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0"/>
  </p:notesMasterIdLst>
  <p:handoutMasterIdLst>
    <p:handoutMasterId r:id="rId71"/>
  </p:handoutMasterIdLst>
  <p:sldIdLst>
    <p:sldId id="260" r:id="rId2"/>
    <p:sldId id="310" r:id="rId3"/>
    <p:sldId id="320" r:id="rId4"/>
    <p:sldId id="606" r:id="rId5"/>
    <p:sldId id="547" r:id="rId6"/>
    <p:sldId id="548" r:id="rId7"/>
    <p:sldId id="549" r:id="rId8"/>
    <p:sldId id="550" r:id="rId9"/>
    <p:sldId id="551" r:id="rId10"/>
    <p:sldId id="322" r:id="rId11"/>
    <p:sldId id="554" r:id="rId12"/>
    <p:sldId id="556" r:id="rId13"/>
    <p:sldId id="555" r:id="rId14"/>
    <p:sldId id="571" r:id="rId15"/>
    <p:sldId id="595" r:id="rId16"/>
    <p:sldId id="565" r:id="rId17"/>
    <p:sldId id="600" r:id="rId18"/>
    <p:sldId id="567" r:id="rId19"/>
    <p:sldId id="558" r:id="rId20"/>
    <p:sldId id="608" r:id="rId21"/>
    <p:sldId id="609" r:id="rId22"/>
    <p:sldId id="610" r:id="rId23"/>
    <p:sldId id="596" r:id="rId24"/>
    <p:sldId id="560" r:id="rId25"/>
    <p:sldId id="611" r:id="rId26"/>
    <p:sldId id="612" r:id="rId27"/>
    <p:sldId id="531" r:id="rId28"/>
    <p:sldId id="599" r:id="rId29"/>
    <p:sldId id="574" r:id="rId30"/>
    <p:sldId id="575" r:id="rId31"/>
    <p:sldId id="588" r:id="rId32"/>
    <p:sldId id="592" r:id="rId33"/>
    <p:sldId id="593" r:id="rId34"/>
    <p:sldId id="589" r:id="rId35"/>
    <p:sldId id="576" r:id="rId36"/>
    <p:sldId id="586" r:id="rId37"/>
    <p:sldId id="587" r:id="rId38"/>
    <p:sldId id="590" r:id="rId39"/>
    <p:sldId id="552" r:id="rId40"/>
    <p:sldId id="578" r:id="rId41"/>
    <p:sldId id="579" r:id="rId42"/>
    <p:sldId id="580" r:id="rId43"/>
    <p:sldId id="581" r:id="rId44"/>
    <p:sldId id="582" r:id="rId45"/>
    <p:sldId id="584" r:id="rId46"/>
    <p:sldId id="585" r:id="rId47"/>
    <p:sldId id="594" r:id="rId48"/>
    <p:sldId id="601" r:id="rId49"/>
    <p:sldId id="607" r:id="rId50"/>
    <p:sldId id="532" r:id="rId51"/>
    <p:sldId id="561" r:id="rId52"/>
    <p:sldId id="559" r:id="rId53"/>
    <p:sldId id="573" r:id="rId54"/>
    <p:sldId id="597" r:id="rId55"/>
    <p:sldId id="598" r:id="rId56"/>
    <p:sldId id="535" r:id="rId57"/>
    <p:sldId id="553" r:id="rId58"/>
    <p:sldId id="564" r:id="rId59"/>
    <p:sldId id="557" r:id="rId60"/>
    <p:sldId id="563" r:id="rId61"/>
    <p:sldId id="602" r:id="rId62"/>
    <p:sldId id="533" r:id="rId63"/>
    <p:sldId id="570" r:id="rId64"/>
    <p:sldId id="603" r:id="rId65"/>
    <p:sldId id="605" r:id="rId66"/>
    <p:sldId id="604" r:id="rId67"/>
    <p:sldId id="429" r:id="rId68"/>
    <p:sldId id="309" r:id="rId6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1D76"/>
    <a:srgbClr val="F38B00"/>
    <a:srgbClr val="16A8D3"/>
    <a:srgbClr val="B6BD00"/>
    <a:srgbClr val="6D6E6C"/>
    <a:srgbClr val="ED7523"/>
    <a:srgbClr val="D82F27"/>
    <a:srgbClr val="1896BA"/>
    <a:srgbClr val="0E3C55"/>
    <a:srgbClr val="AC94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122" autoAdjust="0"/>
    <p:restoredTop sz="92012" autoAdjust="0"/>
  </p:normalViewPr>
  <p:slideViewPr>
    <p:cSldViewPr snapToGrid="0" snapToObjects="1">
      <p:cViewPr varScale="1">
        <p:scale>
          <a:sx n="48" d="100"/>
          <a:sy n="48" d="100"/>
        </p:scale>
        <p:origin x="775" y="58"/>
      </p:cViewPr>
      <p:guideLst/>
    </p:cSldViewPr>
  </p:slideViewPr>
  <p:notesTextViewPr>
    <p:cViewPr>
      <p:scale>
        <a:sx n="1" d="1"/>
        <a:sy n="1" d="1"/>
      </p:scale>
      <p:origin x="0" y="0"/>
    </p:cViewPr>
  </p:notesTextViewPr>
  <p:sorterViewPr>
    <p:cViewPr>
      <p:scale>
        <a:sx n="66" d="100"/>
        <a:sy n="66" d="100"/>
      </p:scale>
      <p:origin x="0" y="-12219"/>
    </p:cViewPr>
  </p:sorterViewPr>
  <p:notesViewPr>
    <p:cSldViewPr snapToGrid="0" snapToObjects="1">
      <p:cViewPr varScale="1">
        <p:scale>
          <a:sx n="87" d="100"/>
          <a:sy n="87" d="100"/>
        </p:scale>
        <p:origin x="3904"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174B3AB-1076-3847-9704-2735AAE6E6FB}" type="datetimeFigureOut">
              <a:rPr lang="en-US" smtClean="0"/>
              <a:t>5/20/2020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9C00C95-E645-9447-A3F8-A17F92449908}" type="slidenum">
              <a:rPr lang="en-US" smtClean="0"/>
              <a:t>‹#›</a:t>
            </a:fld>
            <a:endParaRPr lang="en-US"/>
          </a:p>
        </p:txBody>
      </p:sp>
    </p:spTree>
    <p:extLst>
      <p:ext uri="{BB962C8B-B14F-4D97-AF65-F5344CB8AC3E}">
        <p14:creationId xmlns:p14="http://schemas.microsoft.com/office/powerpoint/2010/main" val="14943909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C7370B-66A1-AB42-84E0-A4E6FD88C2A5}" type="datetimeFigureOut">
              <a:rPr lang="en-US" smtClean="0"/>
              <a:t>5/20/2020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4AC054-D004-974A-8D8E-E228282ED491}" type="slidenum">
              <a:rPr lang="en-US" smtClean="0"/>
              <a:t>‹#›</a:t>
            </a:fld>
            <a:endParaRPr lang="en-US" dirty="0"/>
          </a:p>
        </p:txBody>
      </p:sp>
    </p:spTree>
    <p:extLst>
      <p:ext uri="{BB962C8B-B14F-4D97-AF65-F5344CB8AC3E}">
        <p14:creationId xmlns:p14="http://schemas.microsoft.com/office/powerpoint/2010/main" val="3810353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334AC054-D004-974A-8D8E-E228282ED491}" type="slidenum">
              <a:rPr lang="en-US" smtClean="0"/>
              <a:t>2</a:t>
            </a:fld>
            <a:endParaRPr lang="en-US" dirty="0"/>
          </a:p>
        </p:txBody>
      </p:sp>
    </p:spTree>
    <p:extLst>
      <p:ext uri="{BB962C8B-B14F-4D97-AF65-F5344CB8AC3E}">
        <p14:creationId xmlns:p14="http://schemas.microsoft.com/office/powerpoint/2010/main" val="1708522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334AC054-D004-974A-8D8E-E228282ED491}" type="slidenum">
              <a:rPr lang="en-US" smtClean="0"/>
              <a:t>41</a:t>
            </a:fld>
            <a:endParaRPr lang="en-US" dirty="0"/>
          </a:p>
        </p:txBody>
      </p:sp>
    </p:spTree>
    <p:extLst>
      <p:ext uri="{BB962C8B-B14F-4D97-AF65-F5344CB8AC3E}">
        <p14:creationId xmlns:p14="http://schemas.microsoft.com/office/powerpoint/2010/main" val="40202577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334AC054-D004-974A-8D8E-E228282ED491}" type="slidenum">
              <a:rPr lang="en-US" smtClean="0"/>
              <a:t>42</a:t>
            </a:fld>
            <a:endParaRPr lang="en-US" dirty="0"/>
          </a:p>
        </p:txBody>
      </p:sp>
    </p:spTree>
    <p:extLst>
      <p:ext uri="{BB962C8B-B14F-4D97-AF65-F5344CB8AC3E}">
        <p14:creationId xmlns:p14="http://schemas.microsoft.com/office/powerpoint/2010/main" val="2421667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334AC054-D004-974A-8D8E-E228282ED491}" type="slidenum">
              <a:rPr lang="en-US" smtClean="0"/>
              <a:t>43</a:t>
            </a:fld>
            <a:endParaRPr lang="en-US" dirty="0"/>
          </a:p>
        </p:txBody>
      </p:sp>
    </p:spTree>
    <p:extLst>
      <p:ext uri="{BB962C8B-B14F-4D97-AF65-F5344CB8AC3E}">
        <p14:creationId xmlns:p14="http://schemas.microsoft.com/office/powerpoint/2010/main" val="9648373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334AC054-D004-974A-8D8E-E228282ED491}" type="slidenum">
              <a:rPr lang="en-US" smtClean="0"/>
              <a:t>44</a:t>
            </a:fld>
            <a:endParaRPr lang="en-US" dirty="0"/>
          </a:p>
        </p:txBody>
      </p:sp>
    </p:spTree>
    <p:extLst>
      <p:ext uri="{BB962C8B-B14F-4D97-AF65-F5344CB8AC3E}">
        <p14:creationId xmlns:p14="http://schemas.microsoft.com/office/powerpoint/2010/main" val="26153926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xt to left - photo on right - NAVY">
    <p:spTree>
      <p:nvGrpSpPr>
        <p:cNvPr id="1" name=""/>
        <p:cNvGrpSpPr/>
        <p:nvPr/>
      </p:nvGrpSpPr>
      <p:grpSpPr>
        <a:xfrm>
          <a:off x="0" y="0"/>
          <a:ext cx="0" cy="0"/>
          <a:chOff x="0" y="0"/>
          <a:chExt cx="0" cy="0"/>
        </a:xfrm>
      </p:grpSpPr>
      <p:sp>
        <p:nvSpPr>
          <p:cNvPr id="13" name="Rectangle 12"/>
          <p:cNvSpPr/>
          <p:nvPr userDrawn="1"/>
        </p:nvSpPr>
        <p:spPr>
          <a:xfrm>
            <a:off x="0" y="-1"/>
            <a:ext cx="12192000" cy="6858001"/>
          </a:xfrm>
          <a:prstGeom prst="rect">
            <a:avLst/>
          </a:pr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424669" y="528535"/>
            <a:ext cx="5666415" cy="1446550"/>
          </a:xfrm>
          <a:prstGeom prst="rect">
            <a:avLst/>
          </a:prstGeom>
        </p:spPr>
        <p:txBody>
          <a:bodyPr wrap="square">
            <a:spAutoFit/>
          </a:bodyPr>
          <a:lstStyle/>
          <a:p>
            <a:pPr fontAlgn="base"/>
            <a:r>
              <a:rPr lang="en-IE" sz="4400" b="0" i="0" u="none" strike="noStrike" kern="1200" dirty="0">
                <a:solidFill>
                  <a:schemeClr val="bg1"/>
                </a:solidFill>
                <a:effectLst/>
                <a:latin typeface="+mn-lt"/>
                <a:ea typeface="+mn-ea"/>
                <a:cs typeface="+mn-cs"/>
              </a:rPr>
              <a:t>WELCOME TO THE </a:t>
            </a:r>
            <a:r>
              <a:rPr lang="en-IE" sz="4400" b="1" i="0" u="none" strike="noStrike" kern="1200" dirty="0">
                <a:solidFill>
                  <a:schemeClr val="bg1"/>
                </a:solidFill>
                <a:effectLst/>
                <a:latin typeface="+mn-lt"/>
                <a:ea typeface="+mn-ea"/>
                <a:cs typeface="+mn-cs"/>
              </a:rPr>
              <a:t>PROMISE </a:t>
            </a:r>
            <a:r>
              <a:rPr lang="en-IE" sz="4400" b="0" i="0" u="none" strike="noStrike" kern="1200" dirty="0">
                <a:solidFill>
                  <a:schemeClr val="bg1"/>
                </a:solidFill>
                <a:effectLst/>
                <a:latin typeface="+mn-lt"/>
                <a:ea typeface="+mn-ea"/>
                <a:cs typeface="+mn-cs"/>
              </a:rPr>
              <a:t>POWERPOINT</a:t>
            </a:r>
            <a:endParaRPr lang="en-IE" sz="3600" baseline="0" dirty="0">
              <a:solidFill>
                <a:schemeClr val="bg1"/>
              </a:solidFill>
              <a:latin typeface="+mn-lt"/>
              <a:ea typeface="Quattrocento Sans"/>
              <a:cs typeface="Quattrocento Sans"/>
              <a:sym typeface="Quattrocento Sans"/>
            </a:endParaRPr>
          </a:p>
        </p:txBody>
      </p:sp>
      <p:sp>
        <p:nvSpPr>
          <p:cNvPr id="15" name="Rectangle 14"/>
          <p:cNvSpPr/>
          <p:nvPr userDrawn="1"/>
        </p:nvSpPr>
        <p:spPr>
          <a:xfrm>
            <a:off x="7062018" y="866550"/>
            <a:ext cx="4589207" cy="5724644"/>
          </a:xfrm>
          <a:prstGeom prst="rect">
            <a:avLst/>
          </a:prstGeom>
        </p:spPr>
        <p:txBody>
          <a:bodyPr wrap="square">
            <a:spAutoFit/>
          </a:bodyPr>
          <a:lstStyle/>
          <a:p>
            <a:pPr fontAlgn="base"/>
            <a:r>
              <a:rPr lang="en-IE" sz="3000" b="0" i="0" u="none" strike="noStrike" kern="1200" dirty="0">
                <a:solidFill>
                  <a:schemeClr val="bg1"/>
                </a:solidFill>
                <a:effectLst/>
                <a:latin typeface="+mn-lt"/>
                <a:ea typeface="+mn-ea"/>
                <a:cs typeface="+mn-cs"/>
              </a:rPr>
              <a:t>FEATURES OF THE</a:t>
            </a:r>
          </a:p>
          <a:p>
            <a:pPr fontAlgn="base"/>
            <a:r>
              <a:rPr lang="en-IE" sz="3000" b="1" i="0" u="none" strike="noStrike" kern="1200" dirty="0">
                <a:solidFill>
                  <a:schemeClr val="bg1"/>
                </a:solidFill>
                <a:effectLst/>
                <a:latin typeface="+mn-lt"/>
                <a:ea typeface="+mn-ea"/>
                <a:cs typeface="+mn-cs"/>
              </a:rPr>
              <a:t>PROMISE </a:t>
            </a:r>
            <a:r>
              <a:rPr lang="en-IE" sz="3000" b="0" i="0" u="none" strike="noStrike" kern="1200" dirty="0">
                <a:solidFill>
                  <a:schemeClr val="bg1"/>
                </a:solidFill>
                <a:effectLst/>
                <a:latin typeface="+mn-lt"/>
                <a:ea typeface="+mn-ea"/>
                <a:cs typeface="+mn-cs"/>
              </a:rPr>
              <a:t>POWERPOINT:</a:t>
            </a:r>
          </a:p>
          <a:p>
            <a:pPr fontAlgn="base"/>
            <a:endParaRPr lang="en-IE" sz="3000" b="0" i="0" u="none" strike="noStrike" kern="1200" dirty="0">
              <a:solidFill>
                <a:schemeClr val="bg1"/>
              </a:solidFill>
              <a:effectLst/>
              <a:latin typeface="+mn-lt"/>
              <a:ea typeface="+mn-ea"/>
              <a:cs typeface="+mn-cs"/>
            </a:endParaRPr>
          </a:p>
          <a:p>
            <a:pPr marL="342900" indent="-342900" fontAlgn="base">
              <a:buFont typeface="Arial" charset="0"/>
              <a:buChar char="•"/>
            </a:pPr>
            <a:r>
              <a:rPr lang="en-IE" sz="2400" b="0" i="0" u="none" strike="noStrike" kern="1200" dirty="0">
                <a:solidFill>
                  <a:schemeClr val="bg1"/>
                </a:solidFill>
                <a:effectLst/>
                <a:latin typeface="+mn-lt"/>
                <a:ea typeface="+mn-ea"/>
                <a:cs typeface="+mn-cs"/>
              </a:rPr>
              <a:t>Set up in widescreen format. </a:t>
            </a:r>
          </a:p>
          <a:p>
            <a:pPr marL="342900" indent="-342900" fontAlgn="base">
              <a:buFont typeface="Arial" charset="0"/>
              <a:buChar char="•"/>
            </a:pPr>
            <a:r>
              <a:rPr lang="en-IE" sz="2400" b="0" i="0" u="none" strike="noStrike" kern="1200" dirty="0">
                <a:solidFill>
                  <a:schemeClr val="bg1"/>
                </a:solidFill>
                <a:effectLst/>
                <a:latin typeface="+mn-lt"/>
                <a:ea typeface="+mn-ea"/>
                <a:cs typeface="+mn-cs"/>
              </a:rPr>
              <a:t>50 slide layouts to choose from</a:t>
            </a:r>
          </a:p>
          <a:p>
            <a:pPr marL="342900" indent="-342900" fontAlgn="base">
              <a:buFont typeface="Arial" charset="0"/>
              <a:buChar char="•"/>
            </a:pPr>
            <a:r>
              <a:rPr lang="en-IE" sz="2400" b="0" i="0" u="none" strike="noStrike" kern="1200" dirty="0">
                <a:solidFill>
                  <a:schemeClr val="bg1"/>
                </a:solidFill>
                <a:effectLst/>
                <a:latin typeface="+mn-lt"/>
                <a:ea typeface="+mn-ea"/>
                <a:cs typeface="+mn-cs"/>
              </a:rPr>
              <a:t>4 Colour variations using the            </a:t>
            </a:r>
            <a:r>
              <a:rPr lang="en-IE" sz="2400" b="1" i="0" u="none" strike="noStrike" kern="1200" dirty="0">
                <a:solidFill>
                  <a:schemeClr val="bg1"/>
                </a:solidFill>
                <a:effectLst/>
                <a:latin typeface="+mn-lt"/>
                <a:ea typeface="+mn-ea"/>
                <a:cs typeface="+mn-cs"/>
              </a:rPr>
              <a:t>PROMISE</a:t>
            </a:r>
            <a:r>
              <a:rPr lang="en-IE" sz="2400" b="0" i="0" u="none" strike="noStrike" kern="1200" baseline="0" dirty="0">
                <a:solidFill>
                  <a:schemeClr val="bg1"/>
                </a:solidFill>
                <a:effectLst/>
                <a:latin typeface="+mn-lt"/>
                <a:ea typeface="+mn-ea"/>
                <a:cs typeface="+mn-cs"/>
              </a:rPr>
              <a:t> </a:t>
            </a:r>
            <a:r>
              <a:rPr lang="en-IE" sz="2400" b="0" i="0" u="none" strike="noStrike" kern="1200" dirty="0">
                <a:solidFill>
                  <a:schemeClr val="bg1"/>
                </a:solidFill>
                <a:effectLst/>
                <a:latin typeface="+mn-lt"/>
                <a:ea typeface="+mn-ea"/>
                <a:cs typeface="+mn-cs"/>
              </a:rPr>
              <a:t>Brand Colours</a:t>
            </a:r>
          </a:p>
          <a:p>
            <a:pPr marL="342900" indent="-342900" fontAlgn="base">
              <a:buFont typeface="Arial" charset="0"/>
              <a:buChar char="•"/>
            </a:pPr>
            <a:r>
              <a:rPr lang="en-IE" sz="2400" b="0" i="0" u="none" strike="noStrike" kern="1200" dirty="0">
                <a:solidFill>
                  <a:schemeClr val="bg1"/>
                </a:solidFill>
                <a:effectLst/>
                <a:latin typeface="+mn-lt"/>
                <a:ea typeface="+mn-ea"/>
                <a:cs typeface="+mn-cs"/>
              </a:rPr>
              <a:t>Based on Master Slides design</a:t>
            </a:r>
          </a:p>
          <a:p>
            <a:pPr marL="342900" indent="-342900" fontAlgn="base">
              <a:buFont typeface="Arial" charset="0"/>
              <a:buChar char="•"/>
            </a:pPr>
            <a:r>
              <a:rPr lang="en-IE" sz="2400" b="0" i="0" u="none" strike="noStrike" kern="1200" dirty="0">
                <a:solidFill>
                  <a:schemeClr val="bg1"/>
                </a:solidFill>
                <a:effectLst/>
                <a:latin typeface="+mn-lt"/>
                <a:ea typeface="+mn-ea"/>
                <a:cs typeface="+mn-cs"/>
              </a:rPr>
              <a:t>Easy Drag and Drop to change picture</a:t>
            </a:r>
          </a:p>
          <a:p>
            <a:pPr marL="342900" indent="-342900" fontAlgn="base">
              <a:buFont typeface="Arial" charset="0"/>
              <a:buChar char="•"/>
            </a:pPr>
            <a:r>
              <a:rPr lang="en-IE" sz="2400" b="0" i="0" u="none" strike="noStrike" kern="1200" dirty="0">
                <a:solidFill>
                  <a:schemeClr val="bg1"/>
                </a:solidFill>
                <a:effectLst/>
                <a:latin typeface="+mn-lt"/>
                <a:ea typeface="+mn-ea"/>
                <a:cs typeface="+mn-cs"/>
              </a:rPr>
              <a:t>80 easy editable icons</a:t>
            </a:r>
          </a:p>
          <a:p>
            <a:pPr marL="342900" indent="-342900" fontAlgn="base">
              <a:buFont typeface="Arial" charset="0"/>
              <a:buChar char="•"/>
            </a:pPr>
            <a:r>
              <a:rPr lang="en-IE" sz="2400" b="0" i="0" u="none" strike="noStrike" kern="1200" dirty="0">
                <a:solidFill>
                  <a:schemeClr val="bg1"/>
                </a:solidFill>
                <a:effectLst/>
                <a:latin typeface="+mn-lt"/>
                <a:ea typeface="+mn-ea"/>
                <a:cs typeface="+mn-cs"/>
              </a:rPr>
              <a:t>Easy and Fully editable in PowerPoint</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600" b="0" i="0" u="none" strike="noStrike" kern="1200" dirty="0">
                <a:solidFill>
                  <a:schemeClr val="bg1"/>
                </a:solidFill>
                <a:effectLst/>
                <a:latin typeface="+mn-lt"/>
                <a:ea typeface="+mn-ea"/>
                <a:cs typeface="+mn-cs"/>
              </a:rPr>
              <a:t>		</a:t>
            </a:r>
            <a:endParaRPr lang="en-IE" sz="3600" baseline="0" dirty="0">
              <a:solidFill>
                <a:schemeClr val="bg1"/>
              </a:solidFill>
              <a:latin typeface="+mn-lt"/>
              <a:ea typeface="Quattrocento Sans"/>
              <a:cs typeface="Quattrocento Sans"/>
              <a:sym typeface="Quattrocento Sans"/>
            </a:endParaRPr>
          </a:p>
        </p:txBody>
      </p:sp>
      <p:sp>
        <p:nvSpPr>
          <p:cNvPr id="16" name="Rectangle 15"/>
          <p:cNvSpPr/>
          <p:nvPr userDrawn="1"/>
        </p:nvSpPr>
        <p:spPr>
          <a:xfrm>
            <a:off x="424669" y="3172202"/>
            <a:ext cx="5327201" cy="2677656"/>
          </a:xfrm>
          <a:prstGeom prst="rect">
            <a:avLst/>
          </a:prstGeom>
        </p:spPr>
        <p:txBody>
          <a:bodyPr wrap="square">
            <a:spAutoFit/>
          </a:bodyPr>
          <a:lstStyle/>
          <a:p>
            <a:pPr fontAlgn="base"/>
            <a:r>
              <a:rPr lang="en-IE" sz="2400" b="0" i="0" u="none" strike="noStrike" kern="1200" dirty="0">
                <a:solidFill>
                  <a:schemeClr val="bg1"/>
                </a:solidFill>
                <a:effectLst/>
                <a:latin typeface="+mn-lt"/>
                <a:ea typeface="+mn-ea"/>
                <a:cs typeface="+mn-cs"/>
              </a:rPr>
              <a:t>Our aim is to have a consistent “look and feel” throughout our branding material including our PowerPoint.</a:t>
            </a:r>
            <a:r>
              <a:rPr lang="en-IE" sz="2400" b="0" i="0" u="none" strike="noStrike" kern="1200" baseline="0" dirty="0">
                <a:solidFill>
                  <a:schemeClr val="bg1"/>
                </a:solidFill>
                <a:effectLst/>
                <a:latin typeface="+mn-lt"/>
                <a:ea typeface="+mn-ea"/>
                <a:cs typeface="+mn-cs"/>
              </a:rPr>
              <a:t> </a:t>
            </a:r>
          </a:p>
          <a:p>
            <a:pPr fontAlgn="base"/>
            <a:endParaRPr lang="en-IE" sz="2400" b="0" i="0" u="none" strike="noStrike" kern="1200" baseline="0" dirty="0">
              <a:solidFill>
                <a:schemeClr val="bg1"/>
              </a:solidFill>
              <a:effectLst/>
              <a:latin typeface="+mn-lt"/>
              <a:ea typeface="+mn-ea"/>
              <a:cs typeface="+mn-cs"/>
            </a:endParaRPr>
          </a:p>
          <a:p>
            <a:pPr fontAlgn="base"/>
            <a:r>
              <a:rPr lang="en-IE" sz="2400" b="0" i="0" u="none" strike="noStrike" kern="1200" dirty="0">
                <a:solidFill>
                  <a:schemeClr val="bg1"/>
                </a:solidFill>
                <a:effectLst/>
                <a:latin typeface="+mn-lt"/>
                <a:ea typeface="+mn-ea"/>
                <a:cs typeface="+mn-cs"/>
              </a:rPr>
              <a:t>The slide layouts within this PowerPoint  will give you a great deal of creative </a:t>
            </a:r>
            <a:r>
              <a:rPr lang="en-IE" sz="2400" b="0" i="0" u="none" strike="noStrike" kern="1200" dirty="0" err="1">
                <a:solidFill>
                  <a:schemeClr val="bg1"/>
                </a:solidFill>
                <a:effectLst/>
                <a:latin typeface="+mn-lt"/>
                <a:ea typeface="+mn-ea"/>
                <a:cs typeface="+mn-cs"/>
              </a:rPr>
              <a:t>flexibily</a:t>
            </a:r>
            <a:r>
              <a:rPr lang="en-IE" sz="2400" b="0" i="0" u="none" strike="noStrike" kern="1200" dirty="0">
                <a:solidFill>
                  <a:schemeClr val="bg1"/>
                </a:solidFill>
                <a:effectLst/>
                <a:latin typeface="+mn-lt"/>
                <a:ea typeface="+mn-ea"/>
                <a:cs typeface="+mn-cs"/>
              </a:rPr>
              <a:t> when creating your Presentation.</a:t>
            </a:r>
            <a:endParaRPr lang="en-IE" sz="3600" baseline="0" dirty="0">
              <a:solidFill>
                <a:schemeClr val="bg1"/>
              </a:solidFill>
              <a:latin typeface="+mn-lt"/>
              <a:ea typeface="Quattrocento Sans"/>
              <a:cs typeface="Quattrocento Sans"/>
              <a:sym typeface="Quattrocento Sans"/>
            </a:endParaRPr>
          </a:p>
        </p:txBody>
      </p:sp>
      <p:cxnSp>
        <p:nvCxnSpPr>
          <p:cNvPr id="17" name="Straight Connector 16"/>
          <p:cNvCxnSpPr/>
          <p:nvPr userDrawn="1"/>
        </p:nvCxnSpPr>
        <p:spPr>
          <a:xfrm>
            <a:off x="6592529" y="-1"/>
            <a:ext cx="0" cy="66810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flipH="1">
            <a:off x="0" y="2503620"/>
            <a:ext cx="659252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nt Slide">
    <p:spTree>
      <p:nvGrpSpPr>
        <p:cNvPr id="1" name=""/>
        <p:cNvGrpSpPr/>
        <p:nvPr/>
      </p:nvGrpSpPr>
      <p:grpSpPr>
        <a:xfrm>
          <a:off x="0" y="0"/>
          <a:ext cx="0" cy="0"/>
          <a:chOff x="0" y="0"/>
          <a:chExt cx="0" cy="0"/>
        </a:xfrm>
      </p:grpSpPr>
      <p:sp>
        <p:nvSpPr>
          <p:cNvPr id="22" name="Rectangle 21"/>
          <p:cNvSpPr/>
          <p:nvPr userDrawn="1"/>
        </p:nvSpPr>
        <p:spPr>
          <a:xfrm>
            <a:off x="0" y="-1"/>
            <a:ext cx="12192000" cy="6858001"/>
          </a:xfrm>
          <a:prstGeom prst="rect">
            <a:avLst/>
          </a:pr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userDrawn="1"/>
        </p:nvSpPr>
        <p:spPr>
          <a:xfrm>
            <a:off x="424669" y="528535"/>
            <a:ext cx="5666415" cy="1446550"/>
          </a:xfrm>
          <a:prstGeom prst="rect">
            <a:avLst/>
          </a:prstGeom>
        </p:spPr>
        <p:txBody>
          <a:bodyPr wrap="square">
            <a:spAutoFit/>
          </a:bodyPr>
          <a:lstStyle/>
          <a:p>
            <a:pPr fontAlgn="base"/>
            <a:r>
              <a:rPr lang="en-IE" sz="4400" b="1" i="0" u="none" strike="noStrike" kern="1200" baseline="0" dirty="0">
                <a:solidFill>
                  <a:schemeClr val="bg1"/>
                </a:solidFill>
                <a:effectLst/>
                <a:latin typeface="+mn-lt"/>
                <a:ea typeface="+mn-ea"/>
                <a:cs typeface="+mn-cs"/>
                <a:sym typeface="Quattrocento Sans"/>
              </a:rPr>
              <a:t>PROMISE </a:t>
            </a:r>
          </a:p>
          <a:p>
            <a:pPr fontAlgn="base"/>
            <a:r>
              <a:rPr lang="en-IE" sz="4400" b="0" i="0" u="none" strike="noStrike" kern="1200" baseline="0" dirty="0">
                <a:solidFill>
                  <a:schemeClr val="bg1"/>
                </a:solidFill>
                <a:effectLst/>
                <a:latin typeface="+mn-lt"/>
                <a:ea typeface="+mn-ea"/>
                <a:cs typeface="+mn-cs"/>
                <a:sym typeface="Quattrocento Sans"/>
              </a:rPr>
              <a:t>FONT TYPEFACE &amp; SIZE</a:t>
            </a:r>
            <a:endParaRPr lang="en-IE" sz="3600" baseline="0" dirty="0">
              <a:solidFill>
                <a:schemeClr val="bg1"/>
              </a:solidFill>
              <a:latin typeface="+mn-lt"/>
              <a:ea typeface="Quattrocento Sans"/>
              <a:cs typeface="Quattrocento Sans"/>
              <a:sym typeface="Quattrocento Sans"/>
            </a:endParaRPr>
          </a:p>
        </p:txBody>
      </p:sp>
      <p:sp>
        <p:nvSpPr>
          <p:cNvPr id="11" name="Rectangle 10"/>
          <p:cNvSpPr/>
          <p:nvPr userDrawn="1"/>
        </p:nvSpPr>
        <p:spPr>
          <a:xfrm>
            <a:off x="7093974" y="1633466"/>
            <a:ext cx="4589207" cy="4708981"/>
          </a:xfrm>
          <a:prstGeom prst="rect">
            <a:avLst/>
          </a:prstGeom>
        </p:spPr>
        <p:txBody>
          <a:bodyPr wrap="square">
            <a:spAutoFit/>
          </a:bodyPr>
          <a:lstStyle/>
          <a:p>
            <a:pPr fontAlgn="base"/>
            <a:r>
              <a:rPr lang="en-IE" sz="3000" b="0" i="0" u="none" strike="noStrike" kern="1200" dirty="0">
                <a:solidFill>
                  <a:schemeClr val="bg1"/>
                </a:solidFill>
                <a:effectLst/>
                <a:latin typeface="+mn-lt"/>
                <a:ea typeface="+mn-ea"/>
                <a:cs typeface="+mn-cs"/>
              </a:rPr>
              <a:t>PLEASE</a:t>
            </a:r>
            <a:r>
              <a:rPr lang="en-IE" sz="3000" b="0" i="0" u="none" strike="noStrike" kern="1200" baseline="0" dirty="0">
                <a:solidFill>
                  <a:schemeClr val="bg1"/>
                </a:solidFill>
                <a:effectLst/>
                <a:latin typeface="+mn-lt"/>
                <a:ea typeface="+mn-ea"/>
                <a:cs typeface="+mn-cs"/>
              </a:rPr>
              <a:t> ENSURE TO KEEP FONTS AS PER THE LAYOUT</a:t>
            </a:r>
            <a:endParaRPr lang="en-IE" sz="3000" b="0" i="0" u="none" strike="noStrike" kern="1200" dirty="0">
              <a:solidFill>
                <a:schemeClr val="bg1"/>
              </a:solidFill>
              <a:effectLst/>
              <a:latin typeface="+mn-lt"/>
              <a:ea typeface="+mn-ea"/>
              <a:cs typeface="+mn-cs"/>
            </a:endParaRPr>
          </a:p>
          <a:p>
            <a:pPr fontAlgn="base"/>
            <a:endParaRPr lang="en-IE" sz="3000" b="0" i="0" u="none" strike="noStrike" kern="1200" dirty="0">
              <a:solidFill>
                <a:schemeClr val="bg1"/>
              </a:solidFill>
              <a:effectLst/>
              <a:latin typeface="+mn-lt"/>
              <a:ea typeface="+mn-ea"/>
              <a:cs typeface="+mn-cs"/>
            </a:endParaRPr>
          </a:p>
          <a:p>
            <a:pPr marL="0" lvl="0" indent="0" algn="l" rtl="0">
              <a:spcBef>
                <a:spcPts val="0"/>
              </a:spcBef>
              <a:spcAft>
                <a:spcPts val="0"/>
              </a:spcAft>
              <a:buClr>
                <a:schemeClr val="dk1"/>
              </a:buClr>
              <a:buSzPts val="1100"/>
              <a:buFont typeface="Arial"/>
              <a:buNone/>
            </a:pPr>
            <a:r>
              <a:rPr lang="en-IE" sz="3000" b="0" i="0" u="none" strike="noStrike" kern="1200" dirty="0">
                <a:solidFill>
                  <a:schemeClr val="bg1"/>
                </a:solidFill>
                <a:effectLst/>
                <a:latin typeface="+mn-lt"/>
                <a:ea typeface="+mn-ea"/>
                <a:cs typeface="+mn-cs"/>
              </a:rPr>
              <a:t>48 point </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Divider</a:t>
            </a:r>
            <a:r>
              <a:rPr lang="en-IE" sz="3000" b="0" i="0" u="none" strike="noStrike" kern="1200" baseline="0" dirty="0">
                <a:solidFill>
                  <a:schemeClr val="bg1"/>
                </a:solidFill>
                <a:effectLst/>
                <a:latin typeface="+mn-lt"/>
                <a:ea typeface="+mn-ea"/>
                <a:cs typeface="+mn-cs"/>
              </a:rPr>
              <a:t> Slides</a:t>
            </a:r>
          </a:p>
          <a:p>
            <a:pPr marL="0" lvl="0" indent="0" algn="l" rtl="0">
              <a:spcBef>
                <a:spcPts val="0"/>
              </a:spcBef>
              <a:spcAft>
                <a:spcPts val="0"/>
              </a:spcAft>
              <a:buClr>
                <a:schemeClr val="dk1"/>
              </a:buClr>
              <a:buSzPts val="1100"/>
              <a:buFont typeface="Arial"/>
              <a:buNone/>
            </a:pPr>
            <a:endParaRPr lang="en-IE" sz="1000" b="1" baseline="0" dirty="0">
              <a:solidFill>
                <a:schemeClr val="bg1"/>
              </a:solidFill>
              <a:latin typeface="+mn-lt"/>
              <a:ea typeface="Quattrocento Sans"/>
              <a:cs typeface="Quattrocento Sans"/>
              <a:sym typeface="Quattrocento San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36 point</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Title Heading</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dirty="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30 point</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Sub-Titles</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	</a:t>
            </a:r>
            <a:r>
              <a:rPr lang="en-IE" sz="3000" b="0" i="0" u="none" strike="noStrike" kern="1200" baseline="0" dirty="0">
                <a:solidFill>
                  <a:schemeClr val="bg1"/>
                </a:solidFill>
                <a:effectLst/>
                <a:latin typeface="+mn-lt"/>
                <a:ea typeface="+mn-ea"/>
                <a:cs typeface="+mn-cs"/>
              </a:rPr>
              <a:t>       </a:t>
            </a:r>
            <a:r>
              <a:rPr lang="en-IE" sz="3000" b="0" i="0" u="none" strike="noStrike" kern="1200" dirty="0">
                <a:solidFill>
                  <a:schemeClr val="bg1"/>
                </a:solidFill>
                <a:effectLst/>
                <a:latin typeface="+mn-lt"/>
                <a:ea typeface="+mn-ea"/>
                <a:cs typeface="+mn-cs"/>
              </a:rPr>
              <a:t>- Quotes	</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dirty="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24 point</a:t>
            </a:r>
            <a:r>
              <a:rPr lang="en-IE" sz="3000" b="0" i="0" u="none" strike="noStrike" kern="1200" baseline="0" dirty="0">
                <a:solidFill>
                  <a:schemeClr val="bg1"/>
                </a:solidFill>
                <a:effectLst/>
                <a:latin typeface="+mn-lt"/>
                <a:ea typeface="+mn-ea"/>
                <a:cs typeface="+mn-cs"/>
              </a:rPr>
              <a:t>  -  </a:t>
            </a:r>
            <a:r>
              <a:rPr lang="en-IE" sz="3000" b="0" i="0" u="none" strike="noStrike" kern="1200" baseline="0" dirty="0">
                <a:solidFill>
                  <a:schemeClr val="bg1"/>
                </a:solidFill>
                <a:effectLst/>
                <a:latin typeface="+mn-lt"/>
                <a:ea typeface="Quattrocento Sans"/>
                <a:cs typeface="Quattrocento Sans"/>
                <a:sym typeface="Quattrocento Sans"/>
              </a:rPr>
              <a:t>Main </a:t>
            </a:r>
            <a:r>
              <a:rPr lang="en-IE" sz="3000" b="0" i="0" u="none" strike="noStrike" kern="1200" dirty="0">
                <a:solidFill>
                  <a:schemeClr val="bg1"/>
                </a:solidFill>
                <a:effectLst/>
                <a:latin typeface="+mn-lt"/>
                <a:ea typeface="+mn-ea"/>
                <a:cs typeface="+mn-cs"/>
              </a:rPr>
              <a:t>Text Body </a:t>
            </a:r>
            <a:endParaRPr lang="en-US" sz="3000" dirty="0"/>
          </a:p>
          <a:p>
            <a:pPr fontAlgn="base"/>
            <a:endParaRPr lang="en-IE" sz="3000" b="0" i="0" u="none" strike="noStrike" kern="1200" dirty="0">
              <a:solidFill>
                <a:schemeClr val="bg1"/>
              </a:solidFill>
              <a:effectLst/>
              <a:latin typeface="+mn-lt"/>
              <a:ea typeface="+mn-ea"/>
              <a:cs typeface="+mn-cs"/>
            </a:endParaRPr>
          </a:p>
        </p:txBody>
      </p:sp>
      <p:sp>
        <p:nvSpPr>
          <p:cNvPr id="12" name="Rectangle 11"/>
          <p:cNvSpPr/>
          <p:nvPr userDrawn="1"/>
        </p:nvSpPr>
        <p:spPr>
          <a:xfrm>
            <a:off x="424669" y="3172202"/>
            <a:ext cx="5489434" cy="2123658"/>
          </a:xfrm>
          <a:prstGeom prst="rect">
            <a:avLst/>
          </a:prstGeom>
        </p:spPr>
        <p:txBody>
          <a:bodyPr wrap="square">
            <a:spAutoFit/>
          </a:bodyPr>
          <a:lstStyle/>
          <a:p>
            <a:pPr fontAlgn="base"/>
            <a:r>
              <a:rPr lang="en-IE" sz="2400" b="0" i="0" u="none" strike="noStrike" kern="1200" baseline="0" dirty="0">
                <a:solidFill>
                  <a:schemeClr val="bg1"/>
                </a:solidFill>
                <a:effectLst/>
                <a:latin typeface="+mn-lt"/>
                <a:ea typeface="+mn-ea"/>
                <a:cs typeface="+mn-cs"/>
                <a:sym typeface="Quattrocento Sans"/>
              </a:rPr>
              <a:t>Please ensure to keep the font sizes set as per the slide layouts. The font used throughout the </a:t>
            </a:r>
            <a:r>
              <a:rPr lang="en-IE" sz="2400" b="1" i="0" u="none" strike="noStrike" kern="1200" baseline="0" dirty="0">
                <a:solidFill>
                  <a:schemeClr val="bg1"/>
                </a:solidFill>
                <a:effectLst/>
                <a:latin typeface="+mn-lt"/>
                <a:ea typeface="+mn-ea"/>
                <a:cs typeface="+mn-cs"/>
                <a:sym typeface="Quattrocento Sans"/>
              </a:rPr>
              <a:t>PROMISE </a:t>
            </a:r>
            <a:r>
              <a:rPr lang="en-IE" sz="2400" b="0" i="0" u="none" strike="noStrike" kern="1200" baseline="0" dirty="0">
                <a:solidFill>
                  <a:schemeClr val="bg1"/>
                </a:solidFill>
                <a:effectLst/>
                <a:latin typeface="+mn-lt"/>
                <a:ea typeface="+mn-ea"/>
                <a:cs typeface="+mn-cs"/>
                <a:sym typeface="Quattrocento Sans"/>
              </a:rPr>
              <a:t>PowerPoint is</a:t>
            </a:r>
            <a:r>
              <a:rPr lang="is-IS" sz="2400" b="0" i="0" u="none" strike="noStrike" kern="1200" baseline="0" dirty="0">
                <a:solidFill>
                  <a:schemeClr val="bg1"/>
                </a:solidFill>
                <a:effectLst/>
                <a:latin typeface="+mn-lt"/>
                <a:ea typeface="+mn-ea"/>
                <a:cs typeface="+mn-cs"/>
                <a:sym typeface="Quattrocento Sans"/>
              </a:rPr>
              <a:t>….</a:t>
            </a:r>
            <a:endParaRPr lang="en-IE" sz="2400" b="0" i="0" u="none" strike="noStrike" kern="1200" baseline="0" dirty="0">
              <a:solidFill>
                <a:schemeClr val="bg1"/>
              </a:solidFill>
              <a:effectLst/>
              <a:latin typeface="+mn-lt"/>
              <a:ea typeface="+mn-ea"/>
              <a:cs typeface="+mn-cs"/>
              <a:sym typeface="Quattrocento Sans"/>
            </a:endParaRPr>
          </a:p>
          <a:p>
            <a:pPr fontAlgn="base"/>
            <a:endParaRPr lang="en-IE" sz="2400" b="0" i="0" u="none" strike="noStrike" kern="1200" baseline="0" dirty="0">
              <a:solidFill>
                <a:schemeClr val="bg1"/>
              </a:solidFill>
              <a:effectLst/>
              <a:latin typeface="+mn-lt"/>
              <a:ea typeface="+mn-ea"/>
              <a:cs typeface="+mn-cs"/>
              <a:sym typeface="Quattrocento Sans"/>
            </a:endParaRPr>
          </a:p>
          <a:p>
            <a:pPr fontAlgn="base"/>
            <a:r>
              <a:rPr lang="en-IE" sz="3600" b="1" i="1" baseline="0" dirty="0">
                <a:solidFill>
                  <a:schemeClr val="bg1"/>
                </a:solidFill>
                <a:latin typeface="+mn-lt"/>
                <a:ea typeface="Quattrocento Sans"/>
                <a:cs typeface="Quattrocento Sans"/>
                <a:sym typeface="Quattrocento Sans"/>
              </a:rPr>
              <a:t>Calibri</a:t>
            </a:r>
            <a:endParaRPr lang="en-IE" sz="3600" baseline="0" dirty="0">
              <a:solidFill>
                <a:schemeClr val="bg1"/>
              </a:solidFill>
              <a:latin typeface="+mn-lt"/>
              <a:ea typeface="Quattrocento Sans"/>
              <a:cs typeface="Quattrocento Sans"/>
              <a:sym typeface="Quattrocento Sans"/>
            </a:endParaRPr>
          </a:p>
        </p:txBody>
      </p:sp>
      <p:cxnSp>
        <p:nvCxnSpPr>
          <p:cNvPr id="13" name="Straight Connector 12"/>
          <p:cNvCxnSpPr/>
          <p:nvPr userDrawn="1"/>
        </p:nvCxnSpPr>
        <p:spPr>
          <a:xfrm>
            <a:off x="6592529" y="-1"/>
            <a:ext cx="0" cy="66810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flipH="1">
            <a:off x="0" y="2503620"/>
            <a:ext cx="659252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con slide">
    <p:spTree>
      <p:nvGrpSpPr>
        <p:cNvPr id="1" name=""/>
        <p:cNvGrpSpPr/>
        <p:nvPr/>
      </p:nvGrpSpPr>
      <p:grpSpPr>
        <a:xfrm>
          <a:off x="0" y="0"/>
          <a:ext cx="0" cy="0"/>
          <a:chOff x="0" y="0"/>
          <a:chExt cx="0" cy="0"/>
        </a:xfrm>
      </p:grpSpPr>
      <p:sp>
        <p:nvSpPr>
          <p:cNvPr id="22" name="Rectangle 21"/>
          <p:cNvSpPr/>
          <p:nvPr userDrawn="1"/>
        </p:nvSpPr>
        <p:spPr>
          <a:xfrm>
            <a:off x="0" y="-1"/>
            <a:ext cx="12192000" cy="6858001"/>
          </a:xfrm>
          <a:prstGeom prst="rect">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p:cNvSpPr/>
          <p:nvPr userDrawn="1"/>
        </p:nvSpPr>
        <p:spPr>
          <a:xfrm>
            <a:off x="586902" y="491138"/>
            <a:ext cx="3271520" cy="5816977"/>
          </a:xfrm>
          <a:prstGeom prst="rect">
            <a:avLst/>
          </a:prstGeom>
        </p:spPr>
        <p:txBody>
          <a:bodyPr wrap="square">
            <a:spAutoFit/>
          </a:bodyPr>
          <a:lstStyle/>
          <a:p>
            <a:pPr marL="0" lvl="0" indent="0" algn="l" rtl="0">
              <a:spcBef>
                <a:spcPts val="0"/>
              </a:spcBef>
              <a:spcAft>
                <a:spcPts val="0"/>
              </a:spcAft>
              <a:buClr>
                <a:schemeClr val="dk1"/>
              </a:buClr>
              <a:buSzPts val="1100"/>
              <a:buFont typeface="Arial"/>
              <a:buNone/>
            </a:pPr>
            <a:r>
              <a:rPr lang="en-IE" sz="3600" dirty="0">
                <a:solidFill>
                  <a:schemeClr val="bg1"/>
                </a:solidFill>
                <a:latin typeface="+mn-lt"/>
                <a:ea typeface="Quattrocento Sans"/>
                <a:cs typeface="Quattrocento Sans"/>
                <a:sym typeface="Quattrocento Sans"/>
              </a:rPr>
              <a:t>ICONS</a:t>
            </a:r>
            <a:r>
              <a:rPr lang="en-IE" sz="3600" baseline="0" dirty="0">
                <a:solidFill>
                  <a:schemeClr val="bg1"/>
                </a:solidFill>
                <a:latin typeface="+mn-lt"/>
                <a:ea typeface="Quattrocento Sans"/>
                <a:cs typeface="Quattrocento Sans"/>
                <a:sym typeface="Quattrocento Sans"/>
              </a:rPr>
              <a:t> WHICH CAN BE USED WITHIN THE </a:t>
            </a:r>
            <a:r>
              <a:rPr lang="en-IE" sz="3600" b="1" baseline="0" dirty="0">
                <a:solidFill>
                  <a:schemeClr val="bg1"/>
                </a:solidFill>
                <a:latin typeface="+mn-lt"/>
                <a:ea typeface="Quattrocento Sans"/>
                <a:cs typeface="Quattrocento Sans"/>
                <a:sym typeface="Quattrocento Sans"/>
              </a:rPr>
              <a:t>PROMISE</a:t>
            </a:r>
          </a:p>
          <a:p>
            <a:pPr marL="0" lvl="0" indent="0" algn="l" rtl="0">
              <a:spcBef>
                <a:spcPts val="0"/>
              </a:spcBef>
              <a:spcAft>
                <a:spcPts val="0"/>
              </a:spcAft>
              <a:buClr>
                <a:schemeClr val="dk1"/>
              </a:buClr>
              <a:buSzPts val="1100"/>
              <a:buFont typeface="Arial"/>
              <a:buNone/>
            </a:pPr>
            <a:r>
              <a:rPr lang="en-IE" sz="3600" baseline="0" dirty="0">
                <a:solidFill>
                  <a:schemeClr val="bg1"/>
                </a:solidFill>
                <a:latin typeface="+mn-lt"/>
                <a:ea typeface="Quattrocento Sans"/>
                <a:cs typeface="Quattrocento Sans"/>
                <a:sym typeface="Quattrocento Sans"/>
              </a:rPr>
              <a:t>POWERPOINT</a:t>
            </a:r>
          </a:p>
          <a:p>
            <a:pPr marL="0" lvl="0" indent="0" algn="l" rtl="0">
              <a:spcBef>
                <a:spcPts val="0"/>
              </a:spcBef>
              <a:spcAft>
                <a:spcPts val="0"/>
              </a:spcAft>
              <a:buClr>
                <a:schemeClr val="dk1"/>
              </a:buClr>
              <a:buSzPts val="1100"/>
              <a:buFont typeface="Arial"/>
              <a:buNone/>
            </a:pPr>
            <a:endParaRPr lang="en-IE" sz="3600" dirty="0">
              <a:solidFill>
                <a:schemeClr val="bg1"/>
              </a:solidFill>
              <a:latin typeface="+mn-lt"/>
              <a:ea typeface="Quattrocento Sans"/>
              <a:cs typeface="Quattrocento Sans"/>
              <a:sym typeface="Quattrocento Sans"/>
            </a:endParaRPr>
          </a:p>
          <a:p>
            <a:pPr marL="52388" lvl="0" indent="0" algn="l" rtl="0">
              <a:spcBef>
                <a:spcPts val="0"/>
              </a:spcBef>
              <a:spcAft>
                <a:spcPts val="0"/>
              </a:spcAft>
              <a:buClr>
                <a:schemeClr val="dk1"/>
              </a:buClr>
              <a:buSzPts val="900"/>
              <a:buFont typeface="Quattrocento Sans"/>
              <a:buNone/>
              <a:tabLst/>
            </a:pPr>
            <a:r>
              <a:rPr lang="en-IE" sz="2400" i="1" dirty="0">
                <a:solidFill>
                  <a:schemeClr val="bg1"/>
                </a:solidFill>
                <a:latin typeface="+mn-lt"/>
                <a:ea typeface="Quattrocento Sans"/>
                <a:cs typeface="Quattrocento Sans"/>
                <a:sym typeface="Quattrocento Sans"/>
              </a:rPr>
              <a:t>Resize them without losing quality.</a:t>
            </a:r>
            <a:r>
              <a:rPr lang="en-IE" sz="2400" i="1" baseline="0" dirty="0">
                <a:solidFill>
                  <a:schemeClr val="bg1"/>
                </a:solidFill>
                <a:latin typeface="+mn-lt"/>
                <a:ea typeface="Quattrocento Sans"/>
                <a:cs typeface="Quattrocento Sans"/>
                <a:sym typeface="Quattrocento Sans"/>
              </a:rPr>
              <a:t> </a:t>
            </a:r>
            <a:r>
              <a:rPr lang="en-IE" sz="2400" i="1" dirty="0">
                <a:solidFill>
                  <a:schemeClr val="bg1"/>
                </a:solidFill>
                <a:latin typeface="+mn-lt"/>
                <a:ea typeface="Quattrocento Sans"/>
                <a:cs typeface="Quattrocento Sans"/>
                <a:sym typeface="Quattrocento Sans"/>
              </a:rPr>
              <a:t> Change line colour, width and style.</a:t>
            </a:r>
            <a:r>
              <a:rPr lang="en-IE" sz="2400" i="1" baseline="0" dirty="0">
                <a:solidFill>
                  <a:schemeClr val="bg1"/>
                </a:solidFill>
                <a:latin typeface="+mn-lt"/>
                <a:ea typeface="Quattrocento Sans"/>
                <a:cs typeface="Quattrocento Sans"/>
                <a:sym typeface="Quattrocento Sans"/>
              </a:rPr>
              <a:t> </a:t>
            </a:r>
          </a:p>
          <a:p>
            <a:pPr marL="0" lvl="0" indent="0" algn="l" rtl="0">
              <a:spcBef>
                <a:spcPts val="0"/>
              </a:spcBef>
              <a:spcAft>
                <a:spcPts val="0"/>
              </a:spcAft>
              <a:buClr>
                <a:schemeClr val="dk1"/>
              </a:buClr>
              <a:buSzPts val="1100"/>
              <a:buFont typeface="Arial"/>
              <a:buNone/>
            </a:pPr>
            <a:endParaRPr lang="en" sz="3600" dirty="0">
              <a:solidFill>
                <a:schemeClr val="bg1"/>
              </a:solidFill>
              <a:latin typeface="+mn-lt"/>
              <a:ea typeface="Quattrocento Sans"/>
              <a:cs typeface="Quattrocento Sans"/>
              <a:sym typeface="Quattrocento Sans"/>
            </a:endParaRPr>
          </a:p>
          <a:p>
            <a:pPr marL="0" lvl="0" indent="0" algn="l" rtl="0">
              <a:spcBef>
                <a:spcPts val="0"/>
              </a:spcBef>
              <a:spcAft>
                <a:spcPts val="0"/>
              </a:spcAft>
              <a:buFont typeface="Arial" charset="0"/>
              <a:buNone/>
            </a:pPr>
            <a:r>
              <a:rPr lang="en" sz="2400" dirty="0">
                <a:solidFill>
                  <a:schemeClr val="bg1"/>
                </a:solidFill>
                <a:latin typeface="+mn-lt"/>
                <a:ea typeface="Quattrocento Sans"/>
                <a:cs typeface="Quattrocento Sans"/>
                <a:sym typeface="Quattrocento Sans"/>
              </a:rPr>
              <a:t>Isn’t that nice?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Design 1">
    <p:spTree>
      <p:nvGrpSpPr>
        <p:cNvPr id="1" name=""/>
        <p:cNvGrpSpPr/>
        <p:nvPr/>
      </p:nvGrpSpPr>
      <p:grpSpPr>
        <a:xfrm>
          <a:off x="0" y="0"/>
          <a:ext cx="0" cy="0"/>
          <a:chOff x="0" y="0"/>
          <a:chExt cx="0" cy="0"/>
        </a:xfrm>
      </p:grpSpPr>
      <p:sp>
        <p:nvSpPr>
          <p:cNvPr id="15" name="Freeform 14"/>
          <p:cNvSpPr/>
          <p:nvPr userDrawn="1"/>
        </p:nvSpPr>
        <p:spPr>
          <a:xfrm>
            <a:off x="0" y="2227591"/>
            <a:ext cx="7655712" cy="4619192"/>
          </a:xfrm>
          <a:custGeom>
            <a:avLst/>
            <a:gdLst>
              <a:gd name="connsiteX0" fmla="*/ 2177650 w 7655712"/>
              <a:gd name="connsiteY0" fmla="*/ 0 h 4619192"/>
              <a:gd name="connsiteX1" fmla="*/ 7623432 w 7655712"/>
              <a:gd name="connsiteY1" fmla="*/ 4438441 h 4619192"/>
              <a:gd name="connsiteX2" fmla="*/ 7655712 w 7655712"/>
              <a:gd name="connsiteY2" fmla="*/ 4619192 h 4619192"/>
              <a:gd name="connsiteX3" fmla="*/ 0 w 7655712"/>
              <a:gd name="connsiteY3" fmla="*/ 4619192 h 4619192"/>
              <a:gd name="connsiteX4" fmla="*/ 0 w 7655712"/>
              <a:gd name="connsiteY4" fmla="*/ 443137 h 4619192"/>
              <a:gd name="connsiteX5" fmla="*/ 13947 w 7655712"/>
              <a:gd name="connsiteY5" fmla="*/ 436832 h 4619192"/>
              <a:gd name="connsiteX6" fmla="*/ 2177650 w 7655712"/>
              <a:gd name="connsiteY6" fmla="*/ 0 h 4619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55712" h="4619192">
                <a:moveTo>
                  <a:pt x="2177650" y="0"/>
                </a:moveTo>
                <a:cubicBezTo>
                  <a:pt x="4863895" y="0"/>
                  <a:pt x="7105103" y="1905428"/>
                  <a:pt x="7623432" y="4438441"/>
                </a:cubicBezTo>
                <a:lnTo>
                  <a:pt x="7655712" y="4619192"/>
                </a:lnTo>
                <a:lnTo>
                  <a:pt x="0" y="4619192"/>
                </a:lnTo>
                <a:lnTo>
                  <a:pt x="0" y="443137"/>
                </a:lnTo>
                <a:lnTo>
                  <a:pt x="13947" y="436832"/>
                </a:lnTo>
                <a:cubicBezTo>
                  <a:pt x="678983" y="155545"/>
                  <a:pt x="1410152" y="0"/>
                  <a:pt x="2177650" y="0"/>
                </a:cubicBezTo>
                <a:close/>
              </a:path>
            </a:pathLst>
          </a:cu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Oval 29"/>
          <p:cNvSpPr/>
          <p:nvPr userDrawn="1"/>
        </p:nvSpPr>
        <p:spPr>
          <a:xfrm>
            <a:off x="4890108" y="2419965"/>
            <a:ext cx="2204885" cy="2204885"/>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userDrawn="1"/>
        </p:nvSpPr>
        <p:spPr>
          <a:xfrm>
            <a:off x="6499958" y="5083982"/>
            <a:ext cx="1236407" cy="1236407"/>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userDrawn="1"/>
        </p:nvSpPr>
        <p:spPr>
          <a:xfrm>
            <a:off x="11209057" y="4956866"/>
            <a:ext cx="739878" cy="739878"/>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userDrawn="1"/>
        </p:nvSpPr>
        <p:spPr>
          <a:xfrm>
            <a:off x="5826406" y="1037303"/>
            <a:ext cx="4970207" cy="4970207"/>
          </a:xfrm>
          <a:prstGeom prst="ellipse">
            <a:avLst/>
          </a:prstGeom>
          <a:noFill/>
          <a:ln>
            <a:solidFill>
              <a:srgbClr val="6D6E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Picture Placeholder 7"/>
          <p:cNvSpPr>
            <a:spLocks noGrp="1"/>
          </p:cNvSpPr>
          <p:nvPr>
            <p:ph type="pic" sz="quarter" idx="10" hasCustomPrompt="1"/>
          </p:nvPr>
        </p:nvSpPr>
        <p:spPr>
          <a:xfrm>
            <a:off x="5819671" y="-679974"/>
            <a:ext cx="6749004" cy="6749004"/>
          </a:xfrm>
          <a:prstGeom prst="ellipse">
            <a:avLst/>
          </a:prstGeom>
          <a:ln>
            <a:noFill/>
          </a:ln>
        </p:spPr>
        <p:txBody>
          <a:bodyPr anchor="ctr">
            <a:normAutofit/>
          </a:bodyPr>
          <a:lstStyle>
            <a:lvl1pPr algn="ctr">
              <a:defRPr sz="2400" baseline="0">
                <a:solidFill>
                  <a:srgbClr val="6D6E6C"/>
                </a:solidFill>
              </a:defRPr>
            </a:lvl1pPr>
          </a:lstStyle>
          <a:p>
            <a:r>
              <a:rPr lang="en-US" dirty="0"/>
              <a:t>Click here to add photo</a:t>
            </a:r>
          </a:p>
        </p:txBody>
      </p:sp>
      <p:sp>
        <p:nvSpPr>
          <p:cNvPr id="17" name="Text Placeholder 23"/>
          <p:cNvSpPr>
            <a:spLocks noGrp="1"/>
          </p:cNvSpPr>
          <p:nvPr>
            <p:ph type="body" sz="quarter" idx="12" hasCustomPrompt="1"/>
          </p:nvPr>
        </p:nvSpPr>
        <p:spPr>
          <a:xfrm>
            <a:off x="678426" y="4513006"/>
            <a:ext cx="4654134" cy="1806803"/>
          </a:xfrm>
        </p:spPr>
        <p:txBody>
          <a:bodyPr>
            <a:normAutofit/>
          </a:bodyPr>
          <a:lstStyle>
            <a:lvl1pPr marL="0" indent="0" algn="l">
              <a:lnSpc>
                <a:spcPts val="4000"/>
              </a:lnSpc>
              <a:buNone/>
              <a:defRPr sz="3600" b="0" baseline="0">
                <a:solidFill>
                  <a:schemeClr val="bg1"/>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Title</a:t>
            </a:r>
          </a:p>
        </p:txBody>
      </p:sp>
      <p:sp>
        <p:nvSpPr>
          <p:cNvPr id="23" name="Footer Placeholder 6"/>
          <p:cNvSpPr txBox="1">
            <a:spLocks noGrp="1"/>
          </p:cNvSpPr>
          <p:nvPr userDrawn="1"/>
        </p:nvSpPr>
        <p:spPr bwMode="auto">
          <a:xfrm>
            <a:off x="9565507" y="6235377"/>
            <a:ext cx="2462212"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spcBef>
                <a:spcPct val="0"/>
              </a:spcBef>
              <a:buFontTx/>
              <a:buNone/>
            </a:pPr>
            <a:r>
              <a:rPr lang="en-IE" altLang="en-US" sz="1000" dirty="0">
                <a:solidFill>
                  <a:schemeClr val="tx1"/>
                </a:solidFill>
                <a:latin typeface="Calibri" charset="0"/>
              </a:rPr>
              <a:t> This programme has been funded with support from the European Commission </a:t>
            </a:r>
          </a:p>
        </p:txBody>
      </p:sp>
      <p:pic>
        <p:nvPicPr>
          <p:cNvPr id="25" name="Picture 8"/>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736365" y="6139001"/>
            <a:ext cx="1625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1565" y="478914"/>
            <a:ext cx="5080931" cy="1526867"/>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 Design 2">
    <p:spTree>
      <p:nvGrpSpPr>
        <p:cNvPr id="1" name=""/>
        <p:cNvGrpSpPr/>
        <p:nvPr/>
      </p:nvGrpSpPr>
      <p:grpSpPr>
        <a:xfrm>
          <a:off x="0" y="0"/>
          <a:ext cx="0" cy="0"/>
          <a:chOff x="0" y="0"/>
          <a:chExt cx="0" cy="0"/>
        </a:xfrm>
      </p:grpSpPr>
      <p:sp>
        <p:nvSpPr>
          <p:cNvPr id="15" name="Freeform 14"/>
          <p:cNvSpPr/>
          <p:nvPr userDrawn="1"/>
        </p:nvSpPr>
        <p:spPr>
          <a:xfrm>
            <a:off x="7361819" y="0"/>
            <a:ext cx="4830180" cy="5934062"/>
          </a:xfrm>
          <a:custGeom>
            <a:avLst/>
            <a:gdLst>
              <a:gd name="connsiteX0" fmla="*/ 1597452 w 4830180"/>
              <a:gd name="connsiteY0" fmla="*/ 0 h 5934062"/>
              <a:gd name="connsiteX1" fmla="*/ 4760544 w 4830180"/>
              <a:gd name="connsiteY1" fmla="*/ 0 h 5934062"/>
              <a:gd name="connsiteX2" fmla="*/ 4830180 w 4830180"/>
              <a:gd name="connsiteY2" fmla="*/ 42305 h 5934062"/>
              <a:gd name="connsiteX3" fmla="*/ 4830180 w 4830180"/>
              <a:gd name="connsiteY3" fmla="*/ 5467824 h 5934062"/>
              <a:gd name="connsiteX4" fmla="*/ 4694297 w 4830180"/>
              <a:gd name="connsiteY4" fmla="*/ 5550374 h 5934062"/>
              <a:gd name="connsiteX5" fmla="*/ 3178998 w 4830180"/>
              <a:gd name="connsiteY5" fmla="*/ 5934062 h 5934062"/>
              <a:gd name="connsiteX6" fmla="*/ 0 w 4830180"/>
              <a:gd name="connsiteY6" fmla="*/ 2755064 h 5934062"/>
              <a:gd name="connsiteX7" fmla="*/ 1401590 w 4830180"/>
              <a:gd name="connsiteY7" fmla="*/ 118989 h 593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0180" h="5934062">
                <a:moveTo>
                  <a:pt x="1597452" y="0"/>
                </a:moveTo>
                <a:lnTo>
                  <a:pt x="4760544" y="0"/>
                </a:lnTo>
                <a:lnTo>
                  <a:pt x="4830180" y="42305"/>
                </a:lnTo>
                <a:lnTo>
                  <a:pt x="4830180" y="5467824"/>
                </a:lnTo>
                <a:lnTo>
                  <a:pt x="4694297" y="5550374"/>
                </a:lnTo>
                <a:cubicBezTo>
                  <a:pt x="4243855" y="5795070"/>
                  <a:pt x="3727658" y="5934062"/>
                  <a:pt x="3178998" y="5934062"/>
                </a:cubicBezTo>
                <a:cubicBezTo>
                  <a:pt x="1423286" y="5934062"/>
                  <a:pt x="0" y="4510776"/>
                  <a:pt x="0" y="2755064"/>
                </a:cubicBezTo>
                <a:cubicBezTo>
                  <a:pt x="0" y="1657744"/>
                  <a:pt x="555971" y="690278"/>
                  <a:pt x="1401590" y="118989"/>
                </a:cubicBezTo>
                <a:close/>
              </a:path>
            </a:pathLst>
          </a:cu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Oval 29"/>
          <p:cNvSpPr/>
          <p:nvPr userDrawn="1"/>
        </p:nvSpPr>
        <p:spPr>
          <a:xfrm>
            <a:off x="4484399" y="2292849"/>
            <a:ext cx="2204885" cy="2204885"/>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userDrawn="1"/>
        </p:nvSpPr>
        <p:spPr>
          <a:xfrm>
            <a:off x="6165581" y="4902594"/>
            <a:ext cx="1236407" cy="1236407"/>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userDrawn="1"/>
        </p:nvSpPr>
        <p:spPr>
          <a:xfrm>
            <a:off x="11209057" y="4956866"/>
            <a:ext cx="739878" cy="739878"/>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userDrawn="1"/>
        </p:nvSpPr>
        <p:spPr>
          <a:xfrm>
            <a:off x="6249533" y="-732709"/>
            <a:ext cx="6752093" cy="6752093"/>
          </a:xfrm>
          <a:prstGeom prst="ellipse">
            <a:avLst/>
          </a:prstGeom>
          <a:noFill/>
          <a:ln>
            <a:solidFill>
              <a:srgbClr val="6D6E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Picture Placeholder 7"/>
          <p:cNvSpPr>
            <a:spLocks noGrp="1"/>
          </p:cNvSpPr>
          <p:nvPr>
            <p:ph type="pic" sz="quarter" idx="10" hasCustomPrompt="1"/>
          </p:nvPr>
        </p:nvSpPr>
        <p:spPr>
          <a:xfrm>
            <a:off x="5987463" y="-791701"/>
            <a:ext cx="6749004" cy="6749004"/>
          </a:xfrm>
          <a:prstGeom prst="ellipse">
            <a:avLst/>
          </a:prstGeom>
          <a:ln>
            <a:noFill/>
          </a:ln>
        </p:spPr>
        <p:txBody>
          <a:bodyPr anchor="ctr">
            <a:normAutofit/>
          </a:bodyPr>
          <a:lstStyle>
            <a:lvl1pPr algn="ctr">
              <a:defRPr sz="2400" baseline="0">
                <a:solidFill>
                  <a:srgbClr val="6D6E6C"/>
                </a:solidFill>
              </a:defRPr>
            </a:lvl1pPr>
          </a:lstStyle>
          <a:p>
            <a:r>
              <a:rPr lang="en-US" dirty="0"/>
              <a:t>Click here to add photo</a:t>
            </a:r>
          </a:p>
        </p:txBody>
      </p:sp>
      <p:sp>
        <p:nvSpPr>
          <p:cNvPr id="17" name="Text Placeholder 23"/>
          <p:cNvSpPr>
            <a:spLocks noGrp="1"/>
          </p:cNvSpPr>
          <p:nvPr>
            <p:ph type="body" sz="quarter" idx="12" hasCustomPrompt="1"/>
          </p:nvPr>
        </p:nvSpPr>
        <p:spPr>
          <a:xfrm>
            <a:off x="461565" y="4669181"/>
            <a:ext cx="4870995" cy="1650628"/>
          </a:xfrm>
        </p:spPr>
        <p:txBody>
          <a:bodyPr>
            <a:normAutofit/>
          </a:bodyPr>
          <a:lstStyle>
            <a:lvl1pPr marL="0" indent="0" algn="l">
              <a:lnSpc>
                <a:spcPts val="4000"/>
              </a:lnSpc>
              <a:buNone/>
              <a:defRPr sz="3600" b="0" baseline="0">
                <a:solidFill>
                  <a:srgbClr val="16A8D3"/>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Title</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3031" y="490255"/>
            <a:ext cx="5080931" cy="1526867"/>
          </a:xfrm>
          <a:prstGeom prst="rect">
            <a:avLst/>
          </a:prstGeom>
        </p:spPr>
      </p:pic>
      <p:sp>
        <p:nvSpPr>
          <p:cNvPr id="16" name="Footer Placeholder 6"/>
          <p:cNvSpPr txBox="1">
            <a:spLocks noGrp="1"/>
          </p:cNvSpPr>
          <p:nvPr userDrawn="1"/>
        </p:nvSpPr>
        <p:spPr bwMode="auto">
          <a:xfrm>
            <a:off x="9565507" y="6235377"/>
            <a:ext cx="2462212"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spcBef>
                <a:spcPct val="0"/>
              </a:spcBef>
              <a:buFontTx/>
              <a:buNone/>
            </a:pPr>
            <a:r>
              <a:rPr lang="en-IE" altLang="en-US" sz="1000" dirty="0">
                <a:solidFill>
                  <a:schemeClr val="tx1"/>
                </a:solidFill>
                <a:latin typeface="Calibri" charset="0"/>
              </a:rPr>
              <a:t> This programme has been funded with support from the European Commission </a:t>
            </a:r>
          </a:p>
        </p:txBody>
      </p:sp>
      <p:pic>
        <p:nvPicPr>
          <p:cNvPr id="18" name="Picture 8"/>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736365" y="6139001"/>
            <a:ext cx="1625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only with 1 colum - RIGHT">
    <p:spTree>
      <p:nvGrpSpPr>
        <p:cNvPr id="1" name=""/>
        <p:cNvGrpSpPr/>
        <p:nvPr/>
      </p:nvGrpSpPr>
      <p:grpSpPr>
        <a:xfrm>
          <a:off x="0" y="0"/>
          <a:ext cx="0" cy="0"/>
          <a:chOff x="0" y="0"/>
          <a:chExt cx="0" cy="0"/>
        </a:xfrm>
      </p:grpSpPr>
      <p:sp>
        <p:nvSpPr>
          <p:cNvPr id="15" name="Text Placeholder 23"/>
          <p:cNvSpPr>
            <a:spLocks noGrp="1"/>
          </p:cNvSpPr>
          <p:nvPr>
            <p:ph type="body" sz="quarter" idx="13" hasCustomPrompt="1"/>
          </p:nvPr>
        </p:nvSpPr>
        <p:spPr>
          <a:xfrm>
            <a:off x="4161984" y="1007773"/>
            <a:ext cx="7407087" cy="697353"/>
          </a:xfrm>
        </p:spPr>
        <p:txBody>
          <a:bodyPr>
            <a:normAutofit/>
          </a:bodyPr>
          <a:lstStyle>
            <a:lvl1pPr marL="0" indent="0" algn="l">
              <a:buNone/>
              <a:defRPr sz="3600">
                <a:solidFill>
                  <a:srgbClr val="6D6E6C"/>
                </a:solidFill>
                <a:latin typeface="+mn-lt"/>
              </a:defRPr>
            </a:lvl1pPr>
          </a:lstStyle>
          <a:p>
            <a:pPr lvl="0"/>
            <a:r>
              <a:rPr lang="en-US" dirty="0"/>
              <a:t>TITLE</a:t>
            </a:r>
          </a:p>
        </p:txBody>
      </p:sp>
      <p:sp>
        <p:nvSpPr>
          <p:cNvPr id="17" name="Text Placeholder 25"/>
          <p:cNvSpPr>
            <a:spLocks noGrp="1"/>
          </p:cNvSpPr>
          <p:nvPr>
            <p:ph type="body" sz="quarter" idx="14" hasCustomPrompt="1"/>
          </p:nvPr>
        </p:nvSpPr>
        <p:spPr>
          <a:xfrm>
            <a:off x="4161985" y="2117448"/>
            <a:ext cx="7407087" cy="3975101"/>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18" name="Straight Connector 17"/>
          <p:cNvCxnSpPr/>
          <p:nvPr userDrawn="1"/>
        </p:nvCxnSpPr>
        <p:spPr>
          <a:xfrm flipH="1">
            <a:off x="3764072" y="1901746"/>
            <a:ext cx="8178914"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2327477" flipH="1">
            <a:off x="-2014437" y="-2412565"/>
            <a:ext cx="5551192" cy="5536151"/>
          </a:xfrm>
          <a:custGeom>
            <a:avLst/>
            <a:gdLst>
              <a:gd name="connsiteX0" fmla="*/ 0 w 5551192"/>
              <a:gd name="connsiteY0" fmla="*/ 1704842 h 5536151"/>
              <a:gd name="connsiteX1" fmla="*/ 0 w 5551192"/>
              <a:gd name="connsiteY1" fmla="*/ 0 h 5536151"/>
              <a:gd name="connsiteX2" fmla="*/ 811632 w 5551192"/>
              <a:gd name="connsiteY2" fmla="*/ 0 h 5536151"/>
              <a:gd name="connsiteX3" fmla="*/ 5551192 w 5551192"/>
              <a:gd name="connsiteY3" fmla="*/ 4483206 h 5536151"/>
              <a:gd name="connsiteX4" fmla="*/ 1938311 w 5551192"/>
              <a:gd name="connsiteY4" fmla="*/ 2763204 h 5536151"/>
              <a:gd name="connsiteX5" fmla="*/ 3253803 w 5551192"/>
              <a:gd name="connsiteY5" fmla="*/ 0 h 5536151"/>
              <a:gd name="connsiteX6" fmla="*/ 5551192 w 5551192"/>
              <a:gd name="connsiteY6" fmla="*/ 0 h 5536151"/>
              <a:gd name="connsiteX7" fmla="*/ 0 w 5551192"/>
              <a:gd name="connsiteY7" fmla="*/ 5536151 h 5536151"/>
              <a:gd name="connsiteX8" fmla="*/ 0 w 5551192"/>
              <a:gd name="connsiteY8" fmla="*/ 5448294 h 5536151"/>
              <a:gd name="connsiteX9" fmla="*/ 184545 w 5551192"/>
              <a:gd name="connsiteY9" fmla="*/ 5536151 h 5536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51192" h="5536151">
                <a:moveTo>
                  <a:pt x="0" y="1704842"/>
                </a:moveTo>
                <a:lnTo>
                  <a:pt x="0" y="0"/>
                </a:lnTo>
                <a:lnTo>
                  <a:pt x="811632" y="0"/>
                </a:lnTo>
                <a:close/>
                <a:moveTo>
                  <a:pt x="5551192" y="4483206"/>
                </a:moveTo>
                <a:lnTo>
                  <a:pt x="1938311" y="2763204"/>
                </a:lnTo>
                <a:lnTo>
                  <a:pt x="3253803" y="0"/>
                </a:lnTo>
                <a:lnTo>
                  <a:pt x="5551192" y="0"/>
                </a:lnTo>
                <a:close/>
                <a:moveTo>
                  <a:pt x="0" y="5536151"/>
                </a:moveTo>
                <a:lnTo>
                  <a:pt x="0" y="5448294"/>
                </a:lnTo>
                <a:lnTo>
                  <a:pt x="184545" y="5536151"/>
                </a:lnTo>
                <a:close/>
              </a:path>
            </a:pathLst>
          </a:custGeom>
        </p:spPr>
      </p:pic>
      <p:sp>
        <p:nvSpPr>
          <p:cNvPr id="27"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8" name="Picture 2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only with 2 colums - RIGHT">
    <p:spTree>
      <p:nvGrpSpPr>
        <p:cNvPr id="1" name=""/>
        <p:cNvGrpSpPr/>
        <p:nvPr/>
      </p:nvGrpSpPr>
      <p:grpSpPr>
        <a:xfrm>
          <a:off x="0" y="0"/>
          <a:ext cx="0" cy="0"/>
          <a:chOff x="0" y="0"/>
          <a:chExt cx="0" cy="0"/>
        </a:xfrm>
      </p:grpSpPr>
      <p:sp>
        <p:nvSpPr>
          <p:cNvPr id="15" name="Text Placeholder 23"/>
          <p:cNvSpPr>
            <a:spLocks noGrp="1"/>
          </p:cNvSpPr>
          <p:nvPr>
            <p:ph type="body" sz="quarter" idx="13" hasCustomPrompt="1"/>
          </p:nvPr>
        </p:nvSpPr>
        <p:spPr>
          <a:xfrm>
            <a:off x="4161984" y="1007773"/>
            <a:ext cx="7407087" cy="697353"/>
          </a:xfrm>
        </p:spPr>
        <p:txBody>
          <a:bodyPr>
            <a:normAutofit/>
          </a:bodyPr>
          <a:lstStyle>
            <a:lvl1pPr marL="0" indent="0" algn="l">
              <a:buNone/>
              <a:defRPr sz="3600">
                <a:solidFill>
                  <a:srgbClr val="6D6E6C"/>
                </a:solidFill>
                <a:latin typeface="+mn-lt"/>
              </a:defRPr>
            </a:lvl1pPr>
          </a:lstStyle>
          <a:p>
            <a:pPr lvl="0"/>
            <a:r>
              <a:rPr lang="en-US" dirty="0"/>
              <a:t>TITLE</a:t>
            </a:r>
          </a:p>
        </p:txBody>
      </p:sp>
      <p:cxnSp>
        <p:nvCxnSpPr>
          <p:cNvPr id="18" name="Straight Connector 17"/>
          <p:cNvCxnSpPr/>
          <p:nvPr userDrawn="1"/>
        </p:nvCxnSpPr>
        <p:spPr>
          <a:xfrm flipH="1">
            <a:off x="3764072" y="1901746"/>
            <a:ext cx="8178914"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2327477" flipH="1">
            <a:off x="-2014437" y="-2412565"/>
            <a:ext cx="5551192" cy="5536151"/>
          </a:xfrm>
          <a:custGeom>
            <a:avLst/>
            <a:gdLst>
              <a:gd name="connsiteX0" fmla="*/ 0 w 5551192"/>
              <a:gd name="connsiteY0" fmla="*/ 1704842 h 5536151"/>
              <a:gd name="connsiteX1" fmla="*/ 0 w 5551192"/>
              <a:gd name="connsiteY1" fmla="*/ 0 h 5536151"/>
              <a:gd name="connsiteX2" fmla="*/ 811632 w 5551192"/>
              <a:gd name="connsiteY2" fmla="*/ 0 h 5536151"/>
              <a:gd name="connsiteX3" fmla="*/ 5551192 w 5551192"/>
              <a:gd name="connsiteY3" fmla="*/ 4483206 h 5536151"/>
              <a:gd name="connsiteX4" fmla="*/ 1938311 w 5551192"/>
              <a:gd name="connsiteY4" fmla="*/ 2763204 h 5536151"/>
              <a:gd name="connsiteX5" fmla="*/ 3253803 w 5551192"/>
              <a:gd name="connsiteY5" fmla="*/ 0 h 5536151"/>
              <a:gd name="connsiteX6" fmla="*/ 5551192 w 5551192"/>
              <a:gd name="connsiteY6" fmla="*/ 0 h 5536151"/>
              <a:gd name="connsiteX7" fmla="*/ 0 w 5551192"/>
              <a:gd name="connsiteY7" fmla="*/ 5536151 h 5536151"/>
              <a:gd name="connsiteX8" fmla="*/ 0 w 5551192"/>
              <a:gd name="connsiteY8" fmla="*/ 5448294 h 5536151"/>
              <a:gd name="connsiteX9" fmla="*/ 184545 w 5551192"/>
              <a:gd name="connsiteY9" fmla="*/ 5536151 h 5536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51192" h="5536151">
                <a:moveTo>
                  <a:pt x="0" y="1704842"/>
                </a:moveTo>
                <a:lnTo>
                  <a:pt x="0" y="0"/>
                </a:lnTo>
                <a:lnTo>
                  <a:pt x="811632" y="0"/>
                </a:lnTo>
                <a:close/>
                <a:moveTo>
                  <a:pt x="5551192" y="4483206"/>
                </a:moveTo>
                <a:lnTo>
                  <a:pt x="1938311" y="2763204"/>
                </a:lnTo>
                <a:lnTo>
                  <a:pt x="3253803" y="0"/>
                </a:lnTo>
                <a:lnTo>
                  <a:pt x="5551192" y="0"/>
                </a:lnTo>
                <a:close/>
                <a:moveTo>
                  <a:pt x="0" y="5536151"/>
                </a:moveTo>
                <a:lnTo>
                  <a:pt x="0" y="5448294"/>
                </a:lnTo>
                <a:lnTo>
                  <a:pt x="184545" y="5536151"/>
                </a:lnTo>
                <a:close/>
              </a:path>
            </a:pathLst>
          </a:custGeom>
        </p:spPr>
      </p:pic>
      <p:sp>
        <p:nvSpPr>
          <p:cNvPr id="24" name="Text Placeholder 25"/>
          <p:cNvSpPr>
            <a:spLocks noGrp="1"/>
          </p:cNvSpPr>
          <p:nvPr>
            <p:ph type="body" sz="quarter" idx="15" hasCustomPrompt="1"/>
          </p:nvPr>
        </p:nvSpPr>
        <p:spPr>
          <a:xfrm>
            <a:off x="4161986" y="2127058"/>
            <a:ext cx="3600000" cy="3960000"/>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25" name="Text Placeholder 25"/>
          <p:cNvSpPr>
            <a:spLocks noGrp="1"/>
          </p:cNvSpPr>
          <p:nvPr>
            <p:ph type="body" sz="quarter" idx="16" hasCustomPrompt="1"/>
          </p:nvPr>
        </p:nvSpPr>
        <p:spPr>
          <a:xfrm>
            <a:off x="7969071" y="2107839"/>
            <a:ext cx="3600000" cy="3975101"/>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26"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7" name="Picture 2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only with 3 colums - RIGHT">
    <p:spTree>
      <p:nvGrpSpPr>
        <p:cNvPr id="1" name=""/>
        <p:cNvGrpSpPr/>
        <p:nvPr/>
      </p:nvGrpSpPr>
      <p:grpSpPr>
        <a:xfrm>
          <a:off x="0" y="0"/>
          <a:ext cx="0" cy="0"/>
          <a:chOff x="0" y="0"/>
          <a:chExt cx="0" cy="0"/>
        </a:xfrm>
      </p:grpSpPr>
      <p:sp>
        <p:nvSpPr>
          <p:cNvPr id="14" name="Text Placeholder 23"/>
          <p:cNvSpPr>
            <a:spLocks noGrp="1"/>
          </p:cNvSpPr>
          <p:nvPr>
            <p:ph type="body" sz="quarter" idx="13" hasCustomPrompt="1"/>
          </p:nvPr>
        </p:nvSpPr>
        <p:spPr>
          <a:xfrm>
            <a:off x="4161984" y="1007773"/>
            <a:ext cx="7407087" cy="697353"/>
          </a:xfrm>
        </p:spPr>
        <p:txBody>
          <a:bodyPr>
            <a:normAutofit/>
          </a:bodyPr>
          <a:lstStyle>
            <a:lvl1pPr marL="0" indent="0" algn="l">
              <a:buNone/>
              <a:defRPr sz="3600">
                <a:solidFill>
                  <a:srgbClr val="6D6E6C"/>
                </a:solidFill>
                <a:latin typeface="+mn-lt"/>
              </a:defRPr>
            </a:lvl1pPr>
          </a:lstStyle>
          <a:p>
            <a:pPr lvl="0"/>
            <a:r>
              <a:rPr lang="en-US" dirty="0"/>
              <a:t>TITLE</a:t>
            </a:r>
          </a:p>
        </p:txBody>
      </p:sp>
      <p:cxnSp>
        <p:nvCxnSpPr>
          <p:cNvPr id="16" name="Straight Connector 15"/>
          <p:cNvCxnSpPr/>
          <p:nvPr userDrawn="1"/>
        </p:nvCxnSpPr>
        <p:spPr>
          <a:xfrm flipH="1">
            <a:off x="3764072" y="1901746"/>
            <a:ext cx="8178914"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2327477" flipH="1">
            <a:off x="-2014437" y="-2412565"/>
            <a:ext cx="5551192" cy="5536151"/>
          </a:xfrm>
          <a:custGeom>
            <a:avLst/>
            <a:gdLst>
              <a:gd name="connsiteX0" fmla="*/ 0 w 5551192"/>
              <a:gd name="connsiteY0" fmla="*/ 1704842 h 5536151"/>
              <a:gd name="connsiteX1" fmla="*/ 0 w 5551192"/>
              <a:gd name="connsiteY1" fmla="*/ 0 h 5536151"/>
              <a:gd name="connsiteX2" fmla="*/ 811632 w 5551192"/>
              <a:gd name="connsiteY2" fmla="*/ 0 h 5536151"/>
              <a:gd name="connsiteX3" fmla="*/ 5551192 w 5551192"/>
              <a:gd name="connsiteY3" fmla="*/ 4483206 h 5536151"/>
              <a:gd name="connsiteX4" fmla="*/ 1938311 w 5551192"/>
              <a:gd name="connsiteY4" fmla="*/ 2763204 h 5536151"/>
              <a:gd name="connsiteX5" fmla="*/ 3253803 w 5551192"/>
              <a:gd name="connsiteY5" fmla="*/ 0 h 5536151"/>
              <a:gd name="connsiteX6" fmla="*/ 5551192 w 5551192"/>
              <a:gd name="connsiteY6" fmla="*/ 0 h 5536151"/>
              <a:gd name="connsiteX7" fmla="*/ 0 w 5551192"/>
              <a:gd name="connsiteY7" fmla="*/ 5536151 h 5536151"/>
              <a:gd name="connsiteX8" fmla="*/ 0 w 5551192"/>
              <a:gd name="connsiteY8" fmla="*/ 5448294 h 5536151"/>
              <a:gd name="connsiteX9" fmla="*/ 184545 w 5551192"/>
              <a:gd name="connsiteY9" fmla="*/ 5536151 h 5536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51192" h="5536151">
                <a:moveTo>
                  <a:pt x="0" y="1704842"/>
                </a:moveTo>
                <a:lnTo>
                  <a:pt x="0" y="0"/>
                </a:lnTo>
                <a:lnTo>
                  <a:pt x="811632" y="0"/>
                </a:lnTo>
                <a:close/>
                <a:moveTo>
                  <a:pt x="5551192" y="4483206"/>
                </a:moveTo>
                <a:lnTo>
                  <a:pt x="1938311" y="2763204"/>
                </a:lnTo>
                <a:lnTo>
                  <a:pt x="3253803" y="0"/>
                </a:lnTo>
                <a:lnTo>
                  <a:pt x="5551192" y="0"/>
                </a:lnTo>
                <a:close/>
                <a:moveTo>
                  <a:pt x="0" y="5536151"/>
                </a:moveTo>
                <a:lnTo>
                  <a:pt x="0" y="5448294"/>
                </a:lnTo>
                <a:lnTo>
                  <a:pt x="184545" y="5536151"/>
                </a:lnTo>
                <a:close/>
              </a:path>
            </a:pathLst>
          </a:custGeom>
        </p:spPr>
      </p:pic>
      <p:sp>
        <p:nvSpPr>
          <p:cNvPr id="33" name="Text Placeholder 25"/>
          <p:cNvSpPr>
            <a:spLocks noGrp="1"/>
          </p:cNvSpPr>
          <p:nvPr>
            <p:ph type="body" sz="quarter" idx="15" hasCustomPrompt="1"/>
          </p:nvPr>
        </p:nvSpPr>
        <p:spPr>
          <a:xfrm>
            <a:off x="4175360" y="2128494"/>
            <a:ext cx="2340000" cy="3960000"/>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4" name="Text Placeholder 25"/>
          <p:cNvSpPr>
            <a:spLocks noGrp="1"/>
          </p:cNvSpPr>
          <p:nvPr>
            <p:ph type="body" sz="quarter" idx="16" hasCustomPrompt="1"/>
          </p:nvPr>
        </p:nvSpPr>
        <p:spPr>
          <a:xfrm>
            <a:off x="9228157" y="2123341"/>
            <a:ext cx="2340000" cy="3960000"/>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5" name="Text Placeholder 25"/>
          <p:cNvSpPr>
            <a:spLocks noGrp="1"/>
          </p:cNvSpPr>
          <p:nvPr>
            <p:ph type="body" sz="quarter" idx="17" hasCustomPrompt="1"/>
          </p:nvPr>
        </p:nvSpPr>
        <p:spPr>
          <a:xfrm>
            <a:off x="6723190" y="2123341"/>
            <a:ext cx="2340000" cy="3960000"/>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8"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9" name="Picture 3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only with 1 colum - LEFT">
    <p:spTree>
      <p:nvGrpSpPr>
        <p:cNvPr id="1" name=""/>
        <p:cNvGrpSpPr/>
        <p:nvPr/>
      </p:nvGrpSpPr>
      <p:grpSpPr>
        <a:xfrm>
          <a:off x="0" y="0"/>
          <a:ext cx="0" cy="0"/>
          <a:chOff x="0" y="0"/>
          <a:chExt cx="0" cy="0"/>
        </a:xfrm>
      </p:grpSpPr>
      <p:sp>
        <p:nvSpPr>
          <p:cNvPr id="17" name="Text Placeholder 23"/>
          <p:cNvSpPr>
            <a:spLocks noGrp="1"/>
          </p:cNvSpPr>
          <p:nvPr>
            <p:ph type="body" sz="quarter" idx="13" hasCustomPrompt="1"/>
          </p:nvPr>
        </p:nvSpPr>
        <p:spPr>
          <a:xfrm>
            <a:off x="876300" y="1007537"/>
            <a:ext cx="7407087" cy="697353"/>
          </a:xfrm>
        </p:spPr>
        <p:txBody>
          <a:bodyPr>
            <a:normAutofit/>
          </a:bodyPr>
          <a:lstStyle>
            <a:lvl1pPr marL="0" indent="0" algn="l">
              <a:buNone/>
              <a:defRPr sz="3600">
                <a:solidFill>
                  <a:srgbClr val="6D6E6C"/>
                </a:solidFill>
                <a:latin typeface="+mn-lt"/>
              </a:defRPr>
            </a:lvl1pPr>
          </a:lstStyle>
          <a:p>
            <a:pPr lvl="0"/>
            <a:r>
              <a:rPr lang="en-US" dirty="0"/>
              <a:t>TITLE</a:t>
            </a:r>
          </a:p>
        </p:txBody>
      </p:sp>
      <p:sp>
        <p:nvSpPr>
          <p:cNvPr id="15" name="Text Placeholder 25"/>
          <p:cNvSpPr>
            <a:spLocks noGrp="1"/>
          </p:cNvSpPr>
          <p:nvPr>
            <p:ph type="body" sz="quarter" idx="14" hasCustomPrompt="1"/>
          </p:nvPr>
        </p:nvSpPr>
        <p:spPr>
          <a:xfrm>
            <a:off x="876301" y="2117212"/>
            <a:ext cx="7407087" cy="3975101"/>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19" name="Straight Connector 18"/>
          <p:cNvCxnSpPr/>
          <p:nvPr userDrawn="1"/>
        </p:nvCxnSpPr>
        <p:spPr>
          <a:xfrm flipH="1">
            <a:off x="478388" y="1901510"/>
            <a:ext cx="8178914"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pic>
        <p:nvPicPr>
          <p:cNvPr id="24" name="Picture 2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9272523">
            <a:off x="8658324" y="-2412568"/>
            <a:ext cx="5551192" cy="5536151"/>
          </a:xfrm>
          <a:custGeom>
            <a:avLst/>
            <a:gdLst>
              <a:gd name="connsiteX0" fmla="*/ 0 w 5551192"/>
              <a:gd name="connsiteY0" fmla="*/ 1704842 h 5536151"/>
              <a:gd name="connsiteX1" fmla="*/ 0 w 5551192"/>
              <a:gd name="connsiteY1" fmla="*/ 0 h 5536151"/>
              <a:gd name="connsiteX2" fmla="*/ 811632 w 5551192"/>
              <a:gd name="connsiteY2" fmla="*/ 0 h 5536151"/>
              <a:gd name="connsiteX3" fmla="*/ 5551192 w 5551192"/>
              <a:gd name="connsiteY3" fmla="*/ 4483206 h 5536151"/>
              <a:gd name="connsiteX4" fmla="*/ 1938311 w 5551192"/>
              <a:gd name="connsiteY4" fmla="*/ 2763204 h 5536151"/>
              <a:gd name="connsiteX5" fmla="*/ 3253803 w 5551192"/>
              <a:gd name="connsiteY5" fmla="*/ 0 h 5536151"/>
              <a:gd name="connsiteX6" fmla="*/ 5551192 w 5551192"/>
              <a:gd name="connsiteY6" fmla="*/ 0 h 5536151"/>
              <a:gd name="connsiteX7" fmla="*/ 0 w 5551192"/>
              <a:gd name="connsiteY7" fmla="*/ 5536151 h 5536151"/>
              <a:gd name="connsiteX8" fmla="*/ 0 w 5551192"/>
              <a:gd name="connsiteY8" fmla="*/ 5448294 h 5536151"/>
              <a:gd name="connsiteX9" fmla="*/ 184545 w 5551192"/>
              <a:gd name="connsiteY9" fmla="*/ 5536151 h 5536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51192" h="5536151">
                <a:moveTo>
                  <a:pt x="0" y="1704842"/>
                </a:moveTo>
                <a:lnTo>
                  <a:pt x="0" y="0"/>
                </a:lnTo>
                <a:lnTo>
                  <a:pt x="811632" y="0"/>
                </a:lnTo>
                <a:close/>
                <a:moveTo>
                  <a:pt x="5551192" y="4483206"/>
                </a:moveTo>
                <a:lnTo>
                  <a:pt x="1938311" y="2763204"/>
                </a:lnTo>
                <a:lnTo>
                  <a:pt x="3253803" y="0"/>
                </a:lnTo>
                <a:lnTo>
                  <a:pt x="5551192" y="0"/>
                </a:lnTo>
                <a:close/>
                <a:moveTo>
                  <a:pt x="0" y="5536151"/>
                </a:moveTo>
                <a:lnTo>
                  <a:pt x="0" y="5448294"/>
                </a:lnTo>
                <a:lnTo>
                  <a:pt x="184545" y="5536151"/>
                </a:lnTo>
                <a:close/>
              </a:path>
            </a:pathLst>
          </a:custGeom>
        </p:spPr>
      </p:pic>
      <p:pic>
        <p:nvPicPr>
          <p:cNvPr id="29" name="Picture 2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30"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only with 2 colums - LEFT">
    <p:spTree>
      <p:nvGrpSpPr>
        <p:cNvPr id="1" name=""/>
        <p:cNvGrpSpPr/>
        <p:nvPr/>
      </p:nvGrpSpPr>
      <p:grpSpPr>
        <a:xfrm>
          <a:off x="0" y="0"/>
          <a:ext cx="0" cy="0"/>
          <a:chOff x="0" y="0"/>
          <a:chExt cx="0" cy="0"/>
        </a:xfrm>
      </p:grpSpPr>
      <p:sp>
        <p:nvSpPr>
          <p:cNvPr id="15" name="Text Placeholder 23"/>
          <p:cNvSpPr>
            <a:spLocks noGrp="1"/>
          </p:cNvSpPr>
          <p:nvPr>
            <p:ph type="body" sz="quarter" idx="13" hasCustomPrompt="1"/>
          </p:nvPr>
        </p:nvSpPr>
        <p:spPr>
          <a:xfrm>
            <a:off x="876300" y="1007537"/>
            <a:ext cx="7407087" cy="697353"/>
          </a:xfrm>
        </p:spPr>
        <p:txBody>
          <a:bodyPr>
            <a:normAutofit/>
          </a:bodyPr>
          <a:lstStyle>
            <a:lvl1pPr marL="0" indent="0" algn="l">
              <a:buNone/>
              <a:defRPr sz="3600">
                <a:solidFill>
                  <a:srgbClr val="6D6E6C"/>
                </a:solidFill>
                <a:latin typeface="+mn-lt"/>
              </a:defRPr>
            </a:lvl1pPr>
          </a:lstStyle>
          <a:p>
            <a:pPr lvl="0"/>
            <a:r>
              <a:rPr lang="en-US" dirty="0"/>
              <a:t>TITLE</a:t>
            </a:r>
          </a:p>
        </p:txBody>
      </p:sp>
      <p:sp>
        <p:nvSpPr>
          <p:cNvPr id="21" name="Text Placeholder 25"/>
          <p:cNvSpPr>
            <a:spLocks noGrp="1"/>
          </p:cNvSpPr>
          <p:nvPr>
            <p:ph type="body" sz="quarter" idx="14" hasCustomPrompt="1"/>
          </p:nvPr>
        </p:nvSpPr>
        <p:spPr>
          <a:xfrm>
            <a:off x="876302" y="2117211"/>
            <a:ext cx="3600000" cy="3960000"/>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5" name="Straight Connector 24"/>
          <p:cNvCxnSpPr/>
          <p:nvPr userDrawn="1"/>
        </p:nvCxnSpPr>
        <p:spPr>
          <a:xfrm flipH="1">
            <a:off x="478388" y="1901510"/>
            <a:ext cx="8178914"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pic>
        <p:nvPicPr>
          <p:cNvPr id="26" name="Picture 2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9272523">
            <a:off x="8658324" y="-2412568"/>
            <a:ext cx="5551192" cy="5536151"/>
          </a:xfrm>
          <a:custGeom>
            <a:avLst/>
            <a:gdLst>
              <a:gd name="connsiteX0" fmla="*/ 0 w 5551192"/>
              <a:gd name="connsiteY0" fmla="*/ 1704842 h 5536151"/>
              <a:gd name="connsiteX1" fmla="*/ 0 w 5551192"/>
              <a:gd name="connsiteY1" fmla="*/ 0 h 5536151"/>
              <a:gd name="connsiteX2" fmla="*/ 811632 w 5551192"/>
              <a:gd name="connsiteY2" fmla="*/ 0 h 5536151"/>
              <a:gd name="connsiteX3" fmla="*/ 5551192 w 5551192"/>
              <a:gd name="connsiteY3" fmla="*/ 4483206 h 5536151"/>
              <a:gd name="connsiteX4" fmla="*/ 1938311 w 5551192"/>
              <a:gd name="connsiteY4" fmla="*/ 2763204 h 5536151"/>
              <a:gd name="connsiteX5" fmla="*/ 3253803 w 5551192"/>
              <a:gd name="connsiteY5" fmla="*/ 0 h 5536151"/>
              <a:gd name="connsiteX6" fmla="*/ 5551192 w 5551192"/>
              <a:gd name="connsiteY6" fmla="*/ 0 h 5536151"/>
              <a:gd name="connsiteX7" fmla="*/ 0 w 5551192"/>
              <a:gd name="connsiteY7" fmla="*/ 5536151 h 5536151"/>
              <a:gd name="connsiteX8" fmla="*/ 0 w 5551192"/>
              <a:gd name="connsiteY8" fmla="*/ 5448294 h 5536151"/>
              <a:gd name="connsiteX9" fmla="*/ 184545 w 5551192"/>
              <a:gd name="connsiteY9" fmla="*/ 5536151 h 5536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51192" h="5536151">
                <a:moveTo>
                  <a:pt x="0" y="1704842"/>
                </a:moveTo>
                <a:lnTo>
                  <a:pt x="0" y="0"/>
                </a:lnTo>
                <a:lnTo>
                  <a:pt x="811632" y="0"/>
                </a:lnTo>
                <a:close/>
                <a:moveTo>
                  <a:pt x="5551192" y="4483206"/>
                </a:moveTo>
                <a:lnTo>
                  <a:pt x="1938311" y="2763204"/>
                </a:lnTo>
                <a:lnTo>
                  <a:pt x="3253803" y="0"/>
                </a:lnTo>
                <a:lnTo>
                  <a:pt x="5551192" y="0"/>
                </a:lnTo>
                <a:close/>
                <a:moveTo>
                  <a:pt x="0" y="5536151"/>
                </a:moveTo>
                <a:lnTo>
                  <a:pt x="0" y="5448294"/>
                </a:lnTo>
                <a:lnTo>
                  <a:pt x="184545" y="5536151"/>
                </a:lnTo>
                <a:close/>
              </a:path>
            </a:pathLst>
          </a:custGeom>
        </p:spPr>
      </p:pic>
      <p:sp>
        <p:nvSpPr>
          <p:cNvPr id="29" name="Text Placeholder 25"/>
          <p:cNvSpPr>
            <a:spLocks noGrp="1"/>
          </p:cNvSpPr>
          <p:nvPr>
            <p:ph type="body" sz="quarter" idx="15" hasCustomPrompt="1"/>
          </p:nvPr>
        </p:nvSpPr>
        <p:spPr>
          <a:xfrm>
            <a:off x="4683387" y="2097992"/>
            <a:ext cx="3600000" cy="3975101"/>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4" name="Picture 3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35"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only with 3 colums - LEFT">
    <p:spTree>
      <p:nvGrpSpPr>
        <p:cNvPr id="1" name=""/>
        <p:cNvGrpSpPr/>
        <p:nvPr/>
      </p:nvGrpSpPr>
      <p:grpSpPr>
        <a:xfrm>
          <a:off x="0" y="0"/>
          <a:ext cx="0" cy="0"/>
          <a:chOff x="0" y="0"/>
          <a:chExt cx="0" cy="0"/>
        </a:xfrm>
      </p:grpSpPr>
      <p:sp>
        <p:nvSpPr>
          <p:cNvPr id="16" name="Text Placeholder 23"/>
          <p:cNvSpPr>
            <a:spLocks noGrp="1"/>
          </p:cNvSpPr>
          <p:nvPr>
            <p:ph type="body" sz="quarter" idx="13" hasCustomPrompt="1"/>
          </p:nvPr>
        </p:nvSpPr>
        <p:spPr>
          <a:xfrm>
            <a:off x="876300" y="1007537"/>
            <a:ext cx="7407087" cy="697353"/>
          </a:xfrm>
        </p:spPr>
        <p:txBody>
          <a:bodyPr>
            <a:normAutofit/>
          </a:bodyPr>
          <a:lstStyle>
            <a:lvl1pPr marL="0" indent="0" algn="l">
              <a:buNone/>
              <a:defRPr sz="3600">
                <a:solidFill>
                  <a:srgbClr val="6D6E6C"/>
                </a:solidFill>
                <a:latin typeface="+mn-lt"/>
              </a:defRPr>
            </a:lvl1pPr>
          </a:lstStyle>
          <a:p>
            <a:pPr lvl="0"/>
            <a:r>
              <a:rPr lang="en-US" dirty="0"/>
              <a:t>TITLE</a:t>
            </a:r>
          </a:p>
        </p:txBody>
      </p:sp>
      <p:cxnSp>
        <p:nvCxnSpPr>
          <p:cNvPr id="19" name="Straight Connector 18"/>
          <p:cNvCxnSpPr/>
          <p:nvPr userDrawn="1"/>
        </p:nvCxnSpPr>
        <p:spPr>
          <a:xfrm flipH="1">
            <a:off x="478388" y="1901510"/>
            <a:ext cx="8178914"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pic>
        <p:nvPicPr>
          <p:cNvPr id="20" name="Picture 1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9272523">
            <a:off x="8658324" y="-2412568"/>
            <a:ext cx="5551192" cy="5536151"/>
          </a:xfrm>
          <a:custGeom>
            <a:avLst/>
            <a:gdLst>
              <a:gd name="connsiteX0" fmla="*/ 0 w 5551192"/>
              <a:gd name="connsiteY0" fmla="*/ 1704842 h 5536151"/>
              <a:gd name="connsiteX1" fmla="*/ 0 w 5551192"/>
              <a:gd name="connsiteY1" fmla="*/ 0 h 5536151"/>
              <a:gd name="connsiteX2" fmla="*/ 811632 w 5551192"/>
              <a:gd name="connsiteY2" fmla="*/ 0 h 5536151"/>
              <a:gd name="connsiteX3" fmla="*/ 5551192 w 5551192"/>
              <a:gd name="connsiteY3" fmla="*/ 4483206 h 5536151"/>
              <a:gd name="connsiteX4" fmla="*/ 1938311 w 5551192"/>
              <a:gd name="connsiteY4" fmla="*/ 2763204 h 5536151"/>
              <a:gd name="connsiteX5" fmla="*/ 3253803 w 5551192"/>
              <a:gd name="connsiteY5" fmla="*/ 0 h 5536151"/>
              <a:gd name="connsiteX6" fmla="*/ 5551192 w 5551192"/>
              <a:gd name="connsiteY6" fmla="*/ 0 h 5536151"/>
              <a:gd name="connsiteX7" fmla="*/ 0 w 5551192"/>
              <a:gd name="connsiteY7" fmla="*/ 5536151 h 5536151"/>
              <a:gd name="connsiteX8" fmla="*/ 0 w 5551192"/>
              <a:gd name="connsiteY8" fmla="*/ 5448294 h 5536151"/>
              <a:gd name="connsiteX9" fmla="*/ 184545 w 5551192"/>
              <a:gd name="connsiteY9" fmla="*/ 5536151 h 5536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51192" h="5536151">
                <a:moveTo>
                  <a:pt x="0" y="1704842"/>
                </a:moveTo>
                <a:lnTo>
                  <a:pt x="0" y="0"/>
                </a:lnTo>
                <a:lnTo>
                  <a:pt x="811632" y="0"/>
                </a:lnTo>
                <a:close/>
                <a:moveTo>
                  <a:pt x="5551192" y="4483206"/>
                </a:moveTo>
                <a:lnTo>
                  <a:pt x="1938311" y="2763204"/>
                </a:lnTo>
                <a:lnTo>
                  <a:pt x="3253803" y="0"/>
                </a:lnTo>
                <a:lnTo>
                  <a:pt x="5551192" y="0"/>
                </a:lnTo>
                <a:close/>
                <a:moveTo>
                  <a:pt x="0" y="5536151"/>
                </a:moveTo>
                <a:lnTo>
                  <a:pt x="0" y="5448294"/>
                </a:lnTo>
                <a:lnTo>
                  <a:pt x="184545" y="5536151"/>
                </a:lnTo>
                <a:close/>
              </a:path>
            </a:pathLst>
          </a:custGeom>
        </p:spPr>
      </p:pic>
      <p:sp>
        <p:nvSpPr>
          <p:cNvPr id="47" name="Text Placeholder 25"/>
          <p:cNvSpPr>
            <a:spLocks noGrp="1"/>
          </p:cNvSpPr>
          <p:nvPr>
            <p:ph type="body" sz="quarter" idx="17" hasCustomPrompt="1"/>
          </p:nvPr>
        </p:nvSpPr>
        <p:spPr>
          <a:xfrm>
            <a:off x="876300" y="2113005"/>
            <a:ext cx="2340000" cy="3960000"/>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8" name="Text Placeholder 25"/>
          <p:cNvSpPr>
            <a:spLocks noGrp="1"/>
          </p:cNvSpPr>
          <p:nvPr>
            <p:ph type="body" sz="quarter" idx="18" hasCustomPrompt="1"/>
          </p:nvPr>
        </p:nvSpPr>
        <p:spPr>
          <a:xfrm>
            <a:off x="5929097" y="2107852"/>
            <a:ext cx="2340000" cy="3960000"/>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9" name="Text Placeholder 25"/>
          <p:cNvSpPr>
            <a:spLocks noGrp="1"/>
          </p:cNvSpPr>
          <p:nvPr>
            <p:ph type="body" sz="quarter" idx="19" hasCustomPrompt="1"/>
          </p:nvPr>
        </p:nvSpPr>
        <p:spPr>
          <a:xfrm>
            <a:off x="3424130" y="2107852"/>
            <a:ext cx="2340000" cy="3960000"/>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52" name="Picture 5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53"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hoto to left - text to right">
    <p:spTree>
      <p:nvGrpSpPr>
        <p:cNvPr id="1" name=""/>
        <p:cNvGrpSpPr/>
        <p:nvPr/>
      </p:nvGrpSpPr>
      <p:grpSpPr>
        <a:xfrm>
          <a:off x="0" y="0"/>
          <a:ext cx="0" cy="0"/>
          <a:chOff x="0" y="0"/>
          <a:chExt cx="0" cy="0"/>
        </a:xfrm>
      </p:grpSpPr>
      <p:cxnSp>
        <p:nvCxnSpPr>
          <p:cNvPr id="16" name="Straight Connector 15"/>
          <p:cNvCxnSpPr/>
          <p:nvPr userDrawn="1"/>
        </p:nvCxnSpPr>
        <p:spPr>
          <a:xfrm flipH="1">
            <a:off x="6234807" y="1711826"/>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23" name="Text Placeholder 23"/>
          <p:cNvSpPr>
            <a:spLocks noGrp="1"/>
          </p:cNvSpPr>
          <p:nvPr>
            <p:ph type="body" sz="quarter" idx="16" hasCustomPrompt="1"/>
          </p:nvPr>
        </p:nvSpPr>
        <p:spPr>
          <a:xfrm>
            <a:off x="6318620" y="819599"/>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24" name="Text Placeholder 25"/>
          <p:cNvSpPr>
            <a:spLocks noGrp="1"/>
          </p:cNvSpPr>
          <p:nvPr>
            <p:ph type="body" sz="quarter" idx="17" hasCustomPrompt="1"/>
          </p:nvPr>
        </p:nvSpPr>
        <p:spPr>
          <a:xfrm>
            <a:off x="6325568" y="1953078"/>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5" name="Oval 34"/>
          <p:cNvSpPr/>
          <p:nvPr userDrawn="1"/>
        </p:nvSpPr>
        <p:spPr>
          <a:xfrm flipH="1">
            <a:off x="3916680" y="1621975"/>
            <a:ext cx="2204885" cy="2204885"/>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userDrawn="1"/>
        </p:nvSpPr>
        <p:spPr>
          <a:xfrm flipH="1">
            <a:off x="1648130" y="5161819"/>
            <a:ext cx="1236407" cy="1236407"/>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Picture Placeholder 7"/>
          <p:cNvSpPr>
            <a:spLocks noGrp="1"/>
          </p:cNvSpPr>
          <p:nvPr>
            <p:ph type="pic" sz="quarter" idx="10" hasCustomPrompt="1"/>
          </p:nvPr>
        </p:nvSpPr>
        <p:spPr>
          <a:xfrm flipH="1">
            <a:off x="-460162" y="0"/>
            <a:ext cx="5659526" cy="5659526"/>
          </a:xfrm>
          <a:prstGeom prst="ellipse">
            <a:avLst/>
          </a:prstGeom>
          <a:ln>
            <a:noFill/>
          </a:ln>
        </p:spPr>
        <p:txBody>
          <a:bodyPr anchor="ctr">
            <a:normAutofit/>
          </a:bodyPr>
          <a:lstStyle>
            <a:lvl1pPr algn="ctr">
              <a:defRPr sz="2400" baseline="0">
                <a:solidFill>
                  <a:srgbClr val="6D6E6C"/>
                </a:solidFill>
              </a:defRPr>
            </a:lvl1pPr>
          </a:lstStyle>
          <a:p>
            <a:r>
              <a:rPr lang="en-US" dirty="0"/>
              <a:t>Click here to add photo</a:t>
            </a:r>
          </a:p>
        </p:txBody>
      </p:sp>
      <p:sp>
        <p:nvSpPr>
          <p:cNvPr id="38" name="Arc 37"/>
          <p:cNvSpPr/>
          <p:nvPr userDrawn="1"/>
        </p:nvSpPr>
        <p:spPr>
          <a:xfrm rot="9058514" flipH="1">
            <a:off x="-1593353" y="739143"/>
            <a:ext cx="5162451" cy="5162451"/>
          </a:xfrm>
          <a:prstGeom prst="arc">
            <a:avLst>
              <a:gd name="adj1" fmla="val 13109579"/>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Oval 38"/>
          <p:cNvSpPr/>
          <p:nvPr userDrawn="1"/>
        </p:nvSpPr>
        <p:spPr>
          <a:xfrm flipH="1">
            <a:off x="35447" y="5289587"/>
            <a:ext cx="739878" cy="739878"/>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43" name="Picture 42"/>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to left - photo to right">
    <p:spTree>
      <p:nvGrpSpPr>
        <p:cNvPr id="1" name=""/>
        <p:cNvGrpSpPr/>
        <p:nvPr/>
      </p:nvGrpSpPr>
      <p:grpSpPr>
        <a:xfrm>
          <a:off x="0" y="0"/>
          <a:ext cx="0" cy="0"/>
          <a:chOff x="0" y="0"/>
          <a:chExt cx="0" cy="0"/>
        </a:xfrm>
      </p:grpSpPr>
      <p:cxnSp>
        <p:nvCxnSpPr>
          <p:cNvPr id="14" name="Straight Connector 13"/>
          <p:cNvCxnSpPr/>
          <p:nvPr userDrawn="1"/>
        </p:nvCxnSpPr>
        <p:spPr>
          <a:xfrm flipH="1">
            <a:off x="337256" y="1808079"/>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16" name="Text Placeholder 23"/>
          <p:cNvSpPr>
            <a:spLocks noGrp="1"/>
          </p:cNvSpPr>
          <p:nvPr>
            <p:ph type="body" sz="quarter" idx="16" hasCustomPrompt="1"/>
          </p:nvPr>
        </p:nvSpPr>
        <p:spPr>
          <a:xfrm>
            <a:off x="421069" y="915852"/>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17" name="Text Placeholder 25"/>
          <p:cNvSpPr>
            <a:spLocks noGrp="1"/>
          </p:cNvSpPr>
          <p:nvPr>
            <p:ph type="body" sz="quarter" idx="17" hasCustomPrompt="1"/>
          </p:nvPr>
        </p:nvSpPr>
        <p:spPr>
          <a:xfrm>
            <a:off x="428017" y="2049331"/>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26" name="Picture Placeholder 7"/>
          <p:cNvSpPr>
            <a:spLocks noGrp="1"/>
          </p:cNvSpPr>
          <p:nvPr>
            <p:ph type="pic" sz="quarter" idx="10" hasCustomPrompt="1"/>
          </p:nvPr>
        </p:nvSpPr>
        <p:spPr>
          <a:xfrm flipH="1">
            <a:off x="6929107" y="-160857"/>
            <a:ext cx="5659526" cy="5659526"/>
          </a:xfrm>
          <a:prstGeom prst="ellipse">
            <a:avLst/>
          </a:prstGeom>
          <a:ln>
            <a:noFill/>
          </a:ln>
        </p:spPr>
        <p:txBody>
          <a:bodyPr anchor="ctr">
            <a:normAutofit/>
          </a:bodyPr>
          <a:lstStyle>
            <a:lvl1pPr algn="ctr">
              <a:defRPr sz="2400" baseline="0">
                <a:solidFill>
                  <a:srgbClr val="6D6E6C"/>
                </a:solidFill>
              </a:defRPr>
            </a:lvl1pPr>
          </a:lstStyle>
          <a:p>
            <a:r>
              <a:rPr lang="en-US" dirty="0"/>
              <a:t>Click here to add photo</a:t>
            </a:r>
          </a:p>
        </p:txBody>
      </p:sp>
      <p:sp>
        <p:nvSpPr>
          <p:cNvPr id="27" name="Arc 26"/>
          <p:cNvSpPr/>
          <p:nvPr userDrawn="1"/>
        </p:nvSpPr>
        <p:spPr>
          <a:xfrm rot="12415736">
            <a:off x="8575829" y="806436"/>
            <a:ext cx="5162451" cy="5162451"/>
          </a:xfrm>
          <a:prstGeom prst="arc">
            <a:avLst>
              <a:gd name="adj1" fmla="val 13109579"/>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2" name="Group 1"/>
          <p:cNvGrpSpPr/>
          <p:nvPr userDrawn="1"/>
        </p:nvGrpSpPr>
        <p:grpSpPr>
          <a:xfrm flipH="1">
            <a:off x="6045159" y="999535"/>
            <a:ext cx="6086118" cy="4776251"/>
            <a:chOff x="6578790" y="1650178"/>
            <a:chExt cx="6086118" cy="4776251"/>
          </a:xfrm>
        </p:grpSpPr>
        <p:sp>
          <p:nvSpPr>
            <p:cNvPr id="24" name="Oval 23"/>
            <p:cNvSpPr/>
            <p:nvPr userDrawn="1"/>
          </p:nvSpPr>
          <p:spPr>
            <a:xfrm flipH="1">
              <a:off x="10460023" y="1650178"/>
              <a:ext cx="2204885" cy="2204885"/>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userDrawn="1"/>
          </p:nvSpPr>
          <p:spPr>
            <a:xfrm flipH="1">
              <a:off x="8191473" y="5190022"/>
              <a:ext cx="1236407" cy="1236407"/>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userDrawn="1"/>
          </p:nvSpPr>
          <p:spPr>
            <a:xfrm flipH="1">
              <a:off x="6578790" y="5317790"/>
              <a:ext cx="739878" cy="739878"/>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3" name="Picture 32"/>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with quote box on left - BLUE">
    <p:spTree>
      <p:nvGrpSpPr>
        <p:cNvPr id="1" name=""/>
        <p:cNvGrpSpPr/>
        <p:nvPr/>
      </p:nvGrpSpPr>
      <p:grpSpPr>
        <a:xfrm>
          <a:off x="0" y="0"/>
          <a:ext cx="0" cy="0"/>
          <a:chOff x="0" y="0"/>
          <a:chExt cx="0" cy="0"/>
        </a:xfrm>
      </p:grpSpPr>
      <p:grpSp>
        <p:nvGrpSpPr>
          <p:cNvPr id="18" name="Group 17"/>
          <p:cNvGrpSpPr/>
          <p:nvPr userDrawn="1"/>
        </p:nvGrpSpPr>
        <p:grpSpPr>
          <a:xfrm>
            <a:off x="-1514707" y="-747091"/>
            <a:ext cx="8431142" cy="7605092"/>
            <a:chOff x="-1514707" y="-747091"/>
            <a:chExt cx="8431142" cy="7605092"/>
          </a:xfrm>
        </p:grpSpPr>
        <p:sp>
          <p:nvSpPr>
            <p:cNvPr id="19" name="Arc 18"/>
            <p:cNvSpPr/>
            <p:nvPr userDrawn="1"/>
          </p:nvSpPr>
          <p:spPr>
            <a:xfrm rot="2587419">
              <a:off x="-1514707" y="-747091"/>
              <a:ext cx="7246485" cy="7246485"/>
            </a:xfrm>
            <a:prstGeom prst="arc">
              <a:avLst>
                <a:gd name="adj1" fmla="val 15788567"/>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Freeform 21"/>
            <p:cNvSpPr/>
            <p:nvPr userDrawn="1"/>
          </p:nvSpPr>
          <p:spPr>
            <a:xfrm>
              <a:off x="-17689" y="-29270"/>
              <a:ext cx="5592389" cy="6221432"/>
            </a:xfrm>
            <a:custGeom>
              <a:avLst/>
              <a:gdLst>
                <a:gd name="connsiteX0" fmla="*/ 0 w 5592389"/>
                <a:gd name="connsiteY0" fmla="*/ 0 h 6221432"/>
                <a:gd name="connsiteX1" fmla="*/ 4328167 w 5592389"/>
                <a:gd name="connsiteY1" fmla="*/ 0 h 6221432"/>
                <a:gd name="connsiteX2" fmla="*/ 4561316 w 5592389"/>
                <a:gd name="connsiteY2" fmla="*/ 211901 h 6221432"/>
                <a:gd name="connsiteX3" fmla="*/ 5592389 w 5592389"/>
                <a:gd name="connsiteY3" fmla="*/ 2701130 h 6221432"/>
                <a:gd name="connsiteX4" fmla="*/ 2072087 w 5592389"/>
                <a:gd name="connsiteY4" fmla="*/ 6221432 h 6221432"/>
                <a:gd name="connsiteX5" fmla="*/ 103853 w 5592389"/>
                <a:gd name="connsiteY5" fmla="*/ 5620220 h 6221432"/>
                <a:gd name="connsiteX6" fmla="*/ 0 w 5592389"/>
                <a:gd name="connsiteY6" fmla="*/ 5542560 h 6221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2389" h="6221432">
                  <a:moveTo>
                    <a:pt x="0" y="0"/>
                  </a:moveTo>
                  <a:lnTo>
                    <a:pt x="4328167" y="0"/>
                  </a:lnTo>
                  <a:lnTo>
                    <a:pt x="4561316" y="211901"/>
                  </a:lnTo>
                  <a:cubicBezTo>
                    <a:pt x="5198366" y="848950"/>
                    <a:pt x="5592389" y="1729026"/>
                    <a:pt x="5592389" y="2701130"/>
                  </a:cubicBezTo>
                  <a:cubicBezTo>
                    <a:pt x="5592389" y="4645339"/>
                    <a:pt x="4016296" y="6221432"/>
                    <a:pt x="2072087" y="6221432"/>
                  </a:cubicBezTo>
                  <a:cubicBezTo>
                    <a:pt x="1343009" y="6221432"/>
                    <a:pt x="665697" y="5999794"/>
                    <a:pt x="103853" y="5620220"/>
                  </a:cubicBezTo>
                  <a:lnTo>
                    <a:pt x="0" y="5542560"/>
                  </a:lnTo>
                  <a:close/>
                </a:path>
              </a:pathLst>
            </a:cu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Oval 22"/>
            <p:cNvSpPr/>
            <p:nvPr userDrawn="1"/>
          </p:nvSpPr>
          <p:spPr>
            <a:xfrm>
              <a:off x="4356671" y="121762"/>
              <a:ext cx="1774227" cy="1774227"/>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userDrawn="1"/>
          </p:nvSpPr>
          <p:spPr>
            <a:xfrm>
              <a:off x="134549" y="5439999"/>
              <a:ext cx="1103834" cy="1103834"/>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userDrawn="1"/>
          </p:nvSpPr>
          <p:spPr>
            <a:xfrm>
              <a:off x="4844936" y="4657561"/>
              <a:ext cx="585273" cy="626876"/>
            </a:xfrm>
            <a:prstGeom prst="ellipse">
              <a:avLst/>
            </a:prstGeom>
            <a:solidFill>
              <a:srgbClr val="F38B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p:cNvPicPr>
              <a:picLocks noChangeAspect="1"/>
            </p:cNvPicPr>
            <p:nvPr userDrawn="1"/>
          </p:nvPicPr>
          <p:blipFill>
            <a:blip r:embed="rId2">
              <a:extLst>
                <a:ext uri="{28A0092B-C50C-407E-A947-70E740481C1C}">
                  <a14:useLocalDpi xmlns:a14="http://schemas.microsoft.com/office/drawing/2010/main" val="0"/>
                </a:ext>
              </a:extLst>
            </a:blip>
            <a:srcRect b="70825"/>
            <a:stretch>
              <a:fillRect/>
            </a:stretch>
          </p:blipFill>
          <p:spPr>
            <a:xfrm>
              <a:off x="448579" y="4971000"/>
              <a:ext cx="6467856" cy="1887001"/>
            </a:xfrm>
            <a:custGeom>
              <a:avLst/>
              <a:gdLst>
                <a:gd name="connsiteX0" fmla="*/ 0 w 6467856"/>
                <a:gd name="connsiteY0" fmla="*/ 0 h 1887001"/>
                <a:gd name="connsiteX1" fmla="*/ 6467856 w 6467856"/>
                <a:gd name="connsiteY1" fmla="*/ 0 h 1887001"/>
                <a:gd name="connsiteX2" fmla="*/ 6467856 w 6467856"/>
                <a:gd name="connsiteY2" fmla="*/ 1887001 h 1887001"/>
                <a:gd name="connsiteX3" fmla="*/ 0 w 6467856"/>
                <a:gd name="connsiteY3" fmla="*/ 1887001 h 1887001"/>
              </a:gdLst>
              <a:ahLst/>
              <a:cxnLst>
                <a:cxn ang="0">
                  <a:pos x="connsiteX0" y="connsiteY0"/>
                </a:cxn>
                <a:cxn ang="0">
                  <a:pos x="connsiteX1" y="connsiteY1"/>
                </a:cxn>
                <a:cxn ang="0">
                  <a:pos x="connsiteX2" y="connsiteY2"/>
                </a:cxn>
                <a:cxn ang="0">
                  <a:pos x="connsiteX3" y="connsiteY3"/>
                </a:cxn>
              </a:cxnLst>
              <a:rect l="l" t="t" r="r" b="b"/>
              <a:pathLst>
                <a:path w="6467856" h="1887001">
                  <a:moveTo>
                    <a:pt x="0" y="0"/>
                  </a:moveTo>
                  <a:lnTo>
                    <a:pt x="6467856" y="0"/>
                  </a:lnTo>
                  <a:lnTo>
                    <a:pt x="6467856" y="1887001"/>
                  </a:lnTo>
                  <a:lnTo>
                    <a:pt x="0" y="1887001"/>
                  </a:lnTo>
                  <a:close/>
                </a:path>
              </a:pathLst>
            </a:custGeom>
          </p:spPr>
        </p:pic>
      </p:grpSp>
      <p:cxnSp>
        <p:nvCxnSpPr>
          <p:cNvPr id="27" name="Straight Connector 26"/>
          <p:cNvCxnSpPr/>
          <p:nvPr userDrawn="1"/>
        </p:nvCxnSpPr>
        <p:spPr>
          <a:xfrm flipH="1">
            <a:off x="6234807" y="1711826"/>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29" name="Text Placeholder 23"/>
          <p:cNvSpPr>
            <a:spLocks noGrp="1"/>
          </p:cNvSpPr>
          <p:nvPr>
            <p:ph type="body" sz="quarter" idx="16" hasCustomPrompt="1"/>
          </p:nvPr>
        </p:nvSpPr>
        <p:spPr>
          <a:xfrm>
            <a:off x="6318620" y="819599"/>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30" name="Text Placeholder 25"/>
          <p:cNvSpPr>
            <a:spLocks noGrp="1"/>
          </p:cNvSpPr>
          <p:nvPr>
            <p:ph type="body" sz="quarter" idx="17" hasCustomPrompt="1"/>
          </p:nvPr>
        </p:nvSpPr>
        <p:spPr>
          <a:xfrm>
            <a:off x="6325568" y="1953078"/>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2" name="Text Placeholder 23"/>
          <p:cNvSpPr>
            <a:spLocks noGrp="1"/>
          </p:cNvSpPr>
          <p:nvPr>
            <p:ph type="body" sz="quarter" idx="14" hasCustomPrompt="1"/>
          </p:nvPr>
        </p:nvSpPr>
        <p:spPr>
          <a:xfrm>
            <a:off x="4059608" y="3505004"/>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3" name="Text Placeholder 23"/>
          <p:cNvSpPr>
            <a:spLocks noGrp="1"/>
          </p:cNvSpPr>
          <p:nvPr>
            <p:ph type="body" sz="quarter" idx="15" hasCustomPrompt="1"/>
          </p:nvPr>
        </p:nvSpPr>
        <p:spPr>
          <a:xfrm>
            <a:off x="447384" y="890625"/>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4" name="Text Placeholder 23"/>
          <p:cNvSpPr>
            <a:spLocks noGrp="1"/>
          </p:cNvSpPr>
          <p:nvPr>
            <p:ph type="body" sz="quarter" idx="13" hasCustomPrompt="1"/>
          </p:nvPr>
        </p:nvSpPr>
        <p:spPr>
          <a:xfrm>
            <a:off x="480042" y="1536159"/>
            <a:ext cx="4364894"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sp>
        <p:nvSpPr>
          <p:cNvPr id="40"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41" name="Picture 40"/>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with quote box on left - GREEN">
    <p:spTree>
      <p:nvGrpSpPr>
        <p:cNvPr id="1" name=""/>
        <p:cNvGrpSpPr/>
        <p:nvPr/>
      </p:nvGrpSpPr>
      <p:grpSpPr>
        <a:xfrm>
          <a:off x="0" y="0"/>
          <a:ext cx="0" cy="0"/>
          <a:chOff x="0" y="0"/>
          <a:chExt cx="0" cy="0"/>
        </a:xfrm>
      </p:grpSpPr>
      <p:sp>
        <p:nvSpPr>
          <p:cNvPr id="53" name="Arc 52"/>
          <p:cNvSpPr/>
          <p:nvPr userDrawn="1"/>
        </p:nvSpPr>
        <p:spPr>
          <a:xfrm rot="2587419">
            <a:off x="-1514707" y="-747091"/>
            <a:ext cx="7246485" cy="7246485"/>
          </a:xfrm>
          <a:prstGeom prst="arc">
            <a:avLst>
              <a:gd name="adj1" fmla="val 15788567"/>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54" name="Straight Connector 53"/>
          <p:cNvCxnSpPr/>
          <p:nvPr userDrawn="1"/>
        </p:nvCxnSpPr>
        <p:spPr>
          <a:xfrm flipH="1">
            <a:off x="6234807" y="1711826"/>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56" name="Text Placeholder 23"/>
          <p:cNvSpPr>
            <a:spLocks noGrp="1"/>
          </p:cNvSpPr>
          <p:nvPr>
            <p:ph type="body" sz="quarter" idx="16" hasCustomPrompt="1"/>
          </p:nvPr>
        </p:nvSpPr>
        <p:spPr>
          <a:xfrm>
            <a:off x="6318620" y="819599"/>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57" name="Text Placeholder 25"/>
          <p:cNvSpPr>
            <a:spLocks noGrp="1"/>
          </p:cNvSpPr>
          <p:nvPr>
            <p:ph type="body" sz="quarter" idx="17" hasCustomPrompt="1"/>
          </p:nvPr>
        </p:nvSpPr>
        <p:spPr>
          <a:xfrm>
            <a:off x="6325568" y="1953078"/>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59" name="Freeform 58"/>
          <p:cNvSpPr/>
          <p:nvPr userDrawn="1"/>
        </p:nvSpPr>
        <p:spPr>
          <a:xfrm>
            <a:off x="-17689" y="-29270"/>
            <a:ext cx="5592389" cy="6221432"/>
          </a:xfrm>
          <a:custGeom>
            <a:avLst/>
            <a:gdLst>
              <a:gd name="connsiteX0" fmla="*/ 0 w 5592389"/>
              <a:gd name="connsiteY0" fmla="*/ 0 h 6221432"/>
              <a:gd name="connsiteX1" fmla="*/ 4328167 w 5592389"/>
              <a:gd name="connsiteY1" fmla="*/ 0 h 6221432"/>
              <a:gd name="connsiteX2" fmla="*/ 4561316 w 5592389"/>
              <a:gd name="connsiteY2" fmla="*/ 211901 h 6221432"/>
              <a:gd name="connsiteX3" fmla="*/ 5592389 w 5592389"/>
              <a:gd name="connsiteY3" fmla="*/ 2701130 h 6221432"/>
              <a:gd name="connsiteX4" fmla="*/ 2072087 w 5592389"/>
              <a:gd name="connsiteY4" fmla="*/ 6221432 h 6221432"/>
              <a:gd name="connsiteX5" fmla="*/ 103853 w 5592389"/>
              <a:gd name="connsiteY5" fmla="*/ 5620220 h 6221432"/>
              <a:gd name="connsiteX6" fmla="*/ 0 w 5592389"/>
              <a:gd name="connsiteY6" fmla="*/ 5542560 h 6221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2389" h="6221432">
                <a:moveTo>
                  <a:pt x="0" y="0"/>
                </a:moveTo>
                <a:lnTo>
                  <a:pt x="4328167" y="0"/>
                </a:lnTo>
                <a:lnTo>
                  <a:pt x="4561316" y="211901"/>
                </a:lnTo>
                <a:cubicBezTo>
                  <a:pt x="5198366" y="848950"/>
                  <a:pt x="5592389" y="1729026"/>
                  <a:pt x="5592389" y="2701130"/>
                </a:cubicBezTo>
                <a:cubicBezTo>
                  <a:pt x="5592389" y="4645339"/>
                  <a:pt x="4016296" y="6221432"/>
                  <a:pt x="2072087" y="6221432"/>
                </a:cubicBezTo>
                <a:cubicBezTo>
                  <a:pt x="1343009" y="6221432"/>
                  <a:pt x="665697" y="5999794"/>
                  <a:pt x="103853" y="5620220"/>
                </a:cubicBezTo>
                <a:lnTo>
                  <a:pt x="0" y="5542560"/>
                </a:lnTo>
                <a:close/>
              </a:path>
            </a:pathLst>
          </a:cu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0" name="Oval 59"/>
          <p:cNvSpPr/>
          <p:nvPr userDrawn="1"/>
        </p:nvSpPr>
        <p:spPr>
          <a:xfrm>
            <a:off x="4356671" y="121762"/>
            <a:ext cx="1774227" cy="1774227"/>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userDrawn="1"/>
        </p:nvSpPr>
        <p:spPr>
          <a:xfrm>
            <a:off x="134549" y="5439999"/>
            <a:ext cx="1103834" cy="1103834"/>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userDrawn="1"/>
        </p:nvSpPr>
        <p:spPr>
          <a:xfrm>
            <a:off x="4844936" y="4657561"/>
            <a:ext cx="585273" cy="626876"/>
          </a:xfrm>
          <a:prstGeom prst="ellipse">
            <a:avLst/>
          </a:prstGeom>
          <a:solidFill>
            <a:srgbClr val="F38B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 Placeholder 23"/>
          <p:cNvSpPr>
            <a:spLocks noGrp="1"/>
          </p:cNvSpPr>
          <p:nvPr>
            <p:ph type="body" sz="quarter" idx="14" hasCustomPrompt="1"/>
          </p:nvPr>
        </p:nvSpPr>
        <p:spPr>
          <a:xfrm>
            <a:off x="4059608" y="3505004"/>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64" name="Text Placeholder 23"/>
          <p:cNvSpPr>
            <a:spLocks noGrp="1"/>
          </p:cNvSpPr>
          <p:nvPr>
            <p:ph type="body" sz="quarter" idx="15" hasCustomPrompt="1"/>
          </p:nvPr>
        </p:nvSpPr>
        <p:spPr>
          <a:xfrm>
            <a:off x="447384" y="890625"/>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65" name="Text Placeholder 23"/>
          <p:cNvSpPr>
            <a:spLocks noGrp="1"/>
          </p:cNvSpPr>
          <p:nvPr>
            <p:ph type="body" sz="quarter" idx="13" hasCustomPrompt="1"/>
          </p:nvPr>
        </p:nvSpPr>
        <p:spPr>
          <a:xfrm>
            <a:off x="480042" y="1536159"/>
            <a:ext cx="4364894"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67" name="Picture 66"/>
          <p:cNvPicPr>
            <a:picLocks noChangeAspect="1"/>
          </p:cNvPicPr>
          <p:nvPr userDrawn="1"/>
        </p:nvPicPr>
        <p:blipFill>
          <a:blip r:embed="rId2">
            <a:extLst>
              <a:ext uri="{28A0092B-C50C-407E-A947-70E740481C1C}">
                <a14:useLocalDpi xmlns:a14="http://schemas.microsoft.com/office/drawing/2010/main" val="0"/>
              </a:ext>
            </a:extLst>
          </a:blip>
          <a:srcRect b="70825"/>
          <a:stretch>
            <a:fillRect/>
          </a:stretch>
        </p:blipFill>
        <p:spPr>
          <a:xfrm>
            <a:off x="448579" y="4971000"/>
            <a:ext cx="6467856" cy="1887001"/>
          </a:xfrm>
          <a:custGeom>
            <a:avLst/>
            <a:gdLst>
              <a:gd name="connsiteX0" fmla="*/ 0 w 6467856"/>
              <a:gd name="connsiteY0" fmla="*/ 0 h 1887001"/>
              <a:gd name="connsiteX1" fmla="*/ 6467856 w 6467856"/>
              <a:gd name="connsiteY1" fmla="*/ 0 h 1887001"/>
              <a:gd name="connsiteX2" fmla="*/ 6467856 w 6467856"/>
              <a:gd name="connsiteY2" fmla="*/ 1887001 h 1887001"/>
              <a:gd name="connsiteX3" fmla="*/ 0 w 6467856"/>
              <a:gd name="connsiteY3" fmla="*/ 1887001 h 1887001"/>
            </a:gdLst>
            <a:ahLst/>
            <a:cxnLst>
              <a:cxn ang="0">
                <a:pos x="connsiteX0" y="connsiteY0"/>
              </a:cxn>
              <a:cxn ang="0">
                <a:pos x="connsiteX1" y="connsiteY1"/>
              </a:cxn>
              <a:cxn ang="0">
                <a:pos x="connsiteX2" y="connsiteY2"/>
              </a:cxn>
              <a:cxn ang="0">
                <a:pos x="connsiteX3" y="connsiteY3"/>
              </a:cxn>
            </a:cxnLst>
            <a:rect l="l" t="t" r="r" b="b"/>
            <a:pathLst>
              <a:path w="6467856" h="1887001">
                <a:moveTo>
                  <a:pt x="0" y="0"/>
                </a:moveTo>
                <a:lnTo>
                  <a:pt x="6467856" y="0"/>
                </a:lnTo>
                <a:lnTo>
                  <a:pt x="6467856" y="1887001"/>
                </a:lnTo>
                <a:lnTo>
                  <a:pt x="0" y="1887001"/>
                </a:lnTo>
                <a:close/>
              </a:path>
            </a:pathLst>
          </a:custGeom>
        </p:spPr>
      </p:pic>
      <p:sp>
        <p:nvSpPr>
          <p:cNvPr id="70"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71" name="Picture 70"/>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with quote box on left - ORANGE">
    <p:spTree>
      <p:nvGrpSpPr>
        <p:cNvPr id="1" name=""/>
        <p:cNvGrpSpPr/>
        <p:nvPr/>
      </p:nvGrpSpPr>
      <p:grpSpPr>
        <a:xfrm>
          <a:off x="0" y="0"/>
          <a:ext cx="0" cy="0"/>
          <a:chOff x="0" y="0"/>
          <a:chExt cx="0" cy="0"/>
        </a:xfrm>
      </p:grpSpPr>
      <p:sp>
        <p:nvSpPr>
          <p:cNvPr id="30" name="Arc 29"/>
          <p:cNvSpPr/>
          <p:nvPr userDrawn="1"/>
        </p:nvSpPr>
        <p:spPr>
          <a:xfrm rot="2587419">
            <a:off x="-1514707" y="-747091"/>
            <a:ext cx="7246485" cy="7246485"/>
          </a:xfrm>
          <a:prstGeom prst="arc">
            <a:avLst>
              <a:gd name="adj1" fmla="val 15788567"/>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1" name="Straight Connector 30"/>
          <p:cNvCxnSpPr/>
          <p:nvPr userDrawn="1"/>
        </p:nvCxnSpPr>
        <p:spPr>
          <a:xfrm flipH="1">
            <a:off x="6234807" y="1711826"/>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33" name="Text Placeholder 23"/>
          <p:cNvSpPr>
            <a:spLocks noGrp="1"/>
          </p:cNvSpPr>
          <p:nvPr>
            <p:ph type="body" sz="quarter" idx="16" hasCustomPrompt="1"/>
          </p:nvPr>
        </p:nvSpPr>
        <p:spPr>
          <a:xfrm>
            <a:off x="6318620" y="819599"/>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34" name="Text Placeholder 25"/>
          <p:cNvSpPr>
            <a:spLocks noGrp="1"/>
          </p:cNvSpPr>
          <p:nvPr>
            <p:ph type="body" sz="quarter" idx="17" hasCustomPrompt="1"/>
          </p:nvPr>
        </p:nvSpPr>
        <p:spPr>
          <a:xfrm>
            <a:off x="6325568" y="1953078"/>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6" name="Freeform 35"/>
          <p:cNvSpPr/>
          <p:nvPr userDrawn="1"/>
        </p:nvSpPr>
        <p:spPr>
          <a:xfrm>
            <a:off x="-17689" y="-29270"/>
            <a:ext cx="5592389" cy="6221432"/>
          </a:xfrm>
          <a:custGeom>
            <a:avLst/>
            <a:gdLst>
              <a:gd name="connsiteX0" fmla="*/ 0 w 5592389"/>
              <a:gd name="connsiteY0" fmla="*/ 0 h 6221432"/>
              <a:gd name="connsiteX1" fmla="*/ 4328167 w 5592389"/>
              <a:gd name="connsiteY1" fmla="*/ 0 h 6221432"/>
              <a:gd name="connsiteX2" fmla="*/ 4561316 w 5592389"/>
              <a:gd name="connsiteY2" fmla="*/ 211901 h 6221432"/>
              <a:gd name="connsiteX3" fmla="*/ 5592389 w 5592389"/>
              <a:gd name="connsiteY3" fmla="*/ 2701130 h 6221432"/>
              <a:gd name="connsiteX4" fmla="*/ 2072087 w 5592389"/>
              <a:gd name="connsiteY4" fmla="*/ 6221432 h 6221432"/>
              <a:gd name="connsiteX5" fmla="*/ 103853 w 5592389"/>
              <a:gd name="connsiteY5" fmla="*/ 5620220 h 6221432"/>
              <a:gd name="connsiteX6" fmla="*/ 0 w 5592389"/>
              <a:gd name="connsiteY6" fmla="*/ 5542560 h 6221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2389" h="6221432">
                <a:moveTo>
                  <a:pt x="0" y="0"/>
                </a:moveTo>
                <a:lnTo>
                  <a:pt x="4328167" y="0"/>
                </a:lnTo>
                <a:lnTo>
                  <a:pt x="4561316" y="211901"/>
                </a:lnTo>
                <a:cubicBezTo>
                  <a:pt x="5198366" y="848950"/>
                  <a:pt x="5592389" y="1729026"/>
                  <a:pt x="5592389" y="2701130"/>
                </a:cubicBezTo>
                <a:cubicBezTo>
                  <a:pt x="5592389" y="4645339"/>
                  <a:pt x="4016296" y="6221432"/>
                  <a:pt x="2072087" y="6221432"/>
                </a:cubicBezTo>
                <a:cubicBezTo>
                  <a:pt x="1343009" y="6221432"/>
                  <a:pt x="665697" y="5999794"/>
                  <a:pt x="103853" y="5620220"/>
                </a:cubicBezTo>
                <a:lnTo>
                  <a:pt x="0" y="5542560"/>
                </a:lnTo>
                <a:close/>
              </a:path>
            </a:pathLst>
          </a:cu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Oval 36"/>
          <p:cNvSpPr/>
          <p:nvPr userDrawn="1"/>
        </p:nvSpPr>
        <p:spPr>
          <a:xfrm>
            <a:off x="4356671" y="121762"/>
            <a:ext cx="1774227" cy="1774227"/>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userDrawn="1"/>
        </p:nvSpPr>
        <p:spPr>
          <a:xfrm>
            <a:off x="134549" y="5439999"/>
            <a:ext cx="1103834" cy="1103834"/>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userDrawn="1"/>
        </p:nvSpPr>
        <p:spPr>
          <a:xfrm>
            <a:off x="4844936" y="4657561"/>
            <a:ext cx="585273" cy="626876"/>
          </a:xfrm>
          <a:prstGeom prst="ellipse">
            <a:avLst/>
          </a:prstGeom>
          <a:solidFill>
            <a:srgbClr val="16A8D3">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 Placeholder 23"/>
          <p:cNvSpPr>
            <a:spLocks noGrp="1"/>
          </p:cNvSpPr>
          <p:nvPr>
            <p:ph type="body" sz="quarter" idx="14" hasCustomPrompt="1"/>
          </p:nvPr>
        </p:nvSpPr>
        <p:spPr>
          <a:xfrm>
            <a:off x="4059608" y="3505004"/>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41" name="Text Placeholder 23"/>
          <p:cNvSpPr>
            <a:spLocks noGrp="1"/>
          </p:cNvSpPr>
          <p:nvPr>
            <p:ph type="body" sz="quarter" idx="15" hasCustomPrompt="1"/>
          </p:nvPr>
        </p:nvSpPr>
        <p:spPr>
          <a:xfrm>
            <a:off x="447384" y="890625"/>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42" name="Text Placeholder 23"/>
          <p:cNvSpPr>
            <a:spLocks noGrp="1"/>
          </p:cNvSpPr>
          <p:nvPr>
            <p:ph type="body" sz="quarter" idx="13" hasCustomPrompt="1"/>
          </p:nvPr>
        </p:nvSpPr>
        <p:spPr>
          <a:xfrm>
            <a:off x="480042" y="1536159"/>
            <a:ext cx="4364894"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44" name="Picture 43"/>
          <p:cNvPicPr>
            <a:picLocks noChangeAspect="1"/>
          </p:cNvPicPr>
          <p:nvPr userDrawn="1"/>
        </p:nvPicPr>
        <p:blipFill>
          <a:blip r:embed="rId2">
            <a:extLst>
              <a:ext uri="{28A0092B-C50C-407E-A947-70E740481C1C}">
                <a14:useLocalDpi xmlns:a14="http://schemas.microsoft.com/office/drawing/2010/main" val="0"/>
              </a:ext>
            </a:extLst>
          </a:blip>
          <a:srcRect b="70825"/>
          <a:stretch>
            <a:fillRect/>
          </a:stretch>
        </p:blipFill>
        <p:spPr>
          <a:xfrm>
            <a:off x="448579" y="4971000"/>
            <a:ext cx="6467856" cy="1887001"/>
          </a:xfrm>
          <a:custGeom>
            <a:avLst/>
            <a:gdLst>
              <a:gd name="connsiteX0" fmla="*/ 0 w 6467856"/>
              <a:gd name="connsiteY0" fmla="*/ 0 h 1887001"/>
              <a:gd name="connsiteX1" fmla="*/ 6467856 w 6467856"/>
              <a:gd name="connsiteY1" fmla="*/ 0 h 1887001"/>
              <a:gd name="connsiteX2" fmla="*/ 6467856 w 6467856"/>
              <a:gd name="connsiteY2" fmla="*/ 1887001 h 1887001"/>
              <a:gd name="connsiteX3" fmla="*/ 0 w 6467856"/>
              <a:gd name="connsiteY3" fmla="*/ 1887001 h 1887001"/>
            </a:gdLst>
            <a:ahLst/>
            <a:cxnLst>
              <a:cxn ang="0">
                <a:pos x="connsiteX0" y="connsiteY0"/>
              </a:cxn>
              <a:cxn ang="0">
                <a:pos x="connsiteX1" y="connsiteY1"/>
              </a:cxn>
              <a:cxn ang="0">
                <a:pos x="connsiteX2" y="connsiteY2"/>
              </a:cxn>
              <a:cxn ang="0">
                <a:pos x="connsiteX3" y="connsiteY3"/>
              </a:cxn>
            </a:cxnLst>
            <a:rect l="l" t="t" r="r" b="b"/>
            <a:pathLst>
              <a:path w="6467856" h="1887001">
                <a:moveTo>
                  <a:pt x="0" y="0"/>
                </a:moveTo>
                <a:lnTo>
                  <a:pt x="6467856" y="0"/>
                </a:lnTo>
                <a:lnTo>
                  <a:pt x="6467856" y="1887001"/>
                </a:lnTo>
                <a:lnTo>
                  <a:pt x="0" y="1887001"/>
                </a:lnTo>
                <a:close/>
              </a:path>
            </a:pathLst>
          </a:custGeom>
        </p:spPr>
      </p:pic>
      <p:sp>
        <p:nvSpPr>
          <p:cNvPr id="47"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48" name="Picture 4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with quote box on left - PINK">
    <p:spTree>
      <p:nvGrpSpPr>
        <p:cNvPr id="1" name=""/>
        <p:cNvGrpSpPr/>
        <p:nvPr/>
      </p:nvGrpSpPr>
      <p:grpSpPr>
        <a:xfrm>
          <a:off x="0" y="0"/>
          <a:ext cx="0" cy="0"/>
          <a:chOff x="0" y="0"/>
          <a:chExt cx="0" cy="0"/>
        </a:xfrm>
      </p:grpSpPr>
      <p:sp>
        <p:nvSpPr>
          <p:cNvPr id="30" name="Arc 29"/>
          <p:cNvSpPr/>
          <p:nvPr userDrawn="1"/>
        </p:nvSpPr>
        <p:spPr>
          <a:xfrm rot="2587419">
            <a:off x="-1514707" y="-747091"/>
            <a:ext cx="7246485" cy="7246485"/>
          </a:xfrm>
          <a:prstGeom prst="arc">
            <a:avLst>
              <a:gd name="adj1" fmla="val 15788567"/>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1" name="Straight Connector 30"/>
          <p:cNvCxnSpPr/>
          <p:nvPr userDrawn="1"/>
        </p:nvCxnSpPr>
        <p:spPr>
          <a:xfrm flipH="1">
            <a:off x="6234807" y="1711826"/>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33" name="Text Placeholder 23"/>
          <p:cNvSpPr>
            <a:spLocks noGrp="1"/>
          </p:cNvSpPr>
          <p:nvPr>
            <p:ph type="body" sz="quarter" idx="16" hasCustomPrompt="1"/>
          </p:nvPr>
        </p:nvSpPr>
        <p:spPr>
          <a:xfrm>
            <a:off x="6318620" y="819599"/>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34" name="Text Placeholder 25"/>
          <p:cNvSpPr>
            <a:spLocks noGrp="1"/>
          </p:cNvSpPr>
          <p:nvPr>
            <p:ph type="body" sz="quarter" idx="17" hasCustomPrompt="1"/>
          </p:nvPr>
        </p:nvSpPr>
        <p:spPr>
          <a:xfrm>
            <a:off x="6325568" y="1953078"/>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6" name="Freeform 35"/>
          <p:cNvSpPr/>
          <p:nvPr userDrawn="1"/>
        </p:nvSpPr>
        <p:spPr>
          <a:xfrm>
            <a:off x="-17689" y="-29270"/>
            <a:ext cx="5592389" cy="6221432"/>
          </a:xfrm>
          <a:custGeom>
            <a:avLst/>
            <a:gdLst>
              <a:gd name="connsiteX0" fmla="*/ 0 w 5592389"/>
              <a:gd name="connsiteY0" fmla="*/ 0 h 6221432"/>
              <a:gd name="connsiteX1" fmla="*/ 4328167 w 5592389"/>
              <a:gd name="connsiteY1" fmla="*/ 0 h 6221432"/>
              <a:gd name="connsiteX2" fmla="*/ 4561316 w 5592389"/>
              <a:gd name="connsiteY2" fmla="*/ 211901 h 6221432"/>
              <a:gd name="connsiteX3" fmla="*/ 5592389 w 5592389"/>
              <a:gd name="connsiteY3" fmla="*/ 2701130 h 6221432"/>
              <a:gd name="connsiteX4" fmla="*/ 2072087 w 5592389"/>
              <a:gd name="connsiteY4" fmla="*/ 6221432 h 6221432"/>
              <a:gd name="connsiteX5" fmla="*/ 103853 w 5592389"/>
              <a:gd name="connsiteY5" fmla="*/ 5620220 h 6221432"/>
              <a:gd name="connsiteX6" fmla="*/ 0 w 5592389"/>
              <a:gd name="connsiteY6" fmla="*/ 5542560 h 6221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2389" h="6221432">
                <a:moveTo>
                  <a:pt x="0" y="0"/>
                </a:moveTo>
                <a:lnTo>
                  <a:pt x="4328167" y="0"/>
                </a:lnTo>
                <a:lnTo>
                  <a:pt x="4561316" y="211901"/>
                </a:lnTo>
                <a:cubicBezTo>
                  <a:pt x="5198366" y="848950"/>
                  <a:pt x="5592389" y="1729026"/>
                  <a:pt x="5592389" y="2701130"/>
                </a:cubicBezTo>
                <a:cubicBezTo>
                  <a:pt x="5592389" y="4645339"/>
                  <a:pt x="4016296" y="6221432"/>
                  <a:pt x="2072087" y="6221432"/>
                </a:cubicBezTo>
                <a:cubicBezTo>
                  <a:pt x="1343009" y="6221432"/>
                  <a:pt x="665697" y="5999794"/>
                  <a:pt x="103853" y="5620220"/>
                </a:cubicBezTo>
                <a:lnTo>
                  <a:pt x="0" y="5542560"/>
                </a:lnTo>
                <a:close/>
              </a:path>
            </a:pathLst>
          </a:cu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Oval 36"/>
          <p:cNvSpPr/>
          <p:nvPr userDrawn="1"/>
        </p:nvSpPr>
        <p:spPr>
          <a:xfrm>
            <a:off x="4356671" y="121762"/>
            <a:ext cx="1774227" cy="1774227"/>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userDrawn="1"/>
        </p:nvSpPr>
        <p:spPr>
          <a:xfrm>
            <a:off x="134549" y="5439999"/>
            <a:ext cx="1103834" cy="1103834"/>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userDrawn="1"/>
        </p:nvSpPr>
        <p:spPr>
          <a:xfrm>
            <a:off x="4844936" y="4657561"/>
            <a:ext cx="585273" cy="626876"/>
          </a:xfrm>
          <a:prstGeom prst="ellipse">
            <a:avLst/>
          </a:prstGeom>
          <a:solidFill>
            <a:srgbClr val="F38B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 Placeholder 23"/>
          <p:cNvSpPr>
            <a:spLocks noGrp="1"/>
          </p:cNvSpPr>
          <p:nvPr>
            <p:ph type="body" sz="quarter" idx="14" hasCustomPrompt="1"/>
          </p:nvPr>
        </p:nvSpPr>
        <p:spPr>
          <a:xfrm>
            <a:off x="4059608" y="3505004"/>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41" name="Text Placeholder 23"/>
          <p:cNvSpPr>
            <a:spLocks noGrp="1"/>
          </p:cNvSpPr>
          <p:nvPr>
            <p:ph type="body" sz="quarter" idx="15" hasCustomPrompt="1"/>
          </p:nvPr>
        </p:nvSpPr>
        <p:spPr>
          <a:xfrm>
            <a:off x="447384" y="890625"/>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42" name="Text Placeholder 23"/>
          <p:cNvSpPr>
            <a:spLocks noGrp="1"/>
          </p:cNvSpPr>
          <p:nvPr>
            <p:ph type="body" sz="quarter" idx="13" hasCustomPrompt="1"/>
          </p:nvPr>
        </p:nvSpPr>
        <p:spPr>
          <a:xfrm>
            <a:off x="480042" y="1536159"/>
            <a:ext cx="4364894"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44" name="Picture 43"/>
          <p:cNvPicPr>
            <a:picLocks noChangeAspect="1"/>
          </p:cNvPicPr>
          <p:nvPr userDrawn="1"/>
        </p:nvPicPr>
        <p:blipFill>
          <a:blip r:embed="rId2">
            <a:extLst>
              <a:ext uri="{28A0092B-C50C-407E-A947-70E740481C1C}">
                <a14:useLocalDpi xmlns:a14="http://schemas.microsoft.com/office/drawing/2010/main" val="0"/>
              </a:ext>
            </a:extLst>
          </a:blip>
          <a:srcRect b="70825"/>
          <a:stretch>
            <a:fillRect/>
          </a:stretch>
        </p:blipFill>
        <p:spPr>
          <a:xfrm>
            <a:off x="448579" y="4971000"/>
            <a:ext cx="6467856" cy="1887001"/>
          </a:xfrm>
          <a:custGeom>
            <a:avLst/>
            <a:gdLst>
              <a:gd name="connsiteX0" fmla="*/ 0 w 6467856"/>
              <a:gd name="connsiteY0" fmla="*/ 0 h 1887001"/>
              <a:gd name="connsiteX1" fmla="*/ 6467856 w 6467856"/>
              <a:gd name="connsiteY1" fmla="*/ 0 h 1887001"/>
              <a:gd name="connsiteX2" fmla="*/ 6467856 w 6467856"/>
              <a:gd name="connsiteY2" fmla="*/ 1887001 h 1887001"/>
              <a:gd name="connsiteX3" fmla="*/ 0 w 6467856"/>
              <a:gd name="connsiteY3" fmla="*/ 1887001 h 1887001"/>
            </a:gdLst>
            <a:ahLst/>
            <a:cxnLst>
              <a:cxn ang="0">
                <a:pos x="connsiteX0" y="connsiteY0"/>
              </a:cxn>
              <a:cxn ang="0">
                <a:pos x="connsiteX1" y="connsiteY1"/>
              </a:cxn>
              <a:cxn ang="0">
                <a:pos x="connsiteX2" y="connsiteY2"/>
              </a:cxn>
              <a:cxn ang="0">
                <a:pos x="connsiteX3" y="connsiteY3"/>
              </a:cxn>
            </a:cxnLst>
            <a:rect l="l" t="t" r="r" b="b"/>
            <a:pathLst>
              <a:path w="6467856" h="1887001">
                <a:moveTo>
                  <a:pt x="0" y="0"/>
                </a:moveTo>
                <a:lnTo>
                  <a:pt x="6467856" y="0"/>
                </a:lnTo>
                <a:lnTo>
                  <a:pt x="6467856" y="1887001"/>
                </a:lnTo>
                <a:lnTo>
                  <a:pt x="0" y="1887001"/>
                </a:lnTo>
                <a:close/>
              </a:path>
            </a:pathLst>
          </a:custGeom>
        </p:spPr>
      </p:pic>
      <p:sp>
        <p:nvSpPr>
          <p:cNvPr id="49"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50" name="Picture 49"/>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with quote box on right - BLUE">
    <p:spTree>
      <p:nvGrpSpPr>
        <p:cNvPr id="1" name=""/>
        <p:cNvGrpSpPr/>
        <p:nvPr/>
      </p:nvGrpSpPr>
      <p:grpSpPr>
        <a:xfrm>
          <a:off x="0" y="0"/>
          <a:ext cx="0" cy="0"/>
          <a:chOff x="0" y="0"/>
          <a:chExt cx="0" cy="0"/>
        </a:xfrm>
      </p:grpSpPr>
      <p:grpSp>
        <p:nvGrpSpPr>
          <p:cNvPr id="41" name="Group 40"/>
          <p:cNvGrpSpPr/>
          <p:nvPr userDrawn="1"/>
        </p:nvGrpSpPr>
        <p:grpSpPr>
          <a:xfrm flipH="1">
            <a:off x="5257570" y="-738697"/>
            <a:ext cx="8431142" cy="7605092"/>
            <a:chOff x="-1514707" y="-747091"/>
            <a:chExt cx="8431142" cy="7605092"/>
          </a:xfrm>
        </p:grpSpPr>
        <p:sp>
          <p:nvSpPr>
            <p:cNvPr id="43" name="Arc 42"/>
            <p:cNvSpPr/>
            <p:nvPr userDrawn="1"/>
          </p:nvSpPr>
          <p:spPr>
            <a:xfrm rot="2587419">
              <a:off x="-1514707" y="-747091"/>
              <a:ext cx="7246485" cy="7246485"/>
            </a:xfrm>
            <a:prstGeom prst="arc">
              <a:avLst>
                <a:gd name="adj1" fmla="val 15788567"/>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 name="Freeform 43"/>
            <p:cNvSpPr/>
            <p:nvPr userDrawn="1"/>
          </p:nvSpPr>
          <p:spPr>
            <a:xfrm>
              <a:off x="-17689" y="-29270"/>
              <a:ext cx="5592389" cy="6221432"/>
            </a:xfrm>
            <a:custGeom>
              <a:avLst/>
              <a:gdLst>
                <a:gd name="connsiteX0" fmla="*/ 0 w 5592389"/>
                <a:gd name="connsiteY0" fmla="*/ 0 h 6221432"/>
                <a:gd name="connsiteX1" fmla="*/ 4328167 w 5592389"/>
                <a:gd name="connsiteY1" fmla="*/ 0 h 6221432"/>
                <a:gd name="connsiteX2" fmla="*/ 4561316 w 5592389"/>
                <a:gd name="connsiteY2" fmla="*/ 211901 h 6221432"/>
                <a:gd name="connsiteX3" fmla="*/ 5592389 w 5592389"/>
                <a:gd name="connsiteY3" fmla="*/ 2701130 h 6221432"/>
                <a:gd name="connsiteX4" fmla="*/ 2072087 w 5592389"/>
                <a:gd name="connsiteY4" fmla="*/ 6221432 h 6221432"/>
                <a:gd name="connsiteX5" fmla="*/ 103853 w 5592389"/>
                <a:gd name="connsiteY5" fmla="*/ 5620220 h 6221432"/>
                <a:gd name="connsiteX6" fmla="*/ 0 w 5592389"/>
                <a:gd name="connsiteY6" fmla="*/ 5542560 h 6221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2389" h="6221432">
                  <a:moveTo>
                    <a:pt x="0" y="0"/>
                  </a:moveTo>
                  <a:lnTo>
                    <a:pt x="4328167" y="0"/>
                  </a:lnTo>
                  <a:lnTo>
                    <a:pt x="4561316" y="211901"/>
                  </a:lnTo>
                  <a:cubicBezTo>
                    <a:pt x="5198366" y="848950"/>
                    <a:pt x="5592389" y="1729026"/>
                    <a:pt x="5592389" y="2701130"/>
                  </a:cubicBezTo>
                  <a:cubicBezTo>
                    <a:pt x="5592389" y="4645339"/>
                    <a:pt x="4016296" y="6221432"/>
                    <a:pt x="2072087" y="6221432"/>
                  </a:cubicBezTo>
                  <a:cubicBezTo>
                    <a:pt x="1343009" y="6221432"/>
                    <a:pt x="665697" y="5999794"/>
                    <a:pt x="103853" y="5620220"/>
                  </a:cubicBezTo>
                  <a:lnTo>
                    <a:pt x="0" y="5542560"/>
                  </a:lnTo>
                  <a:close/>
                </a:path>
              </a:pathLst>
            </a:cu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Oval 44"/>
            <p:cNvSpPr/>
            <p:nvPr userDrawn="1"/>
          </p:nvSpPr>
          <p:spPr>
            <a:xfrm>
              <a:off x="4356671" y="121762"/>
              <a:ext cx="1774227" cy="1774227"/>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userDrawn="1"/>
          </p:nvSpPr>
          <p:spPr>
            <a:xfrm>
              <a:off x="134549" y="5439999"/>
              <a:ext cx="1103834" cy="1103834"/>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userDrawn="1"/>
          </p:nvSpPr>
          <p:spPr>
            <a:xfrm>
              <a:off x="4844936" y="4657561"/>
              <a:ext cx="585273" cy="626876"/>
            </a:xfrm>
            <a:prstGeom prst="ellipse">
              <a:avLst/>
            </a:prstGeom>
            <a:solidFill>
              <a:srgbClr val="F38B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8" name="Picture 47"/>
            <p:cNvPicPr>
              <a:picLocks noChangeAspect="1"/>
            </p:cNvPicPr>
            <p:nvPr userDrawn="1"/>
          </p:nvPicPr>
          <p:blipFill>
            <a:blip r:embed="rId2">
              <a:extLst>
                <a:ext uri="{28A0092B-C50C-407E-A947-70E740481C1C}">
                  <a14:useLocalDpi xmlns:a14="http://schemas.microsoft.com/office/drawing/2010/main" val="0"/>
                </a:ext>
              </a:extLst>
            </a:blip>
            <a:srcRect b="70825"/>
            <a:stretch>
              <a:fillRect/>
            </a:stretch>
          </p:blipFill>
          <p:spPr>
            <a:xfrm>
              <a:off x="448579" y="4971000"/>
              <a:ext cx="6467856" cy="1887001"/>
            </a:xfrm>
            <a:custGeom>
              <a:avLst/>
              <a:gdLst>
                <a:gd name="connsiteX0" fmla="*/ 0 w 6467856"/>
                <a:gd name="connsiteY0" fmla="*/ 0 h 1887001"/>
                <a:gd name="connsiteX1" fmla="*/ 6467856 w 6467856"/>
                <a:gd name="connsiteY1" fmla="*/ 0 h 1887001"/>
                <a:gd name="connsiteX2" fmla="*/ 6467856 w 6467856"/>
                <a:gd name="connsiteY2" fmla="*/ 1887001 h 1887001"/>
                <a:gd name="connsiteX3" fmla="*/ 0 w 6467856"/>
                <a:gd name="connsiteY3" fmla="*/ 1887001 h 1887001"/>
              </a:gdLst>
              <a:ahLst/>
              <a:cxnLst>
                <a:cxn ang="0">
                  <a:pos x="connsiteX0" y="connsiteY0"/>
                </a:cxn>
                <a:cxn ang="0">
                  <a:pos x="connsiteX1" y="connsiteY1"/>
                </a:cxn>
                <a:cxn ang="0">
                  <a:pos x="connsiteX2" y="connsiteY2"/>
                </a:cxn>
                <a:cxn ang="0">
                  <a:pos x="connsiteX3" y="connsiteY3"/>
                </a:cxn>
              </a:cxnLst>
              <a:rect l="l" t="t" r="r" b="b"/>
              <a:pathLst>
                <a:path w="6467856" h="1887001">
                  <a:moveTo>
                    <a:pt x="0" y="0"/>
                  </a:moveTo>
                  <a:lnTo>
                    <a:pt x="6467856" y="0"/>
                  </a:lnTo>
                  <a:lnTo>
                    <a:pt x="6467856" y="1887001"/>
                  </a:lnTo>
                  <a:lnTo>
                    <a:pt x="0" y="1887001"/>
                  </a:lnTo>
                  <a:close/>
                </a:path>
              </a:pathLst>
            </a:custGeom>
          </p:spPr>
        </p:pic>
      </p:grpSp>
      <p:cxnSp>
        <p:nvCxnSpPr>
          <p:cNvPr id="14" name="Straight Connector 13"/>
          <p:cNvCxnSpPr/>
          <p:nvPr userDrawn="1"/>
        </p:nvCxnSpPr>
        <p:spPr>
          <a:xfrm flipH="1">
            <a:off x="286659" y="1724532"/>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17" name="Text Placeholder 23"/>
          <p:cNvSpPr>
            <a:spLocks noGrp="1"/>
          </p:cNvSpPr>
          <p:nvPr>
            <p:ph type="body" sz="quarter" idx="16" hasCustomPrompt="1"/>
          </p:nvPr>
        </p:nvSpPr>
        <p:spPr>
          <a:xfrm>
            <a:off x="370472" y="832305"/>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18" name="Text Placeholder 25"/>
          <p:cNvSpPr>
            <a:spLocks noGrp="1"/>
          </p:cNvSpPr>
          <p:nvPr>
            <p:ph type="body" sz="quarter" idx="17" hasCustomPrompt="1"/>
          </p:nvPr>
        </p:nvSpPr>
        <p:spPr>
          <a:xfrm>
            <a:off x="377420" y="1965784"/>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28" name="Text Placeholder 23"/>
          <p:cNvSpPr>
            <a:spLocks noGrp="1"/>
          </p:cNvSpPr>
          <p:nvPr>
            <p:ph type="body" sz="quarter" idx="14" hasCustomPrompt="1"/>
          </p:nvPr>
        </p:nvSpPr>
        <p:spPr>
          <a:xfrm>
            <a:off x="11059225" y="4185380"/>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29" name="Text Placeholder 23"/>
          <p:cNvSpPr>
            <a:spLocks noGrp="1"/>
          </p:cNvSpPr>
          <p:nvPr>
            <p:ph type="body" sz="quarter" idx="15" hasCustomPrompt="1"/>
          </p:nvPr>
        </p:nvSpPr>
        <p:spPr>
          <a:xfrm>
            <a:off x="7447001" y="1571001"/>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0" name="Text Placeholder 23"/>
          <p:cNvSpPr>
            <a:spLocks noGrp="1"/>
          </p:cNvSpPr>
          <p:nvPr>
            <p:ph type="body" sz="quarter" idx="13" hasCustomPrompt="1"/>
          </p:nvPr>
        </p:nvSpPr>
        <p:spPr>
          <a:xfrm>
            <a:off x="7479659" y="2216535"/>
            <a:ext cx="4364894"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49" name="Picture 48"/>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50"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with quote box on right - GREEN">
    <p:spTree>
      <p:nvGrpSpPr>
        <p:cNvPr id="1" name=""/>
        <p:cNvGrpSpPr/>
        <p:nvPr/>
      </p:nvGrpSpPr>
      <p:grpSpPr>
        <a:xfrm>
          <a:off x="0" y="0"/>
          <a:ext cx="0" cy="0"/>
          <a:chOff x="0" y="0"/>
          <a:chExt cx="0" cy="0"/>
        </a:xfrm>
      </p:grpSpPr>
      <p:sp>
        <p:nvSpPr>
          <p:cNvPr id="41" name="Arc 40"/>
          <p:cNvSpPr/>
          <p:nvPr userDrawn="1"/>
        </p:nvSpPr>
        <p:spPr>
          <a:xfrm rot="19012581" flipH="1">
            <a:off x="6442227" y="-738697"/>
            <a:ext cx="7246485" cy="7246485"/>
          </a:xfrm>
          <a:prstGeom prst="arc">
            <a:avLst>
              <a:gd name="adj1" fmla="val 15788567"/>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2" name="Freeform 41"/>
          <p:cNvSpPr/>
          <p:nvPr userDrawn="1"/>
        </p:nvSpPr>
        <p:spPr>
          <a:xfrm flipH="1">
            <a:off x="6599305" y="-20876"/>
            <a:ext cx="5592389" cy="6221432"/>
          </a:xfrm>
          <a:custGeom>
            <a:avLst/>
            <a:gdLst>
              <a:gd name="connsiteX0" fmla="*/ 0 w 5592389"/>
              <a:gd name="connsiteY0" fmla="*/ 0 h 6221432"/>
              <a:gd name="connsiteX1" fmla="*/ 4328167 w 5592389"/>
              <a:gd name="connsiteY1" fmla="*/ 0 h 6221432"/>
              <a:gd name="connsiteX2" fmla="*/ 4561316 w 5592389"/>
              <a:gd name="connsiteY2" fmla="*/ 211901 h 6221432"/>
              <a:gd name="connsiteX3" fmla="*/ 5592389 w 5592389"/>
              <a:gd name="connsiteY3" fmla="*/ 2701130 h 6221432"/>
              <a:gd name="connsiteX4" fmla="*/ 2072087 w 5592389"/>
              <a:gd name="connsiteY4" fmla="*/ 6221432 h 6221432"/>
              <a:gd name="connsiteX5" fmla="*/ 103853 w 5592389"/>
              <a:gd name="connsiteY5" fmla="*/ 5620220 h 6221432"/>
              <a:gd name="connsiteX6" fmla="*/ 0 w 5592389"/>
              <a:gd name="connsiteY6" fmla="*/ 5542560 h 6221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2389" h="6221432">
                <a:moveTo>
                  <a:pt x="0" y="0"/>
                </a:moveTo>
                <a:lnTo>
                  <a:pt x="4328167" y="0"/>
                </a:lnTo>
                <a:lnTo>
                  <a:pt x="4561316" y="211901"/>
                </a:lnTo>
                <a:cubicBezTo>
                  <a:pt x="5198366" y="848950"/>
                  <a:pt x="5592389" y="1729026"/>
                  <a:pt x="5592389" y="2701130"/>
                </a:cubicBezTo>
                <a:cubicBezTo>
                  <a:pt x="5592389" y="4645339"/>
                  <a:pt x="4016296" y="6221432"/>
                  <a:pt x="2072087" y="6221432"/>
                </a:cubicBezTo>
                <a:cubicBezTo>
                  <a:pt x="1343009" y="6221432"/>
                  <a:pt x="665697" y="5999794"/>
                  <a:pt x="103853" y="5620220"/>
                </a:cubicBezTo>
                <a:lnTo>
                  <a:pt x="0" y="5542560"/>
                </a:lnTo>
                <a:close/>
              </a:path>
            </a:pathLst>
          </a:cu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3" name="Oval 42"/>
          <p:cNvSpPr/>
          <p:nvPr userDrawn="1"/>
        </p:nvSpPr>
        <p:spPr>
          <a:xfrm flipH="1">
            <a:off x="6043107" y="130156"/>
            <a:ext cx="1774227" cy="1774227"/>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userDrawn="1"/>
        </p:nvSpPr>
        <p:spPr>
          <a:xfrm flipH="1">
            <a:off x="10935622" y="5448393"/>
            <a:ext cx="1103834" cy="1103834"/>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userDrawn="1"/>
        </p:nvSpPr>
        <p:spPr>
          <a:xfrm flipH="1">
            <a:off x="6743796" y="4665955"/>
            <a:ext cx="585273" cy="626876"/>
          </a:xfrm>
          <a:prstGeom prst="ellipse">
            <a:avLst/>
          </a:prstGeom>
          <a:solidFill>
            <a:srgbClr val="F38B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45"/>
          <p:cNvPicPr>
            <a:picLocks noChangeAspect="1"/>
          </p:cNvPicPr>
          <p:nvPr userDrawn="1"/>
        </p:nvPicPr>
        <p:blipFill>
          <a:blip r:embed="rId2">
            <a:extLst>
              <a:ext uri="{28A0092B-C50C-407E-A947-70E740481C1C}">
                <a14:useLocalDpi xmlns:a14="http://schemas.microsoft.com/office/drawing/2010/main" val="0"/>
              </a:ext>
            </a:extLst>
          </a:blip>
          <a:srcRect b="70825"/>
          <a:stretch>
            <a:fillRect/>
          </a:stretch>
        </p:blipFill>
        <p:spPr>
          <a:xfrm flipH="1">
            <a:off x="5257570" y="4979394"/>
            <a:ext cx="6467856" cy="1887001"/>
          </a:xfrm>
          <a:custGeom>
            <a:avLst/>
            <a:gdLst>
              <a:gd name="connsiteX0" fmla="*/ 0 w 6467856"/>
              <a:gd name="connsiteY0" fmla="*/ 0 h 1887001"/>
              <a:gd name="connsiteX1" fmla="*/ 6467856 w 6467856"/>
              <a:gd name="connsiteY1" fmla="*/ 0 h 1887001"/>
              <a:gd name="connsiteX2" fmla="*/ 6467856 w 6467856"/>
              <a:gd name="connsiteY2" fmla="*/ 1887001 h 1887001"/>
              <a:gd name="connsiteX3" fmla="*/ 0 w 6467856"/>
              <a:gd name="connsiteY3" fmla="*/ 1887001 h 1887001"/>
            </a:gdLst>
            <a:ahLst/>
            <a:cxnLst>
              <a:cxn ang="0">
                <a:pos x="connsiteX0" y="connsiteY0"/>
              </a:cxn>
              <a:cxn ang="0">
                <a:pos x="connsiteX1" y="connsiteY1"/>
              </a:cxn>
              <a:cxn ang="0">
                <a:pos x="connsiteX2" y="connsiteY2"/>
              </a:cxn>
              <a:cxn ang="0">
                <a:pos x="connsiteX3" y="connsiteY3"/>
              </a:cxn>
            </a:cxnLst>
            <a:rect l="l" t="t" r="r" b="b"/>
            <a:pathLst>
              <a:path w="6467856" h="1887001">
                <a:moveTo>
                  <a:pt x="0" y="0"/>
                </a:moveTo>
                <a:lnTo>
                  <a:pt x="6467856" y="0"/>
                </a:lnTo>
                <a:lnTo>
                  <a:pt x="6467856" y="1887001"/>
                </a:lnTo>
                <a:lnTo>
                  <a:pt x="0" y="1887001"/>
                </a:lnTo>
                <a:close/>
              </a:path>
            </a:pathLst>
          </a:custGeom>
        </p:spPr>
      </p:pic>
      <p:cxnSp>
        <p:nvCxnSpPr>
          <p:cNvPr id="47" name="Straight Connector 46"/>
          <p:cNvCxnSpPr/>
          <p:nvPr userDrawn="1"/>
        </p:nvCxnSpPr>
        <p:spPr>
          <a:xfrm flipH="1">
            <a:off x="286659" y="1724532"/>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49" name="Text Placeholder 23"/>
          <p:cNvSpPr>
            <a:spLocks noGrp="1"/>
          </p:cNvSpPr>
          <p:nvPr userDrawn="1">
            <p:ph type="body" sz="quarter" idx="16" hasCustomPrompt="1"/>
          </p:nvPr>
        </p:nvSpPr>
        <p:spPr>
          <a:xfrm>
            <a:off x="370472" y="832305"/>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50" name="Text Placeholder 25"/>
          <p:cNvSpPr>
            <a:spLocks noGrp="1"/>
          </p:cNvSpPr>
          <p:nvPr userDrawn="1">
            <p:ph type="body" sz="quarter" idx="17" hasCustomPrompt="1"/>
          </p:nvPr>
        </p:nvSpPr>
        <p:spPr>
          <a:xfrm>
            <a:off x="377420" y="1965784"/>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52" name="Text Placeholder 23"/>
          <p:cNvSpPr>
            <a:spLocks noGrp="1"/>
          </p:cNvSpPr>
          <p:nvPr userDrawn="1">
            <p:ph type="body" sz="quarter" idx="14" hasCustomPrompt="1"/>
          </p:nvPr>
        </p:nvSpPr>
        <p:spPr>
          <a:xfrm>
            <a:off x="11059225" y="4185380"/>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53" name="Text Placeholder 23"/>
          <p:cNvSpPr>
            <a:spLocks noGrp="1"/>
          </p:cNvSpPr>
          <p:nvPr userDrawn="1">
            <p:ph type="body" sz="quarter" idx="15" hasCustomPrompt="1"/>
          </p:nvPr>
        </p:nvSpPr>
        <p:spPr>
          <a:xfrm>
            <a:off x="7447001" y="1571001"/>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54" name="Text Placeholder 23"/>
          <p:cNvSpPr>
            <a:spLocks noGrp="1"/>
          </p:cNvSpPr>
          <p:nvPr userDrawn="1">
            <p:ph type="body" sz="quarter" idx="13" hasCustomPrompt="1"/>
          </p:nvPr>
        </p:nvSpPr>
        <p:spPr>
          <a:xfrm>
            <a:off x="7479659" y="2216535"/>
            <a:ext cx="4364894"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55" name="Picture 54"/>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56"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with quote box on right - ORANGE">
    <p:spTree>
      <p:nvGrpSpPr>
        <p:cNvPr id="1" name=""/>
        <p:cNvGrpSpPr/>
        <p:nvPr/>
      </p:nvGrpSpPr>
      <p:grpSpPr>
        <a:xfrm>
          <a:off x="0" y="0"/>
          <a:ext cx="0" cy="0"/>
          <a:chOff x="0" y="0"/>
          <a:chExt cx="0" cy="0"/>
        </a:xfrm>
      </p:grpSpPr>
      <p:sp>
        <p:nvSpPr>
          <p:cNvPr id="32" name="Arc 31"/>
          <p:cNvSpPr/>
          <p:nvPr userDrawn="1"/>
        </p:nvSpPr>
        <p:spPr>
          <a:xfrm rot="19012581" flipH="1">
            <a:off x="6442227" y="-738697"/>
            <a:ext cx="7246485" cy="7246485"/>
          </a:xfrm>
          <a:prstGeom prst="arc">
            <a:avLst>
              <a:gd name="adj1" fmla="val 15788567"/>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Freeform 32"/>
          <p:cNvSpPr/>
          <p:nvPr userDrawn="1"/>
        </p:nvSpPr>
        <p:spPr>
          <a:xfrm flipH="1">
            <a:off x="6599305" y="-20876"/>
            <a:ext cx="5592389" cy="6221432"/>
          </a:xfrm>
          <a:custGeom>
            <a:avLst/>
            <a:gdLst>
              <a:gd name="connsiteX0" fmla="*/ 0 w 5592389"/>
              <a:gd name="connsiteY0" fmla="*/ 0 h 6221432"/>
              <a:gd name="connsiteX1" fmla="*/ 4328167 w 5592389"/>
              <a:gd name="connsiteY1" fmla="*/ 0 h 6221432"/>
              <a:gd name="connsiteX2" fmla="*/ 4561316 w 5592389"/>
              <a:gd name="connsiteY2" fmla="*/ 211901 h 6221432"/>
              <a:gd name="connsiteX3" fmla="*/ 5592389 w 5592389"/>
              <a:gd name="connsiteY3" fmla="*/ 2701130 h 6221432"/>
              <a:gd name="connsiteX4" fmla="*/ 2072087 w 5592389"/>
              <a:gd name="connsiteY4" fmla="*/ 6221432 h 6221432"/>
              <a:gd name="connsiteX5" fmla="*/ 103853 w 5592389"/>
              <a:gd name="connsiteY5" fmla="*/ 5620220 h 6221432"/>
              <a:gd name="connsiteX6" fmla="*/ 0 w 5592389"/>
              <a:gd name="connsiteY6" fmla="*/ 5542560 h 6221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2389" h="6221432">
                <a:moveTo>
                  <a:pt x="0" y="0"/>
                </a:moveTo>
                <a:lnTo>
                  <a:pt x="4328167" y="0"/>
                </a:lnTo>
                <a:lnTo>
                  <a:pt x="4561316" y="211901"/>
                </a:lnTo>
                <a:cubicBezTo>
                  <a:pt x="5198366" y="848950"/>
                  <a:pt x="5592389" y="1729026"/>
                  <a:pt x="5592389" y="2701130"/>
                </a:cubicBezTo>
                <a:cubicBezTo>
                  <a:pt x="5592389" y="4645339"/>
                  <a:pt x="4016296" y="6221432"/>
                  <a:pt x="2072087" y="6221432"/>
                </a:cubicBezTo>
                <a:cubicBezTo>
                  <a:pt x="1343009" y="6221432"/>
                  <a:pt x="665697" y="5999794"/>
                  <a:pt x="103853" y="5620220"/>
                </a:cubicBezTo>
                <a:lnTo>
                  <a:pt x="0" y="5542560"/>
                </a:lnTo>
                <a:close/>
              </a:path>
            </a:pathLst>
          </a:cu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Oval 33"/>
          <p:cNvSpPr/>
          <p:nvPr userDrawn="1"/>
        </p:nvSpPr>
        <p:spPr>
          <a:xfrm flipH="1">
            <a:off x="6043107" y="130156"/>
            <a:ext cx="1774227" cy="1774227"/>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userDrawn="1"/>
        </p:nvSpPr>
        <p:spPr>
          <a:xfrm flipH="1">
            <a:off x="10935622" y="5448393"/>
            <a:ext cx="1103834" cy="1103834"/>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userDrawn="1"/>
        </p:nvSpPr>
        <p:spPr>
          <a:xfrm flipH="1">
            <a:off x="6743796" y="4665955"/>
            <a:ext cx="585273" cy="626876"/>
          </a:xfrm>
          <a:prstGeom prst="ellipse">
            <a:avLst/>
          </a:prstGeom>
          <a:solidFill>
            <a:srgbClr val="B6BD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Picture 36"/>
          <p:cNvPicPr>
            <a:picLocks noChangeAspect="1"/>
          </p:cNvPicPr>
          <p:nvPr userDrawn="1"/>
        </p:nvPicPr>
        <p:blipFill>
          <a:blip r:embed="rId2">
            <a:extLst>
              <a:ext uri="{28A0092B-C50C-407E-A947-70E740481C1C}">
                <a14:useLocalDpi xmlns:a14="http://schemas.microsoft.com/office/drawing/2010/main" val="0"/>
              </a:ext>
            </a:extLst>
          </a:blip>
          <a:srcRect b="70825"/>
          <a:stretch>
            <a:fillRect/>
          </a:stretch>
        </p:blipFill>
        <p:spPr>
          <a:xfrm flipH="1">
            <a:off x="5257570" y="4979394"/>
            <a:ext cx="6467856" cy="1887001"/>
          </a:xfrm>
          <a:custGeom>
            <a:avLst/>
            <a:gdLst>
              <a:gd name="connsiteX0" fmla="*/ 0 w 6467856"/>
              <a:gd name="connsiteY0" fmla="*/ 0 h 1887001"/>
              <a:gd name="connsiteX1" fmla="*/ 6467856 w 6467856"/>
              <a:gd name="connsiteY1" fmla="*/ 0 h 1887001"/>
              <a:gd name="connsiteX2" fmla="*/ 6467856 w 6467856"/>
              <a:gd name="connsiteY2" fmla="*/ 1887001 h 1887001"/>
              <a:gd name="connsiteX3" fmla="*/ 0 w 6467856"/>
              <a:gd name="connsiteY3" fmla="*/ 1887001 h 1887001"/>
            </a:gdLst>
            <a:ahLst/>
            <a:cxnLst>
              <a:cxn ang="0">
                <a:pos x="connsiteX0" y="connsiteY0"/>
              </a:cxn>
              <a:cxn ang="0">
                <a:pos x="connsiteX1" y="connsiteY1"/>
              </a:cxn>
              <a:cxn ang="0">
                <a:pos x="connsiteX2" y="connsiteY2"/>
              </a:cxn>
              <a:cxn ang="0">
                <a:pos x="connsiteX3" y="connsiteY3"/>
              </a:cxn>
            </a:cxnLst>
            <a:rect l="l" t="t" r="r" b="b"/>
            <a:pathLst>
              <a:path w="6467856" h="1887001">
                <a:moveTo>
                  <a:pt x="0" y="0"/>
                </a:moveTo>
                <a:lnTo>
                  <a:pt x="6467856" y="0"/>
                </a:lnTo>
                <a:lnTo>
                  <a:pt x="6467856" y="1887001"/>
                </a:lnTo>
                <a:lnTo>
                  <a:pt x="0" y="1887001"/>
                </a:lnTo>
                <a:close/>
              </a:path>
            </a:pathLst>
          </a:custGeom>
        </p:spPr>
      </p:pic>
      <p:cxnSp>
        <p:nvCxnSpPr>
          <p:cNvPr id="38" name="Straight Connector 37"/>
          <p:cNvCxnSpPr/>
          <p:nvPr userDrawn="1"/>
        </p:nvCxnSpPr>
        <p:spPr>
          <a:xfrm flipH="1">
            <a:off x="286659" y="1724532"/>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40" name="Text Placeholder 23"/>
          <p:cNvSpPr>
            <a:spLocks noGrp="1"/>
          </p:cNvSpPr>
          <p:nvPr>
            <p:ph type="body" sz="quarter" idx="16" hasCustomPrompt="1"/>
          </p:nvPr>
        </p:nvSpPr>
        <p:spPr>
          <a:xfrm>
            <a:off x="370472" y="832305"/>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41" name="Text Placeholder 25"/>
          <p:cNvSpPr>
            <a:spLocks noGrp="1"/>
          </p:cNvSpPr>
          <p:nvPr>
            <p:ph type="body" sz="quarter" idx="17" hasCustomPrompt="1"/>
          </p:nvPr>
        </p:nvSpPr>
        <p:spPr>
          <a:xfrm>
            <a:off x="377420" y="1965784"/>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3" name="Text Placeholder 23"/>
          <p:cNvSpPr>
            <a:spLocks noGrp="1"/>
          </p:cNvSpPr>
          <p:nvPr>
            <p:ph type="body" sz="quarter" idx="14" hasCustomPrompt="1"/>
          </p:nvPr>
        </p:nvSpPr>
        <p:spPr>
          <a:xfrm>
            <a:off x="11059225" y="4185380"/>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44" name="Text Placeholder 23"/>
          <p:cNvSpPr>
            <a:spLocks noGrp="1"/>
          </p:cNvSpPr>
          <p:nvPr>
            <p:ph type="body" sz="quarter" idx="15" hasCustomPrompt="1"/>
          </p:nvPr>
        </p:nvSpPr>
        <p:spPr>
          <a:xfrm>
            <a:off x="7447001" y="1571001"/>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45" name="Text Placeholder 23"/>
          <p:cNvSpPr>
            <a:spLocks noGrp="1"/>
          </p:cNvSpPr>
          <p:nvPr>
            <p:ph type="body" sz="quarter" idx="13" hasCustomPrompt="1"/>
          </p:nvPr>
        </p:nvSpPr>
        <p:spPr>
          <a:xfrm>
            <a:off x="7479659" y="2216535"/>
            <a:ext cx="4364894"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50" name="Picture 49"/>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51"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with quote box on right - PINK">
    <p:spTree>
      <p:nvGrpSpPr>
        <p:cNvPr id="1" name=""/>
        <p:cNvGrpSpPr/>
        <p:nvPr/>
      </p:nvGrpSpPr>
      <p:grpSpPr>
        <a:xfrm>
          <a:off x="0" y="0"/>
          <a:ext cx="0" cy="0"/>
          <a:chOff x="0" y="0"/>
          <a:chExt cx="0" cy="0"/>
        </a:xfrm>
      </p:grpSpPr>
      <p:sp>
        <p:nvSpPr>
          <p:cNvPr id="33" name="Arc 32"/>
          <p:cNvSpPr/>
          <p:nvPr userDrawn="1"/>
        </p:nvSpPr>
        <p:spPr>
          <a:xfrm rot="19012581" flipH="1">
            <a:off x="6442227" y="-738697"/>
            <a:ext cx="7246485" cy="7246485"/>
          </a:xfrm>
          <a:prstGeom prst="arc">
            <a:avLst>
              <a:gd name="adj1" fmla="val 15788567"/>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Freeform 33"/>
          <p:cNvSpPr/>
          <p:nvPr userDrawn="1"/>
        </p:nvSpPr>
        <p:spPr>
          <a:xfrm flipH="1">
            <a:off x="6599305" y="-20876"/>
            <a:ext cx="5592389" cy="6221432"/>
          </a:xfrm>
          <a:custGeom>
            <a:avLst/>
            <a:gdLst>
              <a:gd name="connsiteX0" fmla="*/ 0 w 5592389"/>
              <a:gd name="connsiteY0" fmla="*/ 0 h 6221432"/>
              <a:gd name="connsiteX1" fmla="*/ 4328167 w 5592389"/>
              <a:gd name="connsiteY1" fmla="*/ 0 h 6221432"/>
              <a:gd name="connsiteX2" fmla="*/ 4561316 w 5592389"/>
              <a:gd name="connsiteY2" fmla="*/ 211901 h 6221432"/>
              <a:gd name="connsiteX3" fmla="*/ 5592389 w 5592389"/>
              <a:gd name="connsiteY3" fmla="*/ 2701130 h 6221432"/>
              <a:gd name="connsiteX4" fmla="*/ 2072087 w 5592389"/>
              <a:gd name="connsiteY4" fmla="*/ 6221432 h 6221432"/>
              <a:gd name="connsiteX5" fmla="*/ 103853 w 5592389"/>
              <a:gd name="connsiteY5" fmla="*/ 5620220 h 6221432"/>
              <a:gd name="connsiteX6" fmla="*/ 0 w 5592389"/>
              <a:gd name="connsiteY6" fmla="*/ 5542560 h 6221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2389" h="6221432">
                <a:moveTo>
                  <a:pt x="0" y="0"/>
                </a:moveTo>
                <a:lnTo>
                  <a:pt x="4328167" y="0"/>
                </a:lnTo>
                <a:lnTo>
                  <a:pt x="4561316" y="211901"/>
                </a:lnTo>
                <a:cubicBezTo>
                  <a:pt x="5198366" y="848950"/>
                  <a:pt x="5592389" y="1729026"/>
                  <a:pt x="5592389" y="2701130"/>
                </a:cubicBezTo>
                <a:cubicBezTo>
                  <a:pt x="5592389" y="4645339"/>
                  <a:pt x="4016296" y="6221432"/>
                  <a:pt x="2072087" y="6221432"/>
                </a:cubicBezTo>
                <a:cubicBezTo>
                  <a:pt x="1343009" y="6221432"/>
                  <a:pt x="665697" y="5999794"/>
                  <a:pt x="103853" y="5620220"/>
                </a:cubicBezTo>
                <a:lnTo>
                  <a:pt x="0" y="5542560"/>
                </a:lnTo>
                <a:close/>
              </a:path>
            </a:pathLst>
          </a:cu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Oval 34"/>
          <p:cNvSpPr/>
          <p:nvPr userDrawn="1"/>
        </p:nvSpPr>
        <p:spPr>
          <a:xfrm flipH="1">
            <a:off x="6043107" y="130156"/>
            <a:ext cx="1774227" cy="1774227"/>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userDrawn="1"/>
        </p:nvSpPr>
        <p:spPr>
          <a:xfrm flipH="1">
            <a:off x="10935622" y="5448393"/>
            <a:ext cx="1103834" cy="1103834"/>
          </a:xfrm>
          <a:prstGeom prst="ellipse">
            <a:avLst/>
          </a:prstGeom>
          <a:solidFill>
            <a:srgbClr val="F38B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userDrawn="1"/>
        </p:nvSpPr>
        <p:spPr>
          <a:xfrm flipH="1">
            <a:off x="6743796" y="4665955"/>
            <a:ext cx="585273" cy="626876"/>
          </a:xfrm>
          <a:prstGeom prst="ellipse">
            <a:avLst/>
          </a:prstGeom>
          <a:solidFill>
            <a:srgbClr val="B6BD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Picture 37"/>
          <p:cNvPicPr>
            <a:picLocks noChangeAspect="1"/>
          </p:cNvPicPr>
          <p:nvPr userDrawn="1"/>
        </p:nvPicPr>
        <p:blipFill>
          <a:blip r:embed="rId2">
            <a:extLst>
              <a:ext uri="{28A0092B-C50C-407E-A947-70E740481C1C}">
                <a14:useLocalDpi xmlns:a14="http://schemas.microsoft.com/office/drawing/2010/main" val="0"/>
              </a:ext>
            </a:extLst>
          </a:blip>
          <a:srcRect b="70825"/>
          <a:stretch>
            <a:fillRect/>
          </a:stretch>
        </p:blipFill>
        <p:spPr>
          <a:xfrm flipH="1">
            <a:off x="5257570" y="4979394"/>
            <a:ext cx="6467856" cy="1887001"/>
          </a:xfrm>
          <a:custGeom>
            <a:avLst/>
            <a:gdLst>
              <a:gd name="connsiteX0" fmla="*/ 0 w 6467856"/>
              <a:gd name="connsiteY0" fmla="*/ 0 h 1887001"/>
              <a:gd name="connsiteX1" fmla="*/ 6467856 w 6467856"/>
              <a:gd name="connsiteY1" fmla="*/ 0 h 1887001"/>
              <a:gd name="connsiteX2" fmla="*/ 6467856 w 6467856"/>
              <a:gd name="connsiteY2" fmla="*/ 1887001 h 1887001"/>
              <a:gd name="connsiteX3" fmla="*/ 0 w 6467856"/>
              <a:gd name="connsiteY3" fmla="*/ 1887001 h 1887001"/>
            </a:gdLst>
            <a:ahLst/>
            <a:cxnLst>
              <a:cxn ang="0">
                <a:pos x="connsiteX0" y="connsiteY0"/>
              </a:cxn>
              <a:cxn ang="0">
                <a:pos x="connsiteX1" y="connsiteY1"/>
              </a:cxn>
              <a:cxn ang="0">
                <a:pos x="connsiteX2" y="connsiteY2"/>
              </a:cxn>
              <a:cxn ang="0">
                <a:pos x="connsiteX3" y="connsiteY3"/>
              </a:cxn>
            </a:cxnLst>
            <a:rect l="l" t="t" r="r" b="b"/>
            <a:pathLst>
              <a:path w="6467856" h="1887001">
                <a:moveTo>
                  <a:pt x="0" y="0"/>
                </a:moveTo>
                <a:lnTo>
                  <a:pt x="6467856" y="0"/>
                </a:lnTo>
                <a:lnTo>
                  <a:pt x="6467856" y="1887001"/>
                </a:lnTo>
                <a:lnTo>
                  <a:pt x="0" y="1887001"/>
                </a:lnTo>
                <a:close/>
              </a:path>
            </a:pathLst>
          </a:custGeom>
        </p:spPr>
      </p:pic>
      <p:cxnSp>
        <p:nvCxnSpPr>
          <p:cNvPr id="39" name="Straight Connector 38"/>
          <p:cNvCxnSpPr/>
          <p:nvPr userDrawn="1"/>
        </p:nvCxnSpPr>
        <p:spPr>
          <a:xfrm flipH="1">
            <a:off x="286659" y="1724532"/>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41" name="Text Placeholder 23"/>
          <p:cNvSpPr>
            <a:spLocks noGrp="1"/>
          </p:cNvSpPr>
          <p:nvPr>
            <p:ph type="body" sz="quarter" idx="16" hasCustomPrompt="1"/>
          </p:nvPr>
        </p:nvSpPr>
        <p:spPr>
          <a:xfrm>
            <a:off x="370472" y="832305"/>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42" name="Text Placeholder 25"/>
          <p:cNvSpPr>
            <a:spLocks noGrp="1"/>
          </p:cNvSpPr>
          <p:nvPr>
            <p:ph type="body" sz="quarter" idx="17" hasCustomPrompt="1"/>
          </p:nvPr>
        </p:nvSpPr>
        <p:spPr>
          <a:xfrm>
            <a:off x="377420" y="1965784"/>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4" name="Text Placeholder 23"/>
          <p:cNvSpPr>
            <a:spLocks noGrp="1"/>
          </p:cNvSpPr>
          <p:nvPr>
            <p:ph type="body" sz="quarter" idx="14" hasCustomPrompt="1"/>
          </p:nvPr>
        </p:nvSpPr>
        <p:spPr>
          <a:xfrm>
            <a:off x="11059225" y="4185380"/>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45" name="Text Placeholder 23"/>
          <p:cNvSpPr>
            <a:spLocks noGrp="1"/>
          </p:cNvSpPr>
          <p:nvPr>
            <p:ph type="body" sz="quarter" idx="15" hasCustomPrompt="1"/>
          </p:nvPr>
        </p:nvSpPr>
        <p:spPr>
          <a:xfrm>
            <a:off x="7447001" y="1571001"/>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46" name="Text Placeholder 23"/>
          <p:cNvSpPr>
            <a:spLocks noGrp="1"/>
          </p:cNvSpPr>
          <p:nvPr>
            <p:ph type="body" sz="quarter" idx="13" hasCustomPrompt="1"/>
          </p:nvPr>
        </p:nvSpPr>
        <p:spPr>
          <a:xfrm>
            <a:off x="7479659" y="2216535"/>
            <a:ext cx="4364894"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51" name="Picture 50"/>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52"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hoto Top - Text Bottom -  BLUE">
    <p:spTree>
      <p:nvGrpSpPr>
        <p:cNvPr id="1" name=""/>
        <p:cNvGrpSpPr/>
        <p:nvPr/>
      </p:nvGrpSpPr>
      <p:grpSpPr>
        <a:xfrm>
          <a:off x="0" y="0"/>
          <a:ext cx="0" cy="0"/>
          <a:chOff x="0" y="0"/>
          <a:chExt cx="0" cy="0"/>
        </a:xfrm>
      </p:grpSpPr>
      <p:sp>
        <p:nvSpPr>
          <p:cNvPr id="22" name="Picture Placeholder 6"/>
          <p:cNvSpPr>
            <a:spLocks noGrp="1"/>
          </p:cNvSpPr>
          <p:nvPr>
            <p:ph type="pic" sz="quarter" idx="10" hasCustomPrompt="1"/>
          </p:nvPr>
        </p:nvSpPr>
        <p:spPr>
          <a:xfrm>
            <a:off x="11628" y="7397"/>
            <a:ext cx="12167420" cy="4409769"/>
          </a:xfrm>
          <a:custGeom>
            <a:avLst/>
            <a:gdLst>
              <a:gd name="connsiteX0" fmla="*/ 0 w 12177713"/>
              <a:gd name="connsiteY0" fmla="*/ 0 h 4835525"/>
              <a:gd name="connsiteX1" fmla="*/ 6088857 w 12177713"/>
              <a:gd name="connsiteY1" fmla="*/ 0 h 4835525"/>
              <a:gd name="connsiteX2" fmla="*/ 12177714 w 12177713"/>
              <a:gd name="connsiteY2" fmla="*/ 2417763 h 4835525"/>
              <a:gd name="connsiteX3" fmla="*/ 6088857 w 12177713"/>
              <a:gd name="connsiteY3" fmla="*/ 4835526 h 4835525"/>
              <a:gd name="connsiteX4" fmla="*/ 0 w 12177713"/>
              <a:gd name="connsiteY4" fmla="*/ 4835525 h 4835525"/>
              <a:gd name="connsiteX5" fmla="*/ 0 w 12177713"/>
              <a:gd name="connsiteY5" fmla="*/ 0 h 4835525"/>
              <a:gd name="connsiteX0" fmla="*/ 0 w 13770334"/>
              <a:gd name="connsiteY0" fmla="*/ 0 h 4835526"/>
              <a:gd name="connsiteX1" fmla="*/ 11958715 w 13770334"/>
              <a:gd name="connsiteY1" fmla="*/ 368709 h 4835526"/>
              <a:gd name="connsiteX2" fmla="*/ 12177714 w 13770334"/>
              <a:gd name="connsiteY2" fmla="*/ 2417763 h 4835526"/>
              <a:gd name="connsiteX3" fmla="*/ 6088857 w 13770334"/>
              <a:gd name="connsiteY3" fmla="*/ 4835526 h 4835526"/>
              <a:gd name="connsiteX4" fmla="*/ 0 w 13770334"/>
              <a:gd name="connsiteY4" fmla="*/ 4835525 h 4835526"/>
              <a:gd name="connsiteX5" fmla="*/ 0 w 13770334"/>
              <a:gd name="connsiteY5" fmla="*/ 0 h 4835526"/>
              <a:gd name="connsiteX0" fmla="*/ 0 w 13957524"/>
              <a:gd name="connsiteY0" fmla="*/ 0 h 4835526"/>
              <a:gd name="connsiteX1" fmla="*/ 12224186 w 13957524"/>
              <a:gd name="connsiteY1" fmla="*/ 147484 h 4835526"/>
              <a:gd name="connsiteX2" fmla="*/ 12177714 w 13957524"/>
              <a:gd name="connsiteY2" fmla="*/ 2417763 h 4835526"/>
              <a:gd name="connsiteX3" fmla="*/ 6088857 w 13957524"/>
              <a:gd name="connsiteY3" fmla="*/ 4835526 h 4835526"/>
              <a:gd name="connsiteX4" fmla="*/ 0 w 13957524"/>
              <a:gd name="connsiteY4" fmla="*/ 4835525 h 4835526"/>
              <a:gd name="connsiteX5" fmla="*/ 0 w 13957524"/>
              <a:gd name="connsiteY5" fmla="*/ 0 h 4835526"/>
              <a:gd name="connsiteX0" fmla="*/ 0 w 13957524"/>
              <a:gd name="connsiteY0" fmla="*/ 0 h 4835526"/>
              <a:gd name="connsiteX1" fmla="*/ 12224186 w 13957524"/>
              <a:gd name="connsiteY1" fmla="*/ 147484 h 4835526"/>
              <a:gd name="connsiteX2" fmla="*/ 12177714 w 13957524"/>
              <a:gd name="connsiteY2" fmla="*/ 2417763 h 4835526"/>
              <a:gd name="connsiteX3" fmla="*/ 6088857 w 13957524"/>
              <a:gd name="connsiteY3" fmla="*/ 4835526 h 4835526"/>
              <a:gd name="connsiteX4" fmla="*/ 309717 w 13957524"/>
              <a:gd name="connsiteY4" fmla="*/ 1649873 h 4835526"/>
              <a:gd name="connsiteX5" fmla="*/ 0 w 13957524"/>
              <a:gd name="connsiteY5" fmla="*/ 0 h 4835526"/>
              <a:gd name="connsiteX0" fmla="*/ 46472 w 14308830"/>
              <a:gd name="connsiteY0" fmla="*/ 0 h 4245590"/>
              <a:gd name="connsiteX1" fmla="*/ 12270658 w 14308830"/>
              <a:gd name="connsiteY1" fmla="*/ 147484 h 4245590"/>
              <a:gd name="connsiteX2" fmla="*/ 12224186 w 14308830"/>
              <a:gd name="connsiteY2" fmla="*/ 2417763 h 4245590"/>
              <a:gd name="connsiteX3" fmla="*/ 0 w 14308830"/>
              <a:gd name="connsiteY3" fmla="*/ 4245590 h 4245590"/>
              <a:gd name="connsiteX4" fmla="*/ 356189 w 14308830"/>
              <a:gd name="connsiteY4" fmla="*/ 1649873 h 4245590"/>
              <a:gd name="connsiteX5" fmla="*/ 46472 w 14308830"/>
              <a:gd name="connsiteY5" fmla="*/ 0 h 4245590"/>
              <a:gd name="connsiteX0" fmla="*/ 46472 w 14267459"/>
              <a:gd name="connsiteY0" fmla="*/ 0 h 4538991"/>
              <a:gd name="connsiteX1" fmla="*/ 12270658 w 14267459"/>
              <a:gd name="connsiteY1" fmla="*/ 147484 h 4538991"/>
              <a:gd name="connsiteX2" fmla="*/ 12120947 w 14267459"/>
              <a:gd name="connsiteY2" fmla="*/ 4231815 h 4538991"/>
              <a:gd name="connsiteX3" fmla="*/ 0 w 14267459"/>
              <a:gd name="connsiteY3" fmla="*/ 4245590 h 4538991"/>
              <a:gd name="connsiteX4" fmla="*/ 356189 w 14267459"/>
              <a:gd name="connsiteY4" fmla="*/ 1649873 h 4538991"/>
              <a:gd name="connsiteX5" fmla="*/ 46472 w 14267459"/>
              <a:gd name="connsiteY5" fmla="*/ 0 h 4538991"/>
              <a:gd name="connsiteX0" fmla="*/ 46472 w 16153072"/>
              <a:gd name="connsiteY0" fmla="*/ 0 h 4984337"/>
              <a:gd name="connsiteX1" fmla="*/ 12270658 w 16153072"/>
              <a:gd name="connsiteY1" fmla="*/ 147484 h 4984337"/>
              <a:gd name="connsiteX2" fmla="*/ 12120947 w 16153072"/>
              <a:gd name="connsiteY2" fmla="*/ 4231815 h 4984337"/>
              <a:gd name="connsiteX3" fmla="*/ 0 w 16153072"/>
              <a:gd name="connsiteY3" fmla="*/ 4245590 h 4984337"/>
              <a:gd name="connsiteX4" fmla="*/ 356189 w 16153072"/>
              <a:gd name="connsiteY4" fmla="*/ 1649873 h 4984337"/>
              <a:gd name="connsiteX5" fmla="*/ 46472 w 16153072"/>
              <a:gd name="connsiteY5" fmla="*/ 0 h 4984337"/>
              <a:gd name="connsiteX0" fmla="*/ 46472 w 16615985"/>
              <a:gd name="connsiteY0" fmla="*/ 0 h 5112976"/>
              <a:gd name="connsiteX1" fmla="*/ 12270658 w 16615985"/>
              <a:gd name="connsiteY1" fmla="*/ 147484 h 5112976"/>
              <a:gd name="connsiteX2" fmla="*/ 12120947 w 16615985"/>
              <a:gd name="connsiteY2" fmla="*/ 4231815 h 5112976"/>
              <a:gd name="connsiteX3" fmla="*/ 0 w 16615985"/>
              <a:gd name="connsiteY3" fmla="*/ 4245590 h 5112976"/>
              <a:gd name="connsiteX4" fmla="*/ 356189 w 16615985"/>
              <a:gd name="connsiteY4" fmla="*/ 1649873 h 5112976"/>
              <a:gd name="connsiteX5" fmla="*/ 46472 w 16615985"/>
              <a:gd name="connsiteY5" fmla="*/ 0 h 5112976"/>
              <a:gd name="connsiteX0" fmla="*/ 50189 w 16619702"/>
              <a:gd name="connsiteY0" fmla="*/ 0 h 5112976"/>
              <a:gd name="connsiteX1" fmla="*/ 12274375 w 16619702"/>
              <a:gd name="connsiteY1" fmla="*/ 147484 h 5112976"/>
              <a:gd name="connsiteX2" fmla="*/ 12124664 w 16619702"/>
              <a:gd name="connsiteY2" fmla="*/ 4231815 h 5112976"/>
              <a:gd name="connsiteX3" fmla="*/ 3717 w 16619702"/>
              <a:gd name="connsiteY3" fmla="*/ 4245590 h 5112976"/>
              <a:gd name="connsiteX4" fmla="*/ 359906 w 16619702"/>
              <a:gd name="connsiteY4" fmla="*/ 1649873 h 5112976"/>
              <a:gd name="connsiteX5" fmla="*/ 50189 w 16619702"/>
              <a:gd name="connsiteY5" fmla="*/ 0 h 5112976"/>
              <a:gd name="connsiteX0" fmla="*/ 50141 w 16656845"/>
              <a:gd name="connsiteY0" fmla="*/ 0 h 5072723"/>
              <a:gd name="connsiteX1" fmla="*/ 12274327 w 16656845"/>
              <a:gd name="connsiteY1" fmla="*/ 147484 h 5072723"/>
              <a:gd name="connsiteX2" fmla="*/ 12183610 w 16656845"/>
              <a:gd name="connsiteY2" fmla="*/ 4187570 h 5072723"/>
              <a:gd name="connsiteX3" fmla="*/ 3669 w 16656845"/>
              <a:gd name="connsiteY3" fmla="*/ 4245590 h 5072723"/>
              <a:gd name="connsiteX4" fmla="*/ 359858 w 16656845"/>
              <a:gd name="connsiteY4" fmla="*/ 1649873 h 5072723"/>
              <a:gd name="connsiteX5" fmla="*/ 50141 w 16656845"/>
              <a:gd name="connsiteY5" fmla="*/ 0 h 5072723"/>
              <a:gd name="connsiteX0" fmla="*/ 48410 w 15004891"/>
              <a:gd name="connsiteY0" fmla="*/ 0 h 4598531"/>
              <a:gd name="connsiteX1" fmla="*/ 12272596 w 15004891"/>
              <a:gd name="connsiteY1" fmla="*/ 147484 h 4598531"/>
              <a:gd name="connsiteX2" fmla="*/ 12181879 w 15004891"/>
              <a:gd name="connsiteY2" fmla="*/ 4187570 h 4598531"/>
              <a:gd name="connsiteX3" fmla="*/ 1938 w 15004891"/>
              <a:gd name="connsiteY3" fmla="*/ 4245590 h 4598531"/>
              <a:gd name="connsiteX4" fmla="*/ 358127 w 15004891"/>
              <a:gd name="connsiteY4" fmla="*/ 1649873 h 4598531"/>
              <a:gd name="connsiteX5" fmla="*/ 48410 w 15004891"/>
              <a:gd name="connsiteY5" fmla="*/ 0 h 4598531"/>
              <a:gd name="connsiteX0" fmla="*/ 49782 w 16448836"/>
              <a:gd name="connsiteY0" fmla="*/ 0 h 5056405"/>
              <a:gd name="connsiteX1" fmla="*/ 12273968 w 16448836"/>
              <a:gd name="connsiteY1" fmla="*/ 147484 h 5056405"/>
              <a:gd name="connsiteX2" fmla="*/ 12183251 w 16448836"/>
              <a:gd name="connsiteY2" fmla="*/ 4187570 h 5056405"/>
              <a:gd name="connsiteX3" fmla="*/ 3310 w 16448836"/>
              <a:gd name="connsiteY3" fmla="*/ 4245590 h 5056405"/>
              <a:gd name="connsiteX4" fmla="*/ 359499 w 16448836"/>
              <a:gd name="connsiteY4" fmla="*/ 1649873 h 5056405"/>
              <a:gd name="connsiteX5" fmla="*/ 49782 w 16448836"/>
              <a:gd name="connsiteY5" fmla="*/ 0 h 5056405"/>
              <a:gd name="connsiteX0" fmla="*/ 49409 w 16179660"/>
              <a:gd name="connsiteY0" fmla="*/ 0 h 4997032"/>
              <a:gd name="connsiteX1" fmla="*/ 12273595 w 16179660"/>
              <a:gd name="connsiteY1" fmla="*/ 147484 h 4997032"/>
              <a:gd name="connsiteX2" fmla="*/ 12182878 w 16179660"/>
              <a:gd name="connsiteY2" fmla="*/ 4187570 h 4997032"/>
              <a:gd name="connsiteX3" fmla="*/ 2937 w 16179660"/>
              <a:gd name="connsiteY3" fmla="*/ 4245590 h 4997032"/>
              <a:gd name="connsiteX4" fmla="*/ 359126 w 16179660"/>
              <a:gd name="connsiteY4" fmla="*/ 1649873 h 4997032"/>
              <a:gd name="connsiteX5" fmla="*/ 49409 w 16179660"/>
              <a:gd name="connsiteY5" fmla="*/ 0 h 4997032"/>
              <a:gd name="connsiteX0" fmla="*/ 49409 w 16179660"/>
              <a:gd name="connsiteY0" fmla="*/ 0 h 4997032"/>
              <a:gd name="connsiteX1" fmla="*/ 12273595 w 16179660"/>
              <a:gd name="connsiteY1" fmla="*/ 147484 h 4997032"/>
              <a:gd name="connsiteX2" fmla="*/ 12182878 w 16179660"/>
              <a:gd name="connsiteY2" fmla="*/ 4187570 h 4997032"/>
              <a:gd name="connsiteX3" fmla="*/ 2937 w 16179660"/>
              <a:gd name="connsiteY3" fmla="*/ 4245590 h 4997032"/>
              <a:gd name="connsiteX4" fmla="*/ 19913 w 16179660"/>
              <a:gd name="connsiteY4" fmla="*/ 646982 h 4997032"/>
              <a:gd name="connsiteX5" fmla="*/ 49409 w 16179660"/>
              <a:gd name="connsiteY5" fmla="*/ 0 h 4997032"/>
              <a:gd name="connsiteX0" fmla="*/ 1656983 w 16179660"/>
              <a:gd name="connsiteY0" fmla="*/ 29496 h 4849548"/>
              <a:gd name="connsiteX1" fmla="*/ 12273595 w 16179660"/>
              <a:gd name="connsiteY1" fmla="*/ 0 h 4849548"/>
              <a:gd name="connsiteX2" fmla="*/ 12182878 w 16179660"/>
              <a:gd name="connsiteY2" fmla="*/ 4040086 h 4849548"/>
              <a:gd name="connsiteX3" fmla="*/ 2937 w 16179660"/>
              <a:gd name="connsiteY3" fmla="*/ 4098106 h 4849548"/>
              <a:gd name="connsiteX4" fmla="*/ 19913 w 16179660"/>
              <a:gd name="connsiteY4" fmla="*/ 499498 h 4849548"/>
              <a:gd name="connsiteX5" fmla="*/ 1656983 w 16179660"/>
              <a:gd name="connsiteY5" fmla="*/ 29496 h 4849548"/>
              <a:gd name="connsiteX0" fmla="*/ 1656983 w 16179660"/>
              <a:gd name="connsiteY0" fmla="*/ 252669 h 5072721"/>
              <a:gd name="connsiteX1" fmla="*/ 12273595 w 16179660"/>
              <a:gd name="connsiteY1" fmla="*/ 223173 h 5072721"/>
              <a:gd name="connsiteX2" fmla="*/ 12182878 w 16179660"/>
              <a:gd name="connsiteY2" fmla="*/ 4263259 h 5072721"/>
              <a:gd name="connsiteX3" fmla="*/ 2937 w 16179660"/>
              <a:gd name="connsiteY3" fmla="*/ 4321279 h 5072721"/>
              <a:gd name="connsiteX4" fmla="*/ 34662 w 16179660"/>
              <a:gd name="connsiteY4" fmla="*/ 0 h 5072721"/>
              <a:gd name="connsiteX5" fmla="*/ 1656983 w 16179660"/>
              <a:gd name="connsiteY5" fmla="*/ 252669 h 5072721"/>
              <a:gd name="connsiteX0" fmla="*/ 1622559 w 14253173"/>
              <a:gd name="connsiteY0" fmla="*/ 252669 h 4720693"/>
              <a:gd name="connsiteX1" fmla="*/ 12239171 w 14253173"/>
              <a:gd name="connsiteY1" fmla="*/ 223173 h 4720693"/>
              <a:gd name="connsiteX2" fmla="*/ 12148454 w 14253173"/>
              <a:gd name="connsiteY2" fmla="*/ 4263259 h 4720693"/>
              <a:gd name="connsiteX3" fmla="*/ 86500 w 14253173"/>
              <a:gd name="connsiteY3" fmla="*/ 4350775 h 4720693"/>
              <a:gd name="connsiteX4" fmla="*/ 238 w 14253173"/>
              <a:gd name="connsiteY4" fmla="*/ 0 h 4720693"/>
              <a:gd name="connsiteX5" fmla="*/ 1622559 w 14253173"/>
              <a:gd name="connsiteY5" fmla="*/ 252669 h 4720693"/>
              <a:gd name="connsiteX0" fmla="*/ 1622559 w 14253173"/>
              <a:gd name="connsiteY0" fmla="*/ 252669 h 4720693"/>
              <a:gd name="connsiteX1" fmla="*/ 12239171 w 14253173"/>
              <a:gd name="connsiteY1" fmla="*/ 223173 h 4720693"/>
              <a:gd name="connsiteX2" fmla="*/ 12148454 w 14253173"/>
              <a:gd name="connsiteY2" fmla="*/ 4263259 h 4720693"/>
              <a:gd name="connsiteX3" fmla="*/ 86500 w 14253173"/>
              <a:gd name="connsiteY3" fmla="*/ 4350775 h 4720693"/>
              <a:gd name="connsiteX4" fmla="*/ 238 w 14253173"/>
              <a:gd name="connsiteY4" fmla="*/ 0 h 4720693"/>
              <a:gd name="connsiteX5" fmla="*/ 1622559 w 14253173"/>
              <a:gd name="connsiteY5" fmla="*/ 252669 h 4720693"/>
              <a:gd name="connsiteX0" fmla="*/ 1622598 w 14253996"/>
              <a:gd name="connsiteY0" fmla="*/ 252669 h 4712915"/>
              <a:gd name="connsiteX1" fmla="*/ 12239210 w 14253996"/>
              <a:gd name="connsiteY1" fmla="*/ 223173 h 4712915"/>
              <a:gd name="connsiteX2" fmla="*/ 12148493 w 14253996"/>
              <a:gd name="connsiteY2" fmla="*/ 4263259 h 4712915"/>
              <a:gd name="connsiteX3" fmla="*/ 71790 w 14253996"/>
              <a:gd name="connsiteY3" fmla="*/ 4336027 h 4712915"/>
              <a:gd name="connsiteX4" fmla="*/ 277 w 14253996"/>
              <a:gd name="connsiteY4" fmla="*/ 0 h 4712915"/>
              <a:gd name="connsiteX5" fmla="*/ 1622598 w 14253996"/>
              <a:gd name="connsiteY5" fmla="*/ 252669 h 4712915"/>
              <a:gd name="connsiteX0" fmla="*/ 1578644 w 14210042"/>
              <a:gd name="connsiteY0" fmla="*/ 223172 h 4683418"/>
              <a:gd name="connsiteX1" fmla="*/ 12195256 w 14210042"/>
              <a:gd name="connsiteY1" fmla="*/ 193676 h 4683418"/>
              <a:gd name="connsiteX2" fmla="*/ 12104539 w 14210042"/>
              <a:gd name="connsiteY2" fmla="*/ 4233762 h 4683418"/>
              <a:gd name="connsiteX3" fmla="*/ 27836 w 14210042"/>
              <a:gd name="connsiteY3" fmla="*/ 4306530 h 4683418"/>
              <a:gd name="connsiteX4" fmla="*/ 569 w 14210042"/>
              <a:gd name="connsiteY4" fmla="*/ 0 h 4683418"/>
              <a:gd name="connsiteX5" fmla="*/ 1578644 w 14210042"/>
              <a:gd name="connsiteY5" fmla="*/ 223172 h 4683418"/>
              <a:gd name="connsiteX0" fmla="*/ 1578075 w 14209473"/>
              <a:gd name="connsiteY0" fmla="*/ 223172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1578075 w 14209473"/>
              <a:gd name="connsiteY5" fmla="*/ 223172 h 4683418"/>
              <a:gd name="connsiteX0" fmla="*/ 1578075 w 14209473"/>
              <a:gd name="connsiteY0" fmla="*/ 223172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1578075 w 14209473"/>
              <a:gd name="connsiteY5" fmla="*/ 223172 h 4683418"/>
              <a:gd name="connsiteX0" fmla="*/ 8701546 w 14209473"/>
              <a:gd name="connsiteY0" fmla="*/ 16694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8701546 w 14209473"/>
              <a:gd name="connsiteY5" fmla="*/ 16694 h 4683418"/>
              <a:gd name="connsiteX0" fmla="*/ 8701546 w 14209473"/>
              <a:gd name="connsiteY0" fmla="*/ 1945 h 4668669"/>
              <a:gd name="connsiteX1" fmla="*/ 12194687 w 14209473"/>
              <a:gd name="connsiteY1" fmla="*/ 178927 h 4668669"/>
              <a:gd name="connsiteX2" fmla="*/ 12103970 w 14209473"/>
              <a:gd name="connsiteY2" fmla="*/ 4219013 h 4668669"/>
              <a:gd name="connsiteX3" fmla="*/ 27267 w 14209473"/>
              <a:gd name="connsiteY3" fmla="*/ 4291781 h 4668669"/>
              <a:gd name="connsiteX4" fmla="*/ 0 w 14209473"/>
              <a:gd name="connsiteY4" fmla="*/ 0 h 4668669"/>
              <a:gd name="connsiteX5" fmla="*/ 8701546 w 14209473"/>
              <a:gd name="connsiteY5" fmla="*/ 1945 h 4668669"/>
              <a:gd name="connsiteX0" fmla="*/ 12182166 w 14209473"/>
              <a:gd name="connsiteY0" fmla="*/ 16694 h 4668669"/>
              <a:gd name="connsiteX1" fmla="*/ 12194687 w 14209473"/>
              <a:gd name="connsiteY1" fmla="*/ 178927 h 4668669"/>
              <a:gd name="connsiteX2" fmla="*/ 12103970 w 14209473"/>
              <a:gd name="connsiteY2" fmla="*/ 4219013 h 4668669"/>
              <a:gd name="connsiteX3" fmla="*/ 27267 w 14209473"/>
              <a:gd name="connsiteY3" fmla="*/ 4291781 h 4668669"/>
              <a:gd name="connsiteX4" fmla="*/ 0 w 14209473"/>
              <a:gd name="connsiteY4" fmla="*/ 0 h 4668669"/>
              <a:gd name="connsiteX5" fmla="*/ 12182166 w 14209473"/>
              <a:gd name="connsiteY5" fmla="*/ 16694 h 4668669"/>
              <a:gd name="connsiteX0" fmla="*/ 12182166 w 14180684"/>
              <a:gd name="connsiteY0" fmla="*/ 16694 h 4467237"/>
              <a:gd name="connsiteX1" fmla="*/ 12150442 w 14180684"/>
              <a:gd name="connsiteY1" fmla="*/ 4013508 h 4467237"/>
              <a:gd name="connsiteX2" fmla="*/ 12103970 w 14180684"/>
              <a:gd name="connsiteY2" fmla="*/ 4219013 h 4467237"/>
              <a:gd name="connsiteX3" fmla="*/ 27267 w 14180684"/>
              <a:gd name="connsiteY3" fmla="*/ 4291781 h 4467237"/>
              <a:gd name="connsiteX4" fmla="*/ 0 w 14180684"/>
              <a:gd name="connsiteY4" fmla="*/ 0 h 4467237"/>
              <a:gd name="connsiteX5" fmla="*/ 12182166 w 14180684"/>
              <a:gd name="connsiteY5" fmla="*/ 16694 h 4467237"/>
              <a:gd name="connsiteX0" fmla="*/ 12182166 w 12671202"/>
              <a:gd name="connsiteY0" fmla="*/ 16694 h 4467237"/>
              <a:gd name="connsiteX1" fmla="*/ 12150442 w 12671202"/>
              <a:gd name="connsiteY1" fmla="*/ 4013508 h 4467237"/>
              <a:gd name="connsiteX2" fmla="*/ 12103970 w 12671202"/>
              <a:gd name="connsiteY2" fmla="*/ 4219013 h 4467237"/>
              <a:gd name="connsiteX3" fmla="*/ 27267 w 12671202"/>
              <a:gd name="connsiteY3" fmla="*/ 4291781 h 4467237"/>
              <a:gd name="connsiteX4" fmla="*/ 0 w 12671202"/>
              <a:gd name="connsiteY4" fmla="*/ 0 h 4467237"/>
              <a:gd name="connsiteX5" fmla="*/ 12182166 w 12671202"/>
              <a:gd name="connsiteY5" fmla="*/ 16694 h 4467237"/>
              <a:gd name="connsiteX0" fmla="*/ 12182166 w 12972148"/>
              <a:gd name="connsiteY0" fmla="*/ 16694 h 4467237"/>
              <a:gd name="connsiteX1" fmla="*/ 12150442 w 12972148"/>
              <a:gd name="connsiteY1" fmla="*/ 4013508 h 4467237"/>
              <a:gd name="connsiteX2" fmla="*/ 12103970 w 12972148"/>
              <a:gd name="connsiteY2" fmla="*/ 4219013 h 4467237"/>
              <a:gd name="connsiteX3" fmla="*/ 27267 w 12972148"/>
              <a:gd name="connsiteY3" fmla="*/ 4291781 h 4467237"/>
              <a:gd name="connsiteX4" fmla="*/ 0 w 12972148"/>
              <a:gd name="connsiteY4" fmla="*/ 0 h 4467237"/>
              <a:gd name="connsiteX5" fmla="*/ 12182166 w 12972148"/>
              <a:gd name="connsiteY5" fmla="*/ 16694 h 4467237"/>
              <a:gd name="connsiteX0" fmla="*/ 12182166 w 12618536"/>
              <a:gd name="connsiteY0" fmla="*/ 16694 h 4467237"/>
              <a:gd name="connsiteX1" fmla="*/ 12150442 w 12618536"/>
              <a:gd name="connsiteY1" fmla="*/ 4013508 h 4467237"/>
              <a:gd name="connsiteX2" fmla="*/ 12103970 w 12618536"/>
              <a:gd name="connsiteY2" fmla="*/ 4219013 h 4467237"/>
              <a:gd name="connsiteX3" fmla="*/ 27267 w 12618536"/>
              <a:gd name="connsiteY3" fmla="*/ 4291781 h 4467237"/>
              <a:gd name="connsiteX4" fmla="*/ 0 w 12618536"/>
              <a:gd name="connsiteY4" fmla="*/ 0 h 4467237"/>
              <a:gd name="connsiteX5" fmla="*/ 12182166 w 12618536"/>
              <a:gd name="connsiteY5" fmla="*/ 16694 h 4467237"/>
              <a:gd name="connsiteX0" fmla="*/ 12182166 w 12182166"/>
              <a:gd name="connsiteY0" fmla="*/ 16694 h 4351700"/>
              <a:gd name="connsiteX1" fmla="*/ 12150442 w 12182166"/>
              <a:gd name="connsiteY1" fmla="*/ 4013508 h 4351700"/>
              <a:gd name="connsiteX2" fmla="*/ 6352099 w 12182166"/>
              <a:gd name="connsiteY2" fmla="*/ 2803168 h 4351700"/>
              <a:gd name="connsiteX3" fmla="*/ 27267 w 12182166"/>
              <a:gd name="connsiteY3" fmla="*/ 4291781 h 4351700"/>
              <a:gd name="connsiteX4" fmla="*/ 0 w 12182166"/>
              <a:gd name="connsiteY4" fmla="*/ 0 h 4351700"/>
              <a:gd name="connsiteX5" fmla="*/ 12182166 w 12182166"/>
              <a:gd name="connsiteY5" fmla="*/ 16694 h 4351700"/>
              <a:gd name="connsiteX0" fmla="*/ 12182166 w 12194687"/>
              <a:gd name="connsiteY0" fmla="*/ 16694 h 4350591"/>
              <a:gd name="connsiteX1" fmla="*/ 12194687 w 12194687"/>
              <a:gd name="connsiteY1" fmla="*/ 4264231 h 4350591"/>
              <a:gd name="connsiteX2" fmla="*/ 6352099 w 12194687"/>
              <a:gd name="connsiteY2" fmla="*/ 2803168 h 4350591"/>
              <a:gd name="connsiteX3" fmla="*/ 27267 w 12194687"/>
              <a:gd name="connsiteY3" fmla="*/ 4291781 h 4350591"/>
              <a:gd name="connsiteX4" fmla="*/ 0 w 12194687"/>
              <a:gd name="connsiteY4" fmla="*/ 0 h 4350591"/>
              <a:gd name="connsiteX5" fmla="*/ 12182166 w 12194687"/>
              <a:gd name="connsiteY5" fmla="*/ 16694 h 4350591"/>
              <a:gd name="connsiteX0" fmla="*/ 12158475 w 12170996"/>
              <a:gd name="connsiteY0" fmla="*/ 1946 h 4335843"/>
              <a:gd name="connsiteX1" fmla="*/ 12170996 w 12170996"/>
              <a:gd name="connsiteY1" fmla="*/ 4249483 h 4335843"/>
              <a:gd name="connsiteX2" fmla="*/ 6328408 w 12170996"/>
              <a:gd name="connsiteY2" fmla="*/ 2788420 h 4335843"/>
              <a:gd name="connsiteX3" fmla="*/ 3576 w 12170996"/>
              <a:gd name="connsiteY3" fmla="*/ 4277033 h 4335843"/>
              <a:gd name="connsiteX4" fmla="*/ 5805 w 12170996"/>
              <a:gd name="connsiteY4" fmla="*/ 0 h 4335843"/>
              <a:gd name="connsiteX5" fmla="*/ 12158475 w 12170996"/>
              <a:gd name="connsiteY5" fmla="*/ 1946 h 4335843"/>
              <a:gd name="connsiteX0" fmla="*/ 12158475 w 12170996"/>
              <a:gd name="connsiteY0" fmla="*/ 0 h 4333897"/>
              <a:gd name="connsiteX1" fmla="*/ 12170996 w 12170996"/>
              <a:gd name="connsiteY1" fmla="*/ 4247537 h 4333897"/>
              <a:gd name="connsiteX2" fmla="*/ 6328408 w 12170996"/>
              <a:gd name="connsiteY2" fmla="*/ 2786474 h 4333897"/>
              <a:gd name="connsiteX3" fmla="*/ 3576 w 12170996"/>
              <a:gd name="connsiteY3" fmla="*/ 4275087 h 4333897"/>
              <a:gd name="connsiteX4" fmla="*/ 5805 w 12170996"/>
              <a:gd name="connsiteY4" fmla="*/ 27550 h 4333897"/>
              <a:gd name="connsiteX5" fmla="*/ 12158475 w 12170996"/>
              <a:gd name="connsiteY5" fmla="*/ 0 h 4333897"/>
              <a:gd name="connsiteX0" fmla="*/ 12158475 w 12170996"/>
              <a:gd name="connsiteY0" fmla="*/ 0 h 4377156"/>
              <a:gd name="connsiteX1" fmla="*/ 12170996 w 12170996"/>
              <a:gd name="connsiteY1" fmla="*/ 4247537 h 4377156"/>
              <a:gd name="connsiteX2" fmla="*/ 6328408 w 12170996"/>
              <a:gd name="connsiteY2" fmla="*/ 2786474 h 4377156"/>
              <a:gd name="connsiteX3" fmla="*/ 3576 w 12170996"/>
              <a:gd name="connsiteY3" fmla="*/ 4319332 h 4377156"/>
              <a:gd name="connsiteX4" fmla="*/ 5805 w 12170996"/>
              <a:gd name="connsiteY4" fmla="*/ 27550 h 4377156"/>
              <a:gd name="connsiteX5" fmla="*/ 12158475 w 12170996"/>
              <a:gd name="connsiteY5" fmla="*/ 0 h 4377156"/>
              <a:gd name="connsiteX0" fmla="*/ 12154899 w 12167420"/>
              <a:gd name="connsiteY0" fmla="*/ 0 h 4319332"/>
              <a:gd name="connsiteX1" fmla="*/ 12167420 w 12167420"/>
              <a:gd name="connsiteY1" fmla="*/ 4247537 h 4319332"/>
              <a:gd name="connsiteX2" fmla="*/ 6324832 w 12167420"/>
              <a:gd name="connsiteY2" fmla="*/ 2786474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319332"/>
              <a:gd name="connsiteX1" fmla="*/ 12167420 w 12167420"/>
              <a:gd name="connsiteY1" fmla="*/ 4247537 h 4319332"/>
              <a:gd name="connsiteX2" fmla="*/ 6324832 w 12167420"/>
              <a:gd name="connsiteY2" fmla="*/ 2786474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319332"/>
              <a:gd name="connsiteX1" fmla="*/ 12167420 w 12167420"/>
              <a:gd name="connsiteY1" fmla="*/ 4247537 h 4319332"/>
              <a:gd name="connsiteX2" fmla="*/ 6059361 w 12167420"/>
              <a:gd name="connsiteY2" fmla="*/ 2889712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407822"/>
              <a:gd name="connsiteX1" fmla="*/ 12167420 w 12167420"/>
              <a:gd name="connsiteY1" fmla="*/ 4247537 h 4407822"/>
              <a:gd name="connsiteX2" fmla="*/ 6059361 w 12167420"/>
              <a:gd name="connsiteY2" fmla="*/ 2889712 h 4407822"/>
              <a:gd name="connsiteX3" fmla="*/ 0 w 12167420"/>
              <a:gd name="connsiteY3" fmla="*/ 4407822 h 4407822"/>
              <a:gd name="connsiteX4" fmla="*/ 2229 w 12167420"/>
              <a:gd name="connsiteY4" fmla="*/ 27550 h 4407822"/>
              <a:gd name="connsiteX5" fmla="*/ 12154899 w 12167420"/>
              <a:gd name="connsiteY5" fmla="*/ 0 h 4407822"/>
              <a:gd name="connsiteX0" fmla="*/ 12154899 w 12167420"/>
              <a:gd name="connsiteY0" fmla="*/ 1947 h 4409769"/>
              <a:gd name="connsiteX1" fmla="*/ 12167420 w 12167420"/>
              <a:gd name="connsiteY1" fmla="*/ 4249484 h 4409769"/>
              <a:gd name="connsiteX2" fmla="*/ 6059361 w 12167420"/>
              <a:gd name="connsiteY2" fmla="*/ 2891659 h 4409769"/>
              <a:gd name="connsiteX3" fmla="*/ 0 w 12167420"/>
              <a:gd name="connsiteY3" fmla="*/ 4409769 h 4409769"/>
              <a:gd name="connsiteX4" fmla="*/ 2229 w 12167420"/>
              <a:gd name="connsiteY4" fmla="*/ 0 h 4409769"/>
              <a:gd name="connsiteX5" fmla="*/ 12154899 w 12167420"/>
              <a:gd name="connsiteY5" fmla="*/ 1947 h 4409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67420" h="4409769">
                <a:moveTo>
                  <a:pt x="12154899" y="1947"/>
                </a:moveTo>
                <a:cubicBezTo>
                  <a:pt x="12159073" y="1417793"/>
                  <a:pt x="12163246" y="2833638"/>
                  <a:pt x="12167420" y="4249484"/>
                </a:cubicBezTo>
                <a:cubicBezTo>
                  <a:pt x="10383016" y="3320336"/>
                  <a:pt x="8087264" y="2864945"/>
                  <a:pt x="6059361" y="2891659"/>
                </a:cubicBezTo>
                <a:cubicBezTo>
                  <a:pt x="4031458" y="2918373"/>
                  <a:pt x="1268512" y="3392131"/>
                  <a:pt x="0" y="4409769"/>
                </a:cubicBezTo>
                <a:cubicBezTo>
                  <a:pt x="5659" y="2089355"/>
                  <a:pt x="11318" y="1229033"/>
                  <a:pt x="2229" y="0"/>
                </a:cubicBezTo>
                <a:lnTo>
                  <a:pt x="12154899" y="1947"/>
                </a:lnTo>
                <a:close/>
              </a:path>
            </a:pathLst>
          </a:custGeom>
        </p:spPr>
        <p:txBody>
          <a:bodyPr anchor="ctr"/>
          <a:lstStyle>
            <a:lvl1pPr algn="ctr">
              <a:defRPr baseline="0">
                <a:solidFill>
                  <a:srgbClr val="6D6E6C"/>
                </a:solidFill>
              </a:defRPr>
            </a:lvl1pPr>
          </a:lstStyle>
          <a:p>
            <a:r>
              <a:rPr lang="en-US" dirty="0"/>
              <a:t>Click to add photo </a:t>
            </a:r>
          </a:p>
        </p:txBody>
      </p:sp>
      <p:sp>
        <p:nvSpPr>
          <p:cNvPr id="12" name="Oval 11"/>
          <p:cNvSpPr/>
          <p:nvPr userDrawn="1"/>
        </p:nvSpPr>
        <p:spPr>
          <a:xfrm flipH="1">
            <a:off x="10837179" y="5366257"/>
            <a:ext cx="1103834" cy="1103834"/>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p:nvPr userDrawn="1"/>
        </p:nvSpPr>
        <p:spPr>
          <a:xfrm flipH="1">
            <a:off x="3787" y="2843368"/>
            <a:ext cx="12173465" cy="4043593"/>
          </a:xfrm>
          <a:custGeom>
            <a:avLst/>
            <a:gdLst>
              <a:gd name="connsiteX0" fmla="*/ 6058389 w 12173465"/>
              <a:gd name="connsiteY0" fmla="*/ 0 h 4043593"/>
              <a:gd name="connsiteX1" fmla="*/ 150546 w 12173465"/>
              <a:gd name="connsiteY1" fmla="*/ 1318071 h 4043593"/>
              <a:gd name="connsiteX2" fmla="*/ 0 w 12173465"/>
              <a:gd name="connsiteY2" fmla="*/ 1413314 h 4043593"/>
              <a:gd name="connsiteX3" fmla="*/ 0 w 12173465"/>
              <a:gd name="connsiteY3" fmla="*/ 4043593 h 4043593"/>
              <a:gd name="connsiteX4" fmla="*/ 12173465 w 12173465"/>
              <a:gd name="connsiteY4" fmla="*/ 4043593 h 4043593"/>
              <a:gd name="connsiteX5" fmla="*/ 12173465 w 12173465"/>
              <a:gd name="connsiteY5" fmla="*/ 1449177 h 4043593"/>
              <a:gd name="connsiteX6" fmla="*/ 11966232 w 12173465"/>
              <a:gd name="connsiteY6" fmla="*/ 1318071 h 4043593"/>
              <a:gd name="connsiteX7" fmla="*/ 6058389 w 12173465"/>
              <a:gd name="connsiteY7" fmla="*/ 0 h 4043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73465" h="4043593">
                <a:moveTo>
                  <a:pt x="6058389" y="0"/>
                </a:moveTo>
                <a:cubicBezTo>
                  <a:pt x="3679934" y="0"/>
                  <a:pt x="1554793" y="513092"/>
                  <a:pt x="150546" y="1318071"/>
                </a:cubicBezTo>
                <a:lnTo>
                  <a:pt x="0" y="1413314"/>
                </a:lnTo>
                <a:lnTo>
                  <a:pt x="0" y="4043593"/>
                </a:lnTo>
                <a:lnTo>
                  <a:pt x="12173465" y="4043593"/>
                </a:lnTo>
                <a:lnTo>
                  <a:pt x="12173465" y="1449177"/>
                </a:lnTo>
                <a:lnTo>
                  <a:pt x="11966232" y="1318071"/>
                </a:lnTo>
                <a:cubicBezTo>
                  <a:pt x="10561984" y="513092"/>
                  <a:pt x="8436844" y="0"/>
                  <a:pt x="6058389" y="0"/>
                </a:cubicBezTo>
                <a:close/>
              </a:path>
            </a:pathLst>
          </a:cu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Oval 13"/>
          <p:cNvSpPr/>
          <p:nvPr userDrawn="1"/>
        </p:nvSpPr>
        <p:spPr>
          <a:xfrm flipH="1">
            <a:off x="11236788" y="3644146"/>
            <a:ext cx="585273" cy="626876"/>
          </a:xfrm>
          <a:prstGeom prst="ellipse">
            <a:avLst/>
          </a:prstGeom>
          <a:solidFill>
            <a:srgbClr val="EA1D76">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c 19"/>
          <p:cNvSpPr/>
          <p:nvPr userDrawn="1"/>
        </p:nvSpPr>
        <p:spPr>
          <a:xfrm>
            <a:off x="-274058" y="3098207"/>
            <a:ext cx="13412102" cy="4572000"/>
          </a:xfrm>
          <a:prstGeom prst="arc">
            <a:avLst>
              <a:gd name="adj1" fmla="val 11191005"/>
              <a:gd name="adj2" fmla="val 20906242"/>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Oval 20"/>
          <p:cNvSpPr/>
          <p:nvPr userDrawn="1"/>
        </p:nvSpPr>
        <p:spPr>
          <a:xfrm flipH="1">
            <a:off x="-231609" y="3506998"/>
            <a:ext cx="1031231" cy="1031231"/>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p:cNvCxnSpPr/>
          <p:nvPr userDrawn="1"/>
        </p:nvCxnSpPr>
        <p:spPr>
          <a:xfrm flipH="1">
            <a:off x="332508" y="4442958"/>
            <a:ext cx="1162864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Text Placeholder 84"/>
          <p:cNvSpPr>
            <a:spLocks noGrp="1"/>
          </p:cNvSpPr>
          <p:nvPr>
            <p:ph type="body" sz="quarter" idx="25" hasCustomPrompt="1"/>
          </p:nvPr>
        </p:nvSpPr>
        <p:spPr>
          <a:xfrm>
            <a:off x="332508" y="4612984"/>
            <a:ext cx="11545518" cy="633861"/>
          </a:xfrm>
        </p:spPr>
        <p:txBody>
          <a:bodyPr anchor="ctr">
            <a:normAutofit/>
          </a:bodyPr>
          <a:lstStyle>
            <a:lvl1pPr marL="0" indent="0" algn="ctr">
              <a:buNone/>
              <a:defRPr sz="3000">
                <a:solidFill>
                  <a:schemeClr val="bg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 heading</a:t>
            </a:r>
          </a:p>
        </p:txBody>
      </p:sp>
      <p:sp>
        <p:nvSpPr>
          <p:cNvPr id="27" name="Text Placeholder 74"/>
          <p:cNvSpPr>
            <a:spLocks noGrp="1"/>
          </p:cNvSpPr>
          <p:nvPr>
            <p:ph type="body" sz="quarter" idx="20" hasCustomPrompt="1"/>
          </p:nvPr>
        </p:nvSpPr>
        <p:spPr>
          <a:xfrm>
            <a:off x="332508" y="3642949"/>
            <a:ext cx="11545518" cy="629984"/>
          </a:xfrm>
        </p:spPr>
        <p:txBody>
          <a:bodyPr>
            <a:noAutofit/>
          </a:bodyPr>
          <a:lstStyle>
            <a:lvl1pPr marL="0" indent="0" algn="ctr">
              <a:buNone/>
              <a:defRPr sz="3600">
                <a:solidFill>
                  <a:schemeClr val="bg1"/>
                </a:solidFill>
                <a:latin typeface="+mj-lt"/>
              </a:defRPr>
            </a:lvl1pPr>
            <a:lvl2pPr>
              <a:defRPr sz="3600"/>
            </a:lvl2pPr>
            <a:lvl3pPr>
              <a:defRPr sz="3600"/>
            </a:lvl3pPr>
            <a:lvl4pPr>
              <a:defRPr sz="3600"/>
            </a:lvl4pPr>
            <a:lvl5pPr>
              <a:defRPr sz="3600"/>
            </a:lvl5pPr>
          </a:lstStyle>
          <a:p>
            <a:pPr lvl="0"/>
            <a:r>
              <a:rPr lang="en-US" dirty="0"/>
              <a:t>TITLE</a:t>
            </a:r>
          </a:p>
        </p:txBody>
      </p:sp>
      <p:pic>
        <p:nvPicPr>
          <p:cNvPr id="30" name="Picture 29"/>
          <p:cNvPicPr>
            <a:picLocks noChangeAspect="1"/>
          </p:cNvPicPr>
          <p:nvPr userDrawn="1"/>
        </p:nvPicPr>
        <p:blipFill>
          <a:blip r:embed="rId2">
            <a:extLst>
              <a:ext uri="{28A0092B-C50C-407E-A947-70E740481C1C}">
                <a14:useLocalDpi xmlns:a14="http://schemas.microsoft.com/office/drawing/2010/main" val="0"/>
              </a:ext>
            </a:extLst>
          </a:blip>
          <a:srcRect l="30130" b="88028"/>
          <a:stretch>
            <a:fillRect/>
          </a:stretch>
        </p:blipFill>
        <p:spPr>
          <a:xfrm flipH="1">
            <a:off x="7603251" y="6070975"/>
            <a:ext cx="4519066" cy="774338"/>
          </a:xfrm>
          <a:custGeom>
            <a:avLst/>
            <a:gdLst>
              <a:gd name="connsiteX0" fmla="*/ 4519066 w 4519066"/>
              <a:gd name="connsiteY0" fmla="*/ 0 h 774338"/>
              <a:gd name="connsiteX1" fmla="*/ 0 w 4519066"/>
              <a:gd name="connsiteY1" fmla="*/ 0 h 774338"/>
              <a:gd name="connsiteX2" fmla="*/ 0 w 4519066"/>
              <a:gd name="connsiteY2" fmla="*/ 774338 h 774338"/>
              <a:gd name="connsiteX3" fmla="*/ 4519066 w 4519066"/>
              <a:gd name="connsiteY3" fmla="*/ 774338 h 774338"/>
            </a:gdLst>
            <a:ahLst/>
            <a:cxnLst>
              <a:cxn ang="0">
                <a:pos x="connsiteX0" y="connsiteY0"/>
              </a:cxn>
              <a:cxn ang="0">
                <a:pos x="connsiteX1" y="connsiteY1"/>
              </a:cxn>
              <a:cxn ang="0">
                <a:pos x="connsiteX2" y="connsiteY2"/>
              </a:cxn>
              <a:cxn ang="0">
                <a:pos x="connsiteX3" y="connsiteY3"/>
              </a:cxn>
            </a:cxnLst>
            <a:rect l="l" t="t" r="r" b="b"/>
            <a:pathLst>
              <a:path w="4519066" h="774338">
                <a:moveTo>
                  <a:pt x="4519066" y="0"/>
                </a:moveTo>
                <a:lnTo>
                  <a:pt x="0" y="0"/>
                </a:lnTo>
                <a:lnTo>
                  <a:pt x="0" y="774338"/>
                </a:lnTo>
                <a:lnTo>
                  <a:pt x="4519066" y="774338"/>
                </a:lnTo>
                <a:close/>
              </a:path>
            </a:pathLst>
          </a:custGeom>
        </p:spPr>
      </p:pic>
      <p:pic>
        <p:nvPicPr>
          <p:cNvPr id="31" name="Picture 30"/>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32"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chemeClr val="bg1"/>
                </a:solidFill>
                <a:latin typeface="Calibri" charset="0"/>
              </a:rPr>
              <a:t>promoting refugee &amp; migrant integration through education</a:t>
            </a:r>
            <a:endParaRPr kumimoji="1" lang="ja-JP" altLang="en-US" sz="1100" dirty="0">
              <a:solidFill>
                <a:schemeClr val="bg1"/>
              </a:solidFill>
              <a:latin typeface="Calibri" charset="0"/>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hoto Top - Text Bottom -  GREEN">
    <p:spTree>
      <p:nvGrpSpPr>
        <p:cNvPr id="1" name=""/>
        <p:cNvGrpSpPr/>
        <p:nvPr/>
      </p:nvGrpSpPr>
      <p:grpSpPr>
        <a:xfrm>
          <a:off x="0" y="0"/>
          <a:ext cx="0" cy="0"/>
          <a:chOff x="0" y="0"/>
          <a:chExt cx="0" cy="0"/>
        </a:xfrm>
      </p:grpSpPr>
      <p:sp>
        <p:nvSpPr>
          <p:cNvPr id="57" name="Picture Placeholder 6"/>
          <p:cNvSpPr>
            <a:spLocks noGrp="1"/>
          </p:cNvSpPr>
          <p:nvPr>
            <p:ph type="pic" sz="quarter" idx="10" hasCustomPrompt="1"/>
          </p:nvPr>
        </p:nvSpPr>
        <p:spPr>
          <a:xfrm>
            <a:off x="11628" y="7397"/>
            <a:ext cx="12167420" cy="4409769"/>
          </a:xfrm>
          <a:custGeom>
            <a:avLst/>
            <a:gdLst>
              <a:gd name="connsiteX0" fmla="*/ 0 w 12177713"/>
              <a:gd name="connsiteY0" fmla="*/ 0 h 4835525"/>
              <a:gd name="connsiteX1" fmla="*/ 6088857 w 12177713"/>
              <a:gd name="connsiteY1" fmla="*/ 0 h 4835525"/>
              <a:gd name="connsiteX2" fmla="*/ 12177714 w 12177713"/>
              <a:gd name="connsiteY2" fmla="*/ 2417763 h 4835525"/>
              <a:gd name="connsiteX3" fmla="*/ 6088857 w 12177713"/>
              <a:gd name="connsiteY3" fmla="*/ 4835526 h 4835525"/>
              <a:gd name="connsiteX4" fmla="*/ 0 w 12177713"/>
              <a:gd name="connsiteY4" fmla="*/ 4835525 h 4835525"/>
              <a:gd name="connsiteX5" fmla="*/ 0 w 12177713"/>
              <a:gd name="connsiteY5" fmla="*/ 0 h 4835525"/>
              <a:gd name="connsiteX0" fmla="*/ 0 w 13770334"/>
              <a:gd name="connsiteY0" fmla="*/ 0 h 4835526"/>
              <a:gd name="connsiteX1" fmla="*/ 11958715 w 13770334"/>
              <a:gd name="connsiteY1" fmla="*/ 368709 h 4835526"/>
              <a:gd name="connsiteX2" fmla="*/ 12177714 w 13770334"/>
              <a:gd name="connsiteY2" fmla="*/ 2417763 h 4835526"/>
              <a:gd name="connsiteX3" fmla="*/ 6088857 w 13770334"/>
              <a:gd name="connsiteY3" fmla="*/ 4835526 h 4835526"/>
              <a:gd name="connsiteX4" fmla="*/ 0 w 13770334"/>
              <a:gd name="connsiteY4" fmla="*/ 4835525 h 4835526"/>
              <a:gd name="connsiteX5" fmla="*/ 0 w 13770334"/>
              <a:gd name="connsiteY5" fmla="*/ 0 h 4835526"/>
              <a:gd name="connsiteX0" fmla="*/ 0 w 13957524"/>
              <a:gd name="connsiteY0" fmla="*/ 0 h 4835526"/>
              <a:gd name="connsiteX1" fmla="*/ 12224186 w 13957524"/>
              <a:gd name="connsiteY1" fmla="*/ 147484 h 4835526"/>
              <a:gd name="connsiteX2" fmla="*/ 12177714 w 13957524"/>
              <a:gd name="connsiteY2" fmla="*/ 2417763 h 4835526"/>
              <a:gd name="connsiteX3" fmla="*/ 6088857 w 13957524"/>
              <a:gd name="connsiteY3" fmla="*/ 4835526 h 4835526"/>
              <a:gd name="connsiteX4" fmla="*/ 0 w 13957524"/>
              <a:gd name="connsiteY4" fmla="*/ 4835525 h 4835526"/>
              <a:gd name="connsiteX5" fmla="*/ 0 w 13957524"/>
              <a:gd name="connsiteY5" fmla="*/ 0 h 4835526"/>
              <a:gd name="connsiteX0" fmla="*/ 0 w 13957524"/>
              <a:gd name="connsiteY0" fmla="*/ 0 h 4835526"/>
              <a:gd name="connsiteX1" fmla="*/ 12224186 w 13957524"/>
              <a:gd name="connsiteY1" fmla="*/ 147484 h 4835526"/>
              <a:gd name="connsiteX2" fmla="*/ 12177714 w 13957524"/>
              <a:gd name="connsiteY2" fmla="*/ 2417763 h 4835526"/>
              <a:gd name="connsiteX3" fmla="*/ 6088857 w 13957524"/>
              <a:gd name="connsiteY3" fmla="*/ 4835526 h 4835526"/>
              <a:gd name="connsiteX4" fmla="*/ 309717 w 13957524"/>
              <a:gd name="connsiteY4" fmla="*/ 1649873 h 4835526"/>
              <a:gd name="connsiteX5" fmla="*/ 0 w 13957524"/>
              <a:gd name="connsiteY5" fmla="*/ 0 h 4835526"/>
              <a:gd name="connsiteX0" fmla="*/ 46472 w 14308830"/>
              <a:gd name="connsiteY0" fmla="*/ 0 h 4245590"/>
              <a:gd name="connsiteX1" fmla="*/ 12270658 w 14308830"/>
              <a:gd name="connsiteY1" fmla="*/ 147484 h 4245590"/>
              <a:gd name="connsiteX2" fmla="*/ 12224186 w 14308830"/>
              <a:gd name="connsiteY2" fmla="*/ 2417763 h 4245590"/>
              <a:gd name="connsiteX3" fmla="*/ 0 w 14308830"/>
              <a:gd name="connsiteY3" fmla="*/ 4245590 h 4245590"/>
              <a:gd name="connsiteX4" fmla="*/ 356189 w 14308830"/>
              <a:gd name="connsiteY4" fmla="*/ 1649873 h 4245590"/>
              <a:gd name="connsiteX5" fmla="*/ 46472 w 14308830"/>
              <a:gd name="connsiteY5" fmla="*/ 0 h 4245590"/>
              <a:gd name="connsiteX0" fmla="*/ 46472 w 14267459"/>
              <a:gd name="connsiteY0" fmla="*/ 0 h 4538991"/>
              <a:gd name="connsiteX1" fmla="*/ 12270658 w 14267459"/>
              <a:gd name="connsiteY1" fmla="*/ 147484 h 4538991"/>
              <a:gd name="connsiteX2" fmla="*/ 12120947 w 14267459"/>
              <a:gd name="connsiteY2" fmla="*/ 4231815 h 4538991"/>
              <a:gd name="connsiteX3" fmla="*/ 0 w 14267459"/>
              <a:gd name="connsiteY3" fmla="*/ 4245590 h 4538991"/>
              <a:gd name="connsiteX4" fmla="*/ 356189 w 14267459"/>
              <a:gd name="connsiteY4" fmla="*/ 1649873 h 4538991"/>
              <a:gd name="connsiteX5" fmla="*/ 46472 w 14267459"/>
              <a:gd name="connsiteY5" fmla="*/ 0 h 4538991"/>
              <a:gd name="connsiteX0" fmla="*/ 46472 w 16153072"/>
              <a:gd name="connsiteY0" fmla="*/ 0 h 4984337"/>
              <a:gd name="connsiteX1" fmla="*/ 12270658 w 16153072"/>
              <a:gd name="connsiteY1" fmla="*/ 147484 h 4984337"/>
              <a:gd name="connsiteX2" fmla="*/ 12120947 w 16153072"/>
              <a:gd name="connsiteY2" fmla="*/ 4231815 h 4984337"/>
              <a:gd name="connsiteX3" fmla="*/ 0 w 16153072"/>
              <a:gd name="connsiteY3" fmla="*/ 4245590 h 4984337"/>
              <a:gd name="connsiteX4" fmla="*/ 356189 w 16153072"/>
              <a:gd name="connsiteY4" fmla="*/ 1649873 h 4984337"/>
              <a:gd name="connsiteX5" fmla="*/ 46472 w 16153072"/>
              <a:gd name="connsiteY5" fmla="*/ 0 h 4984337"/>
              <a:gd name="connsiteX0" fmla="*/ 46472 w 16615985"/>
              <a:gd name="connsiteY0" fmla="*/ 0 h 5112976"/>
              <a:gd name="connsiteX1" fmla="*/ 12270658 w 16615985"/>
              <a:gd name="connsiteY1" fmla="*/ 147484 h 5112976"/>
              <a:gd name="connsiteX2" fmla="*/ 12120947 w 16615985"/>
              <a:gd name="connsiteY2" fmla="*/ 4231815 h 5112976"/>
              <a:gd name="connsiteX3" fmla="*/ 0 w 16615985"/>
              <a:gd name="connsiteY3" fmla="*/ 4245590 h 5112976"/>
              <a:gd name="connsiteX4" fmla="*/ 356189 w 16615985"/>
              <a:gd name="connsiteY4" fmla="*/ 1649873 h 5112976"/>
              <a:gd name="connsiteX5" fmla="*/ 46472 w 16615985"/>
              <a:gd name="connsiteY5" fmla="*/ 0 h 5112976"/>
              <a:gd name="connsiteX0" fmla="*/ 50189 w 16619702"/>
              <a:gd name="connsiteY0" fmla="*/ 0 h 5112976"/>
              <a:gd name="connsiteX1" fmla="*/ 12274375 w 16619702"/>
              <a:gd name="connsiteY1" fmla="*/ 147484 h 5112976"/>
              <a:gd name="connsiteX2" fmla="*/ 12124664 w 16619702"/>
              <a:gd name="connsiteY2" fmla="*/ 4231815 h 5112976"/>
              <a:gd name="connsiteX3" fmla="*/ 3717 w 16619702"/>
              <a:gd name="connsiteY3" fmla="*/ 4245590 h 5112976"/>
              <a:gd name="connsiteX4" fmla="*/ 359906 w 16619702"/>
              <a:gd name="connsiteY4" fmla="*/ 1649873 h 5112976"/>
              <a:gd name="connsiteX5" fmla="*/ 50189 w 16619702"/>
              <a:gd name="connsiteY5" fmla="*/ 0 h 5112976"/>
              <a:gd name="connsiteX0" fmla="*/ 50141 w 16656845"/>
              <a:gd name="connsiteY0" fmla="*/ 0 h 5072723"/>
              <a:gd name="connsiteX1" fmla="*/ 12274327 w 16656845"/>
              <a:gd name="connsiteY1" fmla="*/ 147484 h 5072723"/>
              <a:gd name="connsiteX2" fmla="*/ 12183610 w 16656845"/>
              <a:gd name="connsiteY2" fmla="*/ 4187570 h 5072723"/>
              <a:gd name="connsiteX3" fmla="*/ 3669 w 16656845"/>
              <a:gd name="connsiteY3" fmla="*/ 4245590 h 5072723"/>
              <a:gd name="connsiteX4" fmla="*/ 359858 w 16656845"/>
              <a:gd name="connsiteY4" fmla="*/ 1649873 h 5072723"/>
              <a:gd name="connsiteX5" fmla="*/ 50141 w 16656845"/>
              <a:gd name="connsiteY5" fmla="*/ 0 h 5072723"/>
              <a:gd name="connsiteX0" fmla="*/ 48410 w 15004891"/>
              <a:gd name="connsiteY0" fmla="*/ 0 h 4598531"/>
              <a:gd name="connsiteX1" fmla="*/ 12272596 w 15004891"/>
              <a:gd name="connsiteY1" fmla="*/ 147484 h 4598531"/>
              <a:gd name="connsiteX2" fmla="*/ 12181879 w 15004891"/>
              <a:gd name="connsiteY2" fmla="*/ 4187570 h 4598531"/>
              <a:gd name="connsiteX3" fmla="*/ 1938 w 15004891"/>
              <a:gd name="connsiteY3" fmla="*/ 4245590 h 4598531"/>
              <a:gd name="connsiteX4" fmla="*/ 358127 w 15004891"/>
              <a:gd name="connsiteY4" fmla="*/ 1649873 h 4598531"/>
              <a:gd name="connsiteX5" fmla="*/ 48410 w 15004891"/>
              <a:gd name="connsiteY5" fmla="*/ 0 h 4598531"/>
              <a:gd name="connsiteX0" fmla="*/ 49782 w 16448836"/>
              <a:gd name="connsiteY0" fmla="*/ 0 h 5056405"/>
              <a:gd name="connsiteX1" fmla="*/ 12273968 w 16448836"/>
              <a:gd name="connsiteY1" fmla="*/ 147484 h 5056405"/>
              <a:gd name="connsiteX2" fmla="*/ 12183251 w 16448836"/>
              <a:gd name="connsiteY2" fmla="*/ 4187570 h 5056405"/>
              <a:gd name="connsiteX3" fmla="*/ 3310 w 16448836"/>
              <a:gd name="connsiteY3" fmla="*/ 4245590 h 5056405"/>
              <a:gd name="connsiteX4" fmla="*/ 359499 w 16448836"/>
              <a:gd name="connsiteY4" fmla="*/ 1649873 h 5056405"/>
              <a:gd name="connsiteX5" fmla="*/ 49782 w 16448836"/>
              <a:gd name="connsiteY5" fmla="*/ 0 h 5056405"/>
              <a:gd name="connsiteX0" fmla="*/ 49409 w 16179660"/>
              <a:gd name="connsiteY0" fmla="*/ 0 h 4997032"/>
              <a:gd name="connsiteX1" fmla="*/ 12273595 w 16179660"/>
              <a:gd name="connsiteY1" fmla="*/ 147484 h 4997032"/>
              <a:gd name="connsiteX2" fmla="*/ 12182878 w 16179660"/>
              <a:gd name="connsiteY2" fmla="*/ 4187570 h 4997032"/>
              <a:gd name="connsiteX3" fmla="*/ 2937 w 16179660"/>
              <a:gd name="connsiteY3" fmla="*/ 4245590 h 4997032"/>
              <a:gd name="connsiteX4" fmla="*/ 359126 w 16179660"/>
              <a:gd name="connsiteY4" fmla="*/ 1649873 h 4997032"/>
              <a:gd name="connsiteX5" fmla="*/ 49409 w 16179660"/>
              <a:gd name="connsiteY5" fmla="*/ 0 h 4997032"/>
              <a:gd name="connsiteX0" fmla="*/ 49409 w 16179660"/>
              <a:gd name="connsiteY0" fmla="*/ 0 h 4997032"/>
              <a:gd name="connsiteX1" fmla="*/ 12273595 w 16179660"/>
              <a:gd name="connsiteY1" fmla="*/ 147484 h 4997032"/>
              <a:gd name="connsiteX2" fmla="*/ 12182878 w 16179660"/>
              <a:gd name="connsiteY2" fmla="*/ 4187570 h 4997032"/>
              <a:gd name="connsiteX3" fmla="*/ 2937 w 16179660"/>
              <a:gd name="connsiteY3" fmla="*/ 4245590 h 4997032"/>
              <a:gd name="connsiteX4" fmla="*/ 19913 w 16179660"/>
              <a:gd name="connsiteY4" fmla="*/ 646982 h 4997032"/>
              <a:gd name="connsiteX5" fmla="*/ 49409 w 16179660"/>
              <a:gd name="connsiteY5" fmla="*/ 0 h 4997032"/>
              <a:gd name="connsiteX0" fmla="*/ 1656983 w 16179660"/>
              <a:gd name="connsiteY0" fmla="*/ 29496 h 4849548"/>
              <a:gd name="connsiteX1" fmla="*/ 12273595 w 16179660"/>
              <a:gd name="connsiteY1" fmla="*/ 0 h 4849548"/>
              <a:gd name="connsiteX2" fmla="*/ 12182878 w 16179660"/>
              <a:gd name="connsiteY2" fmla="*/ 4040086 h 4849548"/>
              <a:gd name="connsiteX3" fmla="*/ 2937 w 16179660"/>
              <a:gd name="connsiteY3" fmla="*/ 4098106 h 4849548"/>
              <a:gd name="connsiteX4" fmla="*/ 19913 w 16179660"/>
              <a:gd name="connsiteY4" fmla="*/ 499498 h 4849548"/>
              <a:gd name="connsiteX5" fmla="*/ 1656983 w 16179660"/>
              <a:gd name="connsiteY5" fmla="*/ 29496 h 4849548"/>
              <a:gd name="connsiteX0" fmla="*/ 1656983 w 16179660"/>
              <a:gd name="connsiteY0" fmla="*/ 252669 h 5072721"/>
              <a:gd name="connsiteX1" fmla="*/ 12273595 w 16179660"/>
              <a:gd name="connsiteY1" fmla="*/ 223173 h 5072721"/>
              <a:gd name="connsiteX2" fmla="*/ 12182878 w 16179660"/>
              <a:gd name="connsiteY2" fmla="*/ 4263259 h 5072721"/>
              <a:gd name="connsiteX3" fmla="*/ 2937 w 16179660"/>
              <a:gd name="connsiteY3" fmla="*/ 4321279 h 5072721"/>
              <a:gd name="connsiteX4" fmla="*/ 34662 w 16179660"/>
              <a:gd name="connsiteY4" fmla="*/ 0 h 5072721"/>
              <a:gd name="connsiteX5" fmla="*/ 1656983 w 16179660"/>
              <a:gd name="connsiteY5" fmla="*/ 252669 h 5072721"/>
              <a:gd name="connsiteX0" fmla="*/ 1622559 w 14253173"/>
              <a:gd name="connsiteY0" fmla="*/ 252669 h 4720693"/>
              <a:gd name="connsiteX1" fmla="*/ 12239171 w 14253173"/>
              <a:gd name="connsiteY1" fmla="*/ 223173 h 4720693"/>
              <a:gd name="connsiteX2" fmla="*/ 12148454 w 14253173"/>
              <a:gd name="connsiteY2" fmla="*/ 4263259 h 4720693"/>
              <a:gd name="connsiteX3" fmla="*/ 86500 w 14253173"/>
              <a:gd name="connsiteY3" fmla="*/ 4350775 h 4720693"/>
              <a:gd name="connsiteX4" fmla="*/ 238 w 14253173"/>
              <a:gd name="connsiteY4" fmla="*/ 0 h 4720693"/>
              <a:gd name="connsiteX5" fmla="*/ 1622559 w 14253173"/>
              <a:gd name="connsiteY5" fmla="*/ 252669 h 4720693"/>
              <a:gd name="connsiteX0" fmla="*/ 1622559 w 14253173"/>
              <a:gd name="connsiteY0" fmla="*/ 252669 h 4720693"/>
              <a:gd name="connsiteX1" fmla="*/ 12239171 w 14253173"/>
              <a:gd name="connsiteY1" fmla="*/ 223173 h 4720693"/>
              <a:gd name="connsiteX2" fmla="*/ 12148454 w 14253173"/>
              <a:gd name="connsiteY2" fmla="*/ 4263259 h 4720693"/>
              <a:gd name="connsiteX3" fmla="*/ 86500 w 14253173"/>
              <a:gd name="connsiteY3" fmla="*/ 4350775 h 4720693"/>
              <a:gd name="connsiteX4" fmla="*/ 238 w 14253173"/>
              <a:gd name="connsiteY4" fmla="*/ 0 h 4720693"/>
              <a:gd name="connsiteX5" fmla="*/ 1622559 w 14253173"/>
              <a:gd name="connsiteY5" fmla="*/ 252669 h 4720693"/>
              <a:gd name="connsiteX0" fmla="*/ 1622598 w 14253996"/>
              <a:gd name="connsiteY0" fmla="*/ 252669 h 4712915"/>
              <a:gd name="connsiteX1" fmla="*/ 12239210 w 14253996"/>
              <a:gd name="connsiteY1" fmla="*/ 223173 h 4712915"/>
              <a:gd name="connsiteX2" fmla="*/ 12148493 w 14253996"/>
              <a:gd name="connsiteY2" fmla="*/ 4263259 h 4712915"/>
              <a:gd name="connsiteX3" fmla="*/ 71790 w 14253996"/>
              <a:gd name="connsiteY3" fmla="*/ 4336027 h 4712915"/>
              <a:gd name="connsiteX4" fmla="*/ 277 w 14253996"/>
              <a:gd name="connsiteY4" fmla="*/ 0 h 4712915"/>
              <a:gd name="connsiteX5" fmla="*/ 1622598 w 14253996"/>
              <a:gd name="connsiteY5" fmla="*/ 252669 h 4712915"/>
              <a:gd name="connsiteX0" fmla="*/ 1578644 w 14210042"/>
              <a:gd name="connsiteY0" fmla="*/ 223172 h 4683418"/>
              <a:gd name="connsiteX1" fmla="*/ 12195256 w 14210042"/>
              <a:gd name="connsiteY1" fmla="*/ 193676 h 4683418"/>
              <a:gd name="connsiteX2" fmla="*/ 12104539 w 14210042"/>
              <a:gd name="connsiteY2" fmla="*/ 4233762 h 4683418"/>
              <a:gd name="connsiteX3" fmla="*/ 27836 w 14210042"/>
              <a:gd name="connsiteY3" fmla="*/ 4306530 h 4683418"/>
              <a:gd name="connsiteX4" fmla="*/ 569 w 14210042"/>
              <a:gd name="connsiteY4" fmla="*/ 0 h 4683418"/>
              <a:gd name="connsiteX5" fmla="*/ 1578644 w 14210042"/>
              <a:gd name="connsiteY5" fmla="*/ 223172 h 4683418"/>
              <a:gd name="connsiteX0" fmla="*/ 1578075 w 14209473"/>
              <a:gd name="connsiteY0" fmla="*/ 223172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1578075 w 14209473"/>
              <a:gd name="connsiteY5" fmla="*/ 223172 h 4683418"/>
              <a:gd name="connsiteX0" fmla="*/ 1578075 w 14209473"/>
              <a:gd name="connsiteY0" fmla="*/ 223172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1578075 w 14209473"/>
              <a:gd name="connsiteY5" fmla="*/ 223172 h 4683418"/>
              <a:gd name="connsiteX0" fmla="*/ 8701546 w 14209473"/>
              <a:gd name="connsiteY0" fmla="*/ 16694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8701546 w 14209473"/>
              <a:gd name="connsiteY5" fmla="*/ 16694 h 4683418"/>
              <a:gd name="connsiteX0" fmla="*/ 8701546 w 14209473"/>
              <a:gd name="connsiteY0" fmla="*/ 1945 h 4668669"/>
              <a:gd name="connsiteX1" fmla="*/ 12194687 w 14209473"/>
              <a:gd name="connsiteY1" fmla="*/ 178927 h 4668669"/>
              <a:gd name="connsiteX2" fmla="*/ 12103970 w 14209473"/>
              <a:gd name="connsiteY2" fmla="*/ 4219013 h 4668669"/>
              <a:gd name="connsiteX3" fmla="*/ 27267 w 14209473"/>
              <a:gd name="connsiteY3" fmla="*/ 4291781 h 4668669"/>
              <a:gd name="connsiteX4" fmla="*/ 0 w 14209473"/>
              <a:gd name="connsiteY4" fmla="*/ 0 h 4668669"/>
              <a:gd name="connsiteX5" fmla="*/ 8701546 w 14209473"/>
              <a:gd name="connsiteY5" fmla="*/ 1945 h 4668669"/>
              <a:gd name="connsiteX0" fmla="*/ 12182166 w 14209473"/>
              <a:gd name="connsiteY0" fmla="*/ 16694 h 4668669"/>
              <a:gd name="connsiteX1" fmla="*/ 12194687 w 14209473"/>
              <a:gd name="connsiteY1" fmla="*/ 178927 h 4668669"/>
              <a:gd name="connsiteX2" fmla="*/ 12103970 w 14209473"/>
              <a:gd name="connsiteY2" fmla="*/ 4219013 h 4668669"/>
              <a:gd name="connsiteX3" fmla="*/ 27267 w 14209473"/>
              <a:gd name="connsiteY3" fmla="*/ 4291781 h 4668669"/>
              <a:gd name="connsiteX4" fmla="*/ 0 w 14209473"/>
              <a:gd name="connsiteY4" fmla="*/ 0 h 4668669"/>
              <a:gd name="connsiteX5" fmla="*/ 12182166 w 14209473"/>
              <a:gd name="connsiteY5" fmla="*/ 16694 h 4668669"/>
              <a:gd name="connsiteX0" fmla="*/ 12182166 w 14180684"/>
              <a:gd name="connsiteY0" fmla="*/ 16694 h 4467237"/>
              <a:gd name="connsiteX1" fmla="*/ 12150442 w 14180684"/>
              <a:gd name="connsiteY1" fmla="*/ 4013508 h 4467237"/>
              <a:gd name="connsiteX2" fmla="*/ 12103970 w 14180684"/>
              <a:gd name="connsiteY2" fmla="*/ 4219013 h 4467237"/>
              <a:gd name="connsiteX3" fmla="*/ 27267 w 14180684"/>
              <a:gd name="connsiteY3" fmla="*/ 4291781 h 4467237"/>
              <a:gd name="connsiteX4" fmla="*/ 0 w 14180684"/>
              <a:gd name="connsiteY4" fmla="*/ 0 h 4467237"/>
              <a:gd name="connsiteX5" fmla="*/ 12182166 w 14180684"/>
              <a:gd name="connsiteY5" fmla="*/ 16694 h 4467237"/>
              <a:gd name="connsiteX0" fmla="*/ 12182166 w 12671202"/>
              <a:gd name="connsiteY0" fmla="*/ 16694 h 4467237"/>
              <a:gd name="connsiteX1" fmla="*/ 12150442 w 12671202"/>
              <a:gd name="connsiteY1" fmla="*/ 4013508 h 4467237"/>
              <a:gd name="connsiteX2" fmla="*/ 12103970 w 12671202"/>
              <a:gd name="connsiteY2" fmla="*/ 4219013 h 4467237"/>
              <a:gd name="connsiteX3" fmla="*/ 27267 w 12671202"/>
              <a:gd name="connsiteY3" fmla="*/ 4291781 h 4467237"/>
              <a:gd name="connsiteX4" fmla="*/ 0 w 12671202"/>
              <a:gd name="connsiteY4" fmla="*/ 0 h 4467237"/>
              <a:gd name="connsiteX5" fmla="*/ 12182166 w 12671202"/>
              <a:gd name="connsiteY5" fmla="*/ 16694 h 4467237"/>
              <a:gd name="connsiteX0" fmla="*/ 12182166 w 12972148"/>
              <a:gd name="connsiteY0" fmla="*/ 16694 h 4467237"/>
              <a:gd name="connsiteX1" fmla="*/ 12150442 w 12972148"/>
              <a:gd name="connsiteY1" fmla="*/ 4013508 h 4467237"/>
              <a:gd name="connsiteX2" fmla="*/ 12103970 w 12972148"/>
              <a:gd name="connsiteY2" fmla="*/ 4219013 h 4467237"/>
              <a:gd name="connsiteX3" fmla="*/ 27267 w 12972148"/>
              <a:gd name="connsiteY3" fmla="*/ 4291781 h 4467237"/>
              <a:gd name="connsiteX4" fmla="*/ 0 w 12972148"/>
              <a:gd name="connsiteY4" fmla="*/ 0 h 4467237"/>
              <a:gd name="connsiteX5" fmla="*/ 12182166 w 12972148"/>
              <a:gd name="connsiteY5" fmla="*/ 16694 h 4467237"/>
              <a:gd name="connsiteX0" fmla="*/ 12182166 w 12618536"/>
              <a:gd name="connsiteY0" fmla="*/ 16694 h 4467237"/>
              <a:gd name="connsiteX1" fmla="*/ 12150442 w 12618536"/>
              <a:gd name="connsiteY1" fmla="*/ 4013508 h 4467237"/>
              <a:gd name="connsiteX2" fmla="*/ 12103970 w 12618536"/>
              <a:gd name="connsiteY2" fmla="*/ 4219013 h 4467237"/>
              <a:gd name="connsiteX3" fmla="*/ 27267 w 12618536"/>
              <a:gd name="connsiteY3" fmla="*/ 4291781 h 4467237"/>
              <a:gd name="connsiteX4" fmla="*/ 0 w 12618536"/>
              <a:gd name="connsiteY4" fmla="*/ 0 h 4467237"/>
              <a:gd name="connsiteX5" fmla="*/ 12182166 w 12618536"/>
              <a:gd name="connsiteY5" fmla="*/ 16694 h 4467237"/>
              <a:gd name="connsiteX0" fmla="*/ 12182166 w 12182166"/>
              <a:gd name="connsiteY0" fmla="*/ 16694 h 4351700"/>
              <a:gd name="connsiteX1" fmla="*/ 12150442 w 12182166"/>
              <a:gd name="connsiteY1" fmla="*/ 4013508 h 4351700"/>
              <a:gd name="connsiteX2" fmla="*/ 6352099 w 12182166"/>
              <a:gd name="connsiteY2" fmla="*/ 2803168 h 4351700"/>
              <a:gd name="connsiteX3" fmla="*/ 27267 w 12182166"/>
              <a:gd name="connsiteY3" fmla="*/ 4291781 h 4351700"/>
              <a:gd name="connsiteX4" fmla="*/ 0 w 12182166"/>
              <a:gd name="connsiteY4" fmla="*/ 0 h 4351700"/>
              <a:gd name="connsiteX5" fmla="*/ 12182166 w 12182166"/>
              <a:gd name="connsiteY5" fmla="*/ 16694 h 4351700"/>
              <a:gd name="connsiteX0" fmla="*/ 12182166 w 12194687"/>
              <a:gd name="connsiteY0" fmla="*/ 16694 h 4350591"/>
              <a:gd name="connsiteX1" fmla="*/ 12194687 w 12194687"/>
              <a:gd name="connsiteY1" fmla="*/ 4264231 h 4350591"/>
              <a:gd name="connsiteX2" fmla="*/ 6352099 w 12194687"/>
              <a:gd name="connsiteY2" fmla="*/ 2803168 h 4350591"/>
              <a:gd name="connsiteX3" fmla="*/ 27267 w 12194687"/>
              <a:gd name="connsiteY3" fmla="*/ 4291781 h 4350591"/>
              <a:gd name="connsiteX4" fmla="*/ 0 w 12194687"/>
              <a:gd name="connsiteY4" fmla="*/ 0 h 4350591"/>
              <a:gd name="connsiteX5" fmla="*/ 12182166 w 12194687"/>
              <a:gd name="connsiteY5" fmla="*/ 16694 h 4350591"/>
              <a:gd name="connsiteX0" fmla="*/ 12158475 w 12170996"/>
              <a:gd name="connsiteY0" fmla="*/ 1946 h 4335843"/>
              <a:gd name="connsiteX1" fmla="*/ 12170996 w 12170996"/>
              <a:gd name="connsiteY1" fmla="*/ 4249483 h 4335843"/>
              <a:gd name="connsiteX2" fmla="*/ 6328408 w 12170996"/>
              <a:gd name="connsiteY2" fmla="*/ 2788420 h 4335843"/>
              <a:gd name="connsiteX3" fmla="*/ 3576 w 12170996"/>
              <a:gd name="connsiteY3" fmla="*/ 4277033 h 4335843"/>
              <a:gd name="connsiteX4" fmla="*/ 5805 w 12170996"/>
              <a:gd name="connsiteY4" fmla="*/ 0 h 4335843"/>
              <a:gd name="connsiteX5" fmla="*/ 12158475 w 12170996"/>
              <a:gd name="connsiteY5" fmla="*/ 1946 h 4335843"/>
              <a:gd name="connsiteX0" fmla="*/ 12158475 w 12170996"/>
              <a:gd name="connsiteY0" fmla="*/ 0 h 4333897"/>
              <a:gd name="connsiteX1" fmla="*/ 12170996 w 12170996"/>
              <a:gd name="connsiteY1" fmla="*/ 4247537 h 4333897"/>
              <a:gd name="connsiteX2" fmla="*/ 6328408 w 12170996"/>
              <a:gd name="connsiteY2" fmla="*/ 2786474 h 4333897"/>
              <a:gd name="connsiteX3" fmla="*/ 3576 w 12170996"/>
              <a:gd name="connsiteY3" fmla="*/ 4275087 h 4333897"/>
              <a:gd name="connsiteX4" fmla="*/ 5805 w 12170996"/>
              <a:gd name="connsiteY4" fmla="*/ 27550 h 4333897"/>
              <a:gd name="connsiteX5" fmla="*/ 12158475 w 12170996"/>
              <a:gd name="connsiteY5" fmla="*/ 0 h 4333897"/>
              <a:gd name="connsiteX0" fmla="*/ 12158475 w 12170996"/>
              <a:gd name="connsiteY0" fmla="*/ 0 h 4377156"/>
              <a:gd name="connsiteX1" fmla="*/ 12170996 w 12170996"/>
              <a:gd name="connsiteY1" fmla="*/ 4247537 h 4377156"/>
              <a:gd name="connsiteX2" fmla="*/ 6328408 w 12170996"/>
              <a:gd name="connsiteY2" fmla="*/ 2786474 h 4377156"/>
              <a:gd name="connsiteX3" fmla="*/ 3576 w 12170996"/>
              <a:gd name="connsiteY3" fmla="*/ 4319332 h 4377156"/>
              <a:gd name="connsiteX4" fmla="*/ 5805 w 12170996"/>
              <a:gd name="connsiteY4" fmla="*/ 27550 h 4377156"/>
              <a:gd name="connsiteX5" fmla="*/ 12158475 w 12170996"/>
              <a:gd name="connsiteY5" fmla="*/ 0 h 4377156"/>
              <a:gd name="connsiteX0" fmla="*/ 12154899 w 12167420"/>
              <a:gd name="connsiteY0" fmla="*/ 0 h 4319332"/>
              <a:gd name="connsiteX1" fmla="*/ 12167420 w 12167420"/>
              <a:gd name="connsiteY1" fmla="*/ 4247537 h 4319332"/>
              <a:gd name="connsiteX2" fmla="*/ 6324832 w 12167420"/>
              <a:gd name="connsiteY2" fmla="*/ 2786474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319332"/>
              <a:gd name="connsiteX1" fmla="*/ 12167420 w 12167420"/>
              <a:gd name="connsiteY1" fmla="*/ 4247537 h 4319332"/>
              <a:gd name="connsiteX2" fmla="*/ 6324832 w 12167420"/>
              <a:gd name="connsiteY2" fmla="*/ 2786474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319332"/>
              <a:gd name="connsiteX1" fmla="*/ 12167420 w 12167420"/>
              <a:gd name="connsiteY1" fmla="*/ 4247537 h 4319332"/>
              <a:gd name="connsiteX2" fmla="*/ 6059361 w 12167420"/>
              <a:gd name="connsiteY2" fmla="*/ 2889712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407822"/>
              <a:gd name="connsiteX1" fmla="*/ 12167420 w 12167420"/>
              <a:gd name="connsiteY1" fmla="*/ 4247537 h 4407822"/>
              <a:gd name="connsiteX2" fmla="*/ 6059361 w 12167420"/>
              <a:gd name="connsiteY2" fmla="*/ 2889712 h 4407822"/>
              <a:gd name="connsiteX3" fmla="*/ 0 w 12167420"/>
              <a:gd name="connsiteY3" fmla="*/ 4407822 h 4407822"/>
              <a:gd name="connsiteX4" fmla="*/ 2229 w 12167420"/>
              <a:gd name="connsiteY4" fmla="*/ 27550 h 4407822"/>
              <a:gd name="connsiteX5" fmla="*/ 12154899 w 12167420"/>
              <a:gd name="connsiteY5" fmla="*/ 0 h 4407822"/>
              <a:gd name="connsiteX0" fmla="*/ 12154899 w 12167420"/>
              <a:gd name="connsiteY0" fmla="*/ 1947 h 4409769"/>
              <a:gd name="connsiteX1" fmla="*/ 12167420 w 12167420"/>
              <a:gd name="connsiteY1" fmla="*/ 4249484 h 4409769"/>
              <a:gd name="connsiteX2" fmla="*/ 6059361 w 12167420"/>
              <a:gd name="connsiteY2" fmla="*/ 2891659 h 4409769"/>
              <a:gd name="connsiteX3" fmla="*/ 0 w 12167420"/>
              <a:gd name="connsiteY3" fmla="*/ 4409769 h 4409769"/>
              <a:gd name="connsiteX4" fmla="*/ 2229 w 12167420"/>
              <a:gd name="connsiteY4" fmla="*/ 0 h 4409769"/>
              <a:gd name="connsiteX5" fmla="*/ 12154899 w 12167420"/>
              <a:gd name="connsiteY5" fmla="*/ 1947 h 4409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67420" h="4409769">
                <a:moveTo>
                  <a:pt x="12154899" y="1947"/>
                </a:moveTo>
                <a:cubicBezTo>
                  <a:pt x="12159073" y="1417793"/>
                  <a:pt x="12163246" y="2833638"/>
                  <a:pt x="12167420" y="4249484"/>
                </a:cubicBezTo>
                <a:cubicBezTo>
                  <a:pt x="10383016" y="3320336"/>
                  <a:pt x="8087264" y="2864945"/>
                  <a:pt x="6059361" y="2891659"/>
                </a:cubicBezTo>
                <a:cubicBezTo>
                  <a:pt x="4031458" y="2918373"/>
                  <a:pt x="1268512" y="3392131"/>
                  <a:pt x="0" y="4409769"/>
                </a:cubicBezTo>
                <a:cubicBezTo>
                  <a:pt x="5659" y="2089355"/>
                  <a:pt x="11318" y="1229033"/>
                  <a:pt x="2229" y="0"/>
                </a:cubicBezTo>
                <a:lnTo>
                  <a:pt x="12154899" y="1947"/>
                </a:lnTo>
                <a:close/>
              </a:path>
            </a:pathLst>
          </a:custGeom>
        </p:spPr>
        <p:txBody>
          <a:bodyPr anchor="ctr"/>
          <a:lstStyle>
            <a:lvl1pPr algn="ctr">
              <a:defRPr baseline="0">
                <a:solidFill>
                  <a:srgbClr val="6D6E6C"/>
                </a:solidFill>
              </a:defRPr>
            </a:lvl1pPr>
          </a:lstStyle>
          <a:p>
            <a:r>
              <a:rPr lang="en-US" dirty="0"/>
              <a:t>Click to add photo </a:t>
            </a:r>
          </a:p>
        </p:txBody>
      </p:sp>
      <p:sp>
        <p:nvSpPr>
          <p:cNvPr id="58" name="Oval 57"/>
          <p:cNvSpPr/>
          <p:nvPr userDrawn="1"/>
        </p:nvSpPr>
        <p:spPr>
          <a:xfrm flipH="1">
            <a:off x="10837179" y="5366257"/>
            <a:ext cx="1103834" cy="1103834"/>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userDrawn="1"/>
        </p:nvSpPr>
        <p:spPr>
          <a:xfrm flipH="1">
            <a:off x="3787" y="2819305"/>
            <a:ext cx="12173465" cy="4043593"/>
          </a:xfrm>
          <a:custGeom>
            <a:avLst/>
            <a:gdLst>
              <a:gd name="connsiteX0" fmla="*/ 6058389 w 12173465"/>
              <a:gd name="connsiteY0" fmla="*/ 0 h 4043593"/>
              <a:gd name="connsiteX1" fmla="*/ 150546 w 12173465"/>
              <a:gd name="connsiteY1" fmla="*/ 1318071 h 4043593"/>
              <a:gd name="connsiteX2" fmla="*/ 0 w 12173465"/>
              <a:gd name="connsiteY2" fmla="*/ 1413314 h 4043593"/>
              <a:gd name="connsiteX3" fmla="*/ 0 w 12173465"/>
              <a:gd name="connsiteY3" fmla="*/ 4043593 h 4043593"/>
              <a:gd name="connsiteX4" fmla="*/ 12173465 w 12173465"/>
              <a:gd name="connsiteY4" fmla="*/ 4043593 h 4043593"/>
              <a:gd name="connsiteX5" fmla="*/ 12173465 w 12173465"/>
              <a:gd name="connsiteY5" fmla="*/ 1449177 h 4043593"/>
              <a:gd name="connsiteX6" fmla="*/ 11966232 w 12173465"/>
              <a:gd name="connsiteY6" fmla="*/ 1318071 h 4043593"/>
              <a:gd name="connsiteX7" fmla="*/ 6058389 w 12173465"/>
              <a:gd name="connsiteY7" fmla="*/ 0 h 4043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73465" h="4043593">
                <a:moveTo>
                  <a:pt x="6058389" y="0"/>
                </a:moveTo>
                <a:cubicBezTo>
                  <a:pt x="3679934" y="0"/>
                  <a:pt x="1554793" y="513092"/>
                  <a:pt x="150546" y="1318071"/>
                </a:cubicBezTo>
                <a:lnTo>
                  <a:pt x="0" y="1413314"/>
                </a:lnTo>
                <a:lnTo>
                  <a:pt x="0" y="4043593"/>
                </a:lnTo>
                <a:lnTo>
                  <a:pt x="12173465" y="4043593"/>
                </a:lnTo>
                <a:lnTo>
                  <a:pt x="12173465" y="1449177"/>
                </a:lnTo>
                <a:lnTo>
                  <a:pt x="11966232" y="1318071"/>
                </a:lnTo>
                <a:cubicBezTo>
                  <a:pt x="10561984" y="513092"/>
                  <a:pt x="8436844" y="0"/>
                  <a:pt x="6058389" y="0"/>
                </a:cubicBezTo>
                <a:close/>
              </a:path>
            </a:pathLst>
          </a:cu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0" name="Oval 59"/>
          <p:cNvSpPr/>
          <p:nvPr userDrawn="1"/>
        </p:nvSpPr>
        <p:spPr>
          <a:xfrm flipH="1">
            <a:off x="11236788" y="3644146"/>
            <a:ext cx="585273" cy="626876"/>
          </a:xfrm>
          <a:prstGeom prst="ellipse">
            <a:avLst/>
          </a:prstGeom>
          <a:solidFill>
            <a:srgbClr val="EA1D76">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Arc 63"/>
          <p:cNvSpPr/>
          <p:nvPr userDrawn="1"/>
        </p:nvSpPr>
        <p:spPr>
          <a:xfrm>
            <a:off x="-274058" y="3098207"/>
            <a:ext cx="13412102" cy="4572000"/>
          </a:xfrm>
          <a:prstGeom prst="arc">
            <a:avLst>
              <a:gd name="adj1" fmla="val 11191005"/>
              <a:gd name="adj2" fmla="val 20906242"/>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5" name="Oval 64"/>
          <p:cNvSpPr/>
          <p:nvPr userDrawn="1"/>
        </p:nvSpPr>
        <p:spPr>
          <a:xfrm flipH="1">
            <a:off x="-231609" y="3506998"/>
            <a:ext cx="1031231" cy="1031231"/>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6" name="Straight Connector 65"/>
          <p:cNvCxnSpPr/>
          <p:nvPr userDrawn="1"/>
        </p:nvCxnSpPr>
        <p:spPr>
          <a:xfrm flipH="1">
            <a:off x="332508" y="4442958"/>
            <a:ext cx="1162864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7" name="Text Placeholder 84"/>
          <p:cNvSpPr>
            <a:spLocks noGrp="1"/>
          </p:cNvSpPr>
          <p:nvPr>
            <p:ph type="body" sz="quarter" idx="25" hasCustomPrompt="1"/>
          </p:nvPr>
        </p:nvSpPr>
        <p:spPr>
          <a:xfrm>
            <a:off x="332508" y="4612984"/>
            <a:ext cx="11545518" cy="633861"/>
          </a:xfrm>
        </p:spPr>
        <p:txBody>
          <a:bodyPr anchor="ctr">
            <a:normAutofit/>
          </a:bodyPr>
          <a:lstStyle>
            <a:lvl1pPr marL="0" indent="0" algn="ctr">
              <a:buNone/>
              <a:defRPr sz="3000">
                <a:solidFill>
                  <a:schemeClr val="bg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 heading</a:t>
            </a:r>
          </a:p>
        </p:txBody>
      </p:sp>
      <p:sp>
        <p:nvSpPr>
          <p:cNvPr id="68" name="Text Placeholder 74"/>
          <p:cNvSpPr>
            <a:spLocks noGrp="1"/>
          </p:cNvSpPr>
          <p:nvPr>
            <p:ph type="body" sz="quarter" idx="20" hasCustomPrompt="1"/>
          </p:nvPr>
        </p:nvSpPr>
        <p:spPr>
          <a:xfrm>
            <a:off x="332508" y="3642949"/>
            <a:ext cx="11545518" cy="629984"/>
          </a:xfrm>
        </p:spPr>
        <p:txBody>
          <a:bodyPr>
            <a:noAutofit/>
          </a:bodyPr>
          <a:lstStyle>
            <a:lvl1pPr marL="0" indent="0" algn="ctr">
              <a:buNone/>
              <a:defRPr sz="3600">
                <a:solidFill>
                  <a:schemeClr val="bg1"/>
                </a:solidFill>
                <a:latin typeface="+mj-lt"/>
              </a:defRPr>
            </a:lvl1pPr>
            <a:lvl2pPr>
              <a:defRPr sz="3600"/>
            </a:lvl2pPr>
            <a:lvl3pPr>
              <a:defRPr sz="3600"/>
            </a:lvl3pPr>
            <a:lvl4pPr>
              <a:defRPr sz="3600"/>
            </a:lvl4pPr>
            <a:lvl5pPr>
              <a:defRPr sz="3600"/>
            </a:lvl5pPr>
          </a:lstStyle>
          <a:p>
            <a:pPr lvl="0"/>
            <a:r>
              <a:rPr lang="en-US" dirty="0"/>
              <a:t>TITLE</a:t>
            </a:r>
          </a:p>
        </p:txBody>
      </p:sp>
      <p:pic>
        <p:nvPicPr>
          <p:cNvPr id="79" name="Picture 78"/>
          <p:cNvPicPr>
            <a:picLocks noChangeAspect="1"/>
          </p:cNvPicPr>
          <p:nvPr userDrawn="1"/>
        </p:nvPicPr>
        <p:blipFill>
          <a:blip r:embed="rId2">
            <a:extLst>
              <a:ext uri="{28A0092B-C50C-407E-A947-70E740481C1C}">
                <a14:useLocalDpi xmlns:a14="http://schemas.microsoft.com/office/drawing/2010/main" val="0"/>
              </a:ext>
            </a:extLst>
          </a:blip>
          <a:srcRect l="30130" b="88028"/>
          <a:stretch>
            <a:fillRect/>
          </a:stretch>
        </p:blipFill>
        <p:spPr>
          <a:xfrm flipH="1">
            <a:off x="7603251" y="6070975"/>
            <a:ext cx="4519066" cy="774338"/>
          </a:xfrm>
          <a:custGeom>
            <a:avLst/>
            <a:gdLst>
              <a:gd name="connsiteX0" fmla="*/ 4519066 w 4519066"/>
              <a:gd name="connsiteY0" fmla="*/ 0 h 774338"/>
              <a:gd name="connsiteX1" fmla="*/ 0 w 4519066"/>
              <a:gd name="connsiteY1" fmla="*/ 0 h 774338"/>
              <a:gd name="connsiteX2" fmla="*/ 0 w 4519066"/>
              <a:gd name="connsiteY2" fmla="*/ 774338 h 774338"/>
              <a:gd name="connsiteX3" fmla="*/ 4519066 w 4519066"/>
              <a:gd name="connsiteY3" fmla="*/ 774338 h 774338"/>
            </a:gdLst>
            <a:ahLst/>
            <a:cxnLst>
              <a:cxn ang="0">
                <a:pos x="connsiteX0" y="connsiteY0"/>
              </a:cxn>
              <a:cxn ang="0">
                <a:pos x="connsiteX1" y="connsiteY1"/>
              </a:cxn>
              <a:cxn ang="0">
                <a:pos x="connsiteX2" y="connsiteY2"/>
              </a:cxn>
              <a:cxn ang="0">
                <a:pos x="connsiteX3" y="connsiteY3"/>
              </a:cxn>
            </a:cxnLst>
            <a:rect l="l" t="t" r="r" b="b"/>
            <a:pathLst>
              <a:path w="4519066" h="774338">
                <a:moveTo>
                  <a:pt x="4519066" y="0"/>
                </a:moveTo>
                <a:lnTo>
                  <a:pt x="0" y="0"/>
                </a:lnTo>
                <a:lnTo>
                  <a:pt x="0" y="774338"/>
                </a:lnTo>
                <a:lnTo>
                  <a:pt x="4519066" y="774338"/>
                </a:lnTo>
                <a:close/>
              </a:path>
            </a:pathLst>
          </a:custGeom>
        </p:spPr>
      </p:pic>
      <p:pic>
        <p:nvPicPr>
          <p:cNvPr id="80" name="Picture 79"/>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81"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chemeClr val="bg1"/>
                </a:solidFill>
                <a:latin typeface="Calibri" charset="0"/>
              </a:rPr>
              <a:t>promoting refugee &amp; migrant integration through education</a:t>
            </a:r>
            <a:endParaRPr kumimoji="1" lang="ja-JP" altLang="en-US" sz="1100" dirty="0">
              <a:solidFill>
                <a:schemeClr val="bg1"/>
              </a:solidFill>
              <a:latin typeface="Calibri" charset="0"/>
            </a:endParaRPr>
          </a:p>
        </p:txBody>
      </p:sp>
    </p:spTree>
    <p:extLst>
      <p:ext uri="{BB962C8B-B14F-4D97-AF65-F5344CB8AC3E}">
        <p14:creationId xmlns:p14="http://schemas.microsoft.com/office/powerpoint/2010/main" val="16026807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hoto Top - Text Bottom -  ORANGE">
    <p:spTree>
      <p:nvGrpSpPr>
        <p:cNvPr id="1" name=""/>
        <p:cNvGrpSpPr/>
        <p:nvPr/>
      </p:nvGrpSpPr>
      <p:grpSpPr>
        <a:xfrm>
          <a:off x="0" y="0"/>
          <a:ext cx="0" cy="0"/>
          <a:chOff x="0" y="0"/>
          <a:chExt cx="0" cy="0"/>
        </a:xfrm>
      </p:grpSpPr>
      <p:sp>
        <p:nvSpPr>
          <p:cNvPr id="11" name="Picture Placeholder 6"/>
          <p:cNvSpPr>
            <a:spLocks noGrp="1"/>
          </p:cNvSpPr>
          <p:nvPr>
            <p:ph type="pic" sz="quarter" idx="10" hasCustomPrompt="1"/>
          </p:nvPr>
        </p:nvSpPr>
        <p:spPr>
          <a:xfrm>
            <a:off x="11628" y="7397"/>
            <a:ext cx="12167420" cy="4409769"/>
          </a:xfrm>
          <a:custGeom>
            <a:avLst/>
            <a:gdLst>
              <a:gd name="connsiteX0" fmla="*/ 0 w 12177713"/>
              <a:gd name="connsiteY0" fmla="*/ 0 h 4835525"/>
              <a:gd name="connsiteX1" fmla="*/ 6088857 w 12177713"/>
              <a:gd name="connsiteY1" fmla="*/ 0 h 4835525"/>
              <a:gd name="connsiteX2" fmla="*/ 12177714 w 12177713"/>
              <a:gd name="connsiteY2" fmla="*/ 2417763 h 4835525"/>
              <a:gd name="connsiteX3" fmla="*/ 6088857 w 12177713"/>
              <a:gd name="connsiteY3" fmla="*/ 4835526 h 4835525"/>
              <a:gd name="connsiteX4" fmla="*/ 0 w 12177713"/>
              <a:gd name="connsiteY4" fmla="*/ 4835525 h 4835525"/>
              <a:gd name="connsiteX5" fmla="*/ 0 w 12177713"/>
              <a:gd name="connsiteY5" fmla="*/ 0 h 4835525"/>
              <a:gd name="connsiteX0" fmla="*/ 0 w 13770334"/>
              <a:gd name="connsiteY0" fmla="*/ 0 h 4835526"/>
              <a:gd name="connsiteX1" fmla="*/ 11958715 w 13770334"/>
              <a:gd name="connsiteY1" fmla="*/ 368709 h 4835526"/>
              <a:gd name="connsiteX2" fmla="*/ 12177714 w 13770334"/>
              <a:gd name="connsiteY2" fmla="*/ 2417763 h 4835526"/>
              <a:gd name="connsiteX3" fmla="*/ 6088857 w 13770334"/>
              <a:gd name="connsiteY3" fmla="*/ 4835526 h 4835526"/>
              <a:gd name="connsiteX4" fmla="*/ 0 w 13770334"/>
              <a:gd name="connsiteY4" fmla="*/ 4835525 h 4835526"/>
              <a:gd name="connsiteX5" fmla="*/ 0 w 13770334"/>
              <a:gd name="connsiteY5" fmla="*/ 0 h 4835526"/>
              <a:gd name="connsiteX0" fmla="*/ 0 w 13957524"/>
              <a:gd name="connsiteY0" fmla="*/ 0 h 4835526"/>
              <a:gd name="connsiteX1" fmla="*/ 12224186 w 13957524"/>
              <a:gd name="connsiteY1" fmla="*/ 147484 h 4835526"/>
              <a:gd name="connsiteX2" fmla="*/ 12177714 w 13957524"/>
              <a:gd name="connsiteY2" fmla="*/ 2417763 h 4835526"/>
              <a:gd name="connsiteX3" fmla="*/ 6088857 w 13957524"/>
              <a:gd name="connsiteY3" fmla="*/ 4835526 h 4835526"/>
              <a:gd name="connsiteX4" fmla="*/ 0 w 13957524"/>
              <a:gd name="connsiteY4" fmla="*/ 4835525 h 4835526"/>
              <a:gd name="connsiteX5" fmla="*/ 0 w 13957524"/>
              <a:gd name="connsiteY5" fmla="*/ 0 h 4835526"/>
              <a:gd name="connsiteX0" fmla="*/ 0 w 13957524"/>
              <a:gd name="connsiteY0" fmla="*/ 0 h 4835526"/>
              <a:gd name="connsiteX1" fmla="*/ 12224186 w 13957524"/>
              <a:gd name="connsiteY1" fmla="*/ 147484 h 4835526"/>
              <a:gd name="connsiteX2" fmla="*/ 12177714 w 13957524"/>
              <a:gd name="connsiteY2" fmla="*/ 2417763 h 4835526"/>
              <a:gd name="connsiteX3" fmla="*/ 6088857 w 13957524"/>
              <a:gd name="connsiteY3" fmla="*/ 4835526 h 4835526"/>
              <a:gd name="connsiteX4" fmla="*/ 309717 w 13957524"/>
              <a:gd name="connsiteY4" fmla="*/ 1649873 h 4835526"/>
              <a:gd name="connsiteX5" fmla="*/ 0 w 13957524"/>
              <a:gd name="connsiteY5" fmla="*/ 0 h 4835526"/>
              <a:gd name="connsiteX0" fmla="*/ 46472 w 14308830"/>
              <a:gd name="connsiteY0" fmla="*/ 0 h 4245590"/>
              <a:gd name="connsiteX1" fmla="*/ 12270658 w 14308830"/>
              <a:gd name="connsiteY1" fmla="*/ 147484 h 4245590"/>
              <a:gd name="connsiteX2" fmla="*/ 12224186 w 14308830"/>
              <a:gd name="connsiteY2" fmla="*/ 2417763 h 4245590"/>
              <a:gd name="connsiteX3" fmla="*/ 0 w 14308830"/>
              <a:gd name="connsiteY3" fmla="*/ 4245590 h 4245590"/>
              <a:gd name="connsiteX4" fmla="*/ 356189 w 14308830"/>
              <a:gd name="connsiteY4" fmla="*/ 1649873 h 4245590"/>
              <a:gd name="connsiteX5" fmla="*/ 46472 w 14308830"/>
              <a:gd name="connsiteY5" fmla="*/ 0 h 4245590"/>
              <a:gd name="connsiteX0" fmla="*/ 46472 w 14267459"/>
              <a:gd name="connsiteY0" fmla="*/ 0 h 4538991"/>
              <a:gd name="connsiteX1" fmla="*/ 12270658 w 14267459"/>
              <a:gd name="connsiteY1" fmla="*/ 147484 h 4538991"/>
              <a:gd name="connsiteX2" fmla="*/ 12120947 w 14267459"/>
              <a:gd name="connsiteY2" fmla="*/ 4231815 h 4538991"/>
              <a:gd name="connsiteX3" fmla="*/ 0 w 14267459"/>
              <a:gd name="connsiteY3" fmla="*/ 4245590 h 4538991"/>
              <a:gd name="connsiteX4" fmla="*/ 356189 w 14267459"/>
              <a:gd name="connsiteY4" fmla="*/ 1649873 h 4538991"/>
              <a:gd name="connsiteX5" fmla="*/ 46472 w 14267459"/>
              <a:gd name="connsiteY5" fmla="*/ 0 h 4538991"/>
              <a:gd name="connsiteX0" fmla="*/ 46472 w 16153072"/>
              <a:gd name="connsiteY0" fmla="*/ 0 h 4984337"/>
              <a:gd name="connsiteX1" fmla="*/ 12270658 w 16153072"/>
              <a:gd name="connsiteY1" fmla="*/ 147484 h 4984337"/>
              <a:gd name="connsiteX2" fmla="*/ 12120947 w 16153072"/>
              <a:gd name="connsiteY2" fmla="*/ 4231815 h 4984337"/>
              <a:gd name="connsiteX3" fmla="*/ 0 w 16153072"/>
              <a:gd name="connsiteY3" fmla="*/ 4245590 h 4984337"/>
              <a:gd name="connsiteX4" fmla="*/ 356189 w 16153072"/>
              <a:gd name="connsiteY4" fmla="*/ 1649873 h 4984337"/>
              <a:gd name="connsiteX5" fmla="*/ 46472 w 16153072"/>
              <a:gd name="connsiteY5" fmla="*/ 0 h 4984337"/>
              <a:gd name="connsiteX0" fmla="*/ 46472 w 16615985"/>
              <a:gd name="connsiteY0" fmla="*/ 0 h 5112976"/>
              <a:gd name="connsiteX1" fmla="*/ 12270658 w 16615985"/>
              <a:gd name="connsiteY1" fmla="*/ 147484 h 5112976"/>
              <a:gd name="connsiteX2" fmla="*/ 12120947 w 16615985"/>
              <a:gd name="connsiteY2" fmla="*/ 4231815 h 5112976"/>
              <a:gd name="connsiteX3" fmla="*/ 0 w 16615985"/>
              <a:gd name="connsiteY3" fmla="*/ 4245590 h 5112976"/>
              <a:gd name="connsiteX4" fmla="*/ 356189 w 16615985"/>
              <a:gd name="connsiteY4" fmla="*/ 1649873 h 5112976"/>
              <a:gd name="connsiteX5" fmla="*/ 46472 w 16615985"/>
              <a:gd name="connsiteY5" fmla="*/ 0 h 5112976"/>
              <a:gd name="connsiteX0" fmla="*/ 50189 w 16619702"/>
              <a:gd name="connsiteY0" fmla="*/ 0 h 5112976"/>
              <a:gd name="connsiteX1" fmla="*/ 12274375 w 16619702"/>
              <a:gd name="connsiteY1" fmla="*/ 147484 h 5112976"/>
              <a:gd name="connsiteX2" fmla="*/ 12124664 w 16619702"/>
              <a:gd name="connsiteY2" fmla="*/ 4231815 h 5112976"/>
              <a:gd name="connsiteX3" fmla="*/ 3717 w 16619702"/>
              <a:gd name="connsiteY3" fmla="*/ 4245590 h 5112976"/>
              <a:gd name="connsiteX4" fmla="*/ 359906 w 16619702"/>
              <a:gd name="connsiteY4" fmla="*/ 1649873 h 5112976"/>
              <a:gd name="connsiteX5" fmla="*/ 50189 w 16619702"/>
              <a:gd name="connsiteY5" fmla="*/ 0 h 5112976"/>
              <a:gd name="connsiteX0" fmla="*/ 50141 w 16656845"/>
              <a:gd name="connsiteY0" fmla="*/ 0 h 5072723"/>
              <a:gd name="connsiteX1" fmla="*/ 12274327 w 16656845"/>
              <a:gd name="connsiteY1" fmla="*/ 147484 h 5072723"/>
              <a:gd name="connsiteX2" fmla="*/ 12183610 w 16656845"/>
              <a:gd name="connsiteY2" fmla="*/ 4187570 h 5072723"/>
              <a:gd name="connsiteX3" fmla="*/ 3669 w 16656845"/>
              <a:gd name="connsiteY3" fmla="*/ 4245590 h 5072723"/>
              <a:gd name="connsiteX4" fmla="*/ 359858 w 16656845"/>
              <a:gd name="connsiteY4" fmla="*/ 1649873 h 5072723"/>
              <a:gd name="connsiteX5" fmla="*/ 50141 w 16656845"/>
              <a:gd name="connsiteY5" fmla="*/ 0 h 5072723"/>
              <a:gd name="connsiteX0" fmla="*/ 48410 w 15004891"/>
              <a:gd name="connsiteY0" fmla="*/ 0 h 4598531"/>
              <a:gd name="connsiteX1" fmla="*/ 12272596 w 15004891"/>
              <a:gd name="connsiteY1" fmla="*/ 147484 h 4598531"/>
              <a:gd name="connsiteX2" fmla="*/ 12181879 w 15004891"/>
              <a:gd name="connsiteY2" fmla="*/ 4187570 h 4598531"/>
              <a:gd name="connsiteX3" fmla="*/ 1938 w 15004891"/>
              <a:gd name="connsiteY3" fmla="*/ 4245590 h 4598531"/>
              <a:gd name="connsiteX4" fmla="*/ 358127 w 15004891"/>
              <a:gd name="connsiteY4" fmla="*/ 1649873 h 4598531"/>
              <a:gd name="connsiteX5" fmla="*/ 48410 w 15004891"/>
              <a:gd name="connsiteY5" fmla="*/ 0 h 4598531"/>
              <a:gd name="connsiteX0" fmla="*/ 49782 w 16448836"/>
              <a:gd name="connsiteY0" fmla="*/ 0 h 5056405"/>
              <a:gd name="connsiteX1" fmla="*/ 12273968 w 16448836"/>
              <a:gd name="connsiteY1" fmla="*/ 147484 h 5056405"/>
              <a:gd name="connsiteX2" fmla="*/ 12183251 w 16448836"/>
              <a:gd name="connsiteY2" fmla="*/ 4187570 h 5056405"/>
              <a:gd name="connsiteX3" fmla="*/ 3310 w 16448836"/>
              <a:gd name="connsiteY3" fmla="*/ 4245590 h 5056405"/>
              <a:gd name="connsiteX4" fmla="*/ 359499 w 16448836"/>
              <a:gd name="connsiteY4" fmla="*/ 1649873 h 5056405"/>
              <a:gd name="connsiteX5" fmla="*/ 49782 w 16448836"/>
              <a:gd name="connsiteY5" fmla="*/ 0 h 5056405"/>
              <a:gd name="connsiteX0" fmla="*/ 49409 w 16179660"/>
              <a:gd name="connsiteY0" fmla="*/ 0 h 4997032"/>
              <a:gd name="connsiteX1" fmla="*/ 12273595 w 16179660"/>
              <a:gd name="connsiteY1" fmla="*/ 147484 h 4997032"/>
              <a:gd name="connsiteX2" fmla="*/ 12182878 w 16179660"/>
              <a:gd name="connsiteY2" fmla="*/ 4187570 h 4997032"/>
              <a:gd name="connsiteX3" fmla="*/ 2937 w 16179660"/>
              <a:gd name="connsiteY3" fmla="*/ 4245590 h 4997032"/>
              <a:gd name="connsiteX4" fmla="*/ 359126 w 16179660"/>
              <a:gd name="connsiteY4" fmla="*/ 1649873 h 4997032"/>
              <a:gd name="connsiteX5" fmla="*/ 49409 w 16179660"/>
              <a:gd name="connsiteY5" fmla="*/ 0 h 4997032"/>
              <a:gd name="connsiteX0" fmla="*/ 49409 w 16179660"/>
              <a:gd name="connsiteY0" fmla="*/ 0 h 4997032"/>
              <a:gd name="connsiteX1" fmla="*/ 12273595 w 16179660"/>
              <a:gd name="connsiteY1" fmla="*/ 147484 h 4997032"/>
              <a:gd name="connsiteX2" fmla="*/ 12182878 w 16179660"/>
              <a:gd name="connsiteY2" fmla="*/ 4187570 h 4997032"/>
              <a:gd name="connsiteX3" fmla="*/ 2937 w 16179660"/>
              <a:gd name="connsiteY3" fmla="*/ 4245590 h 4997032"/>
              <a:gd name="connsiteX4" fmla="*/ 19913 w 16179660"/>
              <a:gd name="connsiteY4" fmla="*/ 646982 h 4997032"/>
              <a:gd name="connsiteX5" fmla="*/ 49409 w 16179660"/>
              <a:gd name="connsiteY5" fmla="*/ 0 h 4997032"/>
              <a:gd name="connsiteX0" fmla="*/ 1656983 w 16179660"/>
              <a:gd name="connsiteY0" fmla="*/ 29496 h 4849548"/>
              <a:gd name="connsiteX1" fmla="*/ 12273595 w 16179660"/>
              <a:gd name="connsiteY1" fmla="*/ 0 h 4849548"/>
              <a:gd name="connsiteX2" fmla="*/ 12182878 w 16179660"/>
              <a:gd name="connsiteY2" fmla="*/ 4040086 h 4849548"/>
              <a:gd name="connsiteX3" fmla="*/ 2937 w 16179660"/>
              <a:gd name="connsiteY3" fmla="*/ 4098106 h 4849548"/>
              <a:gd name="connsiteX4" fmla="*/ 19913 w 16179660"/>
              <a:gd name="connsiteY4" fmla="*/ 499498 h 4849548"/>
              <a:gd name="connsiteX5" fmla="*/ 1656983 w 16179660"/>
              <a:gd name="connsiteY5" fmla="*/ 29496 h 4849548"/>
              <a:gd name="connsiteX0" fmla="*/ 1656983 w 16179660"/>
              <a:gd name="connsiteY0" fmla="*/ 252669 h 5072721"/>
              <a:gd name="connsiteX1" fmla="*/ 12273595 w 16179660"/>
              <a:gd name="connsiteY1" fmla="*/ 223173 h 5072721"/>
              <a:gd name="connsiteX2" fmla="*/ 12182878 w 16179660"/>
              <a:gd name="connsiteY2" fmla="*/ 4263259 h 5072721"/>
              <a:gd name="connsiteX3" fmla="*/ 2937 w 16179660"/>
              <a:gd name="connsiteY3" fmla="*/ 4321279 h 5072721"/>
              <a:gd name="connsiteX4" fmla="*/ 34662 w 16179660"/>
              <a:gd name="connsiteY4" fmla="*/ 0 h 5072721"/>
              <a:gd name="connsiteX5" fmla="*/ 1656983 w 16179660"/>
              <a:gd name="connsiteY5" fmla="*/ 252669 h 5072721"/>
              <a:gd name="connsiteX0" fmla="*/ 1622559 w 14253173"/>
              <a:gd name="connsiteY0" fmla="*/ 252669 h 4720693"/>
              <a:gd name="connsiteX1" fmla="*/ 12239171 w 14253173"/>
              <a:gd name="connsiteY1" fmla="*/ 223173 h 4720693"/>
              <a:gd name="connsiteX2" fmla="*/ 12148454 w 14253173"/>
              <a:gd name="connsiteY2" fmla="*/ 4263259 h 4720693"/>
              <a:gd name="connsiteX3" fmla="*/ 86500 w 14253173"/>
              <a:gd name="connsiteY3" fmla="*/ 4350775 h 4720693"/>
              <a:gd name="connsiteX4" fmla="*/ 238 w 14253173"/>
              <a:gd name="connsiteY4" fmla="*/ 0 h 4720693"/>
              <a:gd name="connsiteX5" fmla="*/ 1622559 w 14253173"/>
              <a:gd name="connsiteY5" fmla="*/ 252669 h 4720693"/>
              <a:gd name="connsiteX0" fmla="*/ 1622559 w 14253173"/>
              <a:gd name="connsiteY0" fmla="*/ 252669 h 4720693"/>
              <a:gd name="connsiteX1" fmla="*/ 12239171 w 14253173"/>
              <a:gd name="connsiteY1" fmla="*/ 223173 h 4720693"/>
              <a:gd name="connsiteX2" fmla="*/ 12148454 w 14253173"/>
              <a:gd name="connsiteY2" fmla="*/ 4263259 h 4720693"/>
              <a:gd name="connsiteX3" fmla="*/ 86500 w 14253173"/>
              <a:gd name="connsiteY3" fmla="*/ 4350775 h 4720693"/>
              <a:gd name="connsiteX4" fmla="*/ 238 w 14253173"/>
              <a:gd name="connsiteY4" fmla="*/ 0 h 4720693"/>
              <a:gd name="connsiteX5" fmla="*/ 1622559 w 14253173"/>
              <a:gd name="connsiteY5" fmla="*/ 252669 h 4720693"/>
              <a:gd name="connsiteX0" fmla="*/ 1622598 w 14253996"/>
              <a:gd name="connsiteY0" fmla="*/ 252669 h 4712915"/>
              <a:gd name="connsiteX1" fmla="*/ 12239210 w 14253996"/>
              <a:gd name="connsiteY1" fmla="*/ 223173 h 4712915"/>
              <a:gd name="connsiteX2" fmla="*/ 12148493 w 14253996"/>
              <a:gd name="connsiteY2" fmla="*/ 4263259 h 4712915"/>
              <a:gd name="connsiteX3" fmla="*/ 71790 w 14253996"/>
              <a:gd name="connsiteY3" fmla="*/ 4336027 h 4712915"/>
              <a:gd name="connsiteX4" fmla="*/ 277 w 14253996"/>
              <a:gd name="connsiteY4" fmla="*/ 0 h 4712915"/>
              <a:gd name="connsiteX5" fmla="*/ 1622598 w 14253996"/>
              <a:gd name="connsiteY5" fmla="*/ 252669 h 4712915"/>
              <a:gd name="connsiteX0" fmla="*/ 1578644 w 14210042"/>
              <a:gd name="connsiteY0" fmla="*/ 223172 h 4683418"/>
              <a:gd name="connsiteX1" fmla="*/ 12195256 w 14210042"/>
              <a:gd name="connsiteY1" fmla="*/ 193676 h 4683418"/>
              <a:gd name="connsiteX2" fmla="*/ 12104539 w 14210042"/>
              <a:gd name="connsiteY2" fmla="*/ 4233762 h 4683418"/>
              <a:gd name="connsiteX3" fmla="*/ 27836 w 14210042"/>
              <a:gd name="connsiteY3" fmla="*/ 4306530 h 4683418"/>
              <a:gd name="connsiteX4" fmla="*/ 569 w 14210042"/>
              <a:gd name="connsiteY4" fmla="*/ 0 h 4683418"/>
              <a:gd name="connsiteX5" fmla="*/ 1578644 w 14210042"/>
              <a:gd name="connsiteY5" fmla="*/ 223172 h 4683418"/>
              <a:gd name="connsiteX0" fmla="*/ 1578075 w 14209473"/>
              <a:gd name="connsiteY0" fmla="*/ 223172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1578075 w 14209473"/>
              <a:gd name="connsiteY5" fmla="*/ 223172 h 4683418"/>
              <a:gd name="connsiteX0" fmla="*/ 1578075 w 14209473"/>
              <a:gd name="connsiteY0" fmla="*/ 223172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1578075 w 14209473"/>
              <a:gd name="connsiteY5" fmla="*/ 223172 h 4683418"/>
              <a:gd name="connsiteX0" fmla="*/ 8701546 w 14209473"/>
              <a:gd name="connsiteY0" fmla="*/ 16694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8701546 w 14209473"/>
              <a:gd name="connsiteY5" fmla="*/ 16694 h 4683418"/>
              <a:gd name="connsiteX0" fmla="*/ 8701546 w 14209473"/>
              <a:gd name="connsiteY0" fmla="*/ 1945 h 4668669"/>
              <a:gd name="connsiteX1" fmla="*/ 12194687 w 14209473"/>
              <a:gd name="connsiteY1" fmla="*/ 178927 h 4668669"/>
              <a:gd name="connsiteX2" fmla="*/ 12103970 w 14209473"/>
              <a:gd name="connsiteY2" fmla="*/ 4219013 h 4668669"/>
              <a:gd name="connsiteX3" fmla="*/ 27267 w 14209473"/>
              <a:gd name="connsiteY3" fmla="*/ 4291781 h 4668669"/>
              <a:gd name="connsiteX4" fmla="*/ 0 w 14209473"/>
              <a:gd name="connsiteY4" fmla="*/ 0 h 4668669"/>
              <a:gd name="connsiteX5" fmla="*/ 8701546 w 14209473"/>
              <a:gd name="connsiteY5" fmla="*/ 1945 h 4668669"/>
              <a:gd name="connsiteX0" fmla="*/ 12182166 w 14209473"/>
              <a:gd name="connsiteY0" fmla="*/ 16694 h 4668669"/>
              <a:gd name="connsiteX1" fmla="*/ 12194687 w 14209473"/>
              <a:gd name="connsiteY1" fmla="*/ 178927 h 4668669"/>
              <a:gd name="connsiteX2" fmla="*/ 12103970 w 14209473"/>
              <a:gd name="connsiteY2" fmla="*/ 4219013 h 4668669"/>
              <a:gd name="connsiteX3" fmla="*/ 27267 w 14209473"/>
              <a:gd name="connsiteY3" fmla="*/ 4291781 h 4668669"/>
              <a:gd name="connsiteX4" fmla="*/ 0 w 14209473"/>
              <a:gd name="connsiteY4" fmla="*/ 0 h 4668669"/>
              <a:gd name="connsiteX5" fmla="*/ 12182166 w 14209473"/>
              <a:gd name="connsiteY5" fmla="*/ 16694 h 4668669"/>
              <a:gd name="connsiteX0" fmla="*/ 12182166 w 14180684"/>
              <a:gd name="connsiteY0" fmla="*/ 16694 h 4467237"/>
              <a:gd name="connsiteX1" fmla="*/ 12150442 w 14180684"/>
              <a:gd name="connsiteY1" fmla="*/ 4013508 h 4467237"/>
              <a:gd name="connsiteX2" fmla="*/ 12103970 w 14180684"/>
              <a:gd name="connsiteY2" fmla="*/ 4219013 h 4467237"/>
              <a:gd name="connsiteX3" fmla="*/ 27267 w 14180684"/>
              <a:gd name="connsiteY3" fmla="*/ 4291781 h 4467237"/>
              <a:gd name="connsiteX4" fmla="*/ 0 w 14180684"/>
              <a:gd name="connsiteY4" fmla="*/ 0 h 4467237"/>
              <a:gd name="connsiteX5" fmla="*/ 12182166 w 14180684"/>
              <a:gd name="connsiteY5" fmla="*/ 16694 h 4467237"/>
              <a:gd name="connsiteX0" fmla="*/ 12182166 w 12671202"/>
              <a:gd name="connsiteY0" fmla="*/ 16694 h 4467237"/>
              <a:gd name="connsiteX1" fmla="*/ 12150442 w 12671202"/>
              <a:gd name="connsiteY1" fmla="*/ 4013508 h 4467237"/>
              <a:gd name="connsiteX2" fmla="*/ 12103970 w 12671202"/>
              <a:gd name="connsiteY2" fmla="*/ 4219013 h 4467237"/>
              <a:gd name="connsiteX3" fmla="*/ 27267 w 12671202"/>
              <a:gd name="connsiteY3" fmla="*/ 4291781 h 4467237"/>
              <a:gd name="connsiteX4" fmla="*/ 0 w 12671202"/>
              <a:gd name="connsiteY4" fmla="*/ 0 h 4467237"/>
              <a:gd name="connsiteX5" fmla="*/ 12182166 w 12671202"/>
              <a:gd name="connsiteY5" fmla="*/ 16694 h 4467237"/>
              <a:gd name="connsiteX0" fmla="*/ 12182166 w 12972148"/>
              <a:gd name="connsiteY0" fmla="*/ 16694 h 4467237"/>
              <a:gd name="connsiteX1" fmla="*/ 12150442 w 12972148"/>
              <a:gd name="connsiteY1" fmla="*/ 4013508 h 4467237"/>
              <a:gd name="connsiteX2" fmla="*/ 12103970 w 12972148"/>
              <a:gd name="connsiteY2" fmla="*/ 4219013 h 4467237"/>
              <a:gd name="connsiteX3" fmla="*/ 27267 w 12972148"/>
              <a:gd name="connsiteY3" fmla="*/ 4291781 h 4467237"/>
              <a:gd name="connsiteX4" fmla="*/ 0 w 12972148"/>
              <a:gd name="connsiteY4" fmla="*/ 0 h 4467237"/>
              <a:gd name="connsiteX5" fmla="*/ 12182166 w 12972148"/>
              <a:gd name="connsiteY5" fmla="*/ 16694 h 4467237"/>
              <a:gd name="connsiteX0" fmla="*/ 12182166 w 12618536"/>
              <a:gd name="connsiteY0" fmla="*/ 16694 h 4467237"/>
              <a:gd name="connsiteX1" fmla="*/ 12150442 w 12618536"/>
              <a:gd name="connsiteY1" fmla="*/ 4013508 h 4467237"/>
              <a:gd name="connsiteX2" fmla="*/ 12103970 w 12618536"/>
              <a:gd name="connsiteY2" fmla="*/ 4219013 h 4467237"/>
              <a:gd name="connsiteX3" fmla="*/ 27267 w 12618536"/>
              <a:gd name="connsiteY3" fmla="*/ 4291781 h 4467237"/>
              <a:gd name="connsiteX4" fmla="*/ 0 w 12618536"/>
              <a:gd name="connsiteY4" fmla="*/ 0 h 4467237"/>
              <a:gd name="connsiteX5" fmla="*/ 12182166 w 12618536"/>
              <a:gd name="connsiteY5" fmla="*/ 16694 h 4467237"/>
              <a:gd name="connsiteX0" fmla="*/ 12182166 w 12182166"/>
              <a:gd name="connsiteY0" fmla="*/ 16694 h 4351700"/>
              <a:gd name="connsiteX1" fmla="*/ 12150442 w 12182166"/>
              <a:gd name="connsiteY1" fmla="*/ 4013508 h 4351700"/>
              <a:gd name="connsiteX2" fmla="*/ 6352099 w 12182166"/>
              <a:gd name="connsiteY2" fmla="*/ 2803168 h 4351700"/>
              <a:gd name="connsiteX3" fmla="*/ 27267 w 12182166"/>
              <a:gd name="connsiteY3" fmla="*/ 4291781 h 4351700"/>
              <a:gd name="connsiteX4" fmla="*/ 0 w 12182166"/>
              <a:gd name="connsiteY4" fmla="*/ 0 h 4351700"/>
              <a:gd name="connsiteX5" fmla="*/ 12182166 w 12182166"/>
              <a:gd name="connsiteY5" fmla="*/ 16694 h 4351700"/>
              <a:gd name="connsiteX0" fmla="*/ 12182166 w 12194687"/>
              <a:gd name="connsiteY0" fmla="*/ 16694 h 4350591"/>
              <a:gd name="connsiteX1" fmla="*/ 12194687 w 12194687"/>
              <a:gd name="connsiteY1" fmla="*/ 4264231 h 4350591"/>
              <a:gd name="connsiteX2" fmla="*/ 6352099 w 12194687"/>
              <a:gd name="connsiteY2" fmla="*/ 2803168 h 4350591"/>
              <a:gd name="connsiteX3" fmla="*/ 27267 w 12194687"/>
              <a:gd name="connsiteY3" fmla="*/ 4291781 h 4350591"/>
              <a:gd name="connsiteX4" fmla="*/ 0 w 12194687"/>
              <a:gd name="connsiteY4" fmla="*/ 0 h 4350591"/>
              <a:gd name="connsiteX5" fmla="*/ 12182166 w 12194687"/>
              <a:gd name="connsiteY5" fmla="*/ 16694 h 4350591"/>
              <a:gd name="connsiteX0" fmla="*/ 12158475 w 12170996"/>
              <a:gd name="connsiteY0" fmla="*/ 1946 h 4335843"/>
              <a:gd name="connsiteX1" fmla="*/ 12170996 w 12170996"/>
              <a:gd name="connsiteY1" fmla="*/ 4249483 h 4335843"/>
              <a:gd name="connsiteX2" fmla="*/ 6328408 w 12170996"/>
              <a:gd name="connsiteY2" fmla="*/ 2788420 h 4335843"/>
              <a:gd name="connsiteX3" fmla="*/ 3576 w 12170996"/>
              <a:gd name="connsiteY3" fmla="*/ 4277033 h 4335843"/>
              <a:gd name="connsiteX4" fmla="*/ 5805 w 12170996"/>
              <a:gd name="connsiteY4" fmla="*/ 0 h 4335843"/>
              <a:gd name="connsiteX5" fmla="*/ 12158475 w 12170996"/>
              <a:gd name="connsiteY5" fmla="*/ 1946 h 4335843"/>
              <a:gd name="connsiteX0" fmla="*/ 12158475 w 12170996"/>
              <a:gd name="connsiteY0" fmla="*/ 0 h 4333897"/>
              <a:gd name="connsiteX1" fmla="*/ 12170996 w 12170996"/>
              <a:gd name="connsiteY1" fmla="*/ 4247537 h 4333897"/>
              <a:gd name="connsiteX2" fmla="*/ 6328408 w 12170996"/>
              <a:gd name="connsiteY2" fmla="*/ 2786474 h 4333897"/>
              <a:gd name="connsiteX3" fmla="*/ 3576 w 12170996"/>
              <a:gd name="connsiteY3" fmla="*/ 4275087 h 4333897"/>
              <a:gd name="connsiteX4" fmla="*/ 5805 w 12170996"/>
              <a:gd name="connsiteY4" fmla="*/ 27550 h 4333897"/>
              <a:gd name="connsiteX5" fmla="*/ 12158475 w 12170996"/>
              <a:gd name="connsiteY5" fmla="*/ 0 h 4333897"/>
              <a:gd name="connsiteX0" fmla="*/ 12158475 w 12170996"/>
              <a:gd name="connsiteY0" fmla="*/ 0 h 4377156"/>
              <a:gd name="connsiteX1" fmla="*/ 12170996 w 12170996"/>
              <a:gd name="connsiteY1" fmla="*/ 4247537 h 4377156"/>
              <a:gd name="connsiteX2" fmla="*/ 6328408 w 12170996"/>
              <a:gd name="connsiteY2" fmla="*/ 2786474 h 4377156"/>
              <a:gd name="connsiteX3" fmla="*/ 3576 w 12170996"/>
              <a:gd name="connsiteY3" fmla="*/ 4319332 h 4377156"/>
              <a:gd name="connsiteX4" fmla="*/ 5805 w 12170996"/>
              <a:gd name="connsiteY4" fmla="*/ 27550 h 4377156"/>
              <a:gd name="connsiteX5" fmla="*/ 12158475 w 12170996"/>
              <a:gd name="connsiteY5" fmla="*/ 0 h 4377156"/>
              <a:gd name="connsiteX0" fmla="*/ 12154899 w 12167420"/>
              <a:gd name="connsiteY0" fmla="*/ 0 h 4319332"/>
              <a:gd name="connsiteX1" fmla="*/ 12167420 w 12167420"/>
              <a:gd name="connsiteY1" fmla="*/ 4247537 h 4319332"/>
              <a:gd name="connsiteX2" fmla="*/ 6324832 w 12167420"/>
              <a:gd name="connsiteY2" fmla="*/ 2786474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319332"/>
              <a:gd name="connsiteX1" fmla="*/ 12167420 w 12167420"/>
              <a:gd name="connsiteY1" fmla="*/ 4247537 h 4319332"/>
              <a:gd name="connsiteX2" fmla="*/ 6324832 w 12167420"/>
              <a:gd name="connsiteY2" fmla="*/ 2786474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319332"/>
              <a:gd name="connsiteX1" fmla="*/ 12167420 w 12167420"/>
              <a:gd name="connsiteY1" fmla="*/ 4247537 h 4319332"/>
              <a:gd name="connsiteX2" fmla="*/ 6059361 w 12167420"/>
              <a:gd name="connsiteY2" fmla="*/ 2889712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407822"/>
              <a:gd name="connsiteX1" fmla="*/ 12167420 w 12167420"/>
              <a:gd name="connsiteY1" fmla="*/ 4247537 h 4407822"/>
              <a:gd name="connsiteX2" fmla="*/ 6059361 w 12167420"/>
              <a:gd name="connsiteY2" fmla="*/ 2889712 h 4407822"/>
              <a:gd name="connsiteX3" fmla="*/ 0 w 12167420"/>
              <a:gd name="connsiteY3" fmla="*/ 4407822 h 4407822"/>
              <a:gd name="connsiteX4" fmla="*/ 2229 w 12167420"/>
              <a:gd name="connsiteY4" fmla="*/ 27550 h 4407822"/>
              <a:gd name="connsiteX5" fmla="*/ 12154899 w 12167420"/>
              <a:gd name="connsiteY5" fmla="*/ 0 h 4407822"/>
              <a:gd name="connsiteX0" fmla="*/ 12154899 w 12167420"/>
              <a:gd name="connsiteY0" fmla="*/ 1947 h 4409769"/>
              <a:gd name="connsiteX1" fmla="*/ 12167420 w 12167420"/>
              <a:gd name="connsiteY1" fmla="*/ 4249484 h 4409769"/>
              <a:gd name="connsiteX2" fmla="*/ 6059361 w 12167420"/>
              <a:gd name="connsiteY2" fmla="*/ 2891659 h 4409769"/>
              <a:gd name="connsiteX3" fmla="*/ 0 w 12167420"/>
              <a:gd name="connsiteY3" fmla="*/ 4409769 h 4409769"/>
              <a:gd name="connsiteX4" fmla="*/ 2229 w 12167420"/>
              <a:gd name="connsiteY4" fmla="*/ 0 h 4409769"/>
              <a:gd name="connsiteX5" fmla="*/ 12154899 w 12167420"/>
              <a:gd name="connsiteY5" fmla="*/ 1947 h 4409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67420" h="4409769">
                <a:moveTo>
                  <a:pt x="12154899" y="1947"/>
                </a:moveTo>
                <a:cubicBezTo>
                  <a:pt x="12159073" y="1417793"/>
                  <a:pt x="12163246" y="2833638"/>
                  <a:pt x="12167420" y="4249484"/>
                </a:cubicBezTo>
                <a:cubicBezTo>
                  <a:pt x="10383016" y="3320336"/>
                  <a:pt x="8087264" y="2864945"/>
                  <a:pt x="6059361" y="2891659"/>
                </a:cubicBezTo>
                <a:cubicBezTo>
                  <a:pt x="4031458" y="2918373"/>
                  <a:pt x="1268512" y="3392131"/>
                  <a:pt x="0" y="4409769"/>
                </a:cubicBezTo>
                <a:cubicBezTo>
                  <a:pt x="5659" y="2089355"/>
                  <a:pt x="11318" y="1229033"/>
                  <a:pt x="2229" y="0"/>
                </a:cubicBezTo>
                <a:lnTo>
                  <a:pt x="12154899" y="1947"/>
                </a:lnTo>
                <a:close/>
              </a:path>
            </a:pathLst>
          </a:custGeom>
        </p:spPr>
        <p:txBody>
          <a:bodyPr anchor="ctr"/>
          <a:lstStyle>
            <a:lvl1pPr algn="ctr">
              <a:defRPr baseline="0">
                <a:solidFill>
                  <a:srgbClr val="6D6E6C"/>
                </a:solidFill>
              </a:defRPr>
            </a:lvl1pPr>
          </a:lstStyle>
          <a:p>
            <a:r>
              <a:rPr lang="en-US" dirty="0"/>
              <a:t>Click to add photo </a:t>
            </a:r>
          </a:p>
        </p:txBody>
      </p:sp>
      <p:sp>
        <p:nvSpPr>
          <p:cNvPr id="12" name="Oval 11"/>
          <p:cNvSpPr/>
          <p:nvPr userDrawn="1"/>
        </p:nvSpPr>
        <p:spPr>
          <a:xfrm flipH="1">
            <a:off x="10837179" y="5366257"/>
            <a:ext cx="1103834" cy="1103834"/>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p:nvPr userDrawn="1"/>
        </p:nvSpPr>
        <p:spPr>
          <a:xfrm flipH="1">
            <a:off x="3787" y="2819305"/>
            <a:ext cx="12173465" cy="4043593"/>
          </a:xfrm>
          <a:custGeom>
            <a:avLst/>
            <a:gdLst>
              <a:gd name="connsiteX0" fmla="*/ 6058389 w 12173465"/>
              <a:gd name="connsiteY0" fmla="*/ 0 h 4043593"/>
              <a:gd name="connsiteX1" fmla="*/ 150546 w 12173465"/>
              <a:gd name="connsiteY1" fmla="*/ 1318071 h 4043593"/>
              <a:gd name="connsiteX2" fmla="*/ 0 w 12173465"/>
              <a:gd name="connsiteY2" fmla="*/ 1413314 h 4043593"/>
              <a:gd name="connsiteX3" fmla="*/ 0 w 12173465"/>
              <a:gd name="connsiteY3" fmla="*/ 4043593 h 4043593"/>
              <a:gd name="connsiteX4" fmla="*/ 12173465 w 12173465"/>
              <a:gd name="connsiteY4" fmla="*/ 4043593 h 4043593"/>
              <a:gd name="connsiteX5" fmla="*/ 12173465 w 12173465"/>
              <a:gd name="connsiteY5" fmla="*/ 1449177 h 4043593"/>
              <a:gd name="connsiteX6" fmla="*/ 11966232 w 12173465"/>
              <a:gd name="connsiteY6" fmla="*/ 1318071 h 4043593"/>
              <a:gd name="connsiteX7" fmla="*/ 6058389 w 12173465"/>
              <a:gd name="connsiteY7" fmla="*/ 0 h 4043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73465" h="4043593">
                <a:moveTo>
                  <a:pt x="6058389" y="0"/>
                </a:moveTo>
                <a:cubicBezTo>
                  <a:pt x="3679934" y="0"/>
                  <a:pt x="1554793" y="513092"/>
                  <a:pt x="150546" y="1318071"/>
                </a:cubicBezTo>
                <a:lnTo>
                  <a:pt x="0" y="1413314"/>
                </a:lnTo>
                <a:lnTo>
                  <a:pt x="0" y="4043593"/>
                </a:lnTo>
                <a:lnTo>
                  <a:pt x="12173465" y="4043593"/>
                </a:lnTo>
                <a:lnTo>
                  <a:pt x="12173465" y="1449177"/>
                </a:lnTo>
                <a:lnTo>
                  <a:pt x="11966232" y="1318071"/>
                </a:lnTo>
                <a:cubicBezTo>
                  <a:pt x="10561984" y="513092"/>
                  <a:pt x="8436844" y="0"/>
                  <a:pt x="6058389" y="0"/>
                </a:cubicBezTo>
                <a:close/>
              </a:path>
            </a:pathLst>
          </a:cu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Oval 13"/>
          <p:cNvSpPr/>
          <p:nvPr userDrawn="1"/>
        </p:nvSpPr>
        <p:spPr>
          <a:xfrm flipH="1">
            <a:off x="11236788" y="3644146"/>
            <a:ext cx="585273" cy="626876"/>
          </a:xfrm>
          <a:prstGeom prst="ellipse">
            <a:avLst/>
          </a:prstGeom>
          <a:solidFill>
            <a:srgbClr val="EA1D76">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p:cNvPicPr>
            <a:picLocks noChangeAspect="1"/>
          </p:cNvPicPr>
          <p:nvPr userDrawn="1"/>
        </p:nvPicPr>
        <p:blipFill>
          <a:blip r:embed="rId2">
            <a:extLst>
              <a:ext uri="{28A0092B-C50C-407E-A947-70E740481C1C}">
                <a14:useLocalDpi xmlns:a14="http://schemas.microsoft.com/office/drawing/2010/main" val="0"/>
              </a:ext>
            </a:extLst>
          </a:blip>
          <a:srcRect l="30130" b="88028"/>
          <a:stretch>
            <a:fillRect/>
          </a:stretch>
        </p:blipFill>
        <p:spPr>
          <a:xfrm flipH="1">
            <a:off x="7603251" y="6070975"/>
            <a:ext cx="4519066" cy="774338"/>
          </a:xfrm>
          <a:custGeom>
            <a:avLst/>
            <a:gdLst>
              <a:gd name="connsiteX0" fmla="*/ 4519066 w 4519066"/>
              <a:gd name="connsiteY0" fmla="*/ 0 h 774338"/>
              <a:gd name="connsiteX1" fmla="*/ 0 w 4519066"/>
              <a:gd name="connsiteY1" fmla="*/ 0 h 774338"/>
              <a:gd name="connsiteX2" fmla="*/ 0 w 4519066"/>
              <a:gd name="connsiteY2" fmla="*/ 774338 h 774338"/>
              <a:gd name="connsiteX3" fmla="*/ 4519066 w 4519066"/>
              <a:gd name="connsiteY3" fmla="*/ 774338 h 774338"/>
            </a:gdLst>
            <a:ahLst/>
            <a:cxnLst>
              <a:cxn ang="0">
                <a:pos x="connsiteX0" y="connsiteY0"/>
              </a:cxn>
              <a:cxn ang="0">
                <a:pos x="connsiteX1" y="connsiteY1"/>
              </a:cxn>
              <a:cxn ang="0">
                <a:pos x="connsiteX2" y="connsiteY2"/>
              </a:cxn>
              <a:cxn ang="0">
                <a:pos x="connsiteX3" y="connsiteY3"/>
              </a:cxn>
            </a:cxnLst>
            <a:rect l="l" t="t" r="r" b="b"/>
            <a:pathLst>
              <a:path w="4519066" h="774338">
                <a:moveTo>
                  <a:pt x="4519066" y="0"/>
                </a:moveTo>
                <a:lnTo>
                  <a:pt x="0" y="0"/>
                </a:lnTo>
                <a:lnTo>
                  <a:pt x="0" y="774338"/>
                </a:lnTo>
                <a:lnTo>
                  <a:pt x="4519066" y="774338"/>
                </a:lnTo>
                <a:close/>
              </a:path>
            </a:pathLst>
          </a:custGeom>
        </p:spPr>
      </p:pic>
      <p:sp>
        <p:nvSpPr>
          <p:cNvPr id="16" name="Arc 15"/>
          <p:cNvSpPr/>
          <p:nvPr userDrawn="1"/>
        </p:nvSpPr>
        <p:spPr>
          <a:xfrm>
            <a:off x="-274058" y="3098207"/>
            <a:ext cx="13412102" cy="4572000"/>
          </a:xfrm>
          <a:prstGeom prst="arc">
            <a:avLst>
              <a:gd name="adj1" fmla="val 11191005"/>
              <a:gd name="adj2" fmla="val 20906242"/>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Oval 16"/>
          <p:cNvSpPr/>
          <p:nvPr userDrawn="1"/>
        </p:nvSpPr>
        <p:spPr>
          <a:xfrm flipH="1">
            <a:off x="-231609" y="3506998"/>
            <a:ext cx="1031231" cy="1031231"/>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flipH="1">
            <a:off x="332508" y="4442958"/>
            <a:ext cx="1162864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Text Placeholder 84"/>
          <p:cNvSpPr>
            <a:spLocks noGrp="1"/>
          </p:cNvSpPr>
          <p:nvPr>
            <p:ph type="body" sz="quarter" idx="25" hasCustomPrompt="1"/>
          </p:nvPr>
        </p:nvSpPr>
        <p:spPr>
          <a:xfrm>
            <a:off x="332508" y="4612984"/>
            <a:ext cx="11545518" cy="633861"/>
          </a:xfrm>
        </p:spPr>
        <p:txBody>
          <a:bodyPr anchor="ctr">
            <a:normAutofit/>
          </a:bodyPr>
          <a:lstStyle>
            <a:lvl1pPr marL="0" indent="0" algn="ctr">
              <a:buNone/>
              <a:defRPr sz="3000">
                <a:solidFill>
                  <a:schemeClr val="bg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 heading</a:t>
            </a:r>
          </a:p>
        </p:txBody>
      </p:sp>
      <p:sp>
        <p:nvSpPr>
          <p:cNvPr id="20" name="Text Placeholder 74"/>
          <p:cNvSpPr>
            <a:spLocks noGrp="1"/>
          </p:cNvSpPr>
          <p:nvPr>
            <p:ph type="body" sz="quarter" idx="20" hasCustomPrompt="1"/>
          </p:nvPr>
        </p:nvSpPr>
        <p:spPr>
          <a:xfrm>
            <a:off x="332508" y="3642949"/>
            <a:ext cx="11545518" cy="629984"/>
          </a:xfrm>
        </p:spPr>
        <p:txBody>
          <a:bodyPr>
            <a:noAutofit/>
          </a:bodyPr>
          <a:lstStyle>
            <a:lvl1pPr marL="0" indent="0" algn="ctr">
              <a:buNone/>
              <a:defRPr sz="3600">
                <a:solidFill>
                  <a:schemeClr val="bg1"/>
                </a:solidFill>
                <a:latin typeface="+mj-lt"/>
              </a:defRPr>
            </a:lvl1pPr>
            <a:lvl2pPr>
              <a:defRPr sz="3600"/>
            </a:lvl2pPr>
            <a:lvl3pPr>
              <a:defRPr sz="3600"/>
            </a:lvl3pPr>
            <a:lvl4pPr>
              <a:defRPr sz="3600"/>
            </a:lvl4pPr>
            <a:lvl5pPr>
              <a:defRPr sz="3600"/>
            </a:lvl5pPr>
          </a:lstStyle>
          <a:p>
            <a:pPr lvl="0"/>
            <a:r>
              <a:rPr lang="en-US" dirty="0"/>
              <a:t>TITLE</a:t>
            </a:r>
          </a:p>
        </p:txBody>
      </p:sp>
      <p:pic>
        <p:nvPicPr>
          <p:cNvPr id="23" name="Picture 22"/>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24"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chemeClr val="bg1"/>
                </a:solidFill>
                <a:latin typeface="Calibri" charset="0"/>
              </a:rPr>
              <a:t>promoting refugee &amp; migrant integration through education</a:t>
            </a:r>
            <a:endParaRPr kumimoji="1" lang="ja-JP" altLang="en-US" sz="1100" dirty="0">
              <a:solidFill>
                <a:schemeClr val="bg1"/>
              </a:solidFill>
              <a:latin typeface="Calibri" charset="0"/>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hoto Top - Text Bottom -  PINK">
    <p:spTree>
      <p:nvGrpSpPr>
        <p:cNvPr id="1" name=""/>
        <p:cNvGrpSpPr/>
        <p:nvPr/>
      </p:nvGrpSpPr>
      <p:grpSpPr>
        <a:xfrm>
          <a:off x="0" y="0"/>
          <a:ext cx="0" cy="0"/>
          <a:chOff x="0" y="0"/>
          <a:chExt cx="0" cy="0"/>
        </a:xfrm>
      </p:grpSpPr>
      <p:sp>
        <p:nvSpPr>
          <p:cNvPr id="24" name="Picture Placeholder 6"/>
          <p:cNvSpPr>
            <a:spLocks noGrp="1"/>
          </p:cNvSpPr>
          <p:nvPr>
            <p:ph type="pic" sz="quarter" idx="10" hasCustomPrompt="1"/>
          </p:nvPr>
        </p:nvSpPr>
        <p:spPr>
          <a:xfrm>
            <a:off x="11628" y="7397"/>
            <a:ext cx="12167420" cy="4409769"/>
          </a:xfrm>
          <a:custGeom>
            <a:avLst/>
            <a:gdLst>
              <a:gd name="connsiteX0" fmla="*/ 0 w 12177713"/>
              <a:gd name="connsiteY0" fmla="*/ 0 h 4835525"/>
              <a:gd name="connsiteX1" fmla="*/ 6088857 w 12177713"/>
              <a:gd name="connsiteY1" fmla="*/ 0 h 4835525"/>
              <a:gd name="connsiteX2" fmla="*/ 12177714 w 12177713"/>
              <a:gd name="connsiteY2" fmla="*/ 2417763 h 4835525"/>
              <a:gd name="connsiteX3" fmla="*/ 6088857 w 12177713"/>
              <a:gd name="connsiteY3" fmla="*/ 4835526 h 4835525"/>
              <a:gd name="connsiteX4" fmla="*/ 0 w 12177713"/>
              <a:gd name="connsiteY4" fmla="*/ 4835525 h 4835525"/>
              <a:gd name="connsiteX5" fmla="*/ 0 w 12177713"/>
              <a:gd name="connsiteY5" fmla="*/ 0 h 4835525"/>
              <a:gd name="connsiteX0" fmla="*/ 0 w 13770334"/>
              <a:gd name="connsiteY0" fmla="*/ 0 h 4835526"/>
              <a:gd name="connsiteX1" fmla="*/ 11958715 w 13770334"/>
              <a:gd name="connsiteY1" fmla="*/ 368709 h 4835526"/>
              <a:gd name="connsiteX2" fmla="*/ 12177714 w 13770334"/>
              <a:gd name="connsiteY2" fmla="*/ 2417763 h 4835526"/>
              <a:gd name="connsiteX3" fmla="*/ 6088857 w 13770334"/>
              <a:gd name="connsiteY3" fmla="*/ 4835526 h 4835526"/>
              <a:gd name="connsiteX4" fmla="*/ 0 w 13770334"/>
              <a:gd name="connsiteY4" fmla="*/ 4835525 h 4835526"/>
              <a:gd name="connsiteX5" fmla="*/ 0 w 13770334"/>
              <a:gd name="connsiteY5" fmla="*/ 0 h 4835526"/>
              <a:gd name="connsiteX0" fmla="*/ 0 w 13957524"/>
              <a:gd name="connsiteY0" fmla="*/ 0 h 4835526"/>
              <a:gd name="connsiteX1" fmla="*/ 12224186 w 13957524"/>
              <a:gd name="connsiteY1" fmla="*/ 147484 h 4835526"/>
              <a:gd name="connsiteX2" fmla="*/ 12177714 w 13957524"/>
              <a:gd name="connsiteY2" fmla="*/ 2417763 h 4835526"/>
              <a:gd name="connsiteX3" fmla="*/ 6088857 w 13957524"/>
              <a:gd name="connsiteY3" fmla="*/ 4835526 h 4835526"/>
              <a:gd name="connsiteX4" fmla="*/ 0 w 13957524"/>
              <a:gd name="connsiteY4" fmla="*/ 4835525 h 4835526"/>
              <a:gd name="connsiteX5" fmla="*/ 0 w 13957524"/>
              <a:gd name="connsiteY5" fmla="*/ 0 h 4835526"/>
              <a:gd name="connsiteX0" fmla="*/ 0 w 13957524"/>
              <a:gd name="connsiteY0" fmla="*/ 0 h 4835526"/>
              <a:gd name="connsiteX1" fmla="*/ 12224186 w 13957524"/>
              <a:gd name="connsiteY1" fmla="*/ 147484 h 4835526"/>
              <a:gd name="connsiteX2" fmla="*/ 12177714 w 13957524"/>
              <a:gd name="connsiteY2" fmla="*/ 2417763 h 4835526"/>
              <a:gd name="connsiteX3" fmla="*/ 6088857 w 13957524"/>
              <a:gd name="connsiteY3" fmla="*/ 4835526 h 4835526"/>
              <a:gd name="connsiteX4" fmla="*/ 309717 w 13957524"/>
              <a:gd name="connsiteY4" fmla="*/ 1649873 h 4835526"/>
              <a:gd name="connsiteX5" fmla="*/ 0 w 13957524"/>
              <a:gd name="connsiteY5" fmla="*/ 0 h 4835526"/>
              <a:gd name="connsiteX0" fmla="*/ 46472 w 14308830"/>
              <a:gd name="connsiteY0" fmla="*/ 0 h 4245590"/>
              <a:gd name="connsiteX1" fmla="*/ 12270658 w 14308830"/>
              <a:gd name="connsiteY1" fmla="*/ 147484 h 4245590"/>
              <a:gd name="connsiteX2" fmla="*/ 12224186 w 14308830"/>
              <a:gd name="connsiteY2" fmla="*/ 2417763 h 4245590"/>
              <a:gd name="connsiteX3" fmla="*/ 0 w 14308830"/>
              <a:gd name="connsiteY3" fmla="*/ 4245590 h 4245590"/>
              <a:gd name="connsiteX4" fmla="*/ 356189 w 14308830"/>
              <a:gd name="connsiteY4" fmla="*/ 1649873 h 4245590"/>
              <a:gd name="connsiteX5" fmla="*/ 46472 w 14308830"/>
              <a:gd name="connsiteY5" fmla="*/ 0 h 4245590"/>
              <a:gd name="connsiteX0" fmla="*/ 46472 w 14267459"/>
              <a:gd name="connsiteY0" fmla="*/ 0 h 4538991"/>
              <a:gd name="connsiteX1" fmla="*/ 12270658 w 14267459"/>
              <a:gd name="connsiteY1" fmla="*/ 147484 h 4538991"/>
              <a:gd name="connsiteX2" fmla="*/ 12120947 w 14267459"/>
              <a:gd name="connsiteY2" fmla="*/ 4231815 h 4538991"/>
              <a:gd name="connsiteX3" fmla="*/ 0 w 14267459"/>
              <a:gd name="connsiteY3" fmla="*/ 4245590 h 4538991"/>
              <a:gd name="connsiteX4" fmla="*/ 356189 w 14267459"/>
              <a:gd name="connsiteY4" fmla="*/ 1649873 h 4538991"/>
              <a:gd name="connsiteX5" fmla="*/ 46472 w 14267459"/>
              <a:gd name="connsiteY5" fmla="*/ 0 h 4538991"/>
              <a:gd name="connsiteX0" fmla="*/ 46472 w 16153072"/>
              <a:gd name="connsiteY0" fmla="*/ 0 h 4984337"/>
              <a:gd name="connsiteX1" fmla="*/ 12270658 w 16153072"/>
              <a:gd name="connsiteY1" fmla="*/ 147484 h 4984337"/>
              <a:gd name="connsiteX2" fmla="*/ 12120947 w 16153072"/>
              <a:gd name="connsiteY2" fmla="*/ 4231815 h 4984337"/>
              <a:gd name="connsiteX3" fmla="*/ 0 w 16153072"/>
              <a:gd name="connsiteY3" fmla="*/ 4245590 h 4984337"/>
              <a:gd name="connsiteX4" fmla="*/ 356189 w 16153072"/>
              <a:gd name="connsiteY4" fmla="*/ 1649873 h 4984337"/>
              <a:gd name="connsiteX5" fmla="*/ 46472 w 16153072"/>
              <a:gd name="connsiteY5" fmla="*/ 0 h 4984337"/>
              <a:gd name="connsiteX0" fmla="*/ 46472 w 16615985"/>
              <a:gd name="connsiteY0" fmla="*/ 0 h 5112976"/>
              <a:gd name="connsiteX1" fmla="*/ 12270658 w 16615985"/>
              <a:gd name="connsiteY1" fmla="*/ 147484 h 5112976"/>
              <a:gd name="connsiteX2" fmla="*/ 12120947 w 16615985"/>
              <a:gd name="connsiteY2" fmla="*/ 4231815 h 5112976"/>
              <a:gd name="connsiteX3" fmla="*/ 0 w 16615985"/>
              <a:gd name="connsiteY3" fmla="*/ 4245590 h 5112976"/>
              <a:gd name="connsiteX4" fmla="*/ 356189 w 16615985"/>
              <a:gd name="connsiteY4" fmla="*/ 1649873 h 5112976"/>
              <a:gd name="connsiteX5" fmla="*/ 46472 w 16615985"/>
              <a:gd name="connsiteY5" fmla="*/ 0 h 5112976"/>
              <a:gd name="connsiteX0" fmla="*/ 50189 w 16619702"/>
              <a:gd name="connsiteY0" fmla="*/ 0 h 5112976"/>
              <a:gd name="connsiteX1" fmla="*/ 12274375 w 16619702"/>
              <a:gd name="connsiteY1" fmla="*/ 147484 h 5112976"/>
              <a:gd name="connsiteX2" fmla="*/ 12124664 w 16619702"/>
              <a:gd name="connsiteY2" fmla="*/ 4231815 h 5112976"/>
              <a:gd name="connsiteX3" fmla="*/ 3717 w 16619702"/>
              <a:gd name="connsiteY3" fmla="*/ 4245590 h 5112976"/>
              <a:gd name="connsiteX4" fmla="*/ 359906 w 16619702"/>
              <a:gd name="connsiteY4" fmla="*/ 1649873 h 5112976"/>
              <a:gd name="connsiteX5" fmla="*/ 50189 w 16619702"/>
              <a:gd name="connsiteY5" fmla="*/ 0 h 5112976"/>
              <a:gd name="connsiteX0" fmla="*/ 50141 w 16656845"/>
              <a:gd name="connsiteY0" fmla="*/ 0 h 5072723"/>
              <a:gd name="connsiteX1" fmla="*/ 12274327 w 16656845"/>
              <a:gd name="connsiteY1" fmla="*/ 147484 h 5072723"/>
              <a:gd name="connsiteX2" fmla="*/ 12183610 w 16656845"/>
              <a:gd name="connsiteY2" fmla="*/ 4187570 h 5072723"/>
              <a:gd name="connsiteX3" fmla="*/ 3669 w 16656845"/>
              <a:gd name="connsiteY3" fmla="*/ 4245590 h 5072723"/>
              <a:gd name="connsiteX4" fmla="*/ 359858 w 16656845"/>
              <a:gd name="connsiteY4" fmla="*/ 1649873 h 5072723"/>
              <a:gd name="connsiteX5" fmla="*/ 50141 w 16656845"/>
              <a:gd name="connsiteY5" fmla="*/ 0 h 5072723"/>
              <a:gd name="connsiteX0" fmla="*/ 48410 w 15004891"/>
              <a:gd name="connsiteY0" fmla="*/ 0 h 4598531"/>
              <a:gd name="connsiteX1" fmla="*/ 12272596 w 15004891"/>
              <a:gd name="connsiteY1" fmla="*/ 147484 h 4598531"/>
              <a:gd name="connsiteX2" fmla="*/ 12181879 w 15004891"/>
              <a:gd name="connsiteY2" fmla="*/ 4187570 h 4598531"/>
              <a:gd name="connsiteX3" fmla="*/ 1938 w 15004891"/>
              <a:gd name="connsiteY3" fmla="*/ 4245590 h 4598531"/>
              <a:gd name="connsiteX4" fmla="*/ 358127 w 15004891"/>
              <a:gd name="connsiteY4" fmla="*/ 1649873 h 4598531"/>
              <a:gd name="connsiteX5" fmla="*/ 48410 w 15004891"/>
              <a:gd name="connsiteY5" fmla="*/ 0 h 4598531"/>
              <a:gd name="connsiteX0" fmla="*/ 49782 w 16448836"/>
              <a:gd name="connsiteY0" fmla="*/ 0 h 5056405"/>
              <a:gd name="connsiteX1" fmla="*/ 12273968 w 16448836"/>
              <a:gd name="connsiteY1" fmla="*/ 147484 h 5056405"/>
              <a:gd name="connsiteX2" fmla="*/ 12183251 w 16448836"/>
              <a:gd name="connsiteY2" fmla="*/ 4187570 h 5056405"/>
              <a:gd name="connsiteX3" fmla="*/ 3310 w 16448836"/>
              <a:gd name="connsiteY3" fmla="*/ 4245590 h 5056405"/>
              <a:gd name="connsiteX4" fmla="*/ 359499 w 16448836"/>
              <a:gd name="connsiteY4" fmla="*/ 1649873 h 5056405"/>
              <a:gd name="connsiteX5" fmla="*/ 49782 w 16448836"/>
              <a:gd name="connsiteY5" fmla="*/ 0 h 5056405"/>
              <a:gd name="connsiteX0" fmla="*/ 49409 w 16179660"/>
              <a:gd name="connsiteY0" fmla="*/ 0 h 4997032"/>
              <a:gd name="connsiteX1" fmla="*/ 12273595 w 16179660"/>
              <a:gd name="connsiteY1" fmla="*/ 147484 h 4997032"/>
              <a:gd name="connsiteX2" fmla="*/ 12182878 w 16179660"/>
              <a:gd name="connsiteY2" fmla="*/ 4187570 h 4997032"/>
              <a:gd name="connsiteX3" fmla="*/ 2937 w 16179660"/>
              <a:gd name="connsiteY3" fmla="*/ 4245590 h 4997032"/>
              <a:gd name="connsiteX4" fmla="*/ 359126 w 16179660"/>
              <a:gd name="connsiteY4" fmla="*/ 1649873 h 4997032"/>
              <a:gd name="connsiteX5" fmla="*/ 49409 w 16179660"/>
              <a:gd name="connsiteY5" fmla="*/ 0 h 4997032"/>
              <a:gd name="connsiteX0" fmla="*/ 49409 w 16179660"/>
              <a:gd name="connsiteY0" fmla="*/ 0 h 4997032"/>
              <a:gd name="connsiteX1" fmla="*/ 12273595 w 16179660"/>
              <a:gd name="connsiteY1" fmla="*/ 147484 h 4997032"/>
              <a:gd name="connsiteX2" fmla="*/ 12182878 w 16179660"/>
              <a:gd name="connsiteY2" fmla="*/ 4187570 h 4997032"/>
              <a:gd name="connsiteX3" fmla="*/ 2937 w 16179660"/>
              <a:gd name="connsiteY3" fmla="*/ 4245590 h 4997032"/>
              <a:gd name="connsiteX4" fmla="*/ 19913 w 16179660"/>
              <a:gd name="connsiteY4" fmla="*/ 646982 h 4997032"/>
              <a:gd name="connsiteX5" fmla="*/ 49409 w 16179660"/>
              <a:gd name="connsiteY5" fmla="*/ 0 h 4997032"/>
              <a:gd name="connsiteX0" fmla="*/ 1656983 w 16179660"/>
              <a:gd name="connsiteY0" fmla="*/ 29496 h 4849548"/>
              <a:gd name="connsiteX1" fmla="*/ 12273595 w 16179660"/>
              <a:gd name="connsiteY1" fmla="*/ 0 h 4849548"/>
              <a:gd name="connsiteX2" fmla="*/ 12182878 w 16179660"/>
              <a:gd name="connsiteY2" fmla="*/ 4040086 h 4849548"/>
              <a:gd name="connsiteX3" fmla="*/ 2937 w 16179660"/>
              <a:gd name="connsiteY3" fmla="*/ 4098106 h 4849548"/>
              <a:gd name="connsiteX4" fmla="*/ 19913 w 16179660"/>
              <a:gd name="connsiteY4" fmla="*/ 499498 h 4849548"/>
              <a:gd name="connsiteX5" fmla="*/ 1656983 w 16179660"/>
              <a:gd name="connsiteY5" fmla="*/ 29496 h 4849548"/>
              <a:gd name="connsiteX0" fmla="*/ 1656983 w 16179660"/>
              <a:gd name="connsiteY0" fmla="*/ 252669 h 5072721"/>
              <a:gd name="connsiteX1" fmla="*/ 12273595 w 16179660"/>
              <a:gd name="connsiteY1" fmla="*/ 223173 h 5072721"/>
              <a:gd name="connsiteX2" fmla="*/ 12182878 w 16179660"/>
              <a:gd name="connsiteY2" fmla="*/ 4263259 h 5072721"/>
              <a:gd name="connsiteX3" fmla="*/ 2937 w 16179660"/>
              <a:gd name="connsiteY3" fmla="*/ 4321279 h 5072721"/>
              <a:gd name="connsiteX4" fmla="*/ 34662 w 16179660"/>
              <a:gd name="connsiteY4" fmla="*/ 0 h 5072721"/>
              <a:gd name="connsiteX5" fmla="*/ 1656983 w 16179660"/>
              <a:gd name="connsiteY5" fmla="*/ 252669 h 5072721"/>
              <a:gd name="connsiteX0" fmla="*/ 1622559 w 14253173"/>
              <a:gd name="connsiteY0" fmla="*/ 252669 h 4720693"/>
              <a:gd name="connsiteX1" fmla="*/ 12239171 w 14253173"/>
              <a:gd name="connsiteY1" fmla="*/ 223173 h 4720693"/>
              <a:gd name="connsiteX2" fmla="*/ 12148454 w 14253173"/>
              <a:gd name="connsiteY2" fmla="*/ 4263259 h 4720693"/>
              <a:gd name="connsiteX3" fmla="*/ 86500 w 14253173"/>
              <a:gd name="connsiteY3" fmla="*/ 4350775 h 4720693"/>
              <a:gd name="connsiteX4" fmla="*/ 238 w 14253173"/>
              <a:gd name="connsiteY4" fmla="*/ 0 h 4720693"/>
              <a:gd name="connsiteX5" fmla="*/ 1622559 w 14253173"/>
              <a:gd name="connsiteY5" fmla="*/ 252669 h 4720693"/>
              <a:gd name="connsiteX0" fmla="*/ 1622559 w 14253173"/>
              <a:gd name="connsiteY0" fmla="*/ 252669 h 4720693"/>
              <a:gd name="connsiteX1" fmla="*/ 12239171 w 14253173"/>
              <a:gd name="connsiteY1" fmla="*/ 223173 h 4720693"/>
              <a:gd name="connsiteX2" fmla="*/ 12148454 w 14253173"/>
              <a:gd name="connsiteY2" fmla="*/ 4263259 h 4720693"/>
              <a:gd name="connsiteX3" fmla="*/ 86500 w 14253173"/>
              <a:gd name="connsiteY3" fmla="*/ 4350775 h 4720693"/>
              <a:gd name="connsiteX4" fmla="*/ 238 w 14253173"/>
              <a:gd name="connsiteY4" fmla="*/ 0 h 4720693"/>
              <a:gd name="connsiteX5" fmla="*/ 1622559 w 14253173"/>
              <a:gd name="connsiteY5" fmla="*/ 252669 h 4720693"/>
              <a:gd name="connsiteX0" fmla="*/ 1622598 w 14253996"/>
              <a:gd name="connsiteY0" fmla="*/ 252669 h 4712915"/>
              <a:gd name="connsiteX1" fmla="*/ 12239210 w 14253996"/>
              <a:gd name="connsiteY1" fmla="*/ 223173 h 4712915"/>
              <a:gd name="connsiteX2" fmla="*/ 12148493 w 14253996"/>
              <a:gd name="connsiteY2" fmla="*/ 4263259 h 4712915"/>
              <a:gd name="connsiteX3" fmla="*/ 71790 w 14253996"/>
              <a:gd name="connsiteY3" fmla="*/ 4336027 h 4712915"/>
              <a:gd name="connsiteX4" fmla="*/ 277 w 14253996"/>
              <a:gd name="connsiteY4" fmla="*/ 0 h 4712915"/>
              <a:gd name="connsiteX5" fmla="*/ 1622598 w 14253996"/>
              <a:gd name="connsiteY5" fmla="*/ 252669 h 4712915"/>
              <a:gd name="connsiteX0" fmla="*/ 1578644 w 14210042"/>
              <a:gd name="connsiteY0" fmla="*/ 223172 h 4683418"/>
              <a:gd name="connsiteX1" fmla="*/ 12195256 w 14210042"/>
              <a:gd name="connsiteY1" fmla="*/ 193676 h 4683418"/>
              <a:gd name="connsiteX2" fmla="*/ 12104539 w 14210042"/>
              <a:gd name="connsiteY2" fmla="*/ 4233762 h 4683418"/>
              <a:gd name="connsiteX3" fmla="*/ 27836 w 14210042"/>
              <a:gd name="connsiteY3" fmla="*/ 4306530 h 4683418"/>
              <a:gd name="connsiteX4" fmla="*/ 569 w 14210042"/>
              <a:gd name="connsiteY4" fmla="*/ 0 h 4683418"/>
              <a:gd name="connsiteX5" fmla="*/ 1578644 w 14210042"/>
              <a:gd name="connsiteY5" fmla="*/ 223172 h 4683418"/>
              <a:gd name="connsiteX0" fmla="*/ 1578075 w 14209473"/>
              <a:gd name="connsiteY0" fmla="*/ 223172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1578075 w 14209473"/>
              <a:gd name="connsiteY5" fmla="*/ 223172 h 4683418"/>
              <a:gd name="connsiteX0" fmla="*/ 1578075 w 14209473"/>
              <a:gd name="connsiteY0" fmla="*/ 223172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1578075 w 14209473"/>
              <a:gd name="connsiteY5" fmla="*/ 223172 h 4683418"/>
              <a:gd name="connsiteX0" fmla="*/ 8701546 w 14209473"/>
              <a:gd name="connsiteY0" fmla="*/ 16694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8701546 w 14209473"/>
              <a:gd name="connsiteY5" fmla="*/ 16694 h 4683418"/>
              <a:gd name="connsiteX0" fmla="*/ 8701546 w 14209473"/>
              <a:gd name="connsiteY0" fmla="*/ 1945 h 4668669"/>
              <a:gd name="connsiteX1" fmla="*/ 12194687 w 14209473"/>
              <a:gd name="connsiteY1" fmla="*/ 178927 h 4668669"/>
              <a:gd name="connsiteX2" fmla="*/ 12103970 w 14209473"/>
              <a:gd name="connsiteY2" fmla="*/ 4219013 h 4668669"/>
              <a:gd name="connsiteX3" fmla="*/ 27267 w 14209473"/>
              <a:gd name="connsiteY3" fmla="*/ 4291781 h 4668669"/>
              <a:gd name="connsiteX4" fmla="*/ 0 w 14209473"/>
              <a:gd name="connsiteY4" fmla="*/ 0 h 4668669"/>
              <a:gd name="connsiteX5" fmla="*/ 8701546 w 14209473"/>
              <a:gd name="connsiteY5" fmla="*/ 1945 h 4668669"/>
              <a:gd name="connsiteX0" fmla="*/ 12182166 w 14209473"/>
              <a:gd name="connsiteY0" fmla="*/ 16694 h 4668669"/>
              <a:gd name="connsiteX1" fmla="*/ 12194687 w 14209473"/>
              <a:gd name="connsiteY1" fmla="*/ 178927 h 4668669"/>
              <a:gd name="connsiteX2" fmla="*/ 12103970 w 14209473"/>
              <a:gd name="connsiteY2" fmla="*/ 4219013 h 4668669"/>
              <a:gd name="connsiteX3" fmla="*/ 27267 w 14209473"/>
              <a:gd name="connsiteY3" fmla="*/ 4291781 h 4668669"/>
              <a:gd name="connsiteX4" fmla="*/ 0 w 14209473"/>
              <a:gd name="connsiteY4" fmla="*/ 0 h 4668669"/>
              <a:gd name="connsiteX5" fmla="*/ 12182166 w 14209473"/>
              <a:gd name="connsiteY5" fmla="*/ 16694 h 4668669"/>
              <a:gd name="connsiteX0" fmla="*/ 12182166 w 14180684"/>
              <a:gd name="connsiteY0" fmla="*/ 16694 h 4467237"/>
              <a:gd name="connsiteX1" fmla="*/ 12150442 w 14180684"/>
              <a:gd name="connsiteY1" fmla="*/ 4013508 h 4467237"/>
              <a:gd name="connsiteX2" fmla="*/ 12103970 w 14180684"/>
              <a:gd name="connsiteY2" fmla="*/ 4219013 h 4467237"/>
              <a:gd name="connsiteX3" fmla="*/ 27267 w 14180684"/>
              <a:gd name="connsiteY3" fmla="*/ 4291781 h 4467237"/>
              <a:gd name="connsiteX4" fmla="*/ 0 w 14180684"/>
              <a:gd name="connsiteY4" fmla="*/ 0 h 4467237"/>
              <a:gd name="connsiteX5" fmla="*/ 12182166 w 14180684"/>
              <a:gd name="connsiteY5" fmla="*/ 16694 h 4467237"/>
              <a:gd name="connsiteX0" fmla="*/ 12182166 w 12671202"/>
              <a:gd name="connsiteY0" fmla="*/ 16694 h 4467237"/>
              <a:gd name="connsiteX1" fmla="*/ 12150442 w 12671202"/>
              <a:gd name="connsiteY1" fmla="*/ 4013508 h 4467237"/>
              <a:gd name="connsiteX2" fmla="*/ 12103970 w 12671202"/>
              <a:gd name="connsiteY2" fmla="*/ 4219013 h 4467237"/>
              <a:gd name="connsiteX3" fmla="*/ 27267 w 12671202"/>
              <a:gd name="connsiteY3" fmla="*/ 4291781 h 4467237"/>
              <a:gd name="connsiteX4" fmla="*/ 0 w 12671202"/>
              <a:gd name="connsiteY4" fmla="*/ 0 h 4467237"/>
              <a:gd name="connsiteX5" fmla="*/ 12182166 w 12671202"/>
              <a:gd name="connsiteY5" fmla="*/ 16694 h 4467237"/>
              <a:gd name="connsiteX0" fmla="*/ 12182166 w 12972148"/>
              <a:gd name="connsiteY0" fmla="*/ 16694 h 4467237"/>
              <a:gd name="connsiteX1" fmla="*/ 12150442 w 12972148"/>
              <a:gd name="connsiteY1" fmla="*/ 4013508 h 4467237"/>
              <a:gd name="connsiteX2" fmla="*/ 12103970 w 12972148"/>
              <a:gd name="connsiteY2" fmla="*/ 4219013 h 4467237"/>
              <a:gd name="connsiteX3" fmla="*/ 27267 w 12972148"/>
              <a:gd name="connsiteY3" fmla="*/ 4291781 h 4467237"/>
              <a:gd name="connsiteX4" fmla="*/ 0 w 12972148"/>
              <a:gd name="connsiteY4" fmla="*/ 0 h 4467237"/>
              <a:gd name="connsiteX5" fmla="*/ 12182166 w 12972148"/>
              <a:gd name="connsiteY5" fmla="*/ 16694 h 4467237"/>
              <a:gd name="connsiteX0" fmla="*/ 12182166 w 12618536"/>
              <a:gd name="connsiteY0" fmla="*/ 16694 h 4467237"/>
              <a:gd name="connsiteX1" fmla="*/ 12150442 w 12618536"/>
              <a:gd name="connsiteY1" fmla="*/ 4013508 h 4467237"/>
              <a:gd name="connsiteX2" fmla="*/ 12103970 w 12618536"/>
              <a:gd name="connsiteY2" fmla="*/ 4219013 h 4467237"/>
              <a:gd name="connsiteX3" fmla="*/ 27267 w 12618536"/>
              <a:gd name="connsiteY3" fmla="*/ 4291781 h 4467237"/>
              <a:gd name="connsiteX4" fmla="*/ 0 w 12618536"/>
              <a:gd name="connsiteY4" fmla="*/ 0 h 4467237"/>
              <a:gd name="connsiteX5" fmla="*/ 12182166 w 12618536"/>
              <a:gd name="connsiteY5" fmla="*/ 16694 h 4467237"/>
              <a:gd name="connsiteX0" fmla="*/ 12182166 w 12182166"/>
              <a:gd name="connsiteY0" fmla="*/ 16694 h 4351700"/>
              <a:gd name="connsiteX1" fmla="*/ 12150442 w 12182166"/>
              <a:gd name="connsiteY1" fmla="*/ 4013508 h 4351700"/>
              <a:gd name="connsiteX2" fmla="*/ 6352099 w 12182166"/>
              <a:gd name="connsiteY2" fmla="*/ 2803168 h 4351700"/>
              <a:gd name="connsiteX3" fmla="*/ 27267 w 12182166"/>
              <a:gd name="connsiteY3" fmla="*/ 4291781 h 4351700"/>
              <a:gd name="connsiteX4" fmla="*/ 0 w 12182166"/>
              <a:gd name="connsiteY4" fmla="*/ 0 h 4351700"/>
              <a:gd name="connsiteX5" fmla="*/ 12182166 w 12182166"/>
              <a:gd name="connsiteY5" fmla="*/ 16694 h 4351700"/>
              <a:gd name="connsiteX0" fmla="*/ 12182166 w 12194687"/>
              <a:gd name="connsiteY0" fmla="*/ 16694 h 4350591"/>
              <a:gd name="connsiteX1" fmla="*/ 12194687 w 12194687"/>
              <a:gd name="connsiteY1" fmla="*/ 4264231 h 4350591"/>
              <a:gd name="connsiteX2" fmla="*/ 6352099 w 12194687"/>
              <a:gd name="connsiteY2" fmla="*/ 2803168 h 4350591"/>
              <a:gd name="connsiteX3" fmla="*/ 27267 w 12194687"/>
              <a:gd name="connsiteY3" fmla="*/ 4291781 h 4350591"/>
              <a:gd name="connsiteX4" fmla="*/ 0 w 12194687"/>
              <a:gd name="connsiteY4" fmla="*/ 0 h 4350591"/>
              <a:gd name="connsiteX5" fmla="*/ 12182166 w 12194687"/>
              <a:gd name="connsiteY5" fmla="*/ 16694 h 4350591"/>
              <a:gd name="connsiteX0" fmla="*/ 12158475 w 12170996"/>
              <a:gd name="connsiteY0" fmla="*/ 1946 h 4335843"/>
              <a:gd name="connsiteX1" fmla="*/ 12170996 w 12170996"/>
              <a:gd name="connsiteY1" fmla="*/ 4249483 h 4335843"/>
              <a:gd name="connsiteX2" fmla="*/ 6328408 w 12170996"/>
              <a:gd name="connsiteY2" fmla="*/ 2788420 h 4335843"/>
              <a:gd name="connsiteX3" fmla="*/ 3576 w 12170996"/>
              <a:gd name="connsiteY3" fmla="*/ 4277033 h 4335843"/>
              <a:gd name="connsiteX4" fmla="*/ 5805 w 12170996"/>
              <a:gd name="connsiteY4" fmla="*/ 0 h 4335843"/>
              <a:gd name="connsiteX5" fmla="*/ 12158475 w 12170996"/>
              <a:gd name="connsiteY5" fmla="*/ 1946 h 4335843"/>
              <a:gd name="connsiteX0" fmla="*/ 12158475 w 12170996"/>
              <a:gd name="connsiteY0" fmla="*/ 0 h 4333897"/>
              <a:gd name="connsiteX1" fmla="*/ 12170996 w 12170996"/>
              <a:gd name="connsiteY1" fmla="*/ 4247537 h 4333897"/>
              <a:gd name="connsiteX2" fmla="*/ 6328408 w 12170996"/>
              <a:gd name="connsiteY2" fmla="*/ 2786474 h 4333897"/>
              <a:gd name="connsiteX3" fmla="*/ 3576 w 12170996"/>
              <a:gd name="connsiteY3" fmla="*/ 4275087 h 4333897"/>
              <a:gd name="connsiteX4" fmla="*/ 5805 w 12170996"/>
              <a:gd name="connsiteY4" fmla="*/ 27550 h 4333897"/>
              <a:gd name="connsiteX5" fmla="*/ 12158475 w 12170996"/>
              <a:gd name="connsiteY5" fmla="*/ 0 h 4333897"/>
              <a:gd name="connsiteX0" fmla="*/ 12158475 w 12170996"/>
              <a:gd name="connsiteY0" fmla="*/ 0 h 4377156"/>
              <a:gd name="connsiteX1" fmla="*/ 12170996 w 12170996"/>
              <a:gd name="connsiteY1" fmla="*/ 4247537 h 4377156"/>
              <a:gd name="connsiteX2" fmla="*/ 6328408 w 12170996"/>
              <a:gd name="connsiteY2" fmla="*/ 2786474 h 4377156"/>
              <a:gd name="connsiteX3" fmla="*/ 3576 w 12170996"/>
              <a:gd name="connsiteY3" fmla="*/ 4319332 h 4377156"/>
              <a:gd name="connsiteX4" fmla="*/ 5805 w 12170996"/>
              <a:gd name="connsiteY4" fmla="*/ 27550 h 4377156"/>
              <a:gd name="connsiteX5" fmla="*/ 12158475 w 12170996"/>
              <a:gd name="connsiteY5" fmla="*/ 0 h 4377156"/>
              <a:gd name="connsiteX0" fmla="*/ 12154899 w 12167420"/>
              <a:gd name="connsiteY0" fmla="*/ 0 h 4319332"/>
              <a:gd name="connsiteX1" fmla="*/ 12167420 w 12167420"/>
              <a:gd name="connsiteY1" fmla="*/ 4247537 h 4319332"/>
              <a:gd name="connsiteX2" fmla="*/ 6324832 w 12167420"/>
              <a:gd name="connsiteY2" fmla="*/ 2786474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319332"/>
              <a:gd name="connsiteX1" fmla="*/ 12167420 w 12167420"/>
              <a:gd name="connsiteY1" fmla="*/ 4247537 h 4319332"/>
              <a:gd name="connsiteX2" fmla="*/ 6324832 w 12167420"/>
              <a:gd name="connsiteY2" fmla="*/ 2786474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319332"/>
              <a:gd name="connsiteX1" fmla="*/ 12167420 w 12167420"/>
              <a:gd name="connsiteY1" fmla="*/ 4247537 h 4319332"/>
              <a:gd name="connsiteX2" fmla="*/ 6059361 w 12167420"/>
              <a:gd name="connsiteY2" fmla="*/ 2889712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407822"/>
              <a:gd name="connsiteX1" fmla="*/ 12167420 w 12167420"/>
              <a:gd name="connsiteY1" fmla="*/ 4247537 h 4407822"/>
              <a:gd name="connsiteX2" fmla="*/ 6059361 w 12167420"/>
              <a:gd name="connsiteY2" fmla="*/ 2889712 h 4407822"/>
              <a:gd name="connsiteX3" fmla="*/ 0 w 12167420"/>
              <a:gd name="connsiteY3" fmla="*/ 4407822 h 4407822"/>
              <a:gd name="connsiteX4" fmla="*/ 2229 w 12167420"/>
              <a:gd name="connsiteY4" fmla="*/ 27550 h 4407822"/>
              <a:gd name="connsiteX5" fmla="*/ 12154899 w 12167420"/>
              <a:gd name="connsiteY5" fmla="*/ 0 h 4407822"/>
              <a:gd name="connsiteX0" fmla="*/ 12154899 w 12167420"/>
              <a:gd name="connsiteY0" fmla="*/ 1947 h 4409769"/>
              <a:gd name="connsiteX1" fmla="*/ 12167420 w 12167420"/>
              <a:gd name="connsiteY1" fmla="*/ 4249484 h 4409769"/>
              <a:gd name="connsiteX2" fmla="*/ 6059361 w 12167420"/>
              <a:gd name="connsiteY2" fmla="*/ 2891659 h 4409769"/>
              <a:gd name="connsiteX3" fmla="*/ 0 w 12167420"/>
              <a:gd name="connsiteY3" fmla="*/ 4409769 h 4409769"/>
              <a:gd name="connsiteX4" fmla="*/ 2229 w 12167420"/>
              <a:gd name="connsiteY4" fmla="*/ 0 h 4409769"/>
              <a:gd name="connsiteX5" fmla="*/ 12154899 w 12167420"/>
              <a:gd name="connsiteY5" fmla="*/ 1947 h 4409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67420" h="4409769">
                <a:moveTo>
                  <a:pt x="12154899" y="1947"/>
                </a:moveTo>
                <a:cubicBezTo>
                  <a:pt x="12159073" y="1417793"/>
                  <a:pt x="12163246" y="2833638"/>
                  <a:pt x="12167420" y="4249484"/>
                </a:cubicBezTo>
                <a:cubicBezTo>
                  <a:pt x="10383016" y="3320336"/>
                  <a:pt x="8087264" y="2864945"/>
                  <a:pt x="6059361" y="2891659"/>
                </a:cubicBezTo>
                <a:cubicBezTo>
                  <a:pt x="4031458" y="2918373"/>
                  <a:pt x="1268512" y="3392131"/>
                  <a:pt x="0" y="4409769"/>
                </a:cubicBezTo>
                <a:cubicBezTo>
                  <a:pt x="5659" y="2089355"/>
                  <a:pt x="11318" y="1229033"/>
                  <a:pt x="2229" y="0"/>
                </a:cubicBezTo>
                <a:lnTo>
                  <a:pt x="12154899" y="1947"/>
                </a:lnTo>
                <a:close/>
              </a:path>
            </a:pathLst>
          </a:custGeom>
        </p:spPr>
        <p:txBody>
          <a:bodyPr anchor="ctr"/>
          <a:lstStyle>
            <a:lvl1pPr algn="ctr">
              <a:defRPr baseline="0">
                <a:solidFill>
                  <a:srgbClr val="6D6E6C"/>
                </a:solidFill>
              </a:defRPr>
            </a:lvl1pPr>
          </a:lstStyle>
          <a:p>
            <a:r>
              <a:rPr lang="en-US" dirty="0"/>
              <a:t>Click to add photo </a:t>
            </a:r>
          </a:p>
        </p:txBody>
      </p:sp>
      <p:sp>
        <p:nvSpPr>
          <p:cNvPr id="26" name="Oval 25"/>
          <p:cNvSpPr/>
          <p:nvPr userDrawn="1"/>
        </p:nvSpPr>
        <p:spPr>
          <a:xfrm flipH="1">
            <a:off x="10837179" y="5366257"/>
            <a:ext cx="1103834" cy="1103834"/>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26"/>
          <p:cNvSpPr/>
          <p:nvPr userDrawn="1"/>
        </p:nvSpPr>
        <p:spPr>
          <a:xfrm flipH="1">
            <a:off x="3787" y="2819305"/>
            <a:ext cx="12173465" cy="4043593"/>
          </a:xfrm>
          <a:custGeom>
            <a:avLst/>
            <a:gdLst>
              <a:gd name="connsiteX0" fmla="*/ 6058389 w 12173465"/>
              <a:gd name="connsiteY0" fmla="*/ 0 h 4043593"/>
              <a:gd name="connsiteX1" fmla="*/ 150546 w 12173465"/>
              <a:gd name="connsiteY1" fmla="*/ 1318071 h 4043593"/>
              <a:gd name="connsiteX2" fmla="*/ 0 w 12173465"/>
              <a:gd name="connsiteY2" fmla="*/ 1413314 h 4043593"/>
              <a:gd name="connsiteX3" fmla="*/ 0 w 12173465"/>
              <a:gd name="connsiteY3" fmla="*/ 4043593 h 4043593"/>
              <a:gd name="connsiteX4" fmla="*/ 12173465 w 12173465"/>
              <a:gd name="connsiteY4" fmla="*/ 4043593 h 4043593"/>
              <a:gd name="connsiteX5" fmla="*/ 12173465 w 12173465"/>
              <a:gd name="connsiteY5" fmla="*/ 1449177 h 4043593"/>
              <a:gd name="connsiteX6" fmla="*/ 11966232 w 12173465"/>
              <a:gd name="connsiteY6" fmla="*/ 1318071 h 4043593"/>
              <a:gd name="connsiteX7" fmla="*/ 6058389 w 12173465"/>
              <a:gd name="connsiteY7" fmla="*/ 0 h 4043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73465" h="4043593">
                <a:moveTo>
                  <a:pt x="6058389" y="0"/>
                </a:moveTo>
                <a:cubicBezTo>
                  <a:pt x="3679934" y="0"/>
                  <a:pt x="1554793" y="513092"/>
                  <a:pt x="150546" y="1318071"/>
                </a:cubicBezTo>
                <a:lnTo>
                  <a:pt x="0" y="1413314"/>
                </a:lnTo>
                <a:lnTo>
                  <a:pt x="0" y="4043593"/>
                </a:lnTo>
                <a:lnTo>
                  <a:pt x="12173465" y="4043593"/>
                </a:lnTo>
                <a:lnTo>
                  <a:pt x="12173465" y="1449177"/>
                </a:lnTo>
                <a:lnTo>
                  <a:pt x="11966232" y="1318071"/>
                </a:lnTo>
                <a:cubicBezTo>
                  <a:pt x="10561984" y="513092"/>
                  <a:pt x="8436844" y="0"/>
                  <a:pt x="6058389" y="0"/>
                </a:cubicBezTo>
                <a:close/>
              </a:path>
            </a:pathLst>
          </a:cu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Oval 27"/>
          <p:cNvSpPr/>
          <p:nvPr userDrawn="1"/>
        </p:nvSpPr>
        <p:spPr>
          <a:xfrm flipH="1">
            <a:off x="11236788" y="3644146"/>
            <a:ext cx="585273" cy="626876"/>
          </a:xfrm>
          <a:prstGeom prst="ellipse">
            <a:avLst/>
          </a:prstGeom>
          <a:solidFill>
            <a:srgbClr val="16A8D3">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Arc 31"/>
          <p:cNvSpPr/>
          <p:nvPr userDrawn="1"/>
        </p:nvSpPr>
        <p:spPr>
          <a:xfrm>
            <a:off x="-274058" y="3098207"/>
            <a:ext cx="13412102" cy="4572000"/>
          </a:xfrm>
          <a:prstGeom prst="arc">
            <a:avLst>
              <a:gd name="adj1" fmla="val 11191005"/>
              <a:gd name="adj2" fmla="val 20906242"/>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Oval 32"/>
          <p:cNvSpPr/>
          <p:nvPr userDrawn="1"/>
        </p:nvSpPr>
        <p:spPr>
          <a:xfrm flipH="1">
            <a:off x="-231609" y="3506998"/>
            <a:ext cx="1031231" cy="1031231"/>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 name="Straight Connector 33"/>
          <p:cNvCxnSpPr/>
          <p:nvPr userDrawn="1"/>
        </p:nvCxnSpPr>
        <p:spPr>
          <a:xfrm flipH="1">
            <a:off x="332508" y="4442958"/>
            <a:ext cx="1162864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5" name="Text Placeholder 84"/>
          <p:cNvSpPr>
            <a:spLocks noGrp="1"/>
          </p:cNvSpPr>
          <p:nvPr>
            <p:ph type="body" sz="quarter" idx="25" hasCustomPrompt="1"/>
          </p:nvPr>
        </p:nvSpPr>
        <p:spPr>
          <a:xfrm>
            <a:off x="332508" y="4612984"/>
            <a:ext cx="11545518" cy="633861"/>
          </a:xfrm>
        </p:spPr>
        <p:txBody>
          <a:bodyPr anchor="ctr">
            <a:normAutofit/>
          </a:bodyPr>
          <a:lstStyle>
            <a:lvl1pPr marL="0" indent="0" algn="ctr">
              <a:buNone/>
              <a:defRPr sz="3000">
                <a:solidFill>
                  <a:schemeClr val="bg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 heading</a:t>
            </a:r>
          </a:p>
        </p:txBody>
      </p:sp>
      <p:sp>
        <p:nvSpPr>
          <p:cNvPr id="36" name="Text Placeholder 74"/>
          <p:cNvSpPr>
            <a:spLocks noGrp="1"/>
          </p:cNvSpPr>
          <p:nvPr>
            <p:ph type="body" sz="quarter" idx="20" hasCustomPrompt="1"/>
          </p:nvPr>
        </p:nvSpPr>
        <p:spPr>
          <a:xfrm>
            <a:off x="332508" y="3642949"/>
            <a:ext cx="11545518" cy="629984"/>
          </a:xfrm>
        </p:spPr>
        <p:txBody>
          <a:bodyPr>
            <a:noAutofit/>
          </a:bodyPr>
          <a:lstStyle>
            <a:lvl1pPr marL="0" indent="0" algn="ctr">
              <a:buNone/>
              <a:defRPr sz="3600">
                <a:solidFill>
                  <a:schemeClr val="bg1"/>
                </a:solidFill>
                <a:latin typeface="+mj-lt"/>
              </a:defRPr>
            </a:lvl1pPr>
            <a:lvl2pPr>
              <a:defRPr sz="3600"/>
            </a:lvl2pPr>
            <a:lvl3pPr>
              <a:defRPr sz="3600"/>
            </a:lvl3pPr>
            <a:lvl4pPr>
              <a:defRPr sz="3600"/>
            </a:lvl4pPr>
            <a:lvl5pPr>
              <a:defRPr sz="3600"/>
            </a:lvl5pPr>
          </a:lstStyle>
          <a:p>
            <a:pPr lvl="0"/>
            <a:r>
              <a:rPr lang="en-US" dirty="0"/>
              <a:t>TITLE</a:t>
            </a:r>
          </a:p>
        </p:txBody>
      </p:sp>
      <p:pic>
        <p:nvPicPr>
          <p:cNvPr id="39" name="Picture 38"/>
          <p:cNvPicPr>
            <a:picLocks noChangeAspect="1"/>
          </p:cNvPicPr>
          <p:nvPr userDrawn="1"/>
        </p:nvPicPr>
        <p:blipFill>
          <a:blip r:embed="rId2">
            <a:extLst>
              <a:ext uri="{28A0092B-C50C-407E-A947-70E740481C1C}">
                <a14:useLocalDpi xmlns:a14="http://schemas.microsoft.com/office/drawing/2010/main" val="0"/>
              </a:ext>
            </a:extLst>
          </a:blip>
          <a:srcRect l="30130" b="88028"/>
          <a:stretch>
            <a:fillRect/>
          </a:stretch>
        </p:blipFill>
        <p:spPr>
          <a:xfrm flipH="1">
            <a:off x="7603251" y="6070975"/>
            <a:ext cx="4519066" cy="774338"/>
          </a:xfrm>
          <a:custGeom>
            <a:avLst/>
            <a:gdLst>
              <a:gd name="connsiteX0" fmla="*/ 4519066 w 4519066"/>
              <a:gd name="connsiteY0" fmla="*/ 0 h 774338"/>
              <a:gd name="connsiteX1" fmla="*/ 0 w 4519066"/>
              <a:gd name="connsiteY1" fmla="*/ 0 h 774338"/>
              <a:gd name="connsiteX2" fmla="*/ 0 w 4519066"/>
              <a:gd name="connsiteY2" fmla="*/ 774338 h 774338"/>
              <a:gd name="connsiteX3" fmla="*/ 4519066 w 4519066"/>
              <a:gd name="connsiteY3" fmla="*/ 774338 h 774338"/>
            </a:gdLst>
            <a:ahLst/>
            <a:cxnLst>
              <a:cxn ang="0">
                <a:pos x="connsiteX0" y="connsiteY0"/>
              </a:cxn>
              <a:cxn ang="0">
                <a:pos x="connsiteX1" y="connsiteY1"/>
              </a:cxn>
              <a:cxn ang="0">
                <a:pos x="connsiteX2" y="connsiteY2"/>
              </a:cxn>
              <a:cxn ang="0">
                <a:pos x="connsiteX3" y="connsiteY3"/>
              </a:cxn>
            </a:cxnLst>
            <a:rect l="l" t="t" r="r" b="b"/>
            <a:pathLst>
              <a:path w="4519066" h="774338">
                <a:moveTo>
                  <a:pt x="4519066" y="0"/>
                </a:moveTo>
                <a:lnTo>
                  <a:pt x="0" y="0"/>
                </a:lnTo>
                <a:lnTo>
                  <a:pt x="0" y="774338"/>
                </a:lnTo>
                <a:lnTo>
                  <a:pt x="4519066" y="774338"/>
                </a:lnTo>
                <a:close/>
              </a:path>
            </a:pathLst>
          </a:custGeom>
        </p:spPr>
      </p:pic>
      <p:pic>
        <p:nvPicPr>
          <p:cNvPr id="40" name="Picture 39"/>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41"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chemeClr val="bg1"/>
                </a:solidFill>
                <a:latin typeface="Calibri" charset="0"/>
              </a:rPr>
              <a:t>promoting refugee &amp; migrant integration through education</a:t>
            </a:r>
            <a:endParaRPr kumimoji="1" lang="ja-JP" altLang="en-US" sz="1100" dirty="0">
              <a:solidFill>
                <a:schemeClr val="bg1"/>
              </a:solidFill>
              <a:latin typeface="Calibri" charset="0"/>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Divider slide - BLUE">
    <p:spTree>
      <p:nvGrpSpPr>
        <p:cNvPr id="1" name=""/>
        <p:cNvGrpSpPr/>
        <p:nvPr/>
      </p:nvGrpSpPr>
      <p:grpSpPr>
        <a:xfrm>
          <a:off x="0" y="0"/>
          <a:ext cx="0" cy="0"/>
          <a:chOff x="0" y="0"/>
          <a:chExt cx="0" cy="0"/>
        </a:xfrm>
      </p:grpSpPr>
      <p:sp>
        <p:nvSpPr>
          <p:cNvPr id="34" name="Freeform 33"/>
          <p:cNvSpPr/>
          <p:nvPr userDrawn="1"/>
        </p:nvSpPr>
        <p:spPr>
          <a:xfrm>
            <a:off x="1" y="-2"/>
            <a:ext cx="7807920" cy="6858002"/>
          </a:xfrm>
          <a:custGeom>
            <a:avLst/>
            <a:gdLst>
              <a:gd name="connsiteX0" fmla="*/ 0 w 7807920"/>
              <a:gd name="connsiteY0" fmla="*/ 0 h 6858002"/>
              <a:gd name="connsiteX1" fmla="*/ 6538515 w 7807920"/>
              <a:gd name="connsiteY1" fmla="*/ 0 h 6858002"/>
              <a:gd name="connsiteX2" fmla="*/ 6572007 w 7807920"/>
              <a:gd name="connsiteY2" fmla="*/ 35129 h 6858002"/>
              <a:gd name="connsiteX3" fmla="*/ 7807920 w 7807920"/>
              <a:gd name="connsiteY3" fmla="*/ 3233967 h 6858002"/>
              <a:gd name="connsiteX4" fmla="*/ 6249254 w 7807920"/>
              <a:gd name="connsiteY4" fmla="*/ 6755559 h 6858002"/>
              <a:gd name="connsiteX5" fmla="*/ 6130989 w 7807920"/>
              <a:gd name="connsiteY5" fmla="*/ 6858002 h 6858002"/>
              <a:gd name="connsiteX6" fmla="*/ 0 w 7807920"/>
              <a:gd name="connsiteY6"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07920" h="6858002">
                <a:moveTo>
                  <a:pt x="0" y="0"/>
                </a:moveTo>
                <a:lnTo>
                  <a:pt x="6538515" y="0"/>
                </a:lnTo>
                <a:lnTo>
                  <a:pt x="6572007" y="35129"/>
                </a:lnTo>
                <a:cubicBezTo>
                  <a:pt x="7339900" y="880001"/>
                  <a:pt x="7807920" y="2002328"/>
                  <a:pt x="7807920" y="3233967"/>
                </a:cubicBezTo>
                <a:cubicBezTo>
                  <a:pt x="7807920" y="4629825"/>
                  <a:pt x="7206775" y="5885278"/>
                  <a:pt x="6249254" y="6755559"/>
                </a:cubicBezTo>
                <a:lnTo>
                  <a:pt x="6130989" y="6858002"/>
                </a:lnTo>
                <a:lnTo>
                  <a:pt x="0" y="6858002"/>
                </a:lnTo>
                <a:close/>
              </a:path>
            </a:pathLst>
          </a:cu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Text Placeholder 12"/>
          <p:cNvSpPr>
            <a:spLocks noGrp="1"/>
          </p:cNvSpPr>
          <p:nvPr>
            <p:ph type="body" sz="quarter" idx="11" hasCustomPrompt="1"/>
          </p:nvPr>
        </p:nvSpPr>
        <p:spPr>
          <a:xfrm>
            <a:off x="552835" y="3583517"/>
            <a:ext cx="6491432" cy="2654302"/>
          </a:xfrm>
        </p:spPr>
        <p:txBody>
          <a:bodyPr anchor="ctr">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4800">
                <a:solidFill>
                  <a:schemeClr val="bg1"/>
                </a:solidFill>
                <a:latin typeface="+mj-lt"/>
              </a:defRPr>
            </a:lvl1pPr>
            <a:lvl2pPr marL="457200" indent="0">
              <a:buNone/>
              <a:defRPr sz="12000"/>
            </a:lvl2pPr>
            <a:lvl3pPr marL="914400" indent="0">
              <a:buNone/>
              <a:defRPr sz="12000"/>
            </a:lvl3pPr>
            <a:lvl4pPr marL="1371600" indent="0">
              <a:buNone/>
              <a:defRPr sz="12000"/>
            </a:lvl4pPr>
            <a:lvl5pPr marL="1828800" indent="0">
              <a:buNone/>
              <a:defRPr sz="12000"/>
            </a:lvl5pPr>
          </a:lstStyle>
          <a:p>
            <a:pPr lvl="0"/>
            <a:r>
              <a:rPr lang="en-US" dirty="0"/>
              <a:t>TITLE</a:t>
            </a:r>
          </a:p>
        </p:txBody>
      </p:sp>
      <p:pic>
        <p:nvPicPr>
          <p:cNvPr id="46" name="Picture 45"/>
          <p:cNvPicPr>
            <a:picLocks noChangeAspect="1"/>
          </p:cNvPicPr>
          <p:nvPr userDrawn="1"/>
        </p:nvPicPr>
        <p:blipFill>
          <a:blip r:embed="rId2">
            <a:extLst>
              <a:ext uri="{28A0092B-C50C-407E-A947-70E740481C1C}">
                <a14:useLocalDpi xmlns:a14="http://schemas.microsoft.com/office/drawing/2010/main" val="0"/>
              </a:ext>
            </a:extLst>
          </a:blip>
          <a:srcRect l="25331" t="51986"/>
          <a:stretch>
            <a:fillRect/>
          </a:stretch>
        </p:blipFill>
        <p:spPr>
          <a:xfrm>
            <a:off x="0" y="-8420"/>
            <a:ext cx="4829498" cy="3105456"/>
          </a:xfrm>
          <a:custGeom>
            <a:avLst/>
            <a:gdLst>
              <a:gd name="connsiteX0" fmla="*/ 0 w 4829498"/>
              <a:gd name="connsiteY0" fmla="*/ 0 h 3105456"/>
              <a:gd name="connsiteX1" fmla="*/ 4829498 w 4829498"/>
              <a:gd name="connsiteY1" fmla="*/ 0 h 3105456"/>
              <a:gd name="connsiteX2" fmla="*/ 4829498 w 4829498"/>
              <a:gd name="connsiteY2" fmla="*/ 3105456 h 3105456"/>
              <a:gd name="connsiteX3" fmla="*/ 0 w 4829498"/>
              <a:gd name="connsiteY3" fmla="*/ 3105456 h 3105456"/>
            </a:gdLst>
            <a:ahLst/>
            <a:cxnLst>
              <a:cxn ang="0">
                <a:pos x="connsiteX0" y="connsiteY0"/>
              </a:cxn>
              <a:cxn ang="0">
                <a:pos x="connsiteX1" y="connsiteY1"/>
              </a:cxn>
              <a:cxn ang="0">
                <a:pos x="connsiteX2" y="connsiteY2"/>
              </a:cxn>
              <a:cxn ang="0">
                <a:pos x="connsiteX3" y="connsiteY3"/>
              </a:cxn>
            </a:cxnLst>
            <a:rect l="l" t="t" r="r" b="b"/>
            <a:pathLst>
              <a:path w="4829498" h="3105456">
                <a:moveTo>
                  <a:pt x="0" y="0"/>
                </a:moveTo>
                <a:lnTo>
                  <a:pt x="4829498" y="0"/>
                </a:lnTo>
                <a:lnTo>
                  <a:pt x="4829498" y="3105456"/>
                </a:lnTo>
                <a:lnTo>
                  <a:pt x="0" y="3105456"/>
                </a:lnTo>
                <a:close/>
              </a:path>
            </a:pathLst>
          </a:custGeom>
        </p:spPr>
      </p:pic>
      <p:sp>
        <p:nvSpPr>
          <p:cNvPr id="33" name="Arc 32"/>
          <p:cNvSpPr/>
          <p:nvPr userDrawn="1"/>
        </p:nvSpPr>
        <p:spPr>
          <a:xfrm rot="11814902" flipH="1">
            <a:off x="-812362" y="-1784731"/>
            <a:ext cx="9239667" cy="9239667"/>
          </a:xfrm>
          <a:prstGeom prst="arc">
            <a:avLst>
              <a:gd name="adj1" fmla="val 18971973"/>
              <a:gd name="adj2" fmla="val 323598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Freeform 34"/>
          <p:cNvSpPr/>
          <p:nvPr userDrawn="1"/>
        </p:nvSpPr>
        <p:spPr>
          <a:xfrm>
            <a:off x="5889556" y="-8419"/>
            <a:ext cx="2204886" cy="1696808"/>
          </a:xfrm>
          <a:custGeom>
            <a:avLst/>
            <a:gdLst>
              <a:gd name="connsiteX0" fmla="*/ 174902 w 2204886"/>
              <a:gd name="connsiteY0" fmla="*/ 0 h 1696808"/>
              <a:gd name="connsiteX1" fmla="*/ 2029985 w 2204886"/>
              <a:gd name="connsiteY1" fmla="*/ 0 h 1696808"/>
              <a:gd name="connsiteX2" fmla="*/ 2071827 w 2204886"/>
              <a:gd name="connsiteY2" fmla="*/ 68875 h 1696808"/>
              <a:gd name="connsiteX3" fmla="*/ 2204886 w 2204886"/>
              <a:gd name="connsiteY3" fmla="*/ 594365 h 1696808"/>
              <a:gd name="connsiteX4" fmla="*/ 1102443 w 2204886"/>
              <a:gd name="connsiteY4" fmla="*/ 1696808 h 1696808"/>
              <a:gd name="connsiteX5" fmla="*/ 0 w 2204886"/>
              <a:gd name="connsiteY5" fmla="*/ 594365 h 1696808"/>
              <a:gd name="connsiteX6" fmla="*/ 133059 w 2204886"/>
              <a:gd name="connsiteY6" fmla="*/ 68875 h 1696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4886" h="1696808">
                <a:moveTo>
                  <a:pt x="174902" y="0"/>
                </a:moveTo>
                <a:lnTo>
                  <a:pt x="2029985" y="0"/>
                </a:lnTo>
                <a:lnTo>
                  <a:pt x="2071827" y="68875"/>
                </a:lnTo>
                <a:cubicBezTo>
                  <a:pt x="2156685" y="225084"/>
                  <a:pt x="2204886" y="404096"/>
                  <a:pt x="2204886" y="594365"/>
                </a:cubicBezTo>
                <a:cubicBezTo>
                  <a:pt x="2204886" y="1203227"/>
                  <a:pt x="1711305" y="1696808"/>
                  <a:pt x="1102443" y="1696808"/>
                </a:cubicBezTo>
                <a:cubicBezTo>
                  <a:pt x="493581" y="1696808"/>
                  <a:pt x="0" y="1203227"/>
                  <a:pt x="0" y="594365"/>
                </a:cubicBezTo>
                <a:cubicBezTo>
                  <a:pt x="0" y="404096"/>
                  <a:pt x="48202" y="225084"/>
                  <a:pt x="133059" y="68875"/>
                </a:cubicBezTo>
                <a:close/>
              </a:path>
            </a:pathLst>
          </a:cu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Oval 35"/>
          <p:cNvSpPr/>
          <p:nvPr userDrawn="1"/>
        </p:nvSpPr>
        <p:spPr>
          <a:xfrm>
            <a:off x="6426063" y="5260658"/>
            <a:ext cx="1236407" cy="1236407"/>
          </a:xfrm>
          <a:prstGeom prst="ellipse">
            <a:avLst/>
          </a:prstGeom>
          <a:solidFill>
            <a:srgbClr val="F38B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userDrawn="1"/>
        </p:nvSpPr>
        <p:spPr>
          <a:xfrm>
            <a:off x="7292531" y="1231820"/>
            <a:ext cx="739878" cy="739878"/>
          </a:xfrm>
          <a:prstGeom prst="ellipse">
            <a:avLst/>
          </a:prstGeom>
          <a:solidFill>
            <a:srgbClr val="B6BD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48" name="Picture 4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Divider slide - GREEN">
    <p:spTree>
      <p:nvGrpSpPr>
        <p:cNvPr id="1" name=""/>
        <p:cNvGrpSpPr/>
        <p:nvPr/>
      </p:nvGrpSpPr>
      <p:grpSpPr>
        <a:xfrm>
          <a:off x="0" y="0"/>
          <a:ext cx="0" cy="0"/>
          <a:chOff x="0" y="0"/>
          <a:chExt cx="0" cy="0"/>
        </a:xfrm>
      </p:grpSpPr>
      <p:sp>
        <p:nvSpPr>
          <p:cNvPr id="33" name="Freeform 32"/>
          <p:cNvSpPr/>
          <p:nvPr userDrawn="1"/>
        </p:nvSpPr>
        <p:spPr>
          <a:xfrm>
            <a:off x="1" y="-2"/>
            <a:ext cx="7807920" cy="6858002"/>
          </a:xfrm>
          <a:custGeom>
            <a:avLst/>
            <a:gdLst>
              <a:gd name="connsiteX0" fmla="*/ 0 w 7807920"/>
              <a:gd name="connsiteY0" fmla="*/ 0 h 6858002"/>
              <a:gd name="connsiteX1" fmla="*/ 6538515 w 7807920"/>
              <a:gd name="connsiteY1" fmla="*/ 0 h 6858002"/>
              <a:gd name="connsiteX2" fmla="*/ 6572007 w 7807920"/>
              <a:gd name="connsiteY2" fmla="*/ 35129 h 6858002"/>
              <a:gd name="connsiteX3" fmla="*/ 7807920 w 7807920"/>
              <a:gd name="connsiteY3" fmla="*/ 3233967 h 6858002"/>
              <a:gd name="connsiteX4" fmla="*/ 6249254 w 7807920"/>
              <a:gd name="connsiteY4" fmla="*/ 6755559 h 6858002"/>
              <a:gd name="connsiteX5" fmla="*/ 6130989 w 7807920"/>
              <a:gd name="connsiteY5" fmla="*/ 6858002 h 6858002"/>
              <a:gd name="connsiteX6" fmla="*/ 0 w 7807920"/>
              <a:gd name="connsiteY6"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07920" h="6858002">
                <a:moveTo>
                  <a:pt x="0" y="0"/>
                </a:moveTo>
                <a:lnTo>
                  <a:pt x="6538515" y="0"/>
                </a:lnTo>
                <a:lnTo>
                  <a:pt x="6572007" y="35129"/>
                </a:lnTo>
                <a:cubicBezTo>
                  <a:pt x="7339900" y="880001"/>
                  <a:pt x="7807920" y="2002328"/>
                  <a:pt x="7807920" y="3233967"/>
                </a:cubicBezTo>
                <a:cubicBezTo>
                  <a:pt x="7807920" y="4629825"/>
                  <a:pt x="7206775" y="5885278"/>
                  <a:pt x="6249254" y="6755559"/>
                </a:cubicBezTo>
                <a:lnTo>
                  <a:pt x="6130989" y="6858002"/>
                </a:lnTo>
                <a:lnTo>
                  <a:pt x="0" y="6858002"/>
                </a:lnTo>
                <a:close/>
              </a:path>
            </a:pathLst>
          </a:cu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Text Placeholder 12"/>
          <p:cNvSpPr>
            <a:spLocks noGrp="1"/>
          </p:cNvSpPr>
          <p:nvPr>
            <p:ph type="body" sz="quarter" idx="11" hasCustomPrompt="1"/>
          </p:nvPr>
        </p:nvSpPr>
        <p:spPr>
          <a:xfrm>
            <a:off x="552835" y="3583517"/>
            <a:ext cx="6491432" cy="2654302"/>
          </a:xfrm>
        </p:spPr>
        <p:txBody>
          <a:bodyPr anchor="ctr">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4800">
                <a:solidFill>
                  <a:schemeClr val="bg1"/>
                </a:solidFill>
                <a:latin typeface="+mj-lt"/>
              </a:defRPr>
            </a:lvl1pPr>
            <a:lvl2pPr marL="457200" indent="0">
              <a:buNone/>
              <a:defRPr sz="12000"/>
            </a:lvl2pPr>
            <a:lvl3pPr marL="914400" indent="0">
              <a:buNone/>
              <a:defRPr sz="12000"/>
            </a:lvl3pPr>
            <a:lvl4pPr marL="1371600" indent="0">
              <a:buNone/>
              <a:defRPr sz="12000"/>
            </a:lvl4pPr>
            <a:lvl5pPr marL="1828800" indent="0">
              <a:buNone/>
              <a:defRPr sz="12000"/>
            </a:lvl5pPr>
          </a:lstStyle>
          <a:p>
            <a:pPr lvl="0"/>
            <a:r>
              <a:rPr lang="en-US" dirty="0"/>
              <a:t>TITLE</a:t>
            </a:r>
          </a:p>
        </p:txBody>
      </p:sp>
      <p:pic>
        <p:nvPicPr>
          <p:cNvPr id="35" name="Picture 34"/>
          <p:cNvPicPr>
            <a:picLocks noChangeAspect="1"/>
          </p:cNvPicPr>
          <p:nvPr userDrawn="1"/>
        </p:nvPicPr>
        <p:blipFill>
          <a:blip r:embed="rId2">
            <a:extLst>
              <a:ext uri="{28A0092B-C50C-407E-A947-70E740481C1C}">
                <a14:useLocalDpi xmlns:a14="http://schemas.microsoft.com/office/drawing/2010/main" val="0"/>
              </a:ext>
            </a:extLst>
          </a:blip>
          <a:srcRect l="25331" t="51986"/>
          <a:stretch>
            <a:fillRect/>
          </a:stretch>
        </p:blipFill>
        <p:spPr>
          <a:xfrm>
            <a:off x="0" y="-8420"/>
            <a:ext cx="4829498" cy="3105456"/>
          </a:xfrm>
          <a:custGeom>
            <a:avLst/>
            <a:gdLst>
              <a:gd name="connsiteX0" fmla="*/ 0 w 4829498"/>
              <a:gd name="connsiteY0" fmla="*/ 0 h 3105456"/>
              <a:gd name="connsiteX1" fmla="*/ 4829498 w 4829498"/>
              <a:gd name="connsiteY1" fmla="*/ 0 h 3105456"/>
              <a:gd name="connsiteX2" fmla="*/ 4829498 w 4829498"/>
              <a:gd name="connsiteY2" fmla="*/ 3105456 h 3105456"/>
              <a:gd name="connsiteX3" fmla="*/ 0 w 4829498"/>
              <a:gd name="connsiteY3" fmla="*/ 3105456 h 3105456"/>
            </a:gdLst>
            <a:ahLst/>
            <a:cxnLst>
              <a:cxn ang="0">
                <a:pos x="connsiteX0" y="connsiteY0"/>
              </a:cxn>
              <a:cxn ang="0">
                <a:pos x="connsiteX1" y="connsiteY1"/>
              </a:cxn>
              <a:cxn ang="0">
                <a:pos x="connsiteX2" y="connsiteY2"/>
              </a:cxn>
              <a:cxn ang="0">
                <a:pos x="connsiteX3" y="connsiteY3"/>
              </a:cxn>
            </a:cxnLst>
            <a:rect l="l" t="t" r="r" b="b"/>
            <a:pathLst>
              <a:path w="4829498" h="3105456">
                <a:moveTo>
                  <a:pt x="0" y="0"/>
                </a:moveTo>
                <a:lnTo>
                  <a:pt x="4829498" y="0"/>
                </a:lnTo>
                <a:lnTo>
                  <a:pt x="4829498" y="3105456"/>
                </a:lnTo>
                <a:lnTo>
                  <a:pt x="0" y="3105456"/>
                </a:lnTo>
                <a:close/>
              </a:path>
            </a:pathLst>
          </a:custGeom>
        </p:spPr>
      </p:pic>
      <p:sp>
        <p:nvSpPr>
          <p:cNvPr id="36" name="Arc 35"/>
          <p:cNvSpPr/>
          <p:nvPr userDrawn="1"/>
        </p:nvSpPr>
        <p:spPr>
          <a:xfrm rot="11814902" flipH="1">
            <a:off x="-812362" y="-1784731"/>
            <a:ext cx="9239667" cy="9239667"/>
          </a:xfrm>
          <a:prstGeom prst="arc">
            <a:avLst>
              <a:gd name="adj1" fmla="val 18971973"/>
              <a:gd name="adj2" fmla="val 323598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Freeform 36"/>
          <p:cNvSpPr/>
          <p:nvPr userDrawn="1"/>
        </p:nvSpPr>
        <p:spPr>
          <a:xfrm>
            <a:off x="5889556" y="-8419"/>
            <a:ext cx="2204886" cy="1696808"/>
          </a:xfrm>
          <a:custGeom>
            <a:avLst/>
            <a:gdLst>
              <a:gd name="connsiteX0" fmla="*/ 174902 w 2204886"/>
              <a:gd name="connsiteY0" fmla="*/ 0 h 1696808"/>
              <a:gd name="connsiteX1" fmla="*/ 2029985 w 2204886"/>
              <a:gd name="connsiteY1" fmla="*/ 0 h 1696808"/>
              <a:gd name="connsiteX2" fmla="*/ 2071827 w 2204886"/>
              <a:gd name="connsiteY2" fmla="*/ 68875 h 1696808"/>
              <a:gd name="connsiteX3" fmla="*/ 2204886 w 2204886"/>
              <a:gd name="connsiteY3" fmla="*/ 594365 h 1696808"/>
              <a:gd name="connsiteX4" fmla="*/ 1102443 w 2204886"/>
              <a:gd name="connsiteY4" fmla="*/ 1696808 h 1696808"/>
              <a:gd name="connsiteX5" fmla="*/ 0 w 2204886"/>
              <a:gd name="connsiteY5" fmla="*/ 594365 h 1696808"/>
              <a:gd name="connsiteX6" fmla="*/ 133059 w 2204886"/>
              <a:gd name="connsiteY6" fmla="*/ 68875 h 1696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4886" h="1696808">
                <a:moveTo>
                  <a:pt x="174902" y="0"/>
                </a:moveTo>
                <a:lnTo>
                  <a:pt x="2029985" y="0"/>
                </a:lnTo>
                <a:lnTo>
                  <a:pt x="2071827" y="68875"/>
                </a:lnTo>
                <a:cubicBezTo>
                  <a:pt x="2156685" y="225084"/>
                  <a:pt x="2204886" y="404096"/>
                  <a:pt x="2204886" y="594365"/>
                </a:cubicBezTo>
                <a:cubicBezTo>
                  <a:pt x="2204886" y="1203227"/>
                  <a:pt x="1711305" y="1696808"/>
                  <a:pt x="1102443" y="1696808"/>
                </a:cubicBezTo>
                <a:cubicBezTo>
                  <a:pt x="493581" y="1696808"/>
                  <a:pt x="0" y="1203227"/>
                  <a:pt x="0" y="594365"/>
                </a:cubicBezTo>
                <a:cubicBezTo>
                  <a:pt x="0" y="404096"/>
                  <a:pt x="48202" y="225084"/>
                  <a:pt x="133059" y="68875"/>
                </a:cubicBezTo>
                <a:close/>
              </a:path>
            </a:pathLst>
          </a:cu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8" name="Oval 37"/>
          <p:cNvSpPr/>
          <p:nvPr userDrawn="1"/>
        </p:nvSpPr>
        <p:spPr>
          <a:xfrm>
            <a:off x="6426063" y="5260658"/>
            <a:ext cx="1236407" cy="1236407"/>
          </a:xfrm>
          <a:prstGeom prst="ellipse">
            <a:avLst/>
          </a:prstGeom>
          <a:solidFill>
            <a:srgbClr val="F38B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userDrawn="1"/>
        </p:nvSpPr>
        <p:spPr>
          <a:xfrm>
            <a:off x="7292531" y="1231820"/>
            <a:ext cx="739878" cy="739878"/>
          </a:xfrm>
          <a:prstGeom prst="ellipse">
            <a:avLst/>
          </a:prstGeom>
          <a:solidFill>
            <a:srgbClr val="16A8D3">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43" name="Picture 42"/>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Divider slide - ORANGE">
    <p:spTree>
      <p:nvGrpSpPr>
        <p:cNvPr id="1" name=""/>
        <p:cNvGrpSpPr/>
        <p:nvPr/>
      </p:nvGrpSpPr>
      <p:grpSpPr>
        <a:xfrm>
          <a:off x="0" y="0"/>
          <a:ext cx="0" cy="0"/>
          <a:chOff x="0" y="0"/>
          <a:chExt cx="0" cy="0"/>
        </a:xfrm>
      </p:grpSpPr>
      <p:sp>
        <p:nvSpPr>
          <p:cNvPr id="11" name="Freeform 10"/>
          <p:cNvSpPr/>
          <p:nvPr userDrawn="1"/>
        </p:nvSpPr>
        <p:spPr>
          <a:xfrm>
            <a:off x="1" y="-2"/>
            <a:ext cx="7807920" cy="6858002"/>
          </a:xfrm>
          <a:custGeom>
            <a:avLst/>
            <a:gdLst>
              <a:gd name="connsiteX0" fmla="*/ 0 w 7807920"/>
              <a:gd name="connsiteY0" fmla="*/ 0 h 6858002"/>
              <a:gd name="connsiteX1" fmla="*/ 6538515 w 7807920"/>
              <a:gd name="connsiteY1" fmla="*/ 0 h 6858002"/>
              <a:gd name="connsiteX2" fmla="*/ 6572007 w 7807920"/>
              <a:gd name="connsiteY2" fmla="*/ 35129 h 6858002"/>
              <a:gd name="connsiteX3" fmla="*/ 7807920 w 7807920"/>
              <a:gd name="connsiteY3" fmla="*/ 3233967 h 6858002"/>
              <a:gd name="connsiteX4" fmla="*/ 6249254 w 7807920"/>
              <a:gd name="connsiteY4" fmla="*/ 6755559 h 6858002"/>
              <a:gd name="connsiteX5" fmla="*/ 6130989 w 7807920"/>
              <a:gd name="connsiteY5" fmla="*/ 6858002 h 6858002"/>
              <a:gd name="connsiteX6" fmla="*/ 0 w 7807920"/>
              <a:gd name="connsiteY6"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07920" h="6858002">
                <a:moveTo>
                  <a:pt x="0" y="0"/>
                </a:moveTo>
                <a:lnTo>
                  <a:pt x="6538515" y="0"/>
                </a:lnTo>
                <a:lnTo>
                  <a:pt x="6572007" y="35129"/>
                </a:lnTo>
                <a:cubicBezTo>
                  <a:pt x="7339900" y="880001"/>
                  <a:pt x="7807920" y="2002328"/>
                  <a:pt x="7807920" y="3233967"/>
                </a:cubicBezTo>
                <a:cubicBezTo>
                  <a:pt x="7807920" y="4629825"/>
                  <a:pt x="7206775" y="5885278"/>
                  <a:pt x="6249254" y="6755559"/>
                </a:cubicBezTo>
                <a:lnTo>
                  <a:pt x="6130989" y="6858002"/>
                </a:lnTo>
                <a:lnTo>
                  <a:pt x="0" y="6858002"/>
                </a:lnTo>
                <a:close/>
              </a:path>
            </a:pathLst>
          </a:cu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Text Placeholder 12"/>
          <p:cNvSpPr>
            <a:spLocks noGrp="1"/>
          </p:cNvSpPr>
          <p:nvPr>
            <p:ph type="body" sz="quarter" idx="11" hasCustomPrompt="1"/>
          </p:nvPr>
        </p:nvSpPr>
        <p:spPr>
          <a:xfrm>
            <a:off x="552835" y="3583517"/>
            <a:ext cx="6491432" cy="2654302"/>
          </a:xfrm>
        </p:spPr>
        <p:txBody>
          <a:bodyPr anchor="ctr">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4800">
                <a:solidFill>
                  <a:schemeClr val="bg1"/>
                </a:solidFill>
                <a:latin typeface="+mj-lt"/>
              </a:defRPr>
            </a:lvl1pPr>
            <a:lvl2pPr marL="457200" indent="0">
              <a:buNone/>
              <a:defRPr sz="12000"/>
            </a:lvl2pPr>
            <a:lvl3pPr marL="914400" indent="0">
              <a:buNone/>
              <a:defRPr sz="12000"/>
            </a:lvl3pPr>
            <a:lvl4pPr marL="1371600" indent="0">
              <a:buNone/>
              <a:defRPr sz="12000"/>
            </a:lvl4pPr>
            <a:lvl5pPr marL="1828800" indent="0">
              <a:buNone/>
              <a:defRPr sz="12000"/>
            </a:lvl5pPr>
          </a:lstStyle>
          <a:p>
            <a:pPr lvl="0"/>
            <a:r>
              <a:rPr lang="en-US" dirty="0"/>
              <a:t>TITLE</a:t>
            </a: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rcRect l="25331" t="51986"/>
          <a:stretch>
            <a:fillRect/>
          </a:stretch>
        </p:blipFill>
        <p:spPr>
          <a:xfrm>
            <a:off x="0" y="-8420"/>
            <a:ext cx="4829498" cy="3105456"/>
          </a:xfrm>
          <a:custGeom>
            <a:avLst/>
            <a:gdLst>
              <a:gd name="connsiteX0" fmla="*/ 0 w 4829498"/>
              <a:gd name="connsiteY0" fmla="*/ 0 h 3105456"/>
              <a:gd name="connsiteX1" fmla="*/ 4829498 w 4829498"/>
              <a:gd name="connsiteY1" fmla="*/ 0 h 3105456"/>
              <a:gd name="connsiteX2" fmla="*/ 4829498 w 4829498"/>
              <a:gd name="connsiteY2" fmla="*/ 3105456 h 3105456"/>
              <a:gd name="connsiteX3" fmla="*/ 0 w 4829498"/>
              <a:gd name="connsiteY3" fmla="*/ 3105456 h 3105456"/>
            </a:gdLst>
            <a:ahLst/>
            <a:cxnLst>
              <a:cxn ang="0">
                <a:pos x="connsiteX0" y="connsiteY0"/>
              </a:cxn>
              <a:cxn ang="0">
                <a:pos x="connsiteX1" y="connsiteY1"/>
              </a:cxn>
              <a:cxn ang="0">
                <a:pos x="connsiteX2" y="connsiteY2"/>
              </a:cxn>
              <a:cxn ang="0">
                <a:pos x="connsiteX3" y="connsiteY3"/>
              </a:cxn>
            </a:cxnLst>
            <a:rect l="l" t="t" r="r" b="b"/>
            <a:pathLst>
              <a:path w="4829498" h="3105456">
                <a:moveTo>
                  <a:pt x="0" y="0"/>
                </a:moveTo>
                <a:lnTo>
                  <a:pt x="4829498" y="0"/>
                </a:lnTo>
                <a:lnTo>
                  <a:pt x="4829498" y="3105456"/>
                </a:lnTo>
                <a:lnTo>
                  <a:pt x="0" y="3105456"/>
                </a:lnTo>
                <a:close/>
              </a:path>
            </a:pathLst>
          </a:custGeom>
        </p:spPr>
      </p:pic>
      <p:sp>
        <p:nvSpPr>
          <p:cNvPr id="15" name="Arc 14"/>
          <p:cNvSpPr/>
          <p:nvPr userDrawn="1"/>
        </p:nvSpPr>
        <p:spPr>
          <a:xfrm rot="11814902" flipH="1">
            <a:off x="-812362" y="-1784731"/>
            <a:ext cx="9239667" cy="9239667"/>
          </a:xfrm>
          <a:prstGeom prst="arc">
            <a:avLst>
              <a:gd name="adj1" fmla="val 18971973"/>
              <a:gd name="adj2" fmla="val 323598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Freeform 21"/>
          <p:cNvSpPr/>
          <p:nvPr userDrawn="1"/>
        </p:nvSpPr>
        <p:spPr>
          <a:xfrm>
            <a:off x="5889556" y="-8419"/>
            <a:ext cx="2204886" cy="1696808"/>
          </a:xfrm>
          <a:custGeom>
            <a:avLst/>
            <a:gdLst>
              <a:gd name="connsiteX0" fmla="*/ 174902 w 2204886"/>
              <a:gd name="connsiteY0" fmla="*/ 0 h 1696808"/>
              <a:gd name="connsiteX1" fmla="*/ 2029985 w 2204886"/>
              <a:gd name="connsiteY1" fmla="*/ 0 h 1696808"/>
              <a:gd name="connsiteX2" fmla="*/ 2071827 w 2204886"/>
              <a:gd name="connsiteY2" fmla="*/ 68875 h 1696808"/>
              <a:gd name="connsiteX3" fmla="*/ 2204886 w 2204886"/>
              <a:gd name="connsiteY3" fmla="*/ 594365 h 1696808"/>
              <a:gd name="connsiteX4" fmla="*/ 1102443 w 2204886"/>
              <a:gd name="connsiteY4" fmla="*/ 1696808 h 1696808"/>
              <a:gd name="connsiteX5" fmla="*/ 0 w 2204886"/>
              <a:gd name="connsiteY5" fmla="*/ 594365 h 1696808"/>
              <a:gd name="connsiteX6" fmla="*/ 133059 w 2204886"/>
              <a:gd name="connsiteY6" fmla="*/ 68875 h 1696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4886" h="1696808">
                <a:moveTo>
                  <a:pt x="174902" y="0"/>
                </a:moveTo>
                <a:lnTo>
                  <a:pt x="2029985" y="0"/>
                </a:lnTo>
                <a:lnTo>
                  <a:pt x="2071827" y="68875"/>
                </a:lnTo>
                <a:cubicBezTo>
                  <a:pt x="2156685" y="225084"/>
                  <a:pt x="2204886" y="404096"/>
                  <a:pt x="2204886" y="594365"/>
                </a:cubicBezTo>
                <a:cubicBezTo>
                  <a:pt x="2204886" y="1203227"/>
                  <a:pt x="1711305" y="1696808"/>
                  <a:pt x="1102443" y="1696808"/>
                </a:cubicBezTo>
                <a:cubicBezTo>
                  <a:pt x="493581" y="1696808"/>
                  <a:pt x="0" y="1203227"/>
                  <a:pt x="0" y="594365"/>
                </a:cubicBezTo>
                <a:cubicBezTo>
                  <a:pt x="0" y="404096"/>
                  <a:pt x="48202" y="225084"/>
                  <a:pt x="133059" y="68875"/>
                </a:cubicBezTo>
                <a:close/>
              </a:path>
            </a:pathLst>
          </a:cu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Oval 22"/>
          <p:cNvSpPr/>
          <p:nvPr userDrawn="1"/>
        </p:nvSpPr>
        <p:spPr>
          <a:xfrm>
            <a:off x="6426063" y="5260658"/>
            <a:ext cx="1236407" cy="1236407"/>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userDrawn="1"/>
        </p:nvSpPr>
        <p:spPr>
          <a:xfrm>
            <a:off x="7292531" y="1231820"/>
            <a:ext cx="739878" cy="739878"/>
          </a:xfrm>
          <a:prstGeom prst="ellipse">
            <a:avLst/>
          </a:prstGeom>
          <a:solidFill>
            <a:srgbClr val="B6BD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8" name="Picture 2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Divider slide - PINK">
    <p:spTree>
      <p:nvGrpSpPr>
        <p:cNvPr id="1" name=""/>
        <p:cNvGrpSpPr/>
        <p:nvPr/>
      </p:nvGrpSpPr>
      <p:grpSpPr>
        <a:xfrm>
          <a:off x="0" y="0"/>
          <a:ext cx="0" cy="0"/>
          <a:chOff x="0" y="0"/>
          <a:chExt cx="0" cy="0"/>
        </a:xfrm>
      </p:grpSpPr>
      <p:sp>
        <p:nvSpPr>
          <p:cNvPr id="11" name="Freeform 10"/>
          <p:cNvSpPr/>
          <p:nvPr userDrawn="1"/>
        </p:nvSpPr>
        <p:spPr>
          <a:xfrm>
            <a:off x="1" y="-2"/>
            <a:ext cx="7807920" cy="6858002"/>
          </a:xfrm>
          <a:custGeom>
            <a:avLst/>
            <a:gdLst>
              <a:gd name="connsiteX0" fmla="*/ 0 w 7807920"/>
              <a:gd name="connsiteY0" fmla="*/ 0 h 6858002"/>
              <a:gd name="connsiteX1" fmla="*/ 6538515 w 7807920"/>
              <a:gd name="connsiteY1" fmla="*/ 0 h 6858002"/>
              <a:gd name="connsiteX2" fmla="*/ 6572007 w 7807920"/>
              <a:gd name="connsiteY2" fmla="*/ 35129 h 6858002"/>
              <a:gd name="connsiteX3" fmla="*/ 7807920 w 7807920"/>
              <a:gd name="connsiteY3" fmla="*/ 3233967 h 6858002"/>
              <a:gd name="connsiteX4" fmla="*/ 6249254 w 7807920"/>
              <a:gd name="connsiteY4" fmla="*/ 6755559 h 6858002"/>
              <a:gd name="connsiteX5" fmla="*/ 6130989 w 7807920"/>
              <a:gd name="connsiteY5" fmla="*/ 6858002 h 6858002"/>
              <a:gd name="connsiteX6" fmla="*/ 0 w 7807920"/>
              <a:gd name="connsiteY6"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07920" h="6858002">
                <a:moveTo>
                  <a:pt x="0" y="0"/>
                </a:moveTo>
                <a:lnTo>
                  <a:pt x="6538515" y="0"/>
                </a:lnTo>
                <a:lnTo>
                  <a:pt x="6572007" y="35129"/>
                </a:lnTo>
                <a:cubicBezTo>
                  <a:pt x="7339900" y="880001"/>
                  <a:pt x="7807920" y="2002328"/>
                  <a:pt x="7807920" y="3233967"/>
                </a:cubicBezTo>
                <a:cubicBezTo>
                  <a:pt x="7807920" y="4629825"/>
                  <a:pt x="7206775" y="5885278"/>
                  <a:pt x="6249254" y="6755559"/>
                </a:cubicBezTo>
                <a:lnTo>
                  <a:pt x="6130989" y="6858002"/>
                </a:lnTo>
                <a:lnTo>
                  <a:pt x="0" y="6858002"/>
                </a:lnTo>
                <a:close/>
              </a:path>
            </a:pathLst>
          </a:cu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Text Placeholder 12"/>
          <p:cNvSpPr>
            <a:spLocks noGrp="1"/>
          </p:cNvSpPr>
          <p:nvPr>
            <p:ph type="body" sz="quarter" idx="11" hasCustomPrompt="1"/>
          </p:nvPr>
        </p:nvSpPr>
        <p:spPr>
          <a:xfrm>
            <a:off x="552835" y="3583517"/>
            <a:ext cx="6491432" cy="2654302"/>
          </a:xfrm>
        </p:spPr>
        <p:txBody>
          <a:bodyPr anchor="ctr">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4800">
                <a:solidFill>
                  <a:schemeClr val="bg1"/>
                </a:solidFill>
                <a:latin typeface="+mj-lt"/>
              </a:defRPr>
            </a:lvl1pPr>
            <a:lvl2pPr marL="457200" indent="0">
              <a:buNone/>
              <a:defRPr sz="12000"/>
            </a:lvl2pPr>
            <a:lvl3pPr marL="914400" indent="0">
              <a:buNone/>
              <a:defRPr sz="12000"/>
            </a:lvl3pPr>
            <a:lvl4pPr marL="1371600" indent="0">
              <a:buNone/>
              <a:defRPr sz="12000"/>
            </a:lvl4pPr>
            <a:lvl5pPr marL="1828800" indent="0">
              <a:buNone/>
              <a:defRPr sz="12000"/>
            </a:lvl5pPr>
          </a:lstStyle>
          <a:p>
            <a:pPr lvl="0"/>
            <a:r>
              <a:rPr lang="en-US" dirty="0"/>
              <a:t>TITLE</a:t>
            </a: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rcRect l="25331" t="51986"/>
          <a:stretch>
            <a:fillRect/>
          </a:stretch>
        </p:blipFill>
        <p:spPr>
          <a:xfrm>
            <a:off x="0" y="-8420"/>
            <a:ext cx="4829498" cy="3105456"/>
          </a:xfrm>
          <a:custGeom>
            <a:avLst/>
            <a:gdLst>
              <a:gd name="connsiteX0" fmla="*/ 0 w 4829498"/>
              <a:gd name="connsiteY0" fmla="*/ 0 h 3105456"/>
              <a:gd name="connsiteX1" fmla="*/ 4829498 w 4829498"/>
              <a:gd name="connsiteY1" fmla="*/ 0 h 3105456"/>
              <a:gd name="connsiteX2" fmla="*/ 4829498 w 4829498"/>
              <a:gd name="connsiteY2" fmla="*/ 3105456 h 3105456"/>
              <a:gd name="connsiteX3" fmla="*/ 0 w 4829498"/>
              <a:gd name="connsiteY3" fmla="*/ 3105456 h 3105456"/>
            </a:gdLst>
            <a:ahLst/>
            <a:cxnLst>
              <a:cxn ang="0">
                <a:pos x="connsiteX0" y="connsiteY0"/>
              </a:cxn>
              <a:cxn ang="0">
                <a:pos x="connsiteX1" y="connsiteY1"/>
              </a:cxn>
              <a:cxn ang="0">
                <a:pos x="connsiteX2" y="connsiteY2"/>
              </a:cxn>
              <a:cxn ang="0">
                <a:pos x="connsiteX3" y="connsiteY3"/>
              </a:cxn>
            </a:cxnLst>
            <a:rect l="l" t="t" r="r" b="b"/>
            <a:pathLst>
              <a:path w="4829498" h="3105456">
                <a:moveTo>
                  <a:pt x="0" y="0"/>
                </a:moveTo>
                <a:lnTo>
                  <a:pt x="4829498" y="0"/>
                </a:lnTo>
                <a:lnTo>
                  <a:pt x="4829498" y="3105456"/>
                </a:lnTo>
                <a:lnTo>
                  <a:pt x="0" y="3105456"/>
                </a:lnTo>
                <a:close/>
              </a:path>
            </a:pathLst>
          </a:custGeom>
        </p:spPr>
      </p:pic>
      <p:sp>
        <p:nvSpPr>
          <p:cNvPr id="15" name="Arc 14"/>
          <p:cNvSpPr/>
          <p:nvPr userDrawn="1"/>
        </p:nvSpPr>
        <p:spPr>
          <a:xfrm rot="11814902" flipH="1">
            <a:off x="-812362" y="-1784731"/>
            <a:ext cx="9239667" cy="9239667"/>
          </a:xfrm>
          <a:prstGeom prst="arc">
            <a:avLst>
              <a:gd name="adj1" fmla="val 18971973"/>
              <a:gd name="adj2" fmla="val 323598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Freeform 21"/>
          <p:cNvSpPr/>
          <p:nvPr userDrawn="1"/>
        </p:nvSpPr>
        <p:spPr>
          <a:xfrm>
            <a:off x="5889556" y="-8419"/>
            <a:ext cx="2204886" cy="1696808"/>
          </a:xfrm>
          <a:custGeom>
            <a:avLst/>
            <a:gdLst>
              <a:gd name="connsiteX0" fmla="*/ 174902 w 2204886"/>
              <a:gd name="connsiteY0" fmla="*/ 0 h 1696808"/>
              <a:gd name="connsiteX1" fmla="*/ 2029985 w 2204886"/>
              <a:gd name="connsiteY1" fmla="*/ 0 h 1696808"/>
              <a:gd name="connsiteX2" fmla="*/ 2071827 w 2204886"/>
              <a:gd name="connsiteY2" fmla="*/ 68875 h 1696808"/>
              <a:gd name="connsiteX3" fmla="*/ 2204886 w 2204886"/>
              <a:gd name="connsiteY3" fmla="*/ 594365 h 1696808"/>
              <a:gd name="connsiteX4" fmla="*/ 1102443 w 2204886"/>
              <a:gd name="connsiteY4" fmla="*/ 1696808 h 1696808"/>
              <a:gd name="connsiteX5" fmla="*/ 0 w 2204886"/>
              <a:gd name="connsiteY5" fmla="*/ 594365 h 1696808"/>
              <a:gd name="connsiteX6" fmla="*/ 133059 w 2204886"/>
              <a:gd name="connsiteY6" fmla="*/ 68875 h 1696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4886" h="1696808">
                <a:moveTo>
                  <a:pt x="174902" y="0"/>
                </a:moveTo>
                <a:lnTo>
                  <a:pt x="2029985" y="0"/>
                </a:lnTo>
                <a:lnTo>
                  <a:pt x="2071827" y="68875"/>
                </a:lnTo>
                <a:cubicBezTo>
                  <a:pt x="2156685" y="225084"/>
                  <a:pt x="2204886" y="404096"/>
                  <a:pt x="2204886" y="594365"/>
                </a:cubicBezTo>
                <a:cubicBezTo>
                  <a:pt x="2204886" y="1203227"/>
                  <a:pt x="1711305" y="1696808"/>
                  <a:pt x="1102443" y="1696808"/>
                </a:cubicBezTo>
                <a:cubicBezTo>
                  <a:pt x="493581" y="1696808"/>
                  <a:pt x="0" y="1203227"/>
                  <a:pt x="0" y="594365"/>
                </a:cubicBezTo>
                <a:cubicBezTo>
                  <a:pt x="0" y="404096"/>
                  <a:pt x="48202" y="225084"/>
                  <a:pt x="133059" y="68875"/>
                </a:cubicBezTo>
                <a:close/>
              </a:path>
            </a:pathLst>
          </a:cu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Oval 22"/>
          <p:cNvSpPr/>
          <p:nvPr userDrawn="1"/>
        </p:nvSpPr>
        <p:spPr>
          <a:xfrm>
            <a:off x="6426063" y="5260658"/>
            <a:ext cx="1236407" cy="1236407"/>
          </a:xfrm>
          <a:prstGeom prst="ellipse">
            <a:avLst/>
          </a:prstGeom>
          <a:solidFill>
            <a:srgbClr val="F38B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userDrawn="1"/>
        </p:nvSpPr>
        <p:spPr>
          <a:xfrm>
            <a:off x="7292531" y="1231820"/>
            <a:ext cx="739878" cy="739878"/>
          </a:xfrm>
          <a:prstGeom prst="ellipse">
            <a:avLst/>
          </a:prstGeom>
          <a:solidFill>
            <a:srgbClr val="B6BD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8" name="Picture 2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UE ICON CIRCLE - with text">
    <p:spTree>
      <p:nvGrpSpPr>
        <p:cNvPr id="1" name=""/>
        <p:cNvGrpSpPr/>
        <p:nvPr/>
      </p:nvGrpSpPr>
      <p:grpSpPr>
        <a:xfrm>
          <a:off x="0" y="0"/>
          <a:ext cx="0" cy="0"/>
          <a:chOff x="0" y="0"/>
          <a:chExt cx="0" cy="0"/>
        </a:xfrm>
      </p:grpSpPr>
      <p:sp>
        <p:nvSpPr>
          <p:cNvPr id="32" name="Text Placeholder 25"/>
          <p:cNvSpPr>
            <a:spLocks noGrp="1"/>
          </p:cNvSpPr>
          <p:nvPr>
            <p:ph type="body" sz="quarter" idx="20" hasCustomPrompt="1"/>
          </p:nvPr>
        </p:nvSpPr>
        <p:spPr>
          <a:xfrm>
            <a:off x="2495266" y="1754551"/>
            <a:ext cx="8403792" cy="3872188"/>
          </a:xfrm>
        </p:spPr>
        <p:txBody>
          <a:bodyPr>
            <a:noAutofit/>
          </a:bodyPr>
          <a:lstStyle>
            <a:lvl1pPr marL="342900" indent="-342900" algn="l">
              <a:buClr>
                <a:srgbClr val="16A8D3"/>
              </a:buClr>
              <a:buFont typeface="Arial" charset="0"/>
              <a:buChar char="•"/>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3" name="Straight Connector 2"/>
          <p:cNvCxnSpPr/>
          <p:nvPr userDrawn="1"/>
        </p:nvCxnSpPr>
        <p:spPr>
          <a:xfrm flipH="1">
            <a:off x="0" y="1150377"/>
            <a:ext cx="12192000"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34" name="Oval 33"/>
          <p:cNvSpPr/>
          <p:nvPr userDrawn="1"/>
        </p:nvSpPr>
        <p:spPr>
          <a:xfrm>
            <a:off x="965473" y="641886"/>
            <a:ext cx="1025560" cy="1025560"/>
          </a:xfrm>
          <a:prstGeom prst="ellipse">
            <a:avLst/>
          </a:pr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 Placeholder 23"/>
          <p:cNvSpPr>
            <a:spLocks noGrp="1"/>
          </p:cNvSpPr>
          <p:nvPr>
            <p:ph type="body" sz="quarter" idx="21" hasCustomPrompt="1"/>
          </p:nvPr>
        </p:nvSpPr>
        <p:spPr>
          <a:xfrm>
            <a:off x="2495266" y="751297"/>
            <a:ext cx="8403792" cy="857158"/>
          </a:xfrm>
          <a:solidFill>
            <a:schemeClr val="bg1"/>
          </a:solidFill>
        </p:spPr>
        <p:txBody>
          <a:bodyPr anchor="t">
            <a:normAutofit/>
          </a:bodyPr>
          <a:lstStyle>
            <a:lvl1pPr marL="0" indent="0" algn="l">
              <a:buNone/>
              <a:defRPr sz="3600" i="0">
                <a:solidFill>
                  <a:srgbClr val="6D6E6C"/>
                </a:solidFill>
                <a:latin typeface="+mn-lt"/>
              </a:defRPr>
            </a:lvl1pPr>
          </a:lstStyle>
          <a:p>
            <a:pPr lvl="0"/>
            <a:r>
              <a:rPr lang="en-US" dirty="0"/>
              <a:t>TITLE</a:t>
            </a:r>
          </a:p>
        </p:txBody>
      </p:sp>
      <p:sp>
        <p:nvSpPr>
          <p:cNvPr id="38"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9" name="Picture 3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GREEN ICON CIRCLE - with text">
    <p:spTree>
      <p:nvGrpSpPr>
        <p:cNvPr id="1" name=""/>
        <p:cNvGrpSpPr/>
        <p:nvPr/>
      </p:nvGrpSpPr>
      <p:grpSpPr>
        <a:xfrm>
          <a:off x="0" y="0"/>
          <a:ext cx="0" cy="0"/>
          <a:chOff x="0" y="0"/>
          <a:chExt cx="0" cy="0"/>
        </a:xfrm>
      </p:grpSpPr>
      <p:sp>
        <p:nvSpPr>
          <p:cNvPr id="16" name="Text Placeholder 25"/>
          <p:cNvSpPr>
            <a:spLocks noGrp="1"/>
          </p:cNvSpPr>
          <p:nvPr>
            <p:ph type="body" sz="quarter" idx="20" hasCustomPrompt="1"/>
          </p:nvPr>
        </p:nvSpPr>
        <p:spPr>
          <a:xfrm>
            <a:off x="2495266" y="1754551"/>
            <a:ext cx="8403792" cy="3872188"/>
          </a:xfrm>
        </p:spPr>
        <p:txBody>
          <a:bodyPr>
            <a:noAutofit/>
          </a:bodyPr>
          <a:lstStyle>
            <a:lvl1pPr marL="342900" indent="-342900" algn="l">
              <a:buClr>
                <a:srgbClr val="B6BD00"/>
              </a:buClr>
              <a:buFont typeface="Arial" charset="0"/>
              <a:buChar char="•"/>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17" name="Straight Connector 16"/>
          <p:cNvCxnSpPr/>
          <p:nvPr userDrawn="1"/>
        </p:nvCxnSpPr>
        <p:spPr>
          <a:xfrm flipH="1">
            <a:off x="0" y="1150377"/>
            <a:ext cx="12192000"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18" name="Oval 17"/>
          <p:cNvSpPr/>
          <p:nvPr userDrawn="1"/>
        </p:nvSpPr>
        <p:spPr>
          <a:xfrm>
            <a:off x="965473" y="641886"/>
            <a:ext cx="1025560" cy="1025560"/>
          </a:xfrm>
          <a:prstGeom prst="ellipse">
            <a:avLst/>
          </a:pr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23"/>
          <p:cNvSpPr>
            <a:spLocks noGrp="1"/>
          </p:cNvSpPr>
          <p:nvPr>
            <p:ph type="body" sz="quarter" idx="21" hasCustomPrompt="1"/>
          </p:nvPr>
        </p:nvSpPr>
        <p:spPr>
          <a:xfrm>
            <a:off x="2495266" y="751297"/>
            <a:ext cx="8403792" cy="857158"/>
          </a:xfrm>
          <a:solidFill>
            <a:schemeClr val="bg1"/>
          </a:solidFill>
        </p:spPr>
        <p:txBody>
          <a:bodyPr anchor="t">
            <a:normAutofit/>
          </a:bodyPr>
          <a:lstStyle>
            <a:lvl1pPr marL="0" indent="0" algn="l">
              <a:buNone/>
              <a:defRPr sz="3600" i="0">
                <a:solidFill>
                  <a:srgbClr val="6D6E6C"/>
                </a:solidFill>
                <a:latin typeface="+mn-lt"/>
              </a:defRPr>
            </a:lvl1pPr>
          </a:lstStyle>
          <a:p>
            <a:pPr lvl="0"/>
            <a:r>
              <a:rPr lang="en-US" dirty="0"/>
              <a:t>TITLE</a:t>
            </a:r>
          </a:p>
        </p:txBody>
      </p:sp>
      <p:sp>
        <p:nvSpPr>
          <p:cNvPr id="20"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1" name="Picture 2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ORAGNE ICON CIRCLE - with text">
    <p:spTree>
      <p:nvGrpSpPr>
        <p:cNvPr id="1" name=""/>
        <p:cNvGrpSpPr/>
        <p:nvPr/>
      </p:nvGrpSpPr>
      <p:grpSpPr>
        <a:xfrm>
          <a:off x="0" y="0"/>
          <a:ext cx="0" cy="0"/>
          <a:chOff x="0" y="0"/>
          <a:chExt cx="0" cy="0"/>
        </a:xfrm>
      </p:grpSpPr>
      <p:sp>
        <p:nvSpPr>
          <p:cNvPr id="18" name="Text Placeholder 25"/>
          <p:cNvSpPr>
            <a:spLocks noGrp="1"/>
          </p:cNvSpPr>
          <p:nvPr>
            <p:ph type="body" sz="quarter" idx="20" hasCustomPrompt="1"/>
          </p:nvPr>
        </p:nvSpPr>
        <p:spPr>
          <a:xfrm>
            <a:off x="2495266" y="1754551"/>
            <a:ext cx="8403792" cy="3872188"/>
          </a:xfrm>
        </p:spPr>
        <p:txBody>
          <a:bodyPr>
            <a:noAutofit/>
          </a:bodyPr>
          <a:lstStyle>
            <a:lvl1pPr marL="342900" indent="-342900" algn="l">
              <a:buClr>
                <a:srgbClr val="F38B00"/>
              </a:buClr>
              <a:buFont typeface="Arial" charset="0"/>
              <a:buChar char="•"/>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19" name="Straight Connector 18"/>
          <p:cNvCxnSpPr/>
          <p:nvPr userDrawn="1"/>
        </p:nvCxnSpPr>
        <p:spPr>
          <a:xfrm flipH="1">
            <a:off x="0" y="1150377"/>
            <a:ext cx="12192000"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20" name="Oval 19"/>
          <p:cNvSpPr/>
          <p:nvPr userDrawn="1"/>
        </p:nvSpPr>
        <p:spPr>
          <a:xfrm>
            <a:off x="965473" y="641886"/>
            <a:ext cx="1025560" cy="1025560"/>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 Placeholder 23"/>
          <p:cNvSpPr>
            <a:spLocks noGrp="1"/>
          </p:cNvSpPr>
          <p:nvPr>
            <p:ph type="body" sz="quarter" idx="21" hasCustomPrompt="1"/>
          </p:nvPr>
        </p:nvSpPr>
        <p:spPr>
          <a:xfrm>
            <a:off x="2495266" y="751297"/>
            <a:ext cx="8403792" cy="857158"/>
          </a:xfrm>
          <a:solidFill>
            <a:schemeClr val="bg1"/>
          </a:solidFill>
        </p:spPr>
        <p:txBody>
          <a:bodyPr anchor="t">
            <a:normAutofit/>
          </a:bodyPr>
          <a:lstStyle>
            <a:lvl1pPr marL="0" indent="0" algn="l">
              <a:buNone/>
              <a:defRPr sz="3600" i="0">
                <a:solidFill>
                  <a:srgbClr val="6D6E6C"/>
                </a:solidFill>
                <a:latin typeface="+mn-lt"/>
              </a:defRPr>
            </a:lvl1pPr>
          </a:lstStyle>
          <a:p>
            <a:pPr lvl="0"/>
            <a:r>
              <a:rPr lang="en-US" dirty="0"/>
              <a:t>TITLE</a:t>
            </a:r>
          </a:p>
        </p:txBody>
      </p:sp>
      <p:sp>
        <p:nvSpPr>
          <p:cNvPr id="22"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3" name="Picture 22"/>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INK ICON CIRCLE - with text">
    <p:spTree>
      <p:nvGrpSpPr>
        <p:cNvPr id="1" name=""/>
        <p:cNvGrpSpPr/>
        <p:nvPr/>
      </p:nvGrpSpPr>
      <p:grpSpPr>
        <a:xfrm>
          <a:off x="0" y="0"/>
          <a:ext cx="0" cy="0"/>
          <a:chOff x="0" y="0"/>
          <a:chExt cx="0" cy="0"/>
        </a:xfrm>
      </p:grpSpPr>
      <p:sp>
        <p:nvSpPr>
          <p:cNvPr id="20" name="Text Placeholder 25"/>
          <p:cNvSpPr>
            <a:spLocks noGrp="1"/>
          </p:cNvSpPr>
          <p:nvPr>
            <p:ph type="body" sz="quarter" idx="20" hasCustomPrompt="1"/>
          </p:nvPr>
        </p:nvSpPr>
        <p:spPr>
          <a:xfrm>
            <a:off x="2495266" y="1754551"/>
            <a:ext cx="8403792" cy="3872188"/>
          </a:xfrm>
        </p:spPr>
        <p:txBody>
          <a:bodyPr>
            <a:noAutofit/>
          </a:bodyPr>
          <a:lstStyle>
            <a:lvl1pPr marL="342900" indent="-342900" algn="l">
              <a:buClr>
                <a:srgbClr val="EA1D76"/>
              </a:buClr>
              <a:buFont typeface="Arial" charset="0"/>
              <a:buChar char="•"/>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p:cNvCxnSpPr/>
          <p:nvPr userDrawn="1"/>
        </p:nvCxnSpPr>
        <p:spPr>
          <a:xfrm flipH="1">
            <a:off x="0" y="1150377"/>
            <a:ext cx="12192000"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27" name="Oval 26"/>
          <p:cNvSpPr/>
          <p:nvPr userDrawn="1"/>
        </p:nvSpPr>
        <p:spPr>
          <a:xfrm>
            <a:off x="965473" y="641886"/>
            <a:ext cx="1025560" cy="1025560"/>
          </a:xfrm>
          <a:prstGeom prst="ellipse">
            <a:avLst/>
          </a:pr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 Placeholder 23"/>
          <p:cNvSpPr>
            <a:spLocks noGrp="1"/>
          </p:cNvSpPr>
          <p:nvPr>
            <p:ph type="body" sz="quarter" idx="21" hasCustomPrompt="1"/>
          </p:nvPr>
        </p:nvSpPr>
        <p:spPr>
          <a:xfrm>
            <a:off x="2495266" y="751297"/>
            <a:ext cx="8403792" cy="857158"/>
          </a:xfrm>
          <a:solidFill>
            <a:schemeClr val="bg1"/>
          </a:solidFill>
        </p:spPr>
        <p:txBody>
          <a:bodyPr anchor="t">
            <a:normAutofit/>
          </a:bodyPr>
          <a:lstStyle>
            <a:lvl1pPr marL="0" indent="0" algn="l">
              <a:buNone/>
              <a:defRPr sz="3600" i="0">
                <a:solidFill>
                  <a:srgbClr val="6D6E6C"/>
                </a:solidFill>
                <a:latin typeface="+mn-lt"/>
              </a:defRPr>
            </a:lvl1pPr>
          </a:lstStyle>
          <a:p>
            <a:pPr lvl="0"/>
            <a:r>
              <a:rPr lang="en-US" dirty="0"/>
              <a:t>TITLE</a:t>
            </a:r>
          </a:p>
        </p:txBody>
      </p:sp>
      <p:sp>
        <p:nvSpPr>
          <p:cNvPr id="29"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0" name="Picture 2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UE ICON CIRCLE - with photo &amp; text">
    <p:spTree>
      <p:nvGrpSpPr>
        <p:cNvPr id="1" name=""/>
        <p:cNvGrpSpPr/>
        <p:nvPr/>
      </p:nvGrpSpPr>
      <p:grpSpPr>
        <a:xfrm>
          <a:off x="0" y="0"/>
          <a:ext cx="0" cy="0"/>
          <a:chOff x="0" y="0"/>
          <a:chExt cx="0" cy="0"/>
        </a:xfrm>
      </p:grpSpPr>
      <p:sp>
        <p:nvSpPr>
          <p:cNvPr id="18" name="Text Placeholder 25"/>
          <p:cNvSpPr>
            <a:spLocks noGrp="1"/>
          </p:cNvSpPr>
          <p:nvPr>
            <p:ph type="body" sz="quarter" idx="20" hasCustomPrompt="1"/>
          </p:nvPr>
        </p:nvSpPr>
        <p:spPr>
          <a:xfrm>
            <a:off x="6150077" y="2157413"/>
            <a:ext cx="5551386" cy="3631644"/>
          </a:xfrm>
        </p:spPr>
        <p:txBody>
          <a:bodyPr>
            <a:noAutofit/>
          </a:bodyPr>
          <a:lstStyle>
            <a:lvl1pPr marL="0" indent="0" algn="l">
              <a:buClr>
                <a:srgbClr val="EA1D76"/>
              </a:buClr>
              <a:buFont typeface="Arial" charset="0"/>
              <a:buNone/>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0" name="Straight Connector 19"/>
          <p:cNvCxnSpPr/>
          <p:nvPr userDrawn="1"/>
        </p:nvCxnSpPr>
        <p:spPr>
          <a:xfrm flipH="1">
            <a:off x="-3076" y="1779018"/>
            <a:ext cx="12192000"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25" name="Oval 24"/>
          <p:cNvSpPr/>
          <p:nvPr userDrawn="1"/>
        </p:nvSpPr>
        <p:spPr>
          <a:xfrm>
            <a:off x="881389" y="1278097"/>
            <a:ext cx="1115575" cy="1045025"/>
          </a:xfrm>
          <a:prstGeom prst="ellipse">
            <a:avLst/>
          </a:pr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icture Placeholder 2"/>
          <p:cNvSpPr>
            <a:spLocks noGrp="1"/>
          </p:cNvSpPr>
          <p:nvPr>
            <p:ph type="pic" sz="quarter" idx="21" hasCustomPrompt="1"/>
          </p:nvPr>
        </p:nvSpPr>
        <p:spPr>
          <a:xfrm>
            <a:off x="608086" y="1404496"/>
            <a:ext cx="4849824" cy="4879740"/>
          </a:xfrm>
          <a:custGeom>
            <a:avLst/>
            <a:gdLst>
              <a:gd name="connsiteX0" fmla="*/ 0 w 4904103"/>
              <a:gd name="connsiteY0" fmla="*/ 2452052 h 4904103"/>
              <a:gd name="connsiteX1" fmla="*/ 2452052 w 4904103"/>
              <a:gd name="connsiteY1" fmla="*/ 0 h 4904103"/>
              <a:gd name="connsiteX2" fmla="*/ 4904104 w 4904103"/>
              <a:gd name="connsiteY2" fmla="*/ 2452052 h 4904103"/>
              <a:gd name="connsiteX3" fmla="*/ 2452052 w 4904103"/>
              <a:gd name="connsiteY3" fmla="*/ 4904104 h 4904103"/>
              <a:gd name="connsiteX4" fmla="*/ 0 w 4904103"/>
              <a:gd name="connsiteY4" fmla="*/ 2452052 h 4904103"/>
              <a:gd name="connsiteX0" fmla="*/ 7934 w 4912038"/>
              <a:gd name="connsiteY0" fmla="*/ 2452052 h 4904104"/>
              <a:gd name="connsiteX1" fmla="*/ 2459986 w 4912038"/>
              <a:gd name="connsiteY1" fmla="*/ 0 h 4904104"/>
              <a:gd name="connsiteX2" fmla="*/ 4912038 w 4912038"/>
              <a:gd name="connsiteY2" fmla="*/ 2452052 h 4904104"/>
              <a:gd name="connsiteX3" fmla="*/ 2459986 w 4912038"/>
              <a:gd name="connsiteY3" fmla="*/ 4904104 h 4904104"/>
              <a:gd name="connsiteX4" fmla="*/ 7934 w 4912038"/>
              <a:gd name="connsiteY4" fmla="*/ 2452052 h 4904104"/>
              <a:gd name="connsiteX0" fmla="*/ 46476 w 4950580"/>
              <a:gd name="connsiteY0" fmla="*/ 2544376 h 4996428"/>
              <a:gd name="connsiteX1" fmla="*/ 1011755 w 4950580"/>
              <a:gd name="connsiteY1" fmla="*/ 711790 h 4996428"/>
              <a:gd name="connsiteX2" fmla="*/ 2498528 w 4950580"/>
              <a:gd name="connsiteY2" fmla="*/ 92324 h 4996428"/>
              <a:gd name="connsiteX3" fmla="*/ 4950580 w 4950580"/>
              <a:gd name="connsiteY3" fmla="*/ 2544376 h 4996428"/>
              <a:gd name="connsiteX4" fmla="*/ 2498528 w 4950580"/>
              <a:gd name="connsiteY4" fmla="*/ 4996428 h 4996428"/>
              <a:gd name="connsiteX5" fmla="*/ 46476 w 4950580"/>
              <a:gd name="connsiteY5" fmla="*/ 2544376 h 4996428"/>
              <a:gd name="connsiteX0" fmla="*/ 45841 w 4949945"/>
              <a:gd name="connsiteY0" fmla="*/ 2544376 h 4996428"/>
              <a:gd name="connsiteX1" fmla="*/ 1011120 w 4949945"/>
              <a:gd name="connsiteY1" fmla="*/ 711790 h 4996428"/>
              <a:gd name="connsiteX2" fmla="*/ 2497893 w 4949945"/>
              <a:gd name="connsiteY2" fmla="*/ 92324 h 4996428"/>
              <a:gd name="connsiteX3" fmla="*/ 4949945 w 4949945"/>
              <a:gd name="connsiteY3" fmla="*/ 2544376 h 4996428"/>
              <a:gd name="connsiteX4" fmla="*/ 2497893 w 4949945"/>
              <a:gd name="connsiteY4" fmla="*/ 4996428 h 4996428"/>
              <a:gd name="connsiteX5" fmla="*/ 45841 w 4949945"/>
              <a:gd name="connsiteY5" fmla="*/ 2544376 h 4996428"/>
              <a:gd name="connsiteX0" fmla="*/ 26997 w 4931101"/>
              <a:gd name="connsiteY0" fmla="*/ 2513559 h 4965611"/>
              <a:gd name="connsiteX1" fmla="*/ 1242999 w 4931101"/>
              <a:gd name="connsiteY1" fmla="*/ 887451 h 4965611"/>
              <a:gd name="connsiteX2" fmla="*/ 2479049 w 4931101"/>
              <a:gd name="connsiteY2" fmla="*/ 61507 h 4965611"/>
              <a:gd name="connsiteX3" fmla="*/ 4931101 w 4931101"/>
              <a:gd name="connsiteY3" fmla="*/ 2513559 h 4965611"/>
              <a:gd name="connsiteX4" fmla="*/ 2479049 w 4931101"/>
              <a:gd name="connsiteY4" fmla="*/ 4965611 h 4965611"/>
              <a:gd name="connsiteX5" fmla="*/ 26997 w 4931101"/>
              <a:gd name="connsiteY5" fmla="*/ 2513559 h 4965611"/>
              <a:gd name="connsiteX0" fmla="*/ 46172 w 4950276"/>
              <a:gd name="connsiteY0" fmla="*/ 2513559 h 4965611"/>
              <a:gd name="connsiteX1" fmla="*/ 1262174 w 4950276"/>
              <a:gd name="connsiteY1" fmla="*/ 887451 h 4965611"/>
              <a:gd name="connsiteX2" fmla="*/ 2498224 w 4950276"/>
              <a:gd name="connsiteY2" fmla="*/ 61507 h 4965611"/>
              <a:gd name="connsiteX3" fmla="*/ 4950276 w 4950276"/>
              <a:gd name="connsiteY3" fmla="*/ 2513559 h 4965611"/>
              <a:gd name="connsiteX4" fmla="*/ 2498224 w 4950276"/>
              <a:gd name="connsiteY4" fmla="*/ 4965611 h 4965611"/>
              <a:gd name="connsiteX5" fmla="*/ 46172 w 4950276"/>
              <a:gd name="connsiteY5" fmla="*/ 2513559 h 4965611"/>
              <a:gd name="connsiteX0" fmla="*/ 48053 w 4922660"/>
              <a:gd name="connsiteY0" fmla="*/ 2720036 h 4966157"/>
              <a:gd name="connsiteX1" fmla="*/ 1234558 w 4922660"/>
              <a:gd name="connsiteY1" fmla="*/ 887451 h 4966157"/>
              <a:gd name="connsiteX2" fmla="*/ 2470608 w 4922660"/>
              <a:gd name="connsiteY2" fmla="*/ 61507 h 4966157"/>
              <a:gd name="connsiteX3" fmla="*/ 4922660 w 4922660"/>
              <a:gd name="connsiteY3" fmla="*/ 2513559 h 4966157"/>
              <a:gd name="connsiteX4" fmla="*/ 2470608 w 4922660"/>
              <a:gd name="connsiteY4" fmla="*/ 4965611 h 4966157"/>
              <a:gd name="connsiteX5" fmla="*/ 48053 w 4922660"/>
              <a:gd name="connsiteY5" fmla="*/ 2720036 h 4966157"/>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61473 h 5008581"/>
              <a:gd name="connsiteX1" fmla="*/ 1215769 w 4903871"/>
              <a:gd name="connsiteY1" fmla="*/ 928888 h 5008581"/>
              <a:gd name="connsiteX2" fmla="*/ 2599303 w 4903871"/>
              <a:gd name="connsiteY2" fmla="*/ 58698 h 5008581"/>
              <a:gd name="connsiteX3" fmla="*/ 4903871 w 4903871"/>
              <a:gd name="connsiteY3" fmla="*/ 2554996 h 5008581"/>
              <a:gd name="connsiteX4" fmla="*/ 2451819 w 4903871"/>
              <a:gd name="connsiteY4" fmla="*/ 5007048 h 5008581"/>
              <a:gd name="connsiteX5" fmla="*/ 29264 w 4903871"/>
              <a:gd name="connsiteY5" fmla="*/ 2761473 h 5008581"/>
              <a:gd name="connsiteX0" fmla="*/ 29264 w 4903871"/>
              <a:gd name="connsiteY0" fmla="*/ 2775833 h 5022941"/>
              <a:gd name="connsiteX1" fmla="*/ 1215769 w 4903871"/>
              <a:gd name="connsiteY1" fmla="*/ 943248 h 5022941"/>
              <a:gd name="connsiteX2" fmla="*/ 2599303 w 4903871"/>
              <a:gd name="connsiteY2" fmla="*/ 73058 h 5022941"/>
              <a:gd name="connsiteX3" fmla="*/ 4903871 w 4903871"/>
              <a:gd name="connsiteY3" fmla="*/ 2569356 h 5022941"/>
              <a:gd name="connsiteX4" fmla="*/ 2451819 w 4903871"/>
              <a:gd name="connsiteY4" fmla="*/ 5021408 h 5022941"/>
              <a:gd name="connsiteX5" fmla="*/ 29264 w 4903871"/>
              <a:gd name="connsiteY5" fmla="*/ 2775833 h 5022941"/>
              <a:gd name="connsiteX0" fmla="*/ 15925 w 4890532"/>
              <a:gd name="connsiteY0" fmla="*/ 2765410 h 5011527"/>
              <a:gd name="connsiteX1" fmla="*/ 1600637 w 4890532"/>
              <a:gd name="connsiteY1" fmla="*/ 1006567 h 5011527"/>
              <a:gd name="connsiteX2" fmla="*/ 2585964 w 4890532"/>
              <a:gd name="connsiteY2" fmla="*/ 62635 h 5011527"/>
              <a:gd name="connsiteX3" fmla="*/ 4890532 w 4890532"/>
              <a:gd name="connsiteY3" fmla="*/ 2558933 h 5011527"/>
              <a:gd name="connsiteX4" fmla="*/ 2438480 w 4890532"/>
              <a:gd name="connsiteY4" fmla="*/ 5010985 h 5011527"/>
              <a:gd name="connsiteX5" fmla="*/ 15925 w 4890532"/>
              <a:gd name="connsiteY5" fmla="*/ 2765410 h 5011527"/>
              <a:gd name="connsiteX0" fmla="*/ 194654 w 5069261"/>
              <a:gd name="connsiteY0" fmla="*/ 2763498 h 5009614"/>
              <a:gd name="connsiteX1" fmla="*/ 776475 w 5069261"/>
              <a:gd name="connsiteY1" fmla="*/ 1019403 h 5009614"/>
              <a:gd name="connsiteX2" fmla="*/ 2764693 w 5069261"/>
              <a:gd name="connsiteY2" fmla="*/ 60723 h 5009614"/>
              <a:gd name="connsiteX3" fmla="*/ 5069261 w 5069261"/>
              <a:gd name="connsiteY3" fmla="*/ 2557021 h 5009614"/>
              <a:gd name="connsiteX4" fmla="*/ 2617209 w 5069261"/>
              <a:gd name="connsiteY4" fmla="*/ 5009073 h 5009614"/>
              <a:gd name="connsiteX5" fmla="*/ 194654 w 5069261"/>
              <a:gd name="connsiteY5" fmla="*/ 2763498 h 5009614"/>
              <a:gd name="connsiteX0" fmla="*/ 194654 w 5069261"/>
              <a:gd name="connsiteY0" fmla="*/ 2793721 h 5039837"/>
              <a:gd name="connsiteX1" fmla="*/ 776475 w 5069261"/>
              <a:gd name="connsiteY1" fmla="*/ 1049626 h 5039837"/>
              <a:gd name="connsiteX2" fmla="*/ 1218926 w 5069261"/>
              <a:gd name="connsiteY2" fmla="*/ 592426 h 5039837"/>
              <a:gd name="connsiteX3" fmla="*/ 2764693 w 5069261"/>
              <a:gd name="connsiteY3" fmla="*/ 90946 h 5039837"/>
              <a:gd name="connsiteX4" fmla="*/ 5069261 w 5069261"/>
              <a:gd name="connsiteY4" fmla="*/ 2587244 h 5039837"/>
              <a:gd name="connsiteX5" fmla="*/ 2617209 w 5069261"/>
              <a:gd name="connsiteY5" fmla="*/ 5039296 h 5039837"/>
              <a:gd name="connsiteX6" fmla="*/ 194654 w 5069261"/>
              <a:gd name="connsiteY6" fmla="*/ 2793721 h 5039837"/>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704662 h 4950778"/>
              <a:gd name="connsiteX1" fmla="*/ 776475 w 5069261"/>
              <a:gd name="connsiteY1" fmla="*/ 960567 h 4950778"/>
              <a:gd name="connsiteX2" fmla="*/ 1513894 w 5069261"/>
              <a:gd name="connsiteY2" fmla="*/ 326386 h 4950778"/>
              <a:gd name="connsiteX3" fmla="*/ 2764693 w 5069261"/>
              <a:gd name="connsiteY3" fmla="*/ 1887 h 4950778"/>
              <a:gd name="connsiteX4" fmla="*/ 5069261 w 5069261"/>
              <a:gd name="connsiteY4" fmla="*/ 2498185 h 4950778"/>
              <a:gd name="connsiteX5" fmla="*/ 2617209 w 5069261"/>
              <a:gd name="connsiteY5" fmla="*/ 4950237 h 4950778"/>
              <a:gd name="connsiteX6" fmla="*/ 194654 w 5069261"/>
              <a:gd name="connsiteY6" fmla="*/ 2704662 h 4950778"/>
              <a:gd name="connsiteX0" fmla="*/ 194654 w 5069261"/>
              <a:gd name="connsiteY0" fmla="*/ 2617527 h 4863643"/>
              <a:gd name="connsiteX1" fmla="*/ 776475 w 5069261"/>
              <a:gd name="connsiteY1" fmla="*/ 873432 h 4863643"/>
              <a:gd name="connsiteX2" fmla="*/ 1513894 w 5069261"/>
              <a:gd name="connsiteY2" fmla="*/ 239251 h 4863643"/>
              <a:gd name="connsiteX3" fmla="*/ 2823686 w 5069261"/>
              <a:gd name="connsiteY3" fmla="*/ 3242 h 4863643"/>
              <a:gd name="connsiteX4" fmla="*/ 5069261 w 5069261"/>
              <a:gd name="connsiteY4" fmla="*/ 2411050 h 4863643"/>
              <a:gd name="connsiteX5" fmla="*/ 2617209 w 5069261"/>
              <a:gd name="connsiteY5" fmla="*/ 4863102 h 4863643"/>
              <a:gd name="connsiteX6" fmla="*/ 194654 w 5069261"/>
              <a:gd name="connsiteY6" fmla="*/ 2617527 h 4863643"/>
              <a:gd name="connsiteX0" fmla="*/ 194654 w 5069261"/>
              <a:gd name="connsiteY0" fmla="*/ 2631933 h 4878049"/>
              <a:gd name="connsiteX1" fmla="*/ 776475 w 5069261"/>
              <a:gd name="connsiteY1" fmla="*/ 887838 h 4878049"/>
              <a:gd name="connsiteX2" fmla="*/ 1513894 w 5069261"/>
              <a:gd name="connsiteY2" fmla="*/ 253657 h 4878049"/>
              <a:gd name="connsiteX3" fmla="*/ 2823686 w 5069261"/>
              <a:gd name="connsiteY3" fmla="*/ 2899 h 4878049"/>
              <a:gd name="connsiteX4" fmla="*/ 5069261 w 5069261"/>
              <a:gd name="connsiteY4" fmla="*/ 2425456 h 4878049"/>
              <a:gd name="connsiteX5" fmla="*/ 2617209 w 5069261"/>
              <a:gd name="connsiteY5" fmla="*/ 4877508 h 4878049"/>
              <a:gd name="connsiteX6" fmla="*/ 194654 w 5069261"/>
              <a:gd name="connsiteY6" fmla="*/ 2631933 h 4878049"/>
              <a:gd name="connsiteX0" fmla="*/ 16653 w 4891260"/>
              <a:gd name="connsiteY0" fmla="*/ 2631933 h 4878213"/>
              <a:gd name="connsiteX1" fmla="*/ 598474 w 4891260"/>
              <a:gd name="connsiteY1" fmla="*/ 887838 h 4878213"/>
              <a:gd name="connsiteX2" fmla="*/ 1335893 w 4891260"/>
              <a:gd name="connsiteY2" fmla="*/ 253657 h 4878213"/>
              <a:gd name="connsiteX3" fmla="*/ 2645685 w 4891260"/>
              <a:gd name="connsiteY3" fmla="*/ 2899 h 4878213"/>
              <a:gd name="connsiteX4" fmla="*/ 4891260 w 4891260"/>
              <a:gd name="connsiteY4" fmla="*/ 2425456 h 4878213"/>
              <a:gd name="connsiteX5" fmla="*/ 2439208 w 4891260"/>
              <a:gd name="connsiteY5" fmla="*/ 4877508 h 4878213"/>
              <a:gd name="connsiteX6" fmla="*/ 16653 w 4891260"/>
              <a:gd name="connsiteY6" fmla="*/ 2631933 h 4878213"/>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859 w 4845221"/>
              <a:gd name="connsiteY0" fmla="*/ 2572939 h 4877951"/>
              <a:gd name="connsiteX1" fmla="*/ 552435 w 4845221"/>
              <a:gd name="connsiteY1" fmla="*/ 887838 h 4877951"/>
              <a:gd name="connsiteX2" fmla="*/ 1289854 w 4845221"/>
              <a:gd name="connsiteY2" fmla="*/ 253657 h 4877951"/>
              <a:gd name="connsiteX3" fmla="*/ 2599646 w 4845221"/>
              <a:gd name="connsiteY3" fmla="*/ 2899 h 4877951"/>
              <a:gd name="connsiteX4" fmla="*/ 4845221 w 4845221"/>
              <a:gd name="connsiteY4" fmla="*/ 2425456 h 4877951"/>
              <a:gd name="connsiteX5" fmla="*/ 2393169 w 4845221"/>
              <a:gd name="connsiteY5" fmla="*/ 4877508 h 4877951"/>
              <a:gd name="connsiteX6" fmla="*/ 14859 w 4845221"/>
              <a:gd name="connsiteY6" fmla="*/ 2572939 h 4877951"/>
              <a:gd name="connsiteX0" fmla="*/ 2508 w 4832870"/>
              <a:gd name="connsiteY0" fmla="*/ 2572939 h 4877927"/>
              <a:gd name="connsiteX1" fmla="*/ 540084 w 4832870"/>
              <a:gd name="connsiteY1" fmla="*/ 887838 h 4877927"/>
              <a:gd name="connsiteX2" fmla="*/ 1277503 w 4832870"/>
              <a:gd name="connsiteY2" fmla="*/ 253657 h 4877927"/>
              <a:gd name="connsiteX3" fmla="*/ 2587295 w 4832870"/>
              <a:gd name="connsiteY3" fmla="*/ 2899 h 4877927"/>
              <a:gd name="connsiteX4" fmla="*/ 4832870 w 4832870"/>
              <a:gd name="connsiteY4" fmla="*/ 2425456 h 4877927"/>
              <a:gd name="connsiteX5" fmla="*/ 2380818 w 4832870"/>
              <a:gd name="connsiteY5" fmla="*/ 4877508 h 4877927"/>
              <a:gd name="connsiteX6" fmla="*/ 2508 w 4832870"/>
              <a:gd name="connsiteY6" fmla="*/ 2572939 h 4877927"/>
              <a:gd name="connsiteX0" fmla="*/ 2349 w 4847459"/>
              <a:gd name="connsiteY0" fmla="*/ 2587687 h 4878020"/>
              <a:gd name="connsiteX1" fmla="*/ 554673 w 4847459"/>
              <a:gd name="connsiteY1" fmla="*/ 887838 h 4878020"/>
              <a:gd name="connsiteX2" fmla="*/ 1292092 w 4847459"/>
              <a:gd name="connsiteY2" fmla="*/ 253657 h 4878020"/>
              <a:gd name="connsiteX3" fmla="*/ 2601884 w 4847459"/>
              <a:gd name="connsiteY3" fmla="*/ 2899 h 4878020"/>
              <a:gd name="connsiteX4" fmla="*/ 4847459 w 4847459"/>
              <a:gd name="connsiteY4" fmla="*/ 2425456 h 4878020"/>
              <a:gd name="connsiteX5" fmla="*/ 2395407 w 4847459"/>
              <a:gd name="connsiteY5" fmla="*/ 4877508 h 4878020"/>
              <a:gd name="connsiteX6" fmla="*/ 2349 w 4847459"/>
              <a:gd name="connsiteY6" fmla="*/ 2587687 h 4878020"/>
              <a:gd name="connsiteX0" fmla="*/ 2349 w 4847459"/>
              <a:gd name="connsiteY0" fmla="*/ 2587687 h 4879638"/>
              <a:gd name="connsiteX1" fmla="*/ 554673 w 4847459"/>
              <a:gd name="connsiteY1" fmla="*/ 887838 h 4879638"/>
              <a:gd name="connsiteX2" fmla="*/ 1292092 w 4847459"/>
              <a:gd name="connsiteY2" fmla="*/ 253657 h 4879638"/>
              <a:gd name="connsiteX3" fmla="*/ 2601884 w 4847459"/>
              <a:gd name="connsiteY3" fmla="*/ 2899 h 4879638"/>
              <a:gd name="connsiteX4" fmla="*/ 4847459 w 4847459"/>
              <a:gd name="connsiteY4" fmla="*/ 2425456 h 4879638"/>
              <a:gd name="connsiteX5" fmla="*/ 2395407 w 4847459"/>
              <a:gd name="connsiteY5" fmla="*/ 4877508 h 4879638"/>
              <a:gd name="connsiteX6" fmla="*/ 2349 w 4847459"/>
              <a:gd name="connsiteY6" fmla="*/ 2587687 h 4879638"/>
              <a:gd name="connsiteX0" fmla="*/ 2349 w 4847459"/>
              <a:gd name="connsiteY0" fmla="*/ 2587687 h 4880814"/>
              <a:gd name="connsiteX1" fmla="*/ 554673 w 4847459"/>
              <a:gd name="connsiteY1" fmla="*/ 887838 h 4880814"/>
              <a:gd name="connsiteX2" fmla="*/ 1292092 w 4847459"/>
              <a:gd name="connsiteY2" fmla="*/ 253657 h 4880814"/>
              <a:gd name="connsiteX3" fmla="*/ 2601884 w 4847459"/>
              <a:gd name="connsiteY3" fmla="*/ 2899 h 4880814"/>
              <a:gd name="connsiteX4" fmla="*/ 4847459 w 4847459"/>
              <a:gd name="connsiteY4" fmla="*/ 2425456 h 4880814"/>
              <a:gd name="connsiteX5" fmla="*/ 2395407 w 4847459"/>
              <a:gd name="connsiteY5" fmla="*/ 4877508 h 4880814"/>
              <a:gd name="connsiteX6" fmla="*/ 2349 w 4847459"/>
              <a:gd name="connsiteY6" fmla="*/ 2587687 h 4880814"/>
              <a:gd name="connsiteX0" fmla="*/ 2349 w 4847459"/>
              <a:gd name="connsiteY0" fmla="*/ 2587687 h 4882213"/>
              <a:gd name="connsiteX1" fmla="*/ 554673 w 4847459"/>
              <a:gd name="connsiteY1" fmla="*/ 887838 h 4882213"/>
              <a:gd name="connsiteX2" fmla="*/ 1292092 w 4847459"/>
              <a:gd name="connsiteY2" fmla="*/ 253657 h 4882213"/>
              <a:gd name="connsiteX3" fmla="*/ 2601884 w 4847459"/>
              <a:gd name="connsiteY3" fmla="*/ 2899 h 4882213"/>
              <a:gd name="connsiteX4" fmla="*/ 4847459 w 4847459"/>
              <a:gd name="connsiteY4" fmla="*/ 2425456 h 4882213"/>
              <a:gd name="connsiteX5" fmla="*/ 2395407 w 4847459"/>
              <a:gd name="connsiteY5" fmla="*/ 4877508 h 4882213"/>
              <a:gd name="connsiteX6" fmla="*/ 2349 w 4847459"/>
              <a:gd name="connsiteY6" fmla="*/ 2587687 h 4882213"/>
              <a:gd name="connsiteX0" fmla="*/ 2349 w 4788465"/>
              <a:gd name="connsiteY0" fmla="*/ 2725837 h 5015868"/>
              <a:gd name="connsiteX1" fmla="*/ 554673 w 4788465"/>
              <a:gd name="connsiteY1" fmla="*/ 1025988 h 5015868"/>
              <a:gd name="connsiteX2" fmla="*/ 1292092 w 4788465"/>
              <a:gd name="connsiteY2" fmla="*/ 391807 h 5015868"/>
              <a:gd name="connsiteX3" fmla="*/ 2601884 w 4788465"/>
              <a:gd name="connsiteY3" fmla="*/ 141049 h 5015868"/>
              <a:gd name="connsiteX4" fmla="*/ 4788465 w 4788465"/>
              <a:gd name="connsiteY4" fmla="*/ 2622599 h 5015868"/>
              <a:gd name="connsiteX5" fmla="*/ 2395407 w 4788465"/>
              <a:gd name="connsiteY5" fmla="*/ 5015658 h 5015868"/>
              <a:gd name="connsiteX6" fmla="*/ 2349 w 4788465"/>
              <a:gd name="connsiteY6" fmla="*/ 2725837 h 5015868"/>
              <a:gd name="connsiteX0" fmla="*/ 2349 w 4817962"/>
              <a:gd name="connsiteY0" fmla="*/ 2726902 h 5016878"/>
              <a:gd name="connsiteX1" fmla="*/ 554673 w 4817962"/>
              <a:gd name="connsiteY1" fmla="*/ 1027053 h 5016878"/>
              <a:gd name="connsiteX2" fmla="*/ 1292092 w 4817962"/>
              <a:gd name="connsiteY2" fmla="*/ 392872 h 5016878"/>
              <a:gd name="connsiteX3" fmla="*/ 2601884 w 4817962"/>
              <a:gd name="connsiteY3" fmla="*/ 142114 h 5016878"/>
              <a:gd name="connsiteX4" fmla="*/ 4817962 w 4817962"/>
              <a:gd name="connsiteY4" fmla="*/ 2638412 h 5016878"/>
              <a:gd name="connsiteX5" fmla="*/ 2395407 w 4817962"/>
              <a:gd name="connsiteY5" fmla="*/ 5016723 h 5016878"/>
              <a:gd name="connsiteX6" fmla="*/ 2349 w 4817962"/>
              <a:gd name="connsiteY6" fmla="*/ 2726902 h 5016878"/>
              <a:gd name="connsiteX0" fmla="*/ 2349 w 4817962"/>
              <a:gd name="connsiteY0" fmla="*/ 2599752 h 4889728"/>
              <a:gd name="connsiteX1" fmla="*/ 554673 w 4817962"/>
              <a:gd name="connsiteY1" fmla="*/ 899903 h 4889728"/>
              <a:gd name="connsiteX2" fmla="*/ 1292092 w 4817962"/>
              <a:gd name="connsiteY2" fmla="*/ 265722 h 4889728"/>
              <a:gd name="connsiteX3" fmla="*/ 2601884 w 4817962"/>
              <a:gd name="connsiteY3" fmla="*/ 14964 h 4889728"/>
              <a:gd name="connsiteX4" fmla="*/ 4817962 w 4817962"/>
              <a:gd name="connsiteY4" fmla="*/ 2511262 h 4889728"/>
              <a:gd name="connsiteX5" fmla="*/ 2395407 w 4817962"/>
              <a:gd name="connsiteY5" fmla="*/ 4889573 h 4889728"/>
              <a:gd name="connsiteX6" fmla="*/ 2349 w 4817962"/>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1979 w 4817592"/>
              <a:gd name="connsiteY0" fmla="*/ 2599752 h 4889728"/>
              <a:gd name="connsiteX1" fmla="*/ 554303 w 4817592"/>
              <a:gd name="connsiteY1" fmla="*/ 899903 h 4889728"/>
              <a:gd name="connsiteX2" fmla="*/ 1291722 w 4817592"/>
              <a:gd name="connsiteY2" fmla="*/ 265722 h 4889728"/>
              <a:gd name="connsiteX3" fmla="*/ 2601514 w 4817592"/>
              <a:gd name="connsiteY3" fmla="*/ 14964 h 4889728"/>
              <a:gd name="connsiteX4" fmla="*/ 4817592 w 4817592"/>
              <a:gd name="connsiteY4" fmla="*/ 2511262 h 4889728"/>
              <a:gd name="connsiteX5" fmla="*/ 2395037 w 4817592"/>
              <a:gd name="connsiteY5" fmla="*/ 4889573 h 4889728"/>
              <a:gd name="connsiteX6" fmla="*/ 1979 w 4817592"/>
              <a:gd name="connsiteY6" fmla="*/ 2599752 h 4889728"/>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31422 h 4877357"/>
              <a:gd name="connsiteX1" fmla="*/ 583259 w 4846548"/>
              <a:gd name="connsiteY1" fmla="*/ 887327 h 4877357"/>
              <a:gd name="connsiteX2" fmla="*/ 1320678 w 4846548"/>
              <a:gd name="connsiteY2" fmla="*/ 253146 h 4877357"/>
              <a:gd name="connsiteX3" fmla="*/ 2630470 w 4846548"/>
              <a:gd name="connsiteY3" fmla="*/ 2388 h 4877357"/>
              <a:gd name="connsiteX4" fmla="*/ 4846548 w 4846548"/>
              <a:gd name="connsiteY4" fmla="*/ 2498686 h 4877357"/>
              <a:gd name="connsiteX5" fmla="*/ 2423993 w 4846548"/>
              <a:gd name="connsiteY5" fmla="*/ 4876997 h 4877357"/>
              <a:gd name="connsiteX6" fmla="*/ 1438 w 4846548"/>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774250 h 5020185"/>
              <a:gd name="connsiteX1" fmla="*/ 583524 w 4846813"/>
              <a:gd name="connsiteY1" fmla="*/ 1030155 h 5020185"/>
              <a:gd name="connsiteX2" fmla="*/ 1362778 w 4846813"/>
              <a:gd name="connsiteY2" fmla="*/ 384021 h 5020185"/>
              <a:gd name="connsiteX3" fmla="*/ 2630735 w 4846813"/>
              <a:gd name="connsiteY3" fmla="*/ 145216 h 5020185"/>
              <a:gd name="connsiteX4" fmla="*/ 4846813 w 4846813"/>
              <a:gd name="connsiteY4" fmla="*/ 2641514 h 5020185"/>
              <a:gd name="connsiteX5" fmla="*/ 2424258 w 4846813"/>
              <a:gd name="connsiteY5" fmla="*/ 5019825 h 5020185"/>
              <a:gd name="connsiteX6" fmla="*/ 1703 w 4846813"/>
              <a:gd name="connsiteY6" fmla="*/ 2774250 h 5020185"/>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49824" h="4879740">
                <a:moveTo>
                  <a:pt x="4714" y="2633904"/>
                </a:moveTo>
                <a:cubicBezTo>
                  <a:pt x="-41102" y="1753807"/>
                  <a:pt x="254397" y="1247878"/>
                  <a:pt x="574582" y="853951"/>
                </a:cubicBezTo>
                <a:cubicBezTo>
                  <a:pt x="743953" y="976126"/>
                  <a:pt x="1488382" y="955180"/>
                  <a:pt x="1365789" y="243675"/>
                </a:cubicBezTo>
                <a:cubicBezTo>
                  <a:pt x="1697159" y="83895"/>
                  <a:pt x="2172603" y="-24744"/>
                  <a:pt x="2633746" y="4870"/>
                </a:cubicBezTo>
                <a:cubicBezTo>
                  <a:pt x="3094889" y="34484"/>
                  <a:pt x="4770877" y="249696"/>
                  <a:pt x="4849824" y="2501168"/>
                </a:cubicBezTo>
                <a:cubicBezTo>
                  <a:pt x="4823509" y="3714086"/>
                  <a:pt x="4013078" y="4857356"/>
                  <a:pt x="2427269" y="4879479"/>
                </a:cubicBezTo>
                <a:cubicBezTo>
                  <a:pt x="841460" y="4901602"/>
                  <a:pt x="50530" y="3514001"/>
                  <a:pt x="4714" y="2633904"/>
                </a:cubicBezTo>
                <a:close/>
              </a:path>
            </a:pathLst>
          </a:custGeom>
          <a:ln>
            <a:noFill/>
          </a:ln>
        </p:spPr>
        <p:txBody>
          <a:bodyPr anchor="ctr">
            <a:normAutofit/>
          </a:bodyPr>
          <a:lstStyle>
            <a:lvl1pPr algn="ctr">
              <a:defRPr sz="3200" baseline="0">
                <a:solidFill>
                  <a:srgbClr val="6D6E6C"/>
                </a:solidFill>
              </a:defRPr>
            </a:lvl1pPr>
          </a:lstStyle>
          <a:p>
            <a:r>
              <a:rPr lang="en-US" dirty="0"/>
              <a:t>Click here to add photo</a:t>
            </a:r>
          </a:p>
        </p:txBody>
      </p:sp>
      <p:sp>
        <p:nvSpPr>
          <p:cNvPr id="27" name="Text Placeholder 23"/>
          <p:cNvSpPr>
            <a:spLocks noGrp="1"/>
          </p:cNvSpPr>
          <p:nvPr>
            <p:ph type="body" sz="quarter" idx="22" hasCustomPrompt="1"/>
          </p:nvPr>
        </p:nvSpPr>
        <p:spPr>
          <a:xfrm>
            <a:off x="6121565" y="767883"/>
            <a:ext cx="5579898" cy="857158"/>
          </a:xfrm>
          <a:noFill/>
        </p:spPr>
        <p:txBody>
          <a:bodyPr anchor="t">
            <a:normAutofit/>
          </a:bodyPr>
          <a:lstStyle>
            <a:lvl1pPr marL="0" indent="0" algn="l">
              <a:buNone/>
              <a:defRPr sz="3600" i="0">
                <a:solidFill>
                  <a:srgbClr val="16A8D3"/>
                </a:solidFill>
                <a:latin typeface="+mn-lt"/>
              </a:defRPr>
            </a:lvl1pPr>
          </a:lstStyle>
          <a:p>
            <a:pPr lvl="0"/>
            <a:r>
              <a:rPr lang="en-US" dirty="0"/>
              <a:t>TITLE</a:t>
            </a:r>
          </a:p>
        </p:txBody>
      </p:sp>
      <p:sp>
        <p:nvSpPr>
          <p:cNvPr id="28"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9" name="Picture 2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GREEN ICON CIRCLE - with photo &amp; text">
    <p:spTree>
      <p:nvGrpSpPr>
        <p:cNvPr id="1" name=""/>
        <p:cNvGrpSpPr/>
        <p:nvPr/>
      </p:nvGrpSpPr>
      <p:grpSpPr>
        <a:xfrm>
          <a:off x="0" y="0"/>
          <a:ext cx="0" cy="0"/>
          <a:chOff x="0" y="0"/>
          <a:chExt cx="0" cy="0"/>
        </a:xfrm>
      </p:grpSpPr>
      <p:sp>
        <p:nvSpPr>
          <p:cNvPr id="20" name="Text Placeholder 25"/>
          <p:cNvSpPr>
            <a:spLocks noGrp="1"/>
          </p:cNvSpPr>
          <p:nvPr>
            <p:ph type="body" sz="quarter" idx="20" hasCustomPrompt="1"/>
          </p:nvPr>
        </p:nvSpPr>
        <p:spPr>
          <a:xfrm>
            <a:off x="6150077" y="2157413"/>
            <a:ext cx="5551386" cy="3631644"/>
          </a:xfrm>
        </p:spPr>
        <p:txBody>
          <a:bodyPr>
            <a:noAutofit/>
          </a:bodyPr>
          <a:lstStyle>
            <a:lvl1pPr marL="0" indent="0" algn="l">
              <a:buClr>
                <a:srgbClr val="EA1D76"/>
              </a:buClr>
              <a:buFont typeface="Arial" charset="0"/>
              <a:buNone/>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p:cNvCxnSpPr/>
          <p:nvPr userDrawn="1"/>
        </p:nvCxnSpPr>
        <p:spPr>
          <a:xfrm flipH="1">
            <a:off x="-3076" y="1779018"/>
            <a:ext cx="12192000"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27" name="Oval 26"/>
          <p:cNvSpPr/>
          <p:nvPr userDrawn="1"/>
        </p:nvSpPr>
        <p:spPr>
          <a:xfrm>
            <a:off x="881389" y="1278097"/>
            <a:ext cx="1115575" cy="1045025"/>
          </a:xfrm>
          <a:prstGeom prst="ellipse">
            <a:avLst/>
          </a:pr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2"/>
          <p:cNvSpPr>
            <a:spLocks noGrp="1"/>
          </p:cNvSpPr>
          <p:nvPr>
            <p:ph type="pic" sz="quarter" idx="21" hasCustomPrompt="1"/>
          </p:nvPr>
        </p:nvSpPr>
        <p:spPr>
          <a:xfrm>
            <a:off x="608086" y="1404496"/>
            <a:ext cx="4849824" cy="4879740"/>
          </a:xfrm>
          <a:custGeom>
            <a:avLst/>
            <a:gdLst>
              <a:gd name="connsiteX0" fmla="*/ 0 w 4904103"/>
              <a:gd name="connsiteY0" fmla="*/ 2452052 h 4904103"/>
              <a:gd name="connsiteX1" fmla="*/ 2452052 w 4904103"/>
              <a:gd name="connsiteY1" fmla="*/ 0 h 4904103"/>
              <a:gd name="connsiteX2" fmla="*/ 4904104 w 4904103"/>
              <a:gd name="connsiteY2" fmla="*/ 2452052 h 4904103"/>
              <a:gd name="connsiteX3" fmla="*/ 2452052 w 4904103"/>
              <a:gd name="connsiteY3" fmla="*/ 4904104 h 4904103"/>
              <a:gd name="connsiteX4" fmla="*/ 0 w 4904103"/>
              <a:gd name="connsiteY4" fmla="*/ 2452052 h 4904103"/>
              <a:gd name="connsiteX0" fmla="*/ 7934 w 4912038"/>
              <a:gd name="connsiteY0" fmla="*/ 2452052 h 4904104"/>
              <a:gd name="connsiteX1" fmla="*/ 2459986 w 4912038"/>
              <a:gd name="connsiteY1" fmla="*/ 0 h 4904104"/>
              <a:gd name="connsiteX2" fmla="*/ 4912038 w 4912038"/>
              <a:gd name="connsiteY2" fmla="*/ 2452052 h 4904104"/>
              <a:gd name="connsiteX3" fmla="*/ 2459986 w 4912038"/>
              <a:gd name="connsiteY3" fmla="*/ 4904104 h 4904104"/>
              <a:gd name="connsiteX4" fmla="*/ 7934 w 4912038"/>
              <a:gd name="connsiteY4" fmla="*/ 2452052 h 4904104"/>
              <a:gd name="connsiteX0" fmla="*/ 46476 w 4950580"/>
              <a:gd name="connsiteY0" fmla="*/ 2544376 h 4996428"/>
              <a:gd name="connsiteX1" fmla="*/ 1011755 w 4950580"/>
              <a:gd name="connsiteY1" fmla="*/ 711790 h 4996428"/>
              <a:gd name="connsiteX2" fmla="*/ 2498528 w 4950580"/>
              <a:gd name="connsiteY2" fmla="*/ 92324 h 4996428"/>
              <a:gd name="connsiteX3" fmla="*/ 4950580 w 4950580"/>
              <a:gd name="connsiteY3" fmla="*/ 2544376 h 4996428"/>
              <a:gd name="connsiteX4" fmla="*/ 2498528 w 4950580"/>
              <a:gd name="connsiteY4" fmla="*/ 4996428 h 4996428"/>
              <a:gd name="connsiteX5" fmla="*/ 46476 w 4950580"/>
              <a:gd name="connsiteY5" fmla="*/ 2544376 h 4996428"/>
              <a:gd name="connsiteX0" fmla="*/ 45841 w 4949945"/>
              <a:gd name="connsiteY0" fmla="*/ 2544376 h 4996428"/>
              <a:gd name="connsiteX1" fmla="*/ 1011120 w 4949945"/>
              <a:gd name="connsiteY1" fmla="*/ 711790 h 4996428"/>
              <a:gd name="connsiteX2" fmla="*/ 2497893 w 4949945"/>
              <a:gd name="connsiteY2" fmla="*/ 92324 h 4996428"/>
              <a:gd name="connsiteX3" fmla="*/ 4949945 w 4949945"/>
              <a:gd name="connsiteY3" fmla="*/ 2544376 h 4996428"/>
              <a:gd name="connsiteX4" fmla="*/ 2497893 w 4949945"/>
              <a:gd name="connsiteY4" fmla="*/ 4996428 h 4996428"/>
              <a:gd name="connsiteX5" fmla="*/ 45841 w 4949945"/>
              <a:gd name="connsiteY5" fmla="*/ 2544376 h 4996428"/>
              <a:gd name="connsiteX0" fmla="*/ 26997 w 4931101"/>
              <a:gd name="connsiteY0" fmla="*/ 2513559 h 4965611"/>
              <a:gd name="connsiteX1" fmla="*/ 1242999 w 4931101"/>
              <a:gd name="connsiteY1" fmla="*/ 887451 h 4965611"/>
              <a:gd name="connsiteX2" fmla="*/ 2479049 w 4931101"/>
              <a:gd name="connsiteY2" fmla="*/ 61507 h 4965611"/>
              <a:gd name="connsiteX3" fmla="*/ 4931101 w 4931101"/>
              <a:gd name="connsiteY3" fmla="*/ 2513559 h 4965611"/>
              <a:gd name="connsiteX4" fmla="*/ 2479049 w 4931101"/>
              <a:gd name="connsiteY4" fmla="*/ 4965611 h 4965611"/>
              <a:gd name="connsiteX5" fmla="*/ 26997 w 4931101"/>
              <a:gd name="connsiteY5" fmla="*/ 2513559 h 4965611"/>
              <a:gd name="connsiteX0" fmla="*/ 46172 w 4950276"/>
              <a:gd name="connsiteY0" fmla="*/ 2513559 h 4965611"/>
              <a:gd name="connsiteX1" fmla="*/ 1262174 w 4950276"/>
              <a:gd name="connsiteY1" fmla="*/ 887451 h 4965611"/>
              <a:gd name="connsiteX2" fmla="*/ 2498224 w 4950276"/>
              <a:gd name="connsiteY2" fmla="*/ 61507 h 4965611"/>
              <a:gd name="connsiteX3" fmla="*/ 4950276 w 4950276"/>
              <a:gd name="connsiteY3" fmla="*/ 2513559 h 4965611"/>
              <a:gd name="connsiteX4" fmla="*/ 2498224 w 4950276"/>
              <a:gd name="connsiteY4" fmla="*/ 4965611 h 4965611"/>
              <a:gd name="connsiteX5" fmla="*/ 46172 w 4950276"/>
              <a:gd name="connsiteY5" fmla="*/ 2513559 h 4965611"/>
              <a:gd name="connsiteX0" fmla="*/ 48053 w 4922660"/>
              <a:gd name="connsiteY0" fmla="*/ 2720036 h 4966157"/>
              <a:gd name="connsiteX1" fmla="*/ 1234558 w 4922660"/>
              <a:gd name="connsiteY1" fmla="*/ 887451 h 4966157"/>
              <a:gd name="connsiteX2" fmla="*/ 2470608 w 4922660"/>
              <a:gd name="connsiteY2" fmla="*/ 61507 h 4966157"/>
              <a:gd name="connsiteX3" fmla="*/ 4922660 w 4922660"/>
              <a:gd name="connsiteY3" fmla="*/ 2513559 h 4966157"/>
              <a:gd name="connsiteX4" fmla="*/ 2470608 w 4922660"/>
              <a:gd name="connsiteY4" fmla="*/ 4965611 h 4966157"/>
              <a:gd name="connsiteX5" fmla="*/ 48053 w 4922660"/>
              <a:gd name="connsiteY5" fmla="*/ 2720036 h 4966157"/>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61473 h 5008581"/>
              <a:gd name="connsiteX1" fmla="*/ 1215769 w 4903871"/>
              <a:gd name="connsiteY1" fmla="*/ 928888 h 5008581"/>
              <a:gd name="connsiteX2" fmla="*/ 2599303 w 4903871"/>
              <a:gd name="connsiteY2" fmla="*/ 58698 h 5008581"/>
              <a:gd name="connsiteX3" fmla="*/ 4903871 w 4903871"/>
              <a:gd name="connsiteY3" fmla="*/ 2554996 h 5008581"/>
              <a:gd name="connsiteX4" fmla="*/ 2451819 w 4903871"/>
              <a:gd name="connsiteY4" fmla="*/ 5007048 h 5008581"/>
              <a:gd name="connsiteX5" fmla="*/ 29264 w 4903871"/>
              <a:gd name="connsiteY5" fmla="*/ 2761473 h 5008581"/>
              <a:gd name="connsiteX0" fmla="*/ 29264 w 4903871"/>
              <a:gd name="connsiteY0" fmla="*/ 2775833 h 5022941"/>
              <a:gd name="connsiteX1" fmla="*/ 1215769 w 4903871"/>
              <a:gd name="connsiteY1" fmla="*/ 943248 h 5022941"/>
              <a:gd name="connsiteX2" fmla="*/ 2599303 w 4903871"/>
              <a:gd name="connsiteY2" fmla="*/ 73058 h 5022941"/>
              <a:gd name="connsiteX3" fmla="*/ 4903871 w 4903871"/>
              <a:gd name="connsiteY3" fmla="*/ 2569356 h 5022941"/>
              <a:gd name="connsiteX4" fmla="*/ 2451819 w 4903871"/>
              <a:gd name="connsiteY4" fmla="*/ 5021408 h 5022941"/>
              <a:gd name="connsiteX5" fmla="*/ 29264 w 4903871"/>
              <a:gd name="connsiteY5" fmla="*/ 2775833 h 5022941"/>
              <a:gd name="connsiteX0" fmla="*/ 15925 w 4890532"/>
              <a:gd name="connsiteY0" fmla="*/ 2765410 h 5011527"/>
              <a:gd name="connsiteX1" fmla="*/ 1600637 w 4890532"/>
              <a:gd name="connsiteY1" fmla="*/ 1006567 h 5011527"/>
              <a:gd name="connsiteX2" fmla="*/ 2585964 w 4890532"/>
              <a:gd name="connsiteY2" fmla="*/ 62635 h 5011527"/>
              <a:gd name="connsiteX3" fmla="*/ 4890532 w 4890532"/>
              <a:gd name="connsiteY3" fmla="*/ 2558933 h 5011527"/>
              <a:gd name="connsiteX4" fmla="*/ 2438480 w 4890532"/>
              <a:gd name="connsiteY4" fmla="*/ 5010985 h 5011527"/>
              <a:gd name="connsiteX5" fmla="*/ 15925 w 4890532"/>
              <a:gd name="connsiteY5" fmla="*/ 2765410 h 5011527"/>
              <a:gd name="connsiteX0" fmla="*/ 194654 w 5069261"/>
              <a:gd name="connsiteY0" fmla="*/ 2763498 h 5009614"/>
              <a:gd name="connsiteX1" fmla="*/ 776475 w 5069261"/>
              <a:gd name="connsiteY1" fmla="*/ 1019403 h 5009614"/>
              <a:gd name="connsiteX2" fmla="*/ 2764693 w 5069261"/>
              <a:gd name="connsiteY2" fmla="*/ 60723 h 5009614"/>
              <a:gd name="connsiteX3" fmla="*/ 5069261 w 5069261"/>
              <a:gd name="connsiteY3" fmla="*/ 2557021 h 5009614"/>
              <a:gd name="connsiteX4" fmla="*/ 2617209 w 5069261"/>
              <a:gd name="connsiteY4" fmla="*/ 5009073 h 5009614"/>
              <a:gd name="connsiteX5" fmla="*/ 194654 w 5069261"/>
              <a:gd name="connsiteY5" fmla="*/ 2763498 h 5009614"/>
              <a:gd name="connsiteX0" fmla="*/ 194654 w 5069261"/>
              <a:gd name="connsiteY0" fmla="*/ 2793721 h 5039837"/>
              <a:gd name="connsiteX1" fmla="*/ 776475 w 5069261"/>
              <a:gd name="connsiteY1" fmla="*/ 1049626 h 5039837"/>
              <a:gd name="connsiteX2" fmla="*/ 1218926 w 5069261"/>
              <a:gd name="connsiteY2" fmla="*/ 592426 h 5039837"/>
              <a:gd name="connsiteX3" fmla="*/ 2764693 w 5069261"/>
              <a:gd name="connsiteY3" fmla="*/ 90946 h 5039837"/>
              <a:gd name="connsiteX4" fmla="*/ 5069261 w 5069261"/>
              <a:gd name="connsiteY4" fmla="*/ 2587244 h 5039837"/>
              <a:gd name="connsiteX5" fmla="*/ 2617209 w 5069261"/>
              <a:gd name="connsiteY5" fmla="*/ 5039296 h 5039837"/>
              <a:gd name="connsiteX6" fmla="*/ 194654 w 5069261"/>
              <a:gd name="connsiteY6" fmla="*/ 2793721 h 5039837"/>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704662 h 4950778"/>
              <a:gd name="connsiteX1" fmla="*/ 776475 w 5069261"/>
              <a:gd name="connsiteY1" fmla="*/ 960567 h 4950778"/>
              <a:gd name="connsiteX2" fmla="*/ 1513894 w 5069261"/>
              <a:gd name="connsiteY2" fmla="*/ 326386 h 4950778"/>
              <a:gd name="connsiteX3" fmla="*/ 2764693 w 5069261"/>
              <a:gd name="connsiteY3" fmla="*/ 1887 h 4950778"/>
              <a:gd name="connsiteX4" fmla="*/ 5069261 w 5069261"/>
              <a:gd name="connsiteY4" fmla="*/ 2498185 h 4950778"/>
              <a:gd name="connsiteX5" fmla="*/ 2617209 w 5069261"/>
              <a:gd name="connsiteY5" fmla="*/ 4950237 h 4950778"/>
              <a:gd name="connsiteX6" fmla="*/ 194654 w 5069261"/>
              <a:gd name="connsiteY6" fmla="*/ 2704662 h 4950778"/>
              <a:gd name="connsiteX0" fmla="*/ 194654 w 5069261"/>
              <a:gd name="connsiteY0" fmla="*/ 2617527 h 4863643"/>
              <a:gd name="connsiteX1" fmla="*/ 776475 w 5069261"/>
              <a:gd name="connsiteY1" fmla="*/ 873432 h 4863643"/>
              <a:gd name="connsiteX2" fmla="*/ 1513894 w 5069261"/>
              <a:gd name="connsiteY2" fmla="*/ 239251 h 4863643"/>
              <a:gd name="connsiteX3" fmla="*/ 2823686 w 5069261"/>
              <a:gd name="connsiteY3" fmla="*/ 3242 h 4863643"/>
              <a:gd name="connsiteX4" fmla="*/ 5069261 w 5069261"/>
              <a:gd name="connsiteY4" fmla="*/ 2411050 h 4863643"/>
              <a:gd name="connsiteX5" fmla="*/ 2617209 w 5069261"/>
              <a:gd name="connsiteY5" fmla="*/ 4863102 h 4863643"/>
              <a:gd name="connsiteX6" fmla="*/ 194654 w 5069261"/>
              <a:gd name="connsiteY6" fmla="*/ 2617527 h 4863643"/>
              <a:gd name="connsiteX0" fmla="*/ 194654 w 5069261"/>
              <a:gd name="connsiteY0" fmla="*/ 2631933 h 4878049"/>
              <a:gd name="connsiteX1" fmla="*/ 776475 w 5069261"/>
              <a:gd name="connsiteY1" fmla="*/ 887838 h 4878049"/>
              <a:gd name="connsiteX2" fmla="*/ 1513894 w 5069261"/>
              <a:gd name="connsiteY2" fmla="*/ 253657 h 4878049"/>
              <a:gd name="connsiteX3" fmla="*/ 2823686 w 5069261"/>
              <a:gd name="connsiteY3" fmla="*/ 2899 h 4878049"/>
              <a:gd name="connsiteX4" fmla="*/ 5069261 w 5069261"/>
              <a:gd name="connsiteY4" fmla="*/ 2425456 h 4878049"/>
              <a:gd name="connsiteX5" fmla="*/ 2617209 w 5069261"/>
              <a:gd name="connsiteY5" fmla="*/ 4877508 h 4878049"/>
              <a:gd name="connsiteX6" fmla="*/ 194654 w 5069261"/>
              <a:gd name="connsiteY6" fmla="*/ 2631933 h 4878049"/>
              <a:gd name="connsiteX0" fmla="*/ 16653 w 4891260"/>
              <a:gd name="connsiteY0" fmla="*/ 2631933 h 4878213"/>
              <a:gd name="connsiteX1" fmla="*/ 598474 w 4891260"/>
              <a:gd name="connsiteY1" fmla="*/ 887838 h 4878213"/>
              <a:gd name="connsiteX2" fmla="*/ 1335893 w 4891260"/>
              <a:gd name="connsiteY2" fmla="*/ 253657 h 4878213"/>
              <a:gd name="connsiteX3" fmla="*/ 2645685 w 4891260"/>
              <a:gd name="connsiteY3" fmla="*/ 2899 h 4878213"/>
              <a:gd name="connsiteX4" fmla="*/ 4891260 w 4891260"/>
              <a:gd name="connsiteY4" fmla="*/ 2425456 h 4878213"/>
              <a:gd name="connsiteX5" fmla="*/ 2439208 w 4891260"/>
              <a:gd name="connsiteY5" fmla="*/ 4877508 h 4878213"/>
              <a:gd name="connsiteX6" fmla="*/ 16653 w 4891260"/>
              <a:gd name="connsiteY6" fmla="*/ 2631933 h 4878213"/>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859 w 4845221"/>
              <a:gd name="connsiteY0" fmla="*/ 2572939 h 4877951"/>
              <a:gd name="connsiteX1" fmla="*/ 552435 w 4845221"/>
              <a:gd name="connsiteY1" fmla="*/ 887838 h 4877951"/>
              <a:gd name="connsiteX2" fmla="*/ 1289854 w 4845221"/>
              <a:gd name="connsiteY2" fmla="*/ 253657 h 4877951"/>
              <a:gd name="connsiteX3" fmla="*/ 2599646 w 4845221"/>
              <a:gd name="connsiteY3" fmla="*/ 2899 h 4877951"/>
              <a:gd name="connsiteX4" fmla="*/ 4845221 w 4845221"/>
              <a:gd name="connsiteY4" fmla="*/ 2425456 h 4877951"/>
              <a:gd name="connsiteX5" fmla="*/ 2393169 w 4845221"/>
              <a:gd name="connsiteY5" fmla="*/ 4877508 h 4877951"/>
              <a:gd name="connsiteX6" fmla="*/ 14859 w 4845221"/>
              <a:gd name="connsiteY6" fmla="*/ 2572939 h 4877951"/>
              <a:gd name="connsiteX0" fmla="*/ 2508 w 4832870"/>
              <a:gd name="connsiteY0" fmla="*/ 2572939 h 4877927"/>
              <a:gd name="connsiteX1" fmla="*/ 540084 w 4832870"/>
              <a:gd name="connsiteY1" fmla="*/ 887838 h 4877927"/>
              <a:gd name="connsiteX2" fmla="*/ 1277503 w 4832870"/>
              <a:gd name="connsiteY2" fmla="*/ 253657 h 4877927"/>
              <a:gd name="connsiteX3" fmla="*/ 2587295 w 4832870"/>
              <a:gd name="connsiteY3" fmla="*/ 2899 h 4877927"/>
              <a:gd name="connsiteX4" fmla="*/ 4832870 w 4832870"/>
              <a:gd name="connsiteY4" fmla="*/ 2425456 h 4877927"/>
              <a:gd name="connsiteX5" fmla="*/ 2380818 w 4832870"/>
              <a:gd name="connsiteY5" fmla="*/ 4877508 h 4877927"/>
              <a:gd name="connsiteX6" fmla="*/ 2508 w 4832870"/>
              <a:gd name="connsiteY6" fmla="*/ 2572939 h 4877927"/>
              <a:gd name="connsiteX0" fmla="*/ 2349 w 4847459"/>
              <a:gd name="connsiteY0" fmla="*/ 2587687 h 4878020"/>
              <a:gd name="connsiteX1" fmla="*/ 554673 w 4847459"/>
              <a:gd name="connsiteY1" fmla="*/ 887838 h 4878020"/>
              <a:gd name="connsiteX2" fmla="*/ 1292092 w 4847459"/>
              <a:gd name="connsiteY2" fmla="*/ 253657 h 4878020"/>
              <a:gd name="connsiteX3" fmla="*/ 2601884 w 4847459"/>
              <a:gd name="connsiteY3" fmla="*/ 2899 h 4878020"/>
              <a:gd name="connsiteX4" fmla="*/ 4847459 w 4847459"/>
              <a:gd name="connsiteY4" fmla="*/ 2425456 h 4878020"/>
              <a:gd name="connsiteX5" fmla="*/ 2395407 w 4847459"/>
              <a:gd name="connsiteY5" fmla="*/ 4877508 h 4878020"/>
              <a:gd name="connsiteX6" fmla="*/ 2349 w 4847459"/>
              <a:gd name="connsiteY6" fmla="*/ 2587687 h 4878020"/>
              <a:gd name="connsiteX0" fmla="*/ 2349 w 4847459"/>
              <a:gd name="connsiteY0" fmla="*/ 2587687 h 4879638"/>
              <a:gd name="connsiteX1" fmla="*/ 554673 w 4847459"/>
              <a:gd name="connsiteY1" fmla="*/ 887838 h 4879638"/>
              <a:gd name="connsiteX2" fmla="*/ 1292092 w 4847459"/>
              <a:gd name="connsiteY2" fmla="*/ 253657 h 4879638"/>
              <a:gd name="connsiteX3" fmla="*/ 2601884 w 4847459"/>
              <a:gd name="connsiteY3" fmla="*/ 2899 h 4879638"/>
              <a:gd name="connsiteX4" fmla="*/ 4847459 w 4847459"/>
              <a:gd name="connsiteY4" fmla="*/ 2425456 h 4879638"/>
              <a:gd name="connsiteX5" fmla="*/ 2395407 w 4847459"/>
              <a:gd name="connsiteY5" fmla="*/ 4877508 h 4879638"/>
              <a:gd name="connsiteX6" fmla="*/ 2349 w 4847459"/>
              <a:gd name="connsiteY6" fmla="*/ 2587687 h 4879638"/>
              <a:gd name="connsiteX0" fmla="*/ 2349 w 4847459"/>
              <a:gd name="connsiteY0" fmla="*/ 2587687 h 4880814"/>
              <a:gd name="connsiteX1" fmla="*/ 554673 w 4847459"/>
              <a:gd name="connsiteY1" fmla="*/ 887838 h 4880814"/>
              <a:gd name="connsiteX2" fmla="*/ 1292092 w 4847459"/>
              <a:gd name="connsiteY2" fmla="*/ 253657 h 4880814"/>
              <a:gd name="connsiteX3" fmla="*/ 2601884 w 4847459"/>
              <a:gd name="connsiteY3" fmla="*/ 2899 h 4880814"/>
              <a:gd name="connsiteX4" fmla="*/ 4847459 w 4847459"/>
              <a:gd name="connsiteY4" fmla="*/ 2425456 h 4880814"/>
              <a:gd name="connsiteX5" fmla="*/ 2395407 w 4847459"/>
              <a:gd name="connsiteY5" fmla="*/ 4877508 h 4880814"/>
              <a:gd name="connsiteX6" fmla="*/ 2349 w 4847459"/>
              <a:gd name="connsiteY6" fmla="*/ 2587687 h 4880814"/>
              <a:gd name="connsiteX0" fmla="*/ 2349 w 4847459"/>
              <a:gd name="connsiteY0" fmla="*/ 2587687 h 4882213"/>
              <a:gd name="connsiteX1" fmla="*/ 554673 w 4847459"/>
              <a:gd name="connsiteY1" fmla="*/ 887838 h 4882213"/>
              <a:gd name="connsiteX2" fmla="*/ 1292092 w 4847459"/>
              <a:gd name="connsiteY2" fmla="*/ 253657 h 4882213"/>
              <a:gd name="connsiteX3" fmla="*/ 2601884 w 4847459"/>
              <a:gd name="connsiteY3" fmla="*/ 2899 h 4882213"/>
              <a:gd name="connsiteX4" fmla="*/ 4847459 w 4847459"/>
              <a:gd name="connsiteY4" fmla="*/ 2425456 h 4882213"/>
              <a:gd name="connsiteX5" fmla="*/ 2395407 w 4847459"/>
              <a:gd name="connsiteY5" fmla="*/ 4877508 h 4882213"/>
              <a:gd name="connsiteX6" fmla="*/ 2349 w 4847459"/>
              <a:gd name="connsiteY6" fmla="*/ 2587687 h 4882213"/>
              <a:gd name="connsiteX0" fmla="*/ 2349 w 4788465"/>
              <a:gd name="connsiteY0" fmla="*/ 2725837 h 5015868"/>
              <a:gd name="connsiteX1" fmla="*/ 554673 w 4788465"/>
              <a:gd name="connsiteY1" fmla="*/ 1025988 h 5015868"/>
              <a:gd name="connsiteX2" fmla="*/ 1292092 w 4788465"/>
              <a:gd name="connsiteY2" fmla="*/ 391807 h 5015868"/>
              <a:gd name="connsiteX3" fmla="*/ 2601884 w 4788465"/>
              <a:gd name="connsiteY3" fmla="*/ 141049 h 5015868"/>
              <a:gd name="connsiteX4" fmla="*/ 4788465 w 4788465"/>
              <a:gd name="connsiteY4" fmla="*/ 2622599 h 5015868"/>
              <a:gd name="connsiteX5" fmla="*/ 2395407 w 4788465"/>
              <a:gd name="connsiteY5" fmla="*/ 5015658 h 5015868"/>
              <a:gd name="connsiteX6" fmla="*/ 2349 w 4788465"/>
              <a:gd name="connsiteY6" fmla="*/ 2725837 h 5015868"/>
              <a:gd name="connsiteX0" fmla="*/ 2349 w 4817962"/>
              <a:gd name="connsiteY0" fmla="*/ 2726902 h 5016878"/>
              <a:gd name="connsiteX1" fmla="*/ 554673 w 4817962"/>
              <a:gd name="connsiteY1" fmla="*/ 1027053 h 5016878"/>
              <a:gd name="connsiteX2" fmla="*/ 1292092 w 4817962"/>
              <a:gd name="connsiteY2" fmla="*/ 392872 h 5016878"/>
              <a:gd name="connsiteX3" fmla="*/ 2601884 w 4817962"/>
              <a:gd name="connsiteY3" fmla="*/ 142114 h 5016878"/>
              <a:gd name="connsiteX4" fmla="*/ 4817962 w 4817962"/>
              <a:gd name="connsiteY4" fmla="*/ 2638412 h 5016878"/>
              <a:gd name="connsiteX5" fmla="*/ 2395407 w 4817962"/>
              <a:gd name="connsiteY5" fmla="*/ 5016723 h 5016878"/>
              <a:gd name="connsiteX6" fmla="*/ 2349 w 4817962"/>
              <a:gd name="connsiteY6" fmla="*/ 2726902 h 5016878"/>
              <a:gd name="connsiteX0" fmla="*/ 2349 w 4817962"/>
              <a:gd name="connsiteY0" fmla="*/ 2599752 h 4889728"/>
              <a:gd name="connsiteX1" fmla="*/ 554673 w 4817962"/>
              <a:gd name="connsiteY1" fmla="*/ 899903 h 4889728"/>
              <a:gd name="connsiteX2" fmla="*/ 1292092 w 4817962"/>
              <a:gd name="connsiteY2" fmla="*/ 265722 h 4889728"/>
              <a:gd name="connsiteX3" fmla="*/ 2601884 w 4817962"/>
              <a:gd name="connsiteY3" fmla="*/ 14964 h 4889728"/>
              <a:gd name="connsiteX4" fmla="*/ 4817962 w 4817962"/>
              <a:gd name="connsiteY4" fmla="*/ 2511262 h 4889728"/>
              <a:gd name="connsiteX5" fmla="*/ 2395407 w 4817962"/>
              <a:gd name="connsiteY5" fmla="*/ 4889573 h 4889728"/>
              <a:gd name="connsiteX6" fmla="*/ 2349 w 4817962"/>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1979 w 4817592"/>
              <a:gd name="connsiteY0" fmla="*/ 2599752 h 4889728"/>
              <a:gd name="connsiteX1" fmla="*/ 554303 w 4817592"/>
              <a:gd name="connsiteY1" fmla="*/ 899903 h 4889728"/>
              <a:gd name="connsiteX2" fmla="*/ 1291722 w 4817592"/>
              <a:gd name="connsiteY2" fmla="*/ 265722 h 4889728"/>
              <a:gd name="connsiteX3" fmla="*/ 2601514 w 4817592"/>
              <a:gd name="connsiteY3" fmla="*/ 14964 h 4889728"/>
              <a:gd name="connsiteX4" fmla="*/ 4817592 w 4817592"/>
              <a:gd name="connsiteY4" fmla="*/ 2511262 h 4889728"/>
              <a:gd name="connsiteX5" fmla="*/ 2395037 w 4817592"/>
              <a:gd name="connsiteY5" fmla="*/ 4889573 h 4889728"/>
              <a:gd name="connsiteX6" fmla="*/ 1979 w 4817592"/>
              <a:gd name="connsiteY6" fmla="*/ 2599752 h 4889728"/>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31422 h 4877357"/>
              <a:gd name="connsiteX1" fmla="*/ 583259 w 4846548"/>
              <a:gd name="connsiteY1" fmla="*/ 887327 h 4877357"/>
              <a:gd name="connsiteX2" fmla="*/ 1320678 w 4846548"/>
              <a:gd name="connsiteY2" fmla="*/ 253146 h 4877357"/>
              <a:gd name="connsiteX3" fmla="*/ 2630470 w 4846548"/>
              <a:gd name="connsiteY3" fmla="*/ 2388 h 4877357"/>
              <a:gd name="connsiteX4" fmla="*/ 4846548 w 4846548"/>
              <a:gd name="connsiteY4" fmla="*/ 2498686 h 4877357"/>
              <a:gd name="connsiteX5" fmla="*/ 2423993 w 4846548"/>
              <a:gd name="connsiteY5" fmla="*/ 4876997 h 4877357"/>
              <a:gd name="connsiteX6" fmla="*/ 1438 w 4846548"/>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774250 h 5020185"/>
              <a:gd name="connsiteX1" fmla="*/ 583524 w 4846813"/>
              <a:gd name="connsiteY1" fmla="*/ 1030155 h 5020185"/>
              <a:gd name="connsiteX2" fmla="*/ 1362778 w 4846813"/>
              <a:gd name="connsiteY2" fmla="*/ 384021 h 5020185"/>
              <a:gd name="connsiteX3" fmla="*/ 2630735 w 4846813"/>
              <a:gd name="connsiteY3" fmla="*/ 145216 h 5020185"/>
              <a:gd name="connsiteX4" fmla="*/ 4846813 w 4846813"/>
              <a:gd name="connsiteY4" fmla="*/ 2641514 h 5020185"/>
              <a:gd name="connsiteX5" fmla="*/ 2424258 w 4846813"/>
              <a:gd name="connsiteY5" fmla="*/ 5019825 h 5020185"/>
              <a:gd name="connsiteX6" fmla="*/ 1703 w 4846813"/>
              <a:gd name="connsiteY6" fmla="*/ 2774250 h 5020185"/>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49824" h="4879740">
                <a:moveTo>
                  <a:pt x="4714" y="2633904"/>
                </a:moveTo>
                <a:cubicBezTo>
                  <a:pt x="-41102" y="1753807"/>
                  <a:pt x="254397" y="1247878"/>
                  <a:pt x="574582" y="853951"/>
                </a:cubicBezTo>
                <a:cubicBezTo>
                  <a:pt x="743953" y="976126"/>
                  <a:pt x="1488382" y="955180"/>
                  <a:pt x="1365789" y="243675"/>
                </a:cubicBezTo>
                <a:cubicBezTo>
                  <a:pt x="1697159" y="83895"/>
                  <a:pt x="2172603" y="-24744"/>
                  <a:pt x="2633746" y="4870"/>
                </a:cubicBezTo>
                <a:cubicBezTo>
                  <a:pt x="3094889" y="34484"/>
                  <a:pt x="4770877" y="249696"/>
                  <a:pt x="4849824" y="2501168"/>
                </a:cubicBezTo>
                <a:cubicBezTo>
                  <a:pt x="4823509" y="3714086"/>
                  <a:pt x="4013078" y="4857356"/>
                  <a:pt x="2427269" y="4879479"/>
                </a:cubicBezTo>
                <a:cubicBezTo>
                  <a:pt x="841460" y="4901602"/>
                  <a:pt x="50530" y="3514001"/>
                  <a:pt x="4714" y="2633904"/>
                </a:cubicBezTo>
                <a:close/>
              </a:path>
            </a:pathLst>
          </a:custGeom>
          <a:ln>
            <a:noFill/>
          </a:ln>
        </p:spPr>
        <p:txBody>
          <a:bodyPr anchor="ctr">
            <a:normAutofit/>
          </a:bodyPr>
          <a:lstStyle>
            <a:lvl1pPr algn="ctr">
              <a:defRPr sz="3200" baseline="0">
                <a:solidFill>
                  <a:srgbClr val="6D6E6C"/>
                </a:solidFill>
              </a:defRPr>
            </a:lvl1pPr>
          </a:lstStyle>
          <a:p>
            <a:r>
              <a:rPr lang="en-US" dirty="0"/>
              <a:t>Click here to add photo</a:t>
            </a:r>
          </a:p>
        </p:txBody>
      </p:sp>
      <p:sp>
        <p:nvSpPr>
          <p:cNvPr id="30" name="Text Placeholder 23"/>
          <p:cNvSpPr>
            <a:spLocks noGrp="1"/>
          </p:cNvSpPr>
          <p:nvPr>
            <p:ph type="body" sz="quarter" idx="22" hasCustomPrompt="1"/>
          </p:nvPr>
        </p:nvSpPr>
        <p:spPr>
          <a:xfrm>
            <a:off x="6121565" y="767883"/>
            <a:ext cx="5579898" cy="857158"/>
          </a:xfrm>
          <a:noFill/>
        </p:spPr>
        <p:txBody>
          <a:bodyPr anchor="t">
            <a:normAutofit/>
          </a:bodyPr>
          <a:lstStyle>
            <a:lvl1pPr marL="0" indent="0" algn="l">
              <a:buNone/>
              <a:defRPr sz="3600" i="0">
                <a:solidFill>
                  <a:srgbClr val="B6BD00"/>
                </a:solidFill>
                <a:latin typeface="+mn-lt"/>
              </a:defRPr>
            </a:lvl1pPr>
          </a:lstStyle>
          <a:p>
            <a:pPr lvl="0"/>
            <a:r>
              <a:rPr lang="en-US" dirty="0"/>
              <a:t>TITLE</a:t>
            </a:r>
          </a:p>
        </p:txBody>
      </p:sp>
      <p:sp>
        <p:nvSpPr>
          <p:cNvPr id="31"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8" name="Picture 3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ORANGE ICON CIRCLE - with photo &amp; text">
    <p:spTree>
      <p:nvGrpSpPr>
        <p:cNvPr id="1" name=""/>
        <p:cNvGrpSpPr/>
        <p:nvPr/>
      </p:nvGrpSpPr>
      <p:grpSpPr>
        <a:xfrm>
          <a:off x="0" y="0"/>
          <a:ext cx="0" cy="0"/>
          <a:chOff x="0" y="0"/>
          <a:chExt cx="0" cy="0"/>
        </a:xfrm>
      </p:grpSpPr>
      <p:sp>
        <p:nvSpPr>
          <p:cNvPr id="27" name="Text Placeholder 25"/>
          <p:cNvSpPr>
            <a:spLocks noGrp="1"/>
          </p:cNvSpPr>
          <p:nvPr>
            <p:ph type="body" sz="quarter" idx="20" hasCustomPrompt="1"/>
          </p:nvPr>
        </p:nvSpPr>
        <p:spPr>
          <a:xfrm>
            <a:off x="6150077" y="2157413"/>
            <a:ext cx="5551386" cy="3631644"/>
          </a:xfrm>
        </p:spPr>
        <p:txBody>
          <a:bodyPr>
            <a:noAutofit/>
          </a:bodyPr>
          <a:lstStyle>
            <a:lvl1pPr marL="0" indent="0" algn="l">
              <a:buClr>
                <a:srgbClr val="EA1D76"/>
              </a:buClr>
              <a:buFont typeface="Arial" charset="0"/>
              <a:buNone/>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30" name="Straight Connector 29"/>
          <p:cNvCxnSpPr/>
          <p:nvPr userDrawn="1"/>
        </p:nvCxnSpPr>
        <p:spPr>
          <a:xfrm flipH="1">
            <a:off x="-3076" y="1779018"/>
            <a:ext cx="12192000"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34" name="Oval 33"/>
          <p:cNvSpPr/>
          <p:nvPr userDrawn="1"/>
        </p:nvSpPr>
        <p:spPr>
          <a:xfrm>
            <a:off x="881389" y="1278097"/>
            <a:ext cx="1115575" cy="1045025"/>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Picture Placeholder 2"/>
          <p:cNvSpPr>
            <a:spLocks noGrp="1"/>
          </p:cNvSpPr>
          <p:nvPr>
            <p:ph type="pic" sz="quarter" idx="21" hasCustomPrompt="1"/>
          </p:nvPr>
        </p:nvSpPr>
        <p:spPr>
          <a:xfrm>
            <a:off x="608086" y="1404496"/>
            <a:ext cx="4849824" cy="4879740"/>
          </a:xfrm>
          <a:custGeom>
            <a:avLst/>
            <a:gdLst>
              <a:gd name="connsiteX0" fmla="*/ 0 w 4904103"/>
              <a:gd name="connsiteY0" fmla="*/ 2452052 h 4904103"/>
              <a:gd name="connsiteX1" fmla="*/ 2452052 w 4904103"/>
              <a:gd name="connsiteY1" fmla="*/ 0 h 4904103"/>
              <a:gd name="connsiteX2" fmla="*/ 4904104 w 4904103"/>
              <a:gd name="connsiteY2" fmla="*/ 2452052 h 4904103"/>
              <a:gd name="connsiteX3" fmla="*/ 2452052 w 4904103"/>
              <a:gd name="connsiteY3" fmla="*/ 4904104 h 4904103"/>
              <a:gd name="connsiteX4" fmla="*/ 0 w 4904103"/>
              <a:gd name="connsiteY4" fmla="*/ 2452052 h 4904103"/>
              <a:gd name="connsiteX0" fmla="*/ 7934 w 4912038"/>
              <a:gd name="connsiteY0" fmla="*/ 2452052 h 4904104"/>
              <a:gd name="connsiteX1" fmla="*/ 2459986 w 4912038"/>
              <a:gd name="connsiteY1" fmla="*/ 0 h 4904104"/>
              <a:gd name="connsiteX2" fmla="*/ 4912038 w 4912038"/>
              <a:gd name="connsiteY2" fmla="*/ 2452052 h 4904104"/>
              <a:gd name="connsiteX3" fmla="*/ 2459986 w 4912038"/>
              <a:gd name="connsiteY3" fmla="*/ 4904104 h 4904104"/>
              <a:gd name="connsiteX4" fmla="*/ 7934 w 4912038"/>
              <a:gd name="connsiteY4" fmla="*/ 2452052 h 4904104"/>
              <a:gd name="connsiteX0" fmla="*/ 46476 w 4950580"/>
              <a:gd name="connsiteY0" fmla="*/ 2544376 h 4996428"/>
              <a:gd name="connsiteX1" fmla="*/ 1011755 w 4950580"/>
              <a:gd name="connsiteY1" fmla="*/ 711790 h 4996428"/>
              <a:gd name="connsiteX2" fmla="*/ 2498528 w 4950580"/>
              <a:gd name="connsiteY2" fmla="*/ 92324 h 4996428"/>
              <a:gd name="connsiteX3" fmla="*/ 4950580 w 4950580"/>
              <a:gd name="connsiteY3" fmla="*/ 2544376 h 4996428"/>
              <a:gd name="connsiteX4" fmla="*/ 2498528 w 4950580"/>
              <a:gd name="connsiteY4" fmla="*/ 4996428 h 4996428"/>
              <a:gd name="connsiteX5" fmla="*/ 46476 w 4950580"/>
              <a:gd name="connsiteY5" fmla="*/ 2544376 h 4996428"/>
              <a:gd name="connsiteX0" fmla="*/ 45841 w 4949945"/>
              <a:gd name="connsiteY0" fmla="*/ 2544376 h 4996428"/>
              <a:gd name="connsiteX1" fmla="*/ 1011120 w 4949945"/>
              <a:gd name="connsiteY1" fmla="*/ 711790 h 4996428"/>
              <a:gd name="connsiteX2" fmla="*/ 2497893 w 4949945"/>
              <a:gd name="connsiteY2" fmla="*/ 92324 h 4996428"/>
              <a:gd name="connsiteX3" fmla="*/ 4949945 w 4949945"/>
              <a:gd name="connsiteY3" fmla="*/ 2544376 h 4996428"/>
              <a:gd name="connsiteX4" fmla="*/ 2497893 w 4949945"/>
              <a:gd name="connsiteY4" fmla="*/ 4996428 h 4996428"/>
              <a:gd name="connsiteX5" fmla="*/ 45841 w 4949945"/>
              <a:gd name="connsiteY5" fmla="*/ 2544376 h 4996428"/>
              <a:gd name="connsiteX0" fmla="*/ 26997 w 4931101"/>
              <a:gd name="connsiteY0" fmla="*/ 2513559 h 4965611"/>
              <a:gd name="connsiteX1" fmla="*/ 1242999 w 4931101"/>
              <a:gd name="connsiteY1" fmla="*/ 887451 h 4965611"/>
              <a:gd name="connsiteX2" fmla="*/ 2479049 w 4931101"/>
              <a:gd name="connsiteY2" fmla="*/ 61507 h 4965611"/>
              <a:gd name="connsiteX3" fmla="*/ 4931101 w 4931101"/>
              <a:gd name="connsiteY3" fmla="*/ 2513559 h 4965611"/>
              <a:gd name="connsiteX4" fmla="*/ 2479049 w 4931101"/>
              <a:gd name="connsiteY4" fmla="*/ 4965611 h 4965611"/>
              <a:gd name="connsiteX5" fmla="*/ 26997 w 4931101"/>
              <a:gd name="connsiteY5" fmla="*/ 2513559 h 4965611"/>
              <a:gd name="connsiteX0" fmla="*/ 46172 w 4950276"/>
              <a:gd name="connsiteY0" fmla="*/ 2513559 h 4965611"/>
              <a:gd name="connsiteX1" fmla="*/ 1262174 w 4950276"/>
              <a:gd name="connsiteY1" fmla="*/ 887451 h 4965611"/>
              <a:gd name="connsiteX2" fmla="*/ 2498224 w 4950276"/>
              <a:gd name="connsiteY2" fmla="*/ 61507 h 4965611"/>
              <a:gd name="connsiteX3" fmla="*/ 4950276 w 4950276"/>
              <a:gd name="connsiteY3" fmla="*/ 2513559 h 4965611"/>
              <a:gd name="connsiteX4" fmla="*/ 2498224 w 4950276"/>
              <a:gd name="connsiteY4" fmla="*/ 4965611 h 4965611"/>
              <a:gd name="connsiteX5" fmla="*/ 46172 w 4950276"/>
              <a:gd name="connsiteY5" fmla="*/ 2513559 h 4965611"/>
              <a:gd name="connsiteX0" fmla="*/ 48053 w 4922660"/>
              <a:gd name="connsiteY0" fmla="*/ 2720036 h 4966157"/>
              <a:gd name="connsiteX1" fmla="*/ 1234558 w 4922660"/>
              <a:gd name="connsiteY1" fmla="*/ 887451 h 4966157"/>
              <a:gd name="connsiteX2" fmla="*/ 2470608 w 4922660"/>
              <a:gd name="connsiteY2" fmla="*/ 61507 h 4966157"/>
              <a:gd name="connsiteX3" fmla="*/ 4922660 w 4922660"/>
              <a:gd name="connsiteY3" fmla="*/ 2513559 h 4966157"/>
              <a:gd name="connsiteX4" fmla="*/ 2470608 w 4922660"/>
              <a:gd name="connsiteY4" fmla="*/ 4965611 h 4966157"/>
              <a:gd name="connsiteX5" fmla="*/ 48053 w 4922660"/>
              <a:gd name="connsiteY5" fmla="*/ 2720036 h 4966157"/>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61473 h 5008581"/>
              <a:gd name="connsiteX1" fmla="*/ 1215769 w 4903871"/>
              <a:gd name="connsiteY1" fmla="*/ 928888 h 5008581"/>
              <a:gd name="connsiteX2" fmla="*/ 2599303 w 4903871"/>
              <a:gd name="connsiteY2" fmla="*/ 58698 h 5008581"/>
              <a:gd name="connsiteX3" fmla="*/ 4903871 w 4903871"/>
              <a:gd name="connsiteY3" fmla="*/ 2554996 h 5008581"/>
              <a:gd name="connsiteX4" fmla="*/ 2451819 w 4903871"/>
              <a:gd name="connsiteY4" fmla="*/ 5007048 h 5008581"/>
              <a:gd name="connsiteX5" fmla="*/ 29264 w 4903871"/>
              <a:gd name="connsiteY5" fmla="*/ 2761473 h 5008581"/>
              <a:gd name="connsiteX0" fmla="*/ 29264 w 4903871"/>
              <a:gd name="connsiteY0" fmla="*/ 2775833 h 5022941"/>
              <a:gd name="connsiteX1" fmla="*/ 1215769 w 4903871"/>
              <a:gd name="connsiteY1" fmla="*/ 943248 h 5022941"/>
              <a:gd name="connsiteX2" fmla="*/ 2599303 w 4903871"/>
              <a:gd name="connsiteY2" fmla="*/ 73058 h 5022941"/>
              <a:gd name="connsiteX3" fmla="*/ 4903871 w 4903871"/>
              <a:gd name="connsiteY3" fmla="*/ 2569356 h 5022941"/>
              <a:gd name="connsiteX4" fmla="*/ 2451819 w 4903871"/>
              <a:gd name="connsiteY4" fmla="*/ 5021408 h 5022941"/>
              <a:gd name="connsiteX5" fmla="*/ 29264 w 4903871"/>
              <a:gd name="connsiteY5" fmla="*/ 2775833 h 5022941"/>
              <a:gd name="connsiteX0" fmla="*/ 15925 w 4890532"/>
              <a:gd name="connsiteY0" fmla="*/ 2765410 h 5011527"/>
              <a:gd name="connsiteX1" fmla="*/ 1600637 w 4890532"/>
              <a:gd name="connsiteY1" fmla="*/ 1006567 h 5011527"/>
              <a:gd name="connsiteX2" fmla="*/ 2585964 w 4890532"/>
              <a:gd name="connsiteY2" fmla="*/ 62635 h 5011527"/>
              <a:gd name="connsiteX3" fmla="*/ 4890532 w 4890532"/>
              <a:gd name="connsiteY3" fmla="*/ 2558933 h 5011527"/>
              <a:gd name="connsiteX4" fmla="*/ 2438480 w 4890532"/>
              <a:gd name="connsiteY4" fmla="*/ 5010985 h 5011527"/>
              <a:gd name="connsiteX5" fmla="*/ 15925 w 4890532"/>
              <a:gd name="connsiteY5" fmla="*/ 2765410 h 5011527"/>
              <a:gd name="connsiteX0" fmla="*/ 194654 w 5069261"/>
              <a:gd name="connsiteY0" fmla="*/ 2763498 h 5009614"/>
              <a:gd name="connsiteX1" fmla="*/ 776475 w 5069261"/>
              <a:gd name="connsiteY1" fmla="*/ 1019403 h 5009614"/>
              <a:gd name="connsiteX2" fmla="*/ 2764693 w 5069261"/>
              <a:gd name="connsiteY2" fmla="*/ 60723 h 5009614"/>
              <a:gd name="connsiteX3" fmla="*/ 5069261 w 5069261"/>
              <a:gd name="connsiteY3" fmla="*/ 2557021 h 5009614"/>
              <a:gd name="connsiteX4" fmla="*/ 2617209 w 5069261"/>
              <a:gd name="connsiteY4" fmla="*/ 5009073 h 5009614"/>
              <a:gd name="connsiteX5" fmla="*/ 194654 w 5069261"/>
              <a:gd name="connsiteY5" fmla="*/ 2763498 h 5009614"/>
              <a:gd name="connsiteX0" fmla="*/ 194654 w 5069261"/>
              <a:gd name="connsiteY0" fmla="*/ 2793721 h 5039837"/>
              <a:gd name="connsiteX1" fmla="*/ 776475 w 5069261"/>
              <a:gd name="connsiteY1" fmla="*/ 1049626 h 5039837"/>
              <a:gd name="connsiteX2" fmla="*/ 1218926 w 5069261"/>
              <a:gd name="connsiteY2" fmla="*/ 592426 h 5039837"/>
              <a:gd name="connsiteX3" fmla="*/ 2764693 w 5069261"/>
              <a:gd name="connsiteY3" fmla="*/ 90946 h 5039837"/>
              <a:gd name="connsiteX4" fmla="*/ 5069261 w 5069261"/>
              <a:gd name="connsiteY4" fmla="*/ 2587244 h 5039837"/>
              <a:gd name="connsiteX5" fmla="*/ 2617209 w 5069261"/>
              <a:gd name="connsiteY5" fmla="*/ 5039296 h 5039837"/>
              <a:gd name="connsiteX6" fmla="*/ 194654 w 5069261"/>
              <a:gd name="connsiteY6" fmla="*/ 2793721 h 5039837"/>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704662 h 4950778"/>
              <a:gd name="connsiteX1" fmla="*/ 776475 w 5069261"/>
              <a:gd name="connsiteY1" fmla="*/ 960567 h 4950778"/>
              <a:gd name="connsiteX2" fmla="*/ 1513894 w 5069261"/>
              <a:gd name="connsiteY2" fmla="*/ 326386 h 4950778"/>
              <a:gd name="connsiteX3" fmla="*/ 2764693 w 5069261"/>
              <a:gd name="connsiteY3" fmla="*/ 1887 h 4950778"/>
              <a:gd name="connsiteX4" fmla="*/ 5069261 w 5069261"/>
              <a:gd name="connsiteY4" fmla="*/ 2498185 h 4950778"/>
              <a:gd name="connsiteX5" fmla="*/ 2617209 w 5069261"/>
              <a:gd name="connsiteY5" fmla="*/ 4950237 h 4950778"/>
              <a:gd name="connsiteX6" fmla="*/ 194654 w 5069261"/>
              <a:gd name="connsiteY6" fmla="*/ 2704662 h 4950778"/>
              <a:gd name="connsiteX0" fmla="*/ 194654 w 5069261"/>
              <a:gd name="connsiteY0" fmla="*/ 2617527 h 4863643"/>
              <a:gd name="connsiteX1" fmla="*/ 776475 w 5069261"/>
              <a:gd name="connsiteY1" fmla="*/ 873432 h 4863643"/>
              <a:gd name="connsiteX2" fmla="*/ 1513894 w 5069261"/>
              <a:gd name="connsiteY2" fmla="*/ 239251 h 4863643"/>
              <a:gd name="connsiteX3" fmla="*/ 2823686 w 5069261"/>
              <a:gd name="connsiteY3" fmla="*/ 3242 h 4863643"/>
              <a:gd name="connsiteX4" fmla="*/ 5069261 w 5069261"/>
              <a:gd name="connsiteY4" fmla="*/ 2411050 h 4863643"/>
              <a:gd name="connsiteX5" fmla="*/ 2617209 w 5069261"/>
              <a:gd name="connsiteY5" fmla="*/ 4863102 h 4863643"/>
              <a:gd name="connsiteX6" fmla="*/ 194654 w 5069261"/>
              <a:gd name="connsiteY6" fmla="*/ 2617527 h 4863643"/>
              <a:gd name="connsiteX0" fmla="*/ 194654 w 5069261"/>
              <a:gd name="connsiteY0" fmla="*/ 2631933 h 4878049"/>
              <a:gd name="connsiteX1" fmla="*/ 776475 w 5069261"/>
              <a:gd name="connsiteY1" fmla="*/ 887838 h 4878049"/>
              <a:gd name="connsiteX2" fmla="*/ 1513894 w 5069261"/>
              <a:gd name="connsiteY2" fmla="*/ 253657 h 4878049"/>
              <a:gd name="connsiteX3" fmla="*/ 2823686 w 5069261"/>
              <a:gd name="connsiteY3" fmla="*/ 2899 h 4878049"/>
              <a:gd name="connsiteX4" fmla="*/ 5069261 w 5069261"/>
              <a:gd name="connsiteY4" fmla="*/ 2425456 h 4878049"/>
              <a:gd name="connsiteX5" fmla="*/ 2617209 w 5069261"/>
              <a:gd name="connsiteY5" fmla="*/ 4877508 h 4878049"/>
              <a:gd name="connsiteX6" fmla="*/ 194654 w 5069261"/>
              <a:gd name="connsiteY6" fmla="*/ 2631933 h 4878049"/>
              <a:gd name="connsiteX0" fmla="*/ 16653 w 4891260"/>
              <a:gd name="connsiteY0" fmla="*/ 2631933 h 4878213"/>
              <a:gd name="connsiteX1" fmla="*/ 598474 w 4891260"/>
              <a:gd name="connsiteY1" fmla="*/ 887838 h 4878213"/>
              <a:gd name="connsiteX2" fmla="*/ 1335893 w 4891260"/>
              <a:gd name="connsiteY2" fmla="*/ 253657 h 4878213"/>
              <a:gd name="connsiteX3" fmla="*/ 2645685 w 4891260"/>
              <a:gd name="connsiteY3" fmla="*/ 2899 h 4878213"/>
              <a:gd name="connsiteX4" fmla="*/ 4891260 w 4891260"/>
              <a:gd name="connsiteY4" fmla="*/ 2425456 h 4878213"/>
              <a:gd name="connsiteX5" fmla="*/ 2439208 w 4891260"/>
              <a:gd name="connsiteY5" fmla="*/ 4877508 h 4878213"/>
              <a:gd name="connsiteX6" fmla="*/ 16653 w 4891260"/>
              <a:gd name="connsiteY6" fmla="*/ 2631933 h 4878213"/>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859 w 4845221"/>
              <a:gd name="connsiteY0" fmla="*/ 2572939 h 4877951"/>
              <a:gd name="connsiteX1" fmla="*/ 552435 w 4845221"/>
              <a:gd name="connsiteY1" fmla="*/ 887838 h 4877951"/>
              <a:gd name="connsiteX2" fmla="*/ 1289854 w 4845221"/>
              <a:gd name="connsiteY2" fmla="*/ 253657 h 4877951"/>
              <a:gd name="connsiteX3" fmla="*/ 2599646 w 4845221"/>
              <a:gd name="connsiteY3" fmla="*/ 2899 h 4877951"/>
              <a:gd name="connsiteX4" fmla="*/ 4845221 w 4845221"/>
              <a:gd name="connsiteY4" fmla="*/ 2425456 h 4877951"/>
              <a:gd name="connsiteX5" fmla="*/ 2393169 w 4845221"/>
              <a:gd name="connsiteY5" fmla="*/ 4877508 h 4877951"/>
              <a:gd name="connsiteX6" fmla="*/ 14859 w 4845221"/>
              <a:gd name="connsiteY6" fmla="*/ 2572939 h 4877951"/>
              <a:gd name="connsiteX0" fmla="*/ 2508 w 4832870"/>
              <a:gd name="connsiteY0" fmla="*/ 2572939 h 4877927"/>
              <a:gd name="connsiteX1" fmla="*/ 540084 w 4832870"/>
              <a:gd name="connsiteY1" fmla="*/ 887838 h 4877927"/>
              <a:gd name="connsiteX2" fmla="*/ 1277503 w 4832870"/>
              <a:gd name="connsiteY2" fmla="*/ 253657 h 4877927"/>
              <a:gd name="connsiteX3" fmla="*/ 2587295 w 4832870"/>
              <a:gd name="connsiteY3" fmla="*/ 2899 h 4877927"/>
              <a:gd name="connsiteX4" fmla="*/ 4832870 w 4832870"/>
              <a:gd name="connsiteY4" fmla="*/ 2425456 h 4877927"/>
              <a:gd name="connsiteX5" fmla="*/ 2380818 w 4832870"/>
              <a:gd name="connsiteY5" fmla="*/ 4877508 h 4877927"/>
              <a:gd name="connsiteX6" fmla="*/ 2508 w 4832870"/>
              <a:gd name="connsiteY6" fmla="*/ 2572939 h 4877927"/>
              <a:gd name="connsiteX0" fmla="*/ 2349 w 4847459"/>
              <a:gd name="connsiteY0" fmla="*/ 2587687 h 4878020"/>
              <a:gd name="connsiteX1" fmla="*/ 554673 w 4847459"/>
              <a:gd name="connsiteY1" fmla="*/ 887838 h 4878020"/>
              <a:gd name="connsiteX2" fmla="*/ 1292092 w 4847459"/>
              <a:gd name="connsiteY2" fmla="*/ 253657 h 4878020"/>
              <a:gd name="connsiteX3" fmla="*/ 2601884 w 4847459"/>
              <a:gd name="connsiteY3" fmla="*/ 2899 h 4878020"/>
              <a:gd name="connsiteX4" fmla="*/ 4847459 w 4847459"/>
              <a:gd name="connsiteY4" fmla="*/ 2425456 h 4878020"/>
              <a:gd name="connsiteX5" fmla="*/ 2395407 w 4847459"/>
              <a:gd name="connsiteY5" fmla="*/ 4877508 h 4878020"/>
              <a:gd name="connsiteX6" fmla="*/ 2349 w 4847459"/>
              <a:gd name="connsiteY6" fmla="*/ 2587687 h 4878020"/>
              <a:gd name="connsiteX0" fmla="*/ 2349 w 4847459"/>
              <a:gd name="connsiteY0" fmla="*/ 2587687 h 4879638"/>
              <a:gd name="connsiteX1" fmla="*/ 554673 w 4847459"/>
              <a:gd name="connsiteY1" fmla="*/ 887838 h 4879638"/>
              <a:gd name="connsiteX2" fmla="*/ 1292092 w 4847459"/>
              <a:gd name="connsiteY2" fmla="*/ 253657 h 4879638"/>
              <a:gd name="connsiteX3" fmla="*/ 2601884 w 4847459"/>
              <a:gd name="connsiteY3" fmla="*/ 2899 h 4879638"/>
              <a:gd name="connsiteX4" fmla="*/ 4847459 w 4847459"/>
              <a:gd name="connsiteY4" fmla="*/ 2425456 h 4879638"/>
              <a:gd name="connsiteX5" fmla="*/ 2395407 w 4847459"/>
              <a:gd name="connsiteY5" fmla="*/ 4877508 h 4879638"/>
              <a:gd name="connsiteX6" fmla="*/ 2349 w 4847459"/>
              <a:gd name="connsiteY6" fmla="*/ 2587687 h 4879638"/>
              <a:gd name="connsiteX0" fmla="*/ 2349 w 4847459"/>
              <a:gd name="connsiteY0" fmla="*/ 2587687 h 4880814"/>
              <a:gd name="connsiteX1" fmla="*/ 554673 w 4847459"/>
              <a:gd name="connsiteY1" fmla="*/ 887838 h 4880814"/>
              <a:gd name="connsiteX2" fmla="*/ 1292092 w 4847459"/>
              <a:gd name="connsiteY2" fmla="*/ 253657 h 4880814"/>
              <a:gd name="connsiteX3" fmla="*/ 2601884 w 4847459"/>
              <a:gd name="connsiteY3" fmla="*/ 2899 h 4880814"/>
              <a:gd name="connsiteX4" fmla="*/ 4847459 w 4847459"/>
              <a:gd name="connsiteY4" fmla="*/ 2425456 h 4880814"/>
              <a:gd name="connsiteX5" fmla="*/ 2395407 w 4847459"/>
              <a:gd name="connsiteY5" fmla="*/ 4877508 h 4880814"/>
              <a:gd name="connsiteX6" fmla="*/ 2349 w 4847459"/>
              <a:gd name="connsiteY6" fmla="*/ 2587687 h 4880814"/>
              <a:gd name="connsiteX0" fmla="*/ 2349 w 4847459"/>
              <a:gd name="connsiteY0" fmla="*/ 2587687 h 4882213"/>
              <a:gd name="connsiteX1" fmla="*/ 554673 w 4847459"/>
              <a:gd name="connsiteY1" fmla="*/ 887838 h 4882213"/>
              <a:gd name="connsiteX2" fmla="*/ 1292092 w 4847459"/>
              <a:gd name="connsiteY2" fmla="*/ 253657 h 4882213"/>
              <a:gd name="connsiteX3" fmla="*/ 2601884 w 4847459"/>
              <a:gd name="connsiteY3" fmla="*/ 2899 h 4882213"/>
              <a:gd name="connsiteX4" fmla="*/ 4847459 w 4847459"/>
              <a:gd name="connsiteY4" fmla="*/ 2425456 h 4882213"/>
              <a:gd name="connsiteX5" fmla="*/ 2395407 w 4847459"/>
              <a:gd name="connsiteY5" fmla="*/ 4877508 h 4882213"/>
              <a:gd name="connsiteX6" fmla="*/ 2349 w 4847459"/>
              <a:gd name="connsiteY6" fmla="*/ 2587687 h 4882213"/>
              <a:gd name="connsiteX0" fmla="*/ 2349 w 4788465"/>
              <a:gd name="connsiteY0" fmla="*/ 2725837 h 5015868"/>
              <a:gd name="connsiteX1" fmla="*/ 554673 w 4788465"/>
              <a:gd name="connsiteY1" fmla="*/ 1025988 h 5015868"/>
              <a:gd name="connsiteX2" fmla="*/ 1292092 w 4788465"/>
              <a:gd name="connsiteY2" fmla="*/ 391807 h 5015868"/>
              <a:gd name="connsiteX3" fmla="*/ 2601884 w 4788465"/>
              <a:gd name="connsiteY3" fmla="*/ 141049 h 5015868"/>
              <a:gd name="connsiteX4" fmla="*/ 4788465 w 4788465"/>
              <a:gd name="connsiteY4" fmla="*/ 2622599 h 5015868"/>
              <a:gd name="connsiteX5" fmla="*/ 2395407 w 4788465"/>
              <a:gd name="connsiteY5" fmla="*/ 5015658 h 5015868"/>
              <a:gd name="connsiteX6" fmla="*/ 2349 w 4788465"/>
              <a:gd name="connsiteY6" fmla="*/ 2725837 h 5015868"/>
              <a:gd name="connsiteX0" fmla="*/ 2349 w 4817962"/>
              <a:gd name="connsiteY0" fmla="*/ 2726902 h 5016878"/>
              <a:gd name="connsiteX1" fmla="*/ 554673 w 4817962"/>
              <a:gd name="connsiteY1" fmla="*/ 1027053 h 5016878"/>
              <a:gd name="connsiteX2" fmla="*/ 1292092 w 4817962"/>
              <a:gd name="connsiteY2" fmla="*/ 392872 h 5016878"/>
              <a:gd name="connsiteX3" fmla="*/ 2601884 w 4817962"/>
              <a:gd name="connsiteY3" fmla="*/ 142114 h 5016878"/>
              <a:gd name="connsiteX4" fmla="*/ 4817962 w 4817962"/>
              <a:gd name="connsiteY4" fmla="*/ 2638412 h 5016878"/>
              <a:gd name="connsiteX5" fmla="*/ 2395407 w 4817962"/>
              <a:gd name="connsiteY5" fmla="*/ 5016723 h 5016878"/>
              <a:gd name="connsiteX6" fmla="*/ 2349 w 4817962"/>
              <a:gd name="connsiteY6" fmla="*/ 2726902 h 5016878"/>
              <a:gd name="connsiteX0" fmla="*/ 2349 w 4817962"/>
              <a:gd name="connsiteY0" fmla="*/ 2599752 h 4889728"/>
              <a:gd name="connsiteX1" fmla="*/ 554673 w 4817962"/>
              <a:gd name="connsiteY1" fmla="*/ 899903 h 4889728"/>
              <a:gd name="connsiteX2" fmla="*/ 1292092 w 4817962"/>
              <a:gd name="connsiteY2" fmla="*/ 265722 h 4889728"/>
              <a:gd name="connsiteX3" fmla="*/ 2601884 w 4817962"/>
              <a:gd name="connsiteY3" fmla="*/ 14964 h 4889728"/>
              <a:gd name="connsiteX4" fmla="*/ 4817962 w 4817962"/>
              <a:gd name="connsiteY4" fmla="*/ 2511262 h 4889728"/>
              <a:gd name="connsiteX5" fmla="*/ 2395407 w 4817962"/>
              <a:gd name="connsiteY5" fmla="*/ 4889573 h 4889728"/>
              <a:gd name="connsiteX6" fmla="*/ 2349 w 4817962"/>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1979 w 4817592"/>
              <a:gd name="connsiteY0" fmla="*/ 2599752 h 4889728"/>
              <a:gd name="connsiteX1" fmla="*/ 554303 w 4817592"/>
              <a:gd name="connsiteY1" fmla="*/ 899903 h 4889728"/>
              <a:gd name="connsiteX2" fmla="*/ 1291722 w 4817592"/>
              <a:gd name="connsiteY2" fmla="*/ 265722 h 4889728"/>
              <a:gd name="connsiteX3" fmla="*/ 2601514 w 4817592"/>
              <a:gd name="connsiteY3" fmla="*/ 14964 h 4889728"/>
              <a:gd name="connsiteX4" fmla="*/ 4817592 w 4817592"/>
              <a:gd name="connsiteY4" fmla="*/ 2511262 h 4889728"/>
              <a:gd name="connsiteX5" fmla="*/ 2395037 w 4817592"/>
              <a:gd name="connsiteY5" fmla="*/ 4889573 h 4889728"/>
              <a:gd name="connsiteX6" fmla="*/ 1979 w 4817592"/>
              <a:gd name="connsiteY6" fmla="*/ 2599752 h 4889728"/>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31422 h 4877357"/>
              <a:gd name="connsiteX1" fmla="*/ 583259 w 4846548"/>
              <a:gd name="connsiteY1" fmla="*/ 887327 h 4877357"/>
              <a:gd name="connsiteX2" fmla="*/ 1320678 w 4846548"/>
              <a:gd name="connsiteY2" fmla="*/ 253146 h 4877357"/>
              <a:gd name="connsiteX3" fmla="*/ 2630470 w 4846548"/>
              <a:gd name="connsiteY3" fmla="*/ 2388 h 4877357"/>
              <a:gd name="connsiteX4" fmla="*/ 4846548 w 4846548"/>
              <a:gd name="connsiteY4" fmla="*/ 2498686 h 4877357"/>
              <a:gd name="connsiteX5" fmla="*/ 2423993 w 4846548"/>
              <a:gd name="connsiteY5" fmla="*/ 4876997 h 4877357"/>
              <a:gd name="connsiteX6" fmla="*/ 1438 w 4846548"/>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774250 h 5020185"/>
              <a:gd name="connsiteX1" fmla="*/ 583524 w 4846813"/>
              <a:gd name="connsiteY1" fmla="*/ 1030155 h 5020185"/>
              <a:gd name="connsiteX2" fmla="*/ 1362778 w 4846813"/>
              <a:gd name="connsiteY2" fmla="*/ 384021 h 5020185"/>
              <a:gd name="connsiteX3" fmla="*/ 2630735 w 4846813"/>
              <a:gd name="connsiteY3" fmla="*/ 145216 h 5020185"/>
              <a:gd name="connsiteX4" fmla="*/ 4846813 w 4846813"/>
              <a:gd name="connsiteY4" fmla="*/ 2641514 h 5020185"/>
              <a:gd name="connsiteX5" fmla="*/ 2424258 w 4846813"/>
              <a:gd name="connsiteY5" fmla="*/ 5019825 h 5020185"/>
              <a:gd name="connsiteX6" fmla="*/ 1703 w 4846813"/>
              <a:gd name="connsiteY6" fmla="*/ 2774250 h 5020185"/>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49824" h="4879740">
                <a:moveTo>
                  <a:pt x="4714" y="2633904"/>
                </a:moveTo>
                <a:cubicBezTo>
                  <a:pt x="-41102" y="1753807"/>
                  <a:pt x="254397" y="1247878"/>
                  <a:pt x="574582" y="853951"/>
                </a:cubicBezTo>
                <a:cubicBezTo>
                  <a:pt x="743953" y="976126"/>
                  <a:pt x="1488382" y="955180"/>
                  <a:pt x="1365789" y="243675"/>
                </a:cubicBezTo>
                <a:cubicBezTo>
                  <a:pt x="1697159" y="83895"/>
                  <a:pt x="2172603" y="-24744"/>
                  <a:pt x="2633746" y="4870"/>
                </a:cubicBezTo>
                <a:cubicBezTo>
                  <a:pt x="3094889" y="34484"/>
                  <a:pt x="4770877" y="249696"/>
                  <a:pt x="4849824" y="2501168"/>
                </a:cubicBezTo>
                <a:cubicBezTo>
                  <a:pt x="4823509" y="3714086"/>
                  <a:pt x="4013078" y="4857356"/>
                  <a:pt x="2427269" y="4879479"/>
                </a:cubicBezTo>
                <a:cubicBezTo>
                  <a:pt x="841460" y="4901602"/>
                  <a:pt x="50530" y="3514001"/>
                  <a:pt x="4714" y="2633904"/>
                </a:cubicBezTo>
                <a:close/>
              </a:path>
            </a:pathLst>
          </a:custGeom>
          <a:ln>
            <a:noFill/>
          </a:ln>
        </p:spPr>
        <p:txBody>
          <a:bodyPr anchor="ctr">
            <a:normAutofit/>
          </a:bodyPr>
          <a:lstStyle>
            <a:lvl1pPr algn="ctr">
              <a:defRPr sz="3200" baseline="0">
                <a:solidFill>
                  <a:srgbClr val="6D6E6C"/>
                </a:solidFill>
              </a:defRPr>
            </a:lvl1pPr>
          </a:lstStyle>
          <a:p>
            <a:r>
              <a:rPr lang="en-US" dirty="0"/>
              <a:t>Click here to add photo</a:t>
            </a:r>
          </a:p>
        </p:txBody>
      </p:sp>
      <p:sp>
        <p:nvSpPr>
          <p:cNvPr id="36" name="Text Placeholder 23"/>
          <p:cNvSpPr>
            <a:spLocks noGrp="1"/>
          </p:cNvSpPr>
          <p:nvPr>
            <p:ph type="body" sz="quarter" idx="22" hasCustomPrompt="1"/>
          </p:nvPr>
        </p:nvSpPr>
        <p:spPr>
          <a:xfrm>
            <a:off x="6121565" y="767883"/>
            <a:ext cx="5579898" cy="857158"/>
          </a:xfrm>
          <a:noFill/>
        </p:spPr>
        <p:txBody>
          <a:bodyPr anchor="t">
            <a:normAutofit/>
          </a:bodyPr>
          <a:lstStyle>
            <a:lvl1pPr marL="0" indent="0" algn="l">
              <a:buNone/>
              <a:defRPr sz="3600" i="0">
                <a:solidFill>
                  <a:srgbClr val="F38B00"/>
                </a:solidFill>
                <a:latin typeface="+mn-lt"/>
              </a:defRPr>
            </a:lvl1pPr>
          </a:lstStyle>
          <a:p>
            <a:pPr lvl="0"/>
            <a:r>
              <a:rPr lang="en-US" dirty="0"/>
              <a:t>TITLE</a:t>
            </a:r>
          </a:p>
        </p:txBody>
      </p:sp>
      <p:sp>
        <p:nvSpPr>
          <p:cNvPr id="37"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8" name="Picture 3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INK ICON CIRCLE - with photo &amp; text">
    <p:spTree>
      <p:nvGrpSpPr>
        <p:cNvPr id="1" name=""/>
        <p:cNvGrpSpPr/>
        <p:nvPr/>
      </p:nvGrpSpPr>
      <p:grpSpPr>
        <a:xfrm>
          <a:off x="0" y="0"/>
          <a:ext cx="0" cy="0"/>
          <a:chOff x="0" y="0"/>
          <a:chExt cx="0" cy="0"/>
        </a:xfrm>
      </p:grpSpPr>
      <p:sp>
        <p:nvSpPr>
          <p:cNvPr id="18" name="Text Placeholder 25"/>
          <p:cNvSpPr>
            <a:spLocks noGrp="1"/>
          </p:cNvSpPr>
          <p:nvPr>
            <p:ph type="body" sz="quarter" idx="20" hasCustomPrompt="1"/>
          </p:nvPr>
        </p:nvSpPr>
        <p:spPr>
          <a:xfrm>
            <a:off x="6150077" y="2157413"/>
            <a:ext cx="5551386" cy="3631644"/>
          </a:xfrm>
        </p:spPr>
        <p:txBody>
          <a:bodyPr>
            <a:noAutofit/>
          </a:bodyPr>
          <a:lstStyle>
            <a:lvl1pPr marL="0" indent="0" algn="l">
              <a:buClr>
                <a:srgbClr val="EA1D76"/>
              </a:buClr>
              <a:buFont typeface="Arial" charset="0"/>
              <a:buNone/>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19" name="Straight Connector 18"/>
          <p:cNvCxnSpPr/>
          <p:nvPr userDrawn="1"/>
        </p:nvCxnSpPr>
        <p:spPr>
          <a:xfrm flipH="1">
            <a:off x="-3076" y="1779018"/>
            <a:ext cx="12192000"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20" name="Oval 19"/>
          <p:cNvSpPr/>
          <p:nvPr userDrawn="1"/>
        </p:nvSpPr>
        <p:spPr>
          <a:xfrm>
            <a:off x="881389" y="1278097"/>
            <a:ext cx="1115575" cy="1045025"/>
          </a:xfrm>
          <a:prstGeom prst="ellipse">
            <a:avLst/>
          </a:pr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Picture Placeholder 2"/>
          <p:cNvSpPr>
            <a:spLocks noGrp="1"/>
          </p:cNvSpPr>
          <p:nvPr>
            <p:ph type="pic" sz="quarter" idx="21" hasCustomPrompt="1"/>
          </p:nvPr>
        </p:nvSpPr>
        <p:spPr>
          <a:xfrm>
            <a:off x="608086" y="1404496"/>
            <a:ext cx="4849824" cy="4879740"/>
          </a:xfrm>
          <a:custGeom>
            <a:avLst/>
            <a:gdLst>
              <a:gd name="connsiteX0" fmla="*/ 0 w 4904103"/>
              <a:gd name="connsiteY0" fmla="*/ 2452052 h 4904103"/>
              <a:gd name="connsiteX1" fmla="*/ 2452052 w 4904103"/>
              <a:gd name="connsiteY1" fmla="*/ 0 h 4904103"/>
              <a:gd name="connsiteX2" fmla="*/ 4904104 w 4904103"/>
              <a:gd name="connsiteY2" fmla="*/ 2452052 h 4904103"/>
              <a:gd name="connsiteX3" fmla="*/ 2452052 w 4904103"/>
              <a:gd name="connsiteY3" fmla="*/ 4904104 h 4904103"/>
              <a:gd name="connsiteX4" fmla="*/ 0 w 4904103"/>
              <a:gd name="connsiteY4" fmla="*/ 2452052 h 4904103"/>
              <a:gd name="connsiteX0" fmla="*/ 7934 w 4912038"/>
              <a:gd name="connsiteY0" fmla="*/ 2452052 h 4904104"/>
              <a:gd name="connsiteX1" fmla="*/ 2459986 w 4912038"/>
              <a:gd name="connsiteY1" fmla="*/ 0 h 4904104"/>
              <a:gd name="connsiteX2" fmla="*/ 4912038 w 4912038"/>
              <a:gd name="connsiteY2" fmla="*/ 2452052 h 4904104"/>
              <a:gd name="connsiteX3" fmla="*/ 2459986 w 4912038"/>
              <a:gd name="connsiteY3" fmla="*/ 4904104 h 4904104"/>
              <a:gd name="connsiteX4" fmla="*/ 7934 w 4912038"/>
              <a:gd name="connsiteY4" fmla="*/ 2452052 h 4904104"/>
              <a:gd name="connsiteX0" fmla="*/ 46476 w 4950580"/>
              <a:gd name="connsiteY0" fmla="*/ 2544376 h 4996428"/>
              <a:gd name="connsiteX1" fmla="*/ 1011755 w 4950580"/>
              <a:gd name="connsiteY1" fmla="*/ 711790 h 4996428"/>
              <a:gd name="connsiteX2" fmla="*/ 2498528 w 4950580"/>
              <a:gd name="connsiteY2" fmla="*/ 92324 h 4996428"/>
              <a:gd name="connsiteX3" fmla="*/ 4950580 w 4950580"/>
              <a:gd name="connsiteY3" fmla="*/ 2544376 h 4996428"/>
              <a:gd name="connsiteX4" fmla="*/ 2498528 w 4950580"/>
              <a:gd name="connsiteY4" fmla="*/ 4996428 h 4996428"/>
              <a:gd name="connsiteX5" fmla="*/ 46476 w 4950580"/>
              <a:gd name="connsiteY5" fmla="*/ 2544376 h 4996428"/>
              <a:gd name="connsiteX0" fmla="*/ 45841 w 4949945"/>
              <a:gd name="connsiteY0" fmla="*/ 2544376 h 4996428"/>
              <a:gd name="connsiteX1" fmla="*/ 1011120 w 4949945"/>
              <a:gd name="connsiteY1" fmla="*/ 711790 h 4996428"/>
              <a:gd name="connsiteX2" fmla="*/ 2497893 w 4949945"/>
              <a:gd name="connsiteY2" fmla="*/ 92324 h 4996428"/>
              <a:gd name="connsiteX3" fmla="*/ 4949945 w 4949945"/>
              <a:gd name="connsiteY3" fmla="*/ 2544376 h 4996428"/>
              <a:gd name="connsiteX4" fmla="*/ 2497893 w 4949945"/>
              <a:gd name="connsiteY4" fmla="*/ 4996428 h 4996428"/>
              <a:gd name="connsiteX5" fmla="*/ 45841 w 4949945"/>
              <a:gd name="connsiteY5" fmla="*/ 2544376 h 4996428"/>
              <a:gd name="connsiteX0" fmla="*/ 26997 w 4931101"/>
              <a:gd name="connsiteY0" fmla="*/ 2513559 h 4965611"/>
              <a:gd name="connsiteX1" fmla="*/ 1242999 w 4931101"/>
              <a:gd name="connsiteY1" fmla="*/ 887451 h 4965611"/>
              <a:gd name="connsiteX2" fmla="*/ 2479049 w 4931101"/>
              <a:gd name="connsiteY2" fmla="*/ 61507 h 4965611"/>
              <a:gd name="connsiteX3" fmla="*/ 4931101 w 4931101"/>
              <a:gd name="connsiteY3" fmla="*/ 2513559 h 4965611"/>
              <a:gd name="connsiteX4" fmla="*/ 2479049 w 4931101"/>
              <a:gd name="connsiteY4" fmla="*/ 4965611 h 4965611"/>
              <a:gd name="connsiteX5" fmla="*/ 26997 w 4931101"/>
              <a:gd name="connsiteY5" fmla="*/ 2513559 h 4965611"/>
              <a:gd name="connsiteX0" fmla="*/ 46172 w 4950276"/>
              <a:gd name="connsiteY0" fmla="*/ 2513559 h 4965611"/>
              <a:gd name="connsiteX1" fmla="*/ 1262174 w 4950276"/>
              <a:gd name="connsiteY1" fmla="*/ 887451 h 4965611"/>
              <a:gd name="connsiteX2" fmla="*/ 2498224 w 4950276"/>
              <a:gd name="connsiteY2" fmla="*/ 61507 h 4965611"/>
              <a:gd name="connsiteX3" fmla="*/ 4950276 w 4950276"/>
              <a:gd name="connsiteY3" fmla="*/ 2513559 h 4965611"/>
              <a:gd name="connsiteX4" fmla="*/ 2498224 w 4950276"/>
              <a:gd name="connsiteY4" fmla="*/ 4965611 h 4965611"/>
              <a:gd name="connsiteX5" fmla="*/ 46172 w 4950276"/>
              <a:gd name="connsiteY5" fmla="*/ 2513559 h 4965611"/>
              <a:gd name="connsiteX0" fmla="*/ 48053 w 4922660"/>
              <a:gd name="connsiteY0" fmla="*/ 2720036 h 4966157"/>
              <a:gd name="connsiteX1" fmla="*/ 1234558 w 4922660"/>
              <a:gd name="connsiteY1" fmla="*/ 887451 h 4966157"/>
              <a:gd name="connsiteX2" fmla="*/ 2470608 w 4922660"/>
              <a:gd name="connsiteY2" fmla="*/ 61507 h 4966157"/>
              <a:gd name="connsiteX3" fmla="*/ 4922660 w 4922660"/>
              <a:gd name="connsiteY3" fmla="*/ 2513559 h 4966157"/>
              <a:gd name="connsiteX4" fmla="*/ 2470608 w 4922660"/>
              <a:gd name="connsiteY4" fmla="*/ 4965611 h 4966157"/>
              <a:gd name="connsiteX5" fmla="*/ 48053 w 4922660"/>
              <a:gd name="connsiteY5" fmla="*/ 2720036 h 4966157"/>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61473 h 5008581"/>
              <a:gd name="connsiteX1" fmla="*/ 1215769 w 4903871"/>
              <a:gd name="connsiteY1" fmla="*/ 928888 h 5008581"/>
              <a:gd name="connsiteX2" fmla="*/ 2599303 w 4903871"/>
              <a:gd name="connsiteY2" fmla="*/ 58698 h 5008581"/>
              <a:gd name="connsiteX3" fmla="*/ 4903871 w 4903871"/>
              <a:gd name="connsiteY3" fmla="*/ 2554996 h 5008581"/>
              <a:gd name="connsiteX4" fmla="*/ 2451819 w 4903871"/>
              <a:gd name="connsiteY4" fmla="*/ 5007048 h 5008581"/>
              <a:gd name="connsiteX5" fmla="*/ 29264 w 4903871"/>
              <a:gd name="connsiteY5" fmla="*/ 2761473 h 5008581"/>
              <a:gd name="connsiteX0" fmla="*/ 29264 w 4903871"/>
              <a:gd name="connsiteY0" fmla="*/ 2775833 h 5022941"/>
              <a:gd name="connsiteX1" fmla="*/ 1215769 w 4903871"/>
              <a:gd name="connsiteY1" fmla="*/ 943248 h 5022941"/>
              <a:gd name="connsiteX2" fmla="*/ 2599303 w 4903871"/>
              <a:gd name="connsiteY2" fmla="*/ 73058 h 5022941"/>
              <a:gd name="connsiteX3" fmla="*/ 4903871 w 4903871"/>
              <a:gd name="connsiteY3" fmla="*/ 2569356 h 5022941"/>
              <a:gd name="connsiteX4" fmla="*/ 2451819 w 4903871"/>
              <a:gd name="connsiteY4" fmla="*/ 5021408 h 5022941"/>
              <a:gd name="connsiteX5" fmla="*/ 29264 w 4903871"/>
              <a:gd name="connsiteY5" fmla="*/ 2775833 h 5022941"/>
              <a:gd name="connsiteX0" fmla="*/ 15925 w 4890532"/>
              <a:gd name="connsiteY0" fmla="*/ 2765410 h 5011527"/>
              <a:gd name="connsiteX1" fmla="*/ 1600637 w 4890532"/>
              <a:gd name="connsiteY1" fmla="*/ 1006567 h 5011527"/>
              <a:gd name="connsiteX2" fmla="*/ 2585964 w 4890532"/>
              <a:gd name="connsiteY2" fmla="*/ 62635 h 5011527"/>
              <a:gd name="connsiteX3" fmla="*/ 4890532 w 4890532"/>
              <a:gd name="connsiteY3" fmla="*/ 2558933 h 5011527"/>
              <a:gd name="connsiteX4" fmla="*/ 2438480 w 4890532"/>
              <a:gd name="connsiteY4" fmla="*/ 5010985 h 5011527"/>
              <a:gd name="connsiteX5" fmla="*/ 15925 w 4890532"/>
              <a:gd name="connsiteY5" fmla="*/ 2765410 h 5011527"/>
              <a:gd name="connsiteX0" fmla="*/ 194654 w 5069261"/>
              <a:gd name="connsiteY0" fmla="*/ 2763498 h 5009614"/>
              <a:gd name="connsiteX1" fmla="*/ 776475 w 5069261"/>
              <a:gd name="connsiteY1" fmla="*/ 1019403 h 5009614"/>
              <a:gd name="connsiteX2" fmla="*/ 2764693 w 5069261"/>
              <a:gd name="connsiteY2" fmla="*/ 60723 h 5009614"/>
              <a:gd name="connsiteX3" fmla="*/ 5069261 w 5069261"/>
              <a:gd name="connsiteY3" fmla="*/ 2557021 h 5009614"/>
              <a:gd name="connsiteX4" fmla="*/ 2617209 w 5069261"/>
              <a:gd name="connsiteY4" fmla="*/ 5009073 h 5009614"/>
              <a:gd name="connsiteX5" fmla="*/ 194654 w 5069261"/>
              <a:gd name="connsiteY5" fmla="*/ 2763498 h 5009614"/>
              <a:gd name="connsiteX0" fmla="*/ 194654 w 5069261"/>
              <a:gd name="connsiteY0" fmla="*/ 2793721 h 5039837"/>
              <a:gd name="connsiteX1" fmla="*/ 776475 w 5069261"/>
              <a:gd name="connsiteY1" fmla="*/ 1049626 h 5039837"/>
              <a:gd name="connsiteX2" fmla="*/ 1218926 w 5069261"/>
              <a:gd name="connsiteY2" fmla="*/ 592426 h 5039837"/>
              <a:gd name="connsiteX3" fmla="*/ 2764693 w 5069261"/>
              <a:gd name="connsiteY3" fmla="*/ 90946 h 5039837"/>
              <a:gd name="connsiteX4" fmla="*/ 5069261 w 5069261"/>
              <a:gd name="connsiteY4" fmla="*/ 2587244 h 5039837"/>
              <a:gd name="connsiteX5" fmla="*/ 2617209 w 5069261"/>
              <a:gd name="connsiteY5" fmla="*/ 5039296 h 5039837"/>
              <a:gd name="connsiteX6" fmla="*/ 194654 w 5069261"/>
              <a:gd name="connsiteY6" fmla="*/ 2793721 h 5039837"/>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704662 h 4950778"/>
              <a:gd name="connsiteX1" fmla="*/ 776475 w 5069261"/>
              <a:gd name="connsiteY1" fmla="*/ 960567 h 4950778"/>
              <a:gd name="connsiteX2" fmla="*/ 1513894 w 5069261"/>
              <a:gd name="connsiteY2" fmla="*/ 326386 h 4950778"/>
              <a:gd name="connsiteX3" fmla="*/ 2764693 w 5069261"/>
              <a:gd name="connsiteY3" fmla="*/ 1887 h 4950778"/>
              <a:gd name="connsiteX4" fmla="*/ 5069261 w 5069261"/>
              <a:gd name="connsiteY4" fmla="*/ 2498185 h 4950778"/>
              <a:gd name="connsiteX5" fmla="*/ 2617209 w 5069261"/>
              <a:gd name="connsiteY5" fmla="*/ 4950237 h 4950778"/>
              <a:gd name="connsiteX6" fmla="*/ 194654 w 5069261"/>
              <a:gd name="connsiteY6" fmla="*/ 2704662 h 4950778"/>
              <a:gd name="connsiteX0" fmla="*/ 194654 w 5069261"/>
              <a:gd name="connsiteY0" fmla="*/ 2617527 h 4863643"/>
              <a:gd name="connsiteX1" fmla="*/ 776475 w 5069261"/>
              <a:gd name="connsiteY1" fmla="*/ 873432 h 4863643"/>
              <a:gd name="connsiteX2" fmla="*/ 1513894 w 5069261"/>
              <a:gd name="connsiteY2" fmla="*/ 239251 h 4863643"/>
              <a:gd name="connsiteX3" fmla="*/ 2823686 w 5069261"/>
              <a:gd name="connsiteY3" fmla="*/ 3242 h 4863643"/>
              <a:gd name="connsiteX4" fmla="*/ 5069261 w 5069261"/>
              <a:gd name="connsiteY4" fmla="*/ 2411050 h 4863643"/>
              <a:gd name="connsiteX5" fmla="*/ 2617209 w 5069261"/>
              <a:gd name="connsiteY5" fmla="*/ 4863102 h 4863643"/>
              <a:gd name="connsiteX6" fmla="*/ 194654 w 5069261"/>
              <a:gd name="connsiteY6" fmla="*/ 2617527 h 4863643"/>
              <a:gd name="connsiteX0" fmla="*/ 194654 w 5069261"/>
              <a:gd name="connsiteY0" fmla="*/ 2631933 h 4878049"/>
              <a:gd name="connsiteX1" fmla="*/ 776475 w 5069261"/>
              <a:gd name="connsiteY1" fmla="*/ 887838 h 4878049"/>
              <a:gd name="connsiteX2" fmla="*/ 1513894 w 5069261"/>
              <a:gd name="connsiteY2" fmla="*/ 253657 h 4878049"/>
              <a:gd name="connsiteX3" fmla="*/ 2823686 w 5069261"/>
              <a:gd name="connsiteY3" fmla="*/ 2899 h 4878049"/>
              <a:gd name="connsiteX4" fmla="*/ 5069261 w 5069261"/>
              <a:gd name="connsiteY4" fmla="*/ 2425456 h 4878049"/>
              <a:gd name="connsiteX5" fmla="*/ 2617209 w 5069261"/>
              <a:gd name="connsiteY5" fmla="*/ 4877508 h 4878049"/>
              <a:gd name="connsiteX6" fmla="*/ 194654 w 5069261"/>
              <a:gd name="connsiteY6" fmla="*/ 2631933 h 4878049"/>
              <a:gd name="connsiteX0" fmla="*/ 16653 w 4891260"/>
              <a:gd name="connsiteY0" fmla="*/ 2631933 h 4878213"/>
              <a:gd name="connsiteX1" fmla="*/ 598474 w 4891260"/>
              <a:gd name="connsiteY1" fmla="*/ 887838 h 4878213"/>
              <a:gd name="connsiteX2" fmla="*/ 1335893 w 4891260"/>
              <a:gd name="connsiteY2" fmla="*/ 253657 h 4878213"/>
              <a:gd name="connsiteX3" fmla="*/ 2645685 w 4891260"/>
              <a:gd name="connsiteY3" fmla="*/ 2899 h 4878213"/>
              <a:gd name="connsiteX4" fmla="*/ 4891260 w 4891260"/>
              <a:gd name="connsiteY4" fmla="*/ 2425456 h 4878213"/>
              <a:gd name="connsiteX5" fmla="*/ 2439208 w 4891260"/>
              <a:gd name="connsiteY5" fmla="*/ 4877508 h 4878213"/>
              <a:gd name="connsiteX6" fmla="*/ 16653 w 4891260"/>
              <a:gd name="connsiteY6" fmla="*/ 2631933 h 4878213"/>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859 w 4845221"/>
              <a:gd name="connsiteY0" fmla="*/ 2572939 h 4877951"/>
              <a:gd name="connsiteX1" fmla="*/ 552435 w 4845221"/>
              <a:gd name="connsiteY1" fmla="*/ 887838 h 4877951"/>
              <a:gd name="connsiteX2" fmla="*/ 1289854 w 4845221"/>
              <a:gd name="connsiteY2" fmla="*/ 253657 h 4877951"/>
              <a:gd name="connsiteX3" fmla="*/ 2599646 w 4845221"/>
              <a:gd name="connsiteY3" fmla="*/ 2899 h 4877951"/>
              <a:gd name="connsiteX4" fmla="*/ 4845221 w 4845221"/>
              <a:gd name="connsiteY4" fmla="*/ 2425456 h 4877951"/>
              <a:gd name="connsiteX5" fmla="*/ 2393169 w 4845221"/>
              <a:gd name="connsiteY5" fmla="*/ 4877508 h 4877951"/>
              <a:gd name="connsiteX6" fmla="*/ 14859 w 4845221"/>
              <a:gd name="connsiteY6" fmla="*/ 2572939 h 4877951"/>
              <a:gd name="connsiteX0" fmla="*/ 2508 w 4832870"/>
              <a:gd name="connsiteY0" fmla="*/ 2572939 h 4877927"/>
              <a:gd name="connsiteX1" fmla="*/ 540084 w 4832870"/>
              <a:gd name="connsiteY1" fmla="*/ 887838 h 4877927"/>
              <a:gd name="connsiteX2" fmla="*/ 1277503 w 4832870"/>
              <a:gd name="connsiteY2" fmla="*/ 253657 h 4877927"/>
              <a:gd name="connsiteX3" fmla="*/ 2587295 w 4832870"/>
              <a:gd name="connsiteY3" fmla="*/ 2899 h 4877927"/>
              <a:gd name="connsiteX4" fmla="*/ 4832870 w 4832870"/>
              <a:gd name="connsiteY4" fmla="*/ 2425456 h 4877927"/>
              <a:gd name="connsiteX5" fmla="*/ 2380818 w 4832870"/>
              <a:gd name="connsiteY5" fmla="*/ 4877508 h 4877927"/>
              <a:gd name="connsiteX6" fmla="*/ 2508 w 4832870"/>
              <a:gd name="connsiteY6" fmla="*/ 2572939 h 4877927"/>
              <a:gd name="connsiteX0" fmla="*/ 2349 w 4847459"/>
              <a:gd name="connsiteY0" fmla="*/ 2587687 h 4878020"/>
              <a:gd name="connsiteX1" fmla="*/ 554673 w 4847459"/>
              <a:gd name="connsiteY1" fmla="*/ 887838 h 4878020"/>
              <a:gd name="connsiteX2" fmla="*/ 1292092 w 4847459"/>
              <a:gd name="connsiteY2" fmla="*/ 253657 h 4878020"/>
              <a:gd name="connsiteX3" fmla="*/ 2601884 w 4847459"/>
              <a:gd name="connsiteY3" fmla="*/ 2899 h 4878020"/>
              <a:gd name="connsiteX4" fmla="*/ 4847459 w 4847459"/>
              <a:gd name="connsiteY4" fmla="*/ 2425456 h 4878020"/>
              <a:gd name="connsiteX5" fmla="*/ 2395407 w 4847459"/>
              <a:gd name="connsiteY5" fmla="*/ 4877508 h 4878020"/>
              <a:gd name="connsiteX6" fmla="*/ 2349 w 4847459"/>
              <a:gd name="connsiteY6" fmla="*/ 2587687 h 4878020"/>
              <a:gd name="connsiteX0" fmla="*/ 2349 w 4847459"/>
              <a:gd name="connsiteY0" fmla="*/ 2587687 h 4879638"/>
              <a:gd name="connsiteX1" fmla="*/ 554673 w 4847459"/>
              <a:gd name="connsiteY1" fmla="*/ 887838 h 4879638"/>
              <a:gd name="connsiteX2" fmla="*/ 1292092 w 4847459"/>
              <a:gd name="connsiteY2" fmla="*/ 253657 h 4879638"/>
              <a:gd name="connsiteX3" fmla="*/ 2601884 w 4847459"/>
              <a:gd name="connsiteY3" fmla="*/ 2899 h 4879638"/>
              <a:gd name="connsiteX4" fmla="*/ 4847459 w 4847459"/>
              <a:gd name="connsiteY4" fmla="*/ 2425456 h 4879638"/>
              <a:gd name="connsiteX5" fmla="*/ 2395407 w 4847459"/>
              <a:gd name="connsiteY5" fmla="*/ 4877508 h 4879638"/>
              <a:gd name="connsiteX6" fmla="*/ 2349 w 4847459"/>
              <a:gd name="connsiteY6" fmla="*/ 2587687 h 4879638"/>
              <a:gd name="connsiteX0" fmla="*/ 2349 w 4847459"/>
              <a:gd name="connsiteY0" fmla="*/ 2587687 h 4880814"/>
              <a:gd name="connsiteX1" fmla="*/ 554673 w 4847459"/>
              <a:gd name="connsiteY1" fmla="*/ 887838 h 4880814"/>
              <a:gd name="connsiteX2" fmla="*/ 1292092 w 4847459"/>
              <a:gd name="connsiteY2" fmla="*/ 253657 h 4880814"/>
              <a:gd name="connsiteX3" fmla="*/ 2601884 w 4847459"/>
              <a:gd name="connsiteY3" fmla="*/ 2899 h 4880814"/>
              <a:gd name="connsiteX4" fmla="*/ 4847459 w 4847459"/>
              <a:gd name="connsiteY4" fmla="*/ 2425456 h 4880814"/>
              <a:gd name="connsiteX5" fmla="*/ 2395407 w 4847459"/>
              <a:gd name="connsiteY5" fmla="*/ 4877508 h 4880814"/>
              <a:gd name="connsiteX6" fmla="*/ 2349 w 4847459"/>
              <a:gd name="connsiteY6" fmla="*/ 2587687 h 4880814"/>
              <a:gd name="connsiteX0" fmla="*/ 2349 w 4847459"/>
              <a:gd name="connsiteY0" fmla="*/ 2587687 h 4882213"/>
              <a:gd name="connsiteX1" fmla="*/ 554673 w 4847459"/>
              <a:gd name="connsiteY1" fmla="*/ 887838 h 4882213"/>
              <a:gd name="connsiteX2" fmla="*/ 1292092 w 4847459"/>
              <a:gd name="connsiteY2" fmla="*/ 253657 h 4882213"/>
              <a:gd name="connsiteX3" fmla="*/ 2601884 w 4847459"/>
              <a:gd name="connsiteY3" fmla="*/ 2899 h 4882213"/>
              <a:gd name="connsiteX4" fmla="*/ 4847459 w 4847459"/>
              <a:gd name="connsiteY4" fmla="*/ 2425456 h 4882213"/>
              <a:gd name="connsiteX5" fmla="*/ 2395407 w 4847459"/>
              <a:gd name="connsiteY5" fmla="*/ 4877508 h 4882213"/>
              <a:gd name="connsiteX6" fmla="*/ 2349 w 4847459"/>
              <a:gd name="connsiteY6" fmla="*/ 2587687 h 4882213"/>
              <a:gd name="connsiteX0" fmla="*/ 2349 w 4788465"/>
              <a:gd name="connsiteY0" fmla="*/ 2725837 h 5015868"/>
              <a:gd name="connsiteX1" fmla="*/ 554673 w 4788465"/>
              <a:gd name="connsiteY1" fmla="*/ 1025988 h 5015868"/>
              <a:gd name="connsiteX2" fmla="*/ 1292092 w 4788465"/>
              <a:gd name="connsiteY2" fmla="*/ 391807 h 5015868"/>
              <a:gd name="connsiteX3" fmla="*/ 2601884 w 4788465"/>
              <a:gd name="connsiteY3" fmla="*/ 141049 h 5015868"/>
              <a:gd name="connsiteX4" fmla="*/ 4788465 w 4788465"/>
              <a:gd name="connsiteY4" fmla="*/ 2622599 h 5015868"/>
              <a:gd name="connsiteX5" fmla="*/ 2395407 w 4788465"/>
              <a:gd name="connsiteY5" fmla="*/ 5015658 h 5015868"/>
              <a:gd name="connsiteX6" fmla="*/ 2349 w 4788465"/>
              <a:gd name="connsiteY6" fmla="*/ 2725837 h 5015868"/>
              <a:gd name="connsiteX0" fmla="*/ 2349 w 4817962"/>
              <a:gd name="connsiteY0" fmla="*/ 2726902 h 5016878"/>
              <a:gd name="connsiteX1" fmla="*/ 554673 w 4817962"/>
              <a:gd name="connsiteY1" fmla="*/ 1027053 h 5016878"/>
              <a:gd name="connsiteX2" fmla="*/ 1292092 w 4817962"/>
              <a:gd name="connsiteY2" fmla="*/ 392872 h 5016878"/>
              <a:gd name="connsiteX3" fmla="*/ 2601884 w 4817962"/>
              <a:gd name="connsiteY3" fmla="*/ 142114 h 5016878"/>
              <a:gd name="connsiteX4" fmla="*/ 4817962 w 4817962"/>
              <a:gd name="connsiteY4" fmla="*/ 2638412 h 5016878"/>
              <a:gd name="connsiteX5" fmla="*/ 2395407 w 4817962"/>
              <a:gd name="connsiteY5" fmla="*/ 5016723 h 5016878"/>
              <a:gd name="connsiteX6" fmla="*/ 2349 w 4817962"/>
              <a:gd name="connsiteY6" fmla="*/ 2726902 h 5016878"/>
              <a:gd name="connsiteX0" fmla="*/ 2349 w 4817962"/>
              <a:gd name="connsiteY0" fmla="*/ 2599752 h 4889728"/>
              <a:gd name="connsiteX1" fmla="*/ 554673 w 4817962"/>
              <a:gd name="connsiteY1" fmla="*/ 899903 h 4889728"/>
              <a:gd name="connsiteX2" fmla="*/ 1292092 w 4817962"/>
              <a:gd name="connsiteY2" fmla="*/ 265722 h 4889728"/>
              <a:gd name="connsiteX3" fmla="*/ 2601884 w 4817962"/>
              <a:gd name="connsiteY3" fmla="*/ 14964 h 4889728"/>
              <a:gd name="connsiteX4" fmla="*/ 4817962 w 4817962"/>
              <a:gd name="connsiteY4" fmla="*/ 2511262 h 4889728"/>
              <a:gd name="connsiteX5" fmla="*/ 2395407 w 4817962"/>
              <a:gd name="connsiteY5" fmla="*/ 4889573 h 4889728"/>
              <a:gd name="connsiteX6" fmla="*/ 2349 w 4817962"/>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1979 w 4817592"/>
              <a:gd name="connsiteY0" fmla="*/ 2599752 h 4889728"/>
              <a:gd name="connsiteX1" fmla="*/ 554303 w 4817592"/>
              <a:gd name="connsiteY1" fmla="*/ 899903 h 4889728"/>
              <a:gd name="connsiteX2" fmla="*/ 1291722 w 4817592"/>
              <a:gd name="connsiteY2" fmla="*/ 265722 h 4889728"/>
              <a:gd name="connsiteX3" fmla="*/ 2601514 w 4817592"/>
              <a:gd name="connsiteY3" fmla="*/ 14964 h 4889728"/>
              <a:gd name="connsiteX4" fmla="*/ 4817592 w 4817592"/>
              <a:gd name="connsiteY4" fmla="*/ 2511262 h 4889728"/>
              <a:gd name="connsiteX5" fmla="*/ 2395037 w 4817592"/>
              <a:gd name="connsiteY5" fmla="*/ 4889573 h 4889728"/>
              <a:gd name="connsiteX6" fmla="*/ 1979 w 4817592"/>
              <a:gd name="connsiteY6" fmla="*/ 2599752 h 4889728"/>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31422 h 4877357"/>
              <a:gd name="connsiteX1" fmla="*/ 583259 w 4846548"/>
              <a:gd name="connsiteY1" fmla="*/ 887327 h 4877357"/>
              <a:gd name="connsiteX2" fmla="*/ 1320678 w 4846548"/>
              <a:gd name="connsiteY2" fmla="*/ 253146 h 4877357"/>
              <a:gd name="connsiteX3" fmla="*/ 2630470 w 4846548"/>
              <a:gd name="connsiteY3" fmla="*/ 2388 h 4877357"/>
              <a:gd name="connsiteX4" fmla="*/ 4846548 w 4846548"/>
              <a:gd name="connsiteY4" fmla="*/ 2498686 h 4877357"/>
              <a:gd name="connsiteX5" fmla="*/ 2423993 w 4846548"/>
              <a:gd name="connsiteY5" fmla="*/ 4876997 h 4877357"/>
              <a:gd name="connsiteX6" fmla="*/ 1438 w 4846548"/>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774250 h 5020185"/>
              <a:gd name="connsiteX1" fmla="*/ 583524 w 4846813"/>
              <a:gd name="connsiteY1" fmla="*/ 1030155 h 5020185"/>
              <a:gd name="connsiteX2" fmla="*/ 1362778 w 4846813"/>
              <a:gd name="connsiteY2" fmla="*/ 384021 h 5020185"/>
              <a:gd name="connsiteX3" fmla="*/ 2630735 w 4846813"/>
              <a:gd name="connsiteY3" fmla="*/ 145216 h 5020185"/>
              <a:gd name="connsiteX4" fmla="*/ 4846813 w 4846813"/>
              <a:gd name="connsiteY4" fmla="*/ 2641514 h 5020185"/>
              <a:gd name="connsiteX5" fmla="*/ 2424258 w 4846813"/>
              <a:gd name="connsiteY5" fmla="*/ 5019825 h 5020185"/>
              <a:gd name="connsiteX6" fmla="*/ 1703 w 4846813"/>
              <a:gd name="connsiteY6" fmla="*/ 2774250 h 5020185"/>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49824" h="4879740">
                <a:moveTo>
                  <a:pt x="4714" y="2633904"/>
                </a:moveTo>
                <a:cubicBezTo>
                  <a:pt x="-41102" y="1753807"/>
                  <a:pt x="254397" y="1247878"/>
                  <a:pt x="574582" y="853951"/>
                </a:cubicBezTo>
                <a:cubicBezTo>
                  <a:pt x="743953" y="976126"/>
                  <a:pt x="1488382" y="955180"/>
                  <a:pt x="1365789" y="243675"/>
                </a:cubicBezTo>
                <a:cubicBezTo>
                  <a:pt x="1697159" y="83895"/>
                  <a:pt x="2172603" y="-24744"/>
                  <a:pt x="2633746" y="4870"/>
                </a:cubicBezTo>
                <a:cubicBezTo>
                  <a:pt x="3094889" y="34484"/>
                  <a:pt x="4770877" y="249696"/>
                  <a:pt x="4849824" y="2501168"/>
                </a:cubicBezTo>
                <a:cubicBezTo>
                  <a:pt x="4823509" y="3714086"/>
                  <a:pt x="4013078" y="4857356"/>
                  <a:pt x="2427269" y="4879479"/>
                </a:cubicBezTo>
                <a:cubicBezTo>
                  <a:pt x="841460" y="4901602"/>
                  <a:pt x="50530" y="3514001"/>
                  <a:pt x="4714" y="2633904"/>
                </a:cubicBezTo>
                <a:close/>
              </a:path>
            </a:pathLst>
          </a:custGeom>
          <a:ln>
            <a:noFill/>
          </a:ln>
        </p:spPr>
        <p:txBody>
          <a:bodyPr anchor="ctr">
            <a:normAutofit/>
          </a:bodyPr>
          <a:lstStyle>
            <a:lvl1pPr algn="ctr">
              <a:defRPr sz="3200" baseline="0">
                <a:solidFill>
                  <a:srgbClr val="6D6E6C"/>
                </a:solidFill>
              </a:defRPr>
            </a:lvl1pPr>
          </a:lstStyle>
          <a:p>
            <a:r>
              <a:rPr lang="en-US" dirty="0"/>
              <a:t>Click here to add photo</a:t>
            </a:r>
          </a:p>
        </p:txBody>
      </p:sp>
      <p:sp>
        <p:nvSpPr>
          <p:cNvPr id="33" name="Text Placeholder 23"/>
          <p:cNvSpPr>
            <a:spLocks noGrp="1"/>
          </p:cNvSpPr>
          <p:nvPr>
            <p:ph type="body" sz="quarter" idx="22" hasCustomPrompt="1"/>
          </p:nvPr>
        </p:nvSpPr>
        <p:spPr>
          <a:xfrm>
            <a:off x="6121565" y="767883"/>
            <a:ext cx="5579898" cy="857158"/>
          </a:xfrm>
          <a:noFill/>
        </p:spPr>
        <p:txBody>
          <a:bodyPr anchor="t">
            <a:normAutofit/>
          </a:bodyPr>
          <a:lstStyle>
            <a:lvl1pPr marL="0" indent="0" algn="l">
              <a:buNone/>
              <a:defRPr sz="3600" i="0">
                <a:solidFill>
                  <a:srgbClr val="EA1D76"/>
                </a:solidFill>
                <a:latin typeface="+mn-lt"/>
              </a:defRPr>
            </a:lvl1pPr>
          </a:lstStyle>
          <a:p>
            <a:pPr lvl="0"/>
            <a:r>
              <a:rPr lang="en-US" dirty="0"/>
              <a:t>TITLE</a:t>
            </a:r>
          </a:p>
        </p:txBody>
      </p:sp>
      <p:sp>
        <p:nvSpPr>
          <p:cNvPr id="34"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5" name="Picture 3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lain Quote Slide - BLUE">
    <p:spTree>
      <p:nvGrpSpPr>
        <p:cNvPr id="1" name=""/>
        <p:cNvGrpSpPr/>
        <p:nvPr/>
      </p:nvGrpSpPr>
      <p:grpSpPr>
        <a:xfrm>
          <a:off x="0" y="0"/>
          <a:ext cx="0" cy="0"/>
          <a:chOff x="0" y="0"/>
          <a:chExt cx="0" cy="0"/>
        </a:xfrm>
      </p:grpSpPr>
      <p:sp>
        <p:nvSpPr>
          <p:cNvPr id="33" name="Text Placeholder 23"/>
          <p:cNvSpPr>
            <a:spLocks noGrp="1"/>
          </p:cNvSpPr>
          <p:nvPr>
            <p:ph type="body" sz="quarter" idx="22" hasCustomPrompt="1"/>
          </p:nvPr>
        </p:nvSpPr>
        <p:spPr>
          <a:xfrm>
            <a:off x="0" y="2119361"/>
            <a:ext cx="12192000" cy="3995690"/>
          </a:xfrm>
        </p:spPr>
        <p:txBody>
          <a:bodyPr anchor="ctr">
            <a:normAutofit/>
          </a:bodyPr>
          <a:lstStyle>
            <a:lvl1pPr marL="0" indent="0" algn="ctr">
              <a:buNone/>
              <a:defRPr sz="3000" i="1" baseline="0">
                <a:solidFill>
                  <a:srgbClr val="6D6E6C"/>
                </a:solidFill>
                <a:latin typeface="+mn-lt"/>
              </a:defRPr>
            </a:lvl1pPr>
          </a:lstStyle>
          <a:p>
            <a:pPr lvl="0"/>
            <a:r>
              <a:rPr lang="en-US" dirty="0"/>
              <a:t>Quote Here</a:t>
            </a:r>
          </a:p>
        </p:txBody>
      </p:sp>
      <p:cxnSp>
        <p:nvCxnSpPr>
          <p:cNvPr id="3" name="Straight Connector 2"/>
          <p:cNvCxnSpPr/>
          <p:nvPr userDrawn="1"/>
        </p:nvCxnSpPr>
        <p:spPr>
          <a:xfrm flipV="1">
            <a:off x="6099983" y="-14288"/>
            <a:ext cx="0" cy="1008418"/>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27" name="Oval 26"/>
          <p:cNvSpPr/>
          <p:nvPr userDrawn="1"/>
        </p:nvSpPr>
        <p:spPr>
          <a:xfrm>
            <a:off x="5570770" y="994130"/>
            <a:ext cx="1115575" cy="1045025"/>
          </a:xfrm>
          <a:prstGeom prst="ellipse">
            <a:avLst/>
          </a:pr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 Placeholder 23"/>
          <p:cNvSpPr>
            <a:spLocks noGrp="1"/>
          </p:cNvSpPr>
          <p:nvPr>
            <p:ph type="body" sz="quarter" idx="14" hasCustomPrompt="1"/>
          </p:nvPr>
        </p:nvSpPr>
        <p:spPr>
          <a:xfrm>
            <a:off x="5775656" y="1074336"/>
            <a:ext cx="785328" cy="964819"/>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4" name="テキスト プレースホルダー 36"/>
          <p:cNvSpPr txBox="1">
            <a:spLocks/>
          </p:cNvSpPr>
          <p:nvPr userDrawn="1"/>
        </p:nvSpPr>
        <p:spPr bwMode="auto">
          <a:xfrm>
            <a:off x="421069" y="6295394"/>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ct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8" name="Picture 37"/>
          <p:cNvPicPr>
            <a:picLocks noChangeAspect="1"/>
          </p:cNvPicPr>
          <p:nvPr userDrawn="1"/>
        </p:nvPicPr>
        <p:blipFill>
          <a:blip r:embed="rId2">
            <a:extLst>
              <a:ext uri="{28A0092B-C50C-407E-A947-70E740481C1C}">
                <a14:useLocalDpi xmlns:a14="http://schemas.microsoft.com/office/drawing/2010/main" val="0"/>
              </a:ext>
            </a:extLst>
          </a:blip>
          <a:srcRect l="47950"/>
          <a:stretch>
            <a:fillRect/>
          </a:stretch>
        </p:blipFill>
        <p:spPr>
          <a:xfrm rot="14769484">
            <a:off x="5881447" y="6408693"/>
            <a:ext cx="437024" cy="837352"/>
          </a:xfrm>
          <a:custGeom>
            <a:avLst/>
            <a:gdLst>
              <a:gd name="connsiteX0" fmla="*/ 437024 w 437024"/>
              <a:gd name="connsiteY0" fmla="*/ 837352 h 837352"/>
              <a:gd name="connsiteX1" fmla="*/ 0 w 437024"/>
              <a:gd name="connsiteY1" fmla="*/ 837352 h 837352"/>
              <a:gd name="connsiteX2" fmla="*/ 370048 w 437024"/>
              <a:gd name="connsiteY2" fmla="*/ 0 h 837352"/>
              <a:gd name="connsiteX3" fmla="*/ 437024 w 437024"/>
              <a:gd name="connsiteY3" fmla="*/ 0 h 837352"/>
            </a:gdLst>
            <a:ahLst/>
            <a:cxnLst>
              <a:cxn ang="0">
                <a:pos x="connsiteX0" y="connsiteY0"/>
              </a:cxn>
              <a:cxn ang="0">
                <a:pos x="connsiteX1" y="connsiteY1"/>
              </a:cxn>
              <a:cxn ang="0">
                <a:pos x="connsiteX2" y="connsiteY2"/>
              </a:cxn>
              <a:cxn ang="0">
                <a:pos x="connsiteX3" y="connsiteY3"/>
              </a:cxn>
            </a:cxnLst>
            <a:rect l="l" t="t" r="r" b="b"/>
            <a:pathLst>
              <a:path w="437024" h="837352">
                <a:moveTo>
                  <a:pt x="437024" y="837352"/>
                </a:moveTo>
                <a:lnTo>
                  <a:pt x="0" y="837352"/>
                </a:lnTo>
                <a:lnTo>
                  <a:pt x="370048" y="0"/>
                </a:lnTo>
                <a:lnTo>
                  <a:pt x="437024" y="0"/>
                </a:lnTo>
                <a:close/>
              </a:path>
            </a:pathLst>
          </a:custGeom>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lain Quote Slide - GREEN">
    <p:spTree>
      <p:nvGrpSpPr>
        <p:cNvPr id="1" name=""/>
        <p:cNvGrpSpPr/>
        <p:nvPr/>
      </p:nvGrpSpPr>
      <p:grpSpPr>
        <a:xfrm>
          <a:off x="0" y="0"/>
          <a:ext cx="0" cy="0"/>
          <a:chOff x="0" y="0"/>
          <a:chExt cx="0" cy="0"/>
        </a:xfrm>
      </p:grpSpPr>
      <p:cxnSp>
        <p:nvCxnSpPr>
          <p:cNvPr id="18" name="Straight Connector 17"/>
          <p:cNvCxnSpPr/>
          <p:nvPr userDrawn="1"/>
        </p:nvCxnSpPr>
        <p:spPr>
          <a:xfrm flipV="1">
            <a:off x="6099983" y="-14288"/>
            <a:ext cx="0" cy="1008418"/>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27" name="Oval 26"/>
          <p:cNvSpPr/>
          <p:nvPr userDrawn="1"/>
        </p:nvSpPr>
        <p:spPr>
          <a:xfrm>
            <a:off x="5570770" y="994130"/>
            <a:ext cx="1115575" cy="1045025"/>
          </a:xfrm>
          <a:prstGeom prst="ellipse">
            <a:avLst/>
          </a:pr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 Placeholder 23"/>
          <p:cNvSpPr>
            <a:spLocks noGrp="1"/>
          </p:cNvSpPr>
          <p:nvPr>
            <p:ph type="body" sz="quarter" idx="14" hasCustomPrompt="1"/>
          </p:nvPr>
        </p:nvSpPr>
        <p:spPr>
          <a:xfrm>
            <a:off x="5775656" y="1074336"/>
            <a:ext cx="785328" cy="964819"/>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4" name="Text Placeholder 23"/>
          <p:cNvSpPr>
            <a:spLocks noGrp="1"/>
          </p:cNvSpPr>
          <p:nvPr>
            <p:ph type="body" sz="quarter" idx="22" hasCustomPrompt="1"/>
          </p:nvPr>
        </p:nvSpPr>
        <p:spPr>
          <a:xfrm>
            <a:off x="0" y="2119361"/>
            <a:ext cx="12192000" cy="3995690"/>
          </a:xfrm>
        </p:spPr>
        <p:txBody>
          <a:bodyPr anchor="ctr">
            <a:normAutofit/>
          </a:bodyPr>
          <a:lstStyle>
            <a:lvl1pPr marL="0" indent="0" algn="ctr">
              <a:buNone/>
              <a:defRPr sz="3000" i="1" baseline="0">
                <a:solidFill>
                  <a:srgbClr val="6D6E6C"/>
                </a:solidFill>
                <a:latin typeface="+mn-lt"/>
              </a:defRPr>
            </a:lvl1pPr>
          </a:lstStyle>
          <a:p>
            <a:pPr lvl="0"/>
            <a:r>
              <a:rPr lang="en-US" dirty="0"/>
              <a:t>Quote Here</a:t>
            </a:r>
          </a:p>
        </p:txBody>
      </p:sp>
      <p:sp>
        <p:nvSpPr>
          <p:cNvPr id="35" name="テキスト プレースホルダー 36"/>
          <p:cNvSpPr txBox="1">
            <a:spLocks/>
          </p:cNvSpPr>
          <p:nvPr userDrawn="1"/>
        </p:nvSpPr>
        <p:spPr bwMode="auto">
          <a:xfrm>
            <a:off x="421069" y="6295394"/>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ct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6" name="Picture 35"/>
          <p:cNvPicPr>
            <a:picLocks noChangeAspect="1"/>
          </p:cNvPicPr>
          <p:nvPr userDrawn="1"/>
        </p:nvPicPr>
        <p:blipFill>
          <a:blip r:embed="rId2">
            <a:extLst>
              <a:ext uri="{28A0092B-C50C-407E-A947-70E740481C1C}">
                <a14:useLocalDpi xmlns:a14="http://schemas.microsoft.com/office/drawing/2010/main" val="0"/>
              </a:ext>
            </a:extLst>
          </a:blip>
          <a:srcRect l="47950"/>
          <a:stretch>
            <a:fillRect/>
          </a:stretch>
        </p:blipFill>
        <p:spPr>
          <a:xfrm rot="14769484">
            <a:off x="5881447" y="6408693"/>
            <a:ext cx="437024" cy="837352"/>
          </a:xfrm>
          <a:custGeom>
            <a:avLst/>
            <a:gdLst>
              <a:gd name="connsiteX0" fmla="*/ 437024 w 437024"/>
              <a:gd name="connsiteY0" fmla="*/ 837352 h 837352"/>
              <a:gd name="connsiteX1" fmla="*/ 0 w 437024"/>
              <a:gd name="connsiteY1" fmla="*/ 837352 h 837352"/>
              <a:gd name="connsiteX2" fmla="*/ 370048 w 437024"/>
              <a:gd name="connsiteY2" fmla="*/ 0 h 837352"/>
              <a:gd name="connsiteX3" fmla="*/ 437024 w 437024"/>
              <a:gd name="connsiteY3" fmla="*/ 0 h 837352"/>
            </a:gdLst>
            <a:ahLst/>
            <a:cxnLst>
              <a:cxn ang="0">
                <a:pos x="connsiteX0" y="connsiteY0"/>
              </a:cxn>
              <a:cxn ang="0">
                <a:pos x="connsiteX1" y="connsiteY1"/>
              </a:cxn>
              <a:cxn ang="0">
                <a:pos x="connsiteX2" y="connsiteY2"/>
              </a:cxn>
              <a:cxn ang="0">
                <a:pos x="connsiteX3" y="connsiteY3"/>
              </a:cxn>
            </a:cxnLst>
            <a:rect l="l" t="t" r="r" b="b"/>
            <a:pathLst>
              <a:path w="437024" h="837352">
                <a:moveTo>
                  <a:pt x="437024" y="837352"/>
                </a:moveTo>
                <a:lnTo>
                  <a:pt x="0" y="837352"/>
                </a:lnTo>
                <a:lnTo>
                  <a:pt x="370048" y="0"/>
                </a:lnTo>
                <a:lnTo>
                  <a:pt x="437024" y="0"/>
                </a:lnTo>
                <a:close/>
              </a:path>
            </a:pathLst>
          </a:custGeom>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lain Quote Slide - ORANGE">
    <p:spTree>
      <p:nvGrpSpPr>
        <p:cNvPr id="1" name=""/>
        <p:cNvGrpSpPr/>
        <p:nvPr/>
      </p:nvGrpSpPr>
      <p:grpSpPr>
        <a:xfrm>
          <a:off x="0" y="0"/>
          <a:ext cx="0" cy="0"/>
          <a:chOff x="0" y="0"/>
          <a:chExt cx="0" cy="0"/>
        </a:xfrm>
      </p:grpSpPr>
      <p:cxnSp>
        <p:nvCxnSpPr>
          <p:cNvPr id="15" name="Straight Connector 14"/>
          <p:cNvCxnSpPr/>
          <p:nvPr userDrawn="1"/>
        </p:nvCxnSpPr>
        <p:spPr>
          <a:xfrm flipV="1">
            <a:off x="6099983" y="-14288"/>
            <a:ext cx="0" cy="1008418"/>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16" name="Oval 15"/>
          <p:cNvSpPr/>
          <p:nvPr userDrawn="1"/>
        </p:nvSpPr>
        <p:spPr>
          <a:xfrm>
            <a:off x="5570770" y="994130"/>
            <a:ext cx="1115575" cy="1045025"/>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23"/>
          <p:cNvSpPr>
            <a:spLocks noGrp="1"/>
          </p:cNvSpPr>
          <p:nvPr>
            <p:ph type="body" sz="quarter" idx="14" hasCustomPrompt="1"/>
          </p:nvPr>
        </p:nvSpPr>
        <p:spPr>
          <a:xfrm>
            <a:off x="5775656" y="1074336"/>
            <a:ext cx="785328" cy="964819"/>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18" name="Text Placeholder 23"/>
          <p:cNvSpPr>
            <a:spLocks noGrp="1"/>
          </p:cNvSpPr>
          <p:nvPr>
            <p:ph type="body" sz="quarter" idx="22" hasCustomPrompt="1"/>
          </p:nvPr>
        </p:nvSpPr>
        <p:spPr>
          <a:xfrm>
            <a:off x="0" y="2119361"/>
            <a:ext cx="12192000" cy="3995690"/>
          </a:xfrm>
        </p:spPr>
        <p:txBody>
          <a:bodyPr anchor="ctr">
            <a:normAutofit/>
          </a:bodyPr>
          <a:lstStyle>
            <a:lvl1pPr marL="0" indent="0" algn="ctr">
              <a:buNone/>
              <a:defRPr sz="3000" i="1" baseline="0">
                <a:solidFill>
                  <a:srgbClr val="6D6E6C"/>
                </a:solidFill>
                <a:latin typeface="+mn-lt"/>
              </a:defRPr>
            </a:lvl1pPr>
          </a:lstStyle>
          <a:p>
            <a:pPr lvl="0"/>
            <a:r>
              <a:rPr lang="en-US" dirty="0"/>
              <a:t>Quote Here</a:t>
            </a:r>
          </a:p>
        </p:txBody>
      </p:sp>
      <p:sp>
        <p:nvSpPr>
          <p:cNvPr id="19" name="テキスト プレースホルダー 36"/>
          <p:cNvSpPr txBox="1">
            <a:spLocks/>
          </p:cNvSpPr>
          <p:nvPr userDrawn="1"/>
        </p:nvSpPr>
        <p:spPr bwMode="auto">
          <a:xfrm>
            <a:off x="421069" y="6295394"/>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ct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1" name="Picture 20"/>
          <p:cNvPicPr>
            <a:picLocks noChangeAspect="1"/>
          </p:cNvPicPr>
          <p:nvPr userDrawn="1"/>
        </p:nvPicPr>
        <p:blipFill>
          <a:blip r:embed="rId2">
            <a:extLst>
              <a:ext uri="{28A0092B-C50C-407E-A947-70E740481C1C}">
                <a14:useLocalDpi xmlns:a14="http://schemas.microsoft.com/office/drawing/2010/main" val="0"/>
              </a:ext>
            </a:extLst>
          </a:blip>
          <a:srcRect l="47950"/>
          <a:stretch>
            <a:fillRect/>
          </a:stretch>
        </p:blipFill>
        <p:spPr>
          <a:xfrm rot="14769484">
            <a:off x="5881447" y="6408693"/>
            <a:ext cx="437024" cy="837352"/>
          </a:xfrm>
          <a:custGeom>
            <a:avLst/>
            <a:gdLst>
              <a:gd name="connsiteX0" fmla="*/ 437024 w 437024"/>
              <a:gd name="connsiteY0" fmla="*/ 837352 h 837352"/>
              <a:gd name="connsiteX1" fmla="*/ 0 w 437024"/>
              <a:gd name="connsiteY1" fmla="*/ 837352 h 837352"/>
              <a:gd name="connsiteX2" fmla="*/ 370048 w 437024"/>
              <a:gd name="connsiteY2" fmla="*/ 0 h 837352"/>
              <a:gd name="connsiteX3" fmla="*/ 437024 w 437024"/>
              <a:gd name="connsiteY3" fmla="*/ 0 h 837352"/>
            </a:gdLst>
            <a:ahLst/>
            <a:cxnLst>
              <a:cxn ang="0">
                <a:pos x="connsiteX0" y="connsiteY0"/>
              </a:cxn>
              <a:cxn ang="0">
                <a:pos x="connsiteX1" y="connsiteY1"/>
              </a:cxn>
              <a:cxn ang="0">
                <a:pos x="connsiteX2" y="connsiteY2"/>
              </a:cxn>
              <a:cxn ang="0">
                <a:pos x="connsiteX3" y="connsiteY3"/>
              </a:cxn>
            </a:cxnLst>
            <a:rect l="l" t="t" r="r" b="b"/>
            <a:pathLst>
              <a:path w="437024" h="837352">
                <a:moveTo>
                  <a:pt x="437024" y="837352"/>
                </a:moveTo>
                <a:lnTo>
                  <a:pt x="0" y="837352"/>
                </a:lnTo>
                <a:lnTo>
                  <a:pt x="370048" y="0"/>
                </a:lnTo>
                <a:lnTo>
                  <a:pt x="437024" y="0"/>
                </a:lnTo>
                <a:close/>
              </a:path>
            </a:pathLst>
          </a:custGeom>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lain Quote Slide - PINK">
    <p:spTree>
      <p:nvGrpSpPr>
        <p:cNvPr id="1" name=""/>
        <p:cNvGrpSpPr/>
        <p:nvPr/>
      </p:nvGrpSpPr>
      <p:grpSpPr>
        <a:xfrm>
          <a:off x="0" y="0"/>
          <a:ext cx="0" cy="0"/>
          <a:chOff x="0" y="0"/>
          <a:chExt cx="0" cy="0"/>
        </a:xfrm>
      </p:grpSpPr>
      <p:cxnSp>
        <p:nvCxnSpPr>
          <p:cNvPr id="17" name="Straight Connector 16"/>
          <p:cNvCxnSpPr/>
          <p:nvPr userDrawn="1"/>
        </p:nvCxnSpPr>
        <p:spPr>
          <a:xfrm flipV="1">
            <a:off x="6099983" y="-14288"/>
            <a:ext cx="0" cy="1008418"/>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18" name="Oval 17"/>
          <p:cNvSpPr/>
          <p:nvPr userDrawn="1"/>
        </p:nvSpPr>
        <p:spPr>
          <a:xfrm>
            <a:off x="5570770" y="994130"/>
            <a:ext cx="1115575" cy="1045025"/>
          </a:xfrm>
          <a:prstGeom prst="ellipse">
            <a:avLst/>
          </a:pr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23"/>
          <p:cNvSpPr>
            <a:spLocks noGrp="1"/>
          </p:cNvSpPr>
          <p:nvPr>
            <p:ph type="body" sz="quarter" idx="14" hasCustomPrompt="1"/>
          </p:nvPr>
        </p:nvSpPr>
        <p:spPr>
          <a:xfrm>
            <a:off x="5775656" y="1074336"/>
            <a:ext cx="785328" cy="964819"/>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21" name="Text Placeholder 23"/>
          <p:cNvSpPr>
            <a:spLocks noGrp="1"/>
          </p:cNvSpPr>
          <p:nvPr>
            <p:ph type="body" sz="quarter" idx="22" hasCustomPrompt="1"/>
          </p:nvPr>
        </p:nvSpPr>
        <p:spPr>
          <a:xfrm>
            <a:off x="0" y="2119361"/>
            <a:ext cx="12192000" cy="3995690"/>
          </a:xfrm>
        </p:spPr>
        <p:txBody>
          <a:bodyPr anchor="ctr">
            <a:normAutofit/>
          </a:bodyPr>
          <a:lstStyle>
            <a:lvl1pPr marL="0" indent="0" algn="ctr">
              <a:buNone/>
              <a:defRPr sz="3000" i="1" baseline="0">
                <a:solidFill>
                  <a:srgbClr val="6D6E6C"/>
                </a:solidFill>
                <a:latin typeface="+mn-lt"/>
              </a:defRPr>
            </a:lvl1pPr>
          </a:lstStyle>
          <a:p>
            <a:pPr lvl="0"/>
            <a:r>
              <a:rPr lang="en-US" dirty="0"/>
              <a:t>Quote Here</a:t>
            </a:r>
          </a:p>
        </p:txBody>
      </p:sp>
      <p:sp>
        <p:nvSpPr>
          <p:cNvPr id="22" name="テキスト プレースホルダー 36"/>
          <p:cNvSpPr txBox="1">
            <a:spLocks/>
          </p:cNvSpPr>
          <p:nvPr userDrawn="1"/>
        </p:nvSpPr>
        <p:spPr bwMode="auto">
          <a:xfrm>
            <a:off x="421069" y="6295394"/>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ct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3" name="Picture 22"/>
          <p:cNvPicPr>
            <a:picLocks noChangeAspect="1"/>
          </p:cNvPicPr>
          <p:nvPr userDrawn="1"/>
        </p:nvPicPr>
        <p:blipFill>
          <a:blip r:embed="rId2">
            <a:extLst>
              <a:ext uri="{28A0092B-C50C-407E-A947-70E740481C1C}">
                <a14:useLocalDpi xmlns:a14="http://schemas.microsoft.com/office/drawing/2010/main" val="0"/>
              </a:ext>
            </a:extLst>
          </a:blip>
          <a:srcRect l="47950"/>
          <a:stretch>
            <a:fillRect/>
          </a:stretch>
        </p:blipFill>
        <p:spPr>
          <a:xfrm rot="14769484">
            <a:off x="5881447" y="6408693"/>
            <a:ext cx="437024" cy="837352"/>
          </a:xfrm>
          <a:custGeom>
            <a:avLst/>
            <a:gdLst>
              <a:gd name="connsiteX0" fmla="*/ 437024 w 437024"/>
              <a:gd name="connsiteY0" fmla="*/ 837352 h 837352"/>
              <a:gd name="connsiteX1" fmla="*/ 0 w 437024"/>
              <a:gd name="connsiteY1" fmla="*/ 837352 h 837352"/>
              <a:gd name="connsiteX2" fmla="*/ 370048 w 437024"/>
              <a:gd name="connsiteY2" fmla="*/ 0 h 837352"/>
              <a:gd name="connsiteX3" fmla="*/ 437024 w 437024"/>
              <a:gd name="connsiteY3" fmla="*/ 0 h 837352"/>
            </a:gdLst>
            <a:ahLst/>
            <a:cxnLst>
              <a:cxn ang="0">
                <a:pos x="connsiteX0" y="connsiteY0"/>
              </a:cxn>
              <a:cxn ang="0">
                <a:pos x="connsiteX1" y="connsiteY1"/>
              </a:cxn>
              <a:cxn ang="0">
                <a:pos x="connsiteX2" y="connsiteY2"/>
              </a:cxn>
              <a:cxn ang="0">
                <a:pos x="connsiteX3" y="connsiteY3"/>
              </a:cxn>
            </a:cxnLst>
            <a:rect l="l" t="t" r="r" b="b"/>
            <a:pathLst>
              <a:path w="437024" h="837352">
                <a:moveTo>
                  <a:pt x="437024" y="837352"/>
                </a:moveTo>
                <a:lnTo>
                  <a:pt x="0" y="837352"/>
                </a:lnTo>
                <a:lnTo>
                  <a:pt x="370048" y="0"/>
                </a:lnTo>
                <a:lnTo>
                  <a:pt x="437024" y="0"/>
                </a:lnTo>
                <a:close/>
              </a:path>
            </a:pathLst>
          </a:custGeom>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slide - BLUE">
    <p:spTree>
      <p:nvGrpSpPr>
        <p:cNvPr id="1" name=""/>
        <p:cNvGrpSpPr/>
        <p:nvPr/>
      </p:nvGrpSpPr>
      <p:grpSpPr>
        <a:xfrm>
          <a:off x="0" y="0"/>
          <a:ext cx="0" cy="0"/>
          <a:chOff x="0" y="0"/>
          <a:chExt cx="0" cy="0"/>
        </a:xfrm>
      </p:grpSpPr>
      <p:sp>
        <p:nvSpPr>
          <p:cNvPr id="28" name="Arc 27"/>
          <p:cNvSpPr/>
          <p:nvPr userDrawn="1"/>
        </p:nvSpPr>
        <p:spPr>
          <a:xfrm rot="11814902" flipH="1">
            <a:off x="-812362" y="-1784731"/>
            <a:ext cx="9239667" cy="9239667"/>
          </a:xfrm>
          <a:prstGeom prst="arc">
            <a:avLst>
              <a:gd name="adj1" fmla="val 18971973"/>
              <a:gd name="adj2" fmla="val 323598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Freeform 28"/>
          <p:cNvSpPr/>
          <p:nvPr userDrawn="1"/>
        </p:nvSpPr>
        <p:spPr>
          <a:xfrm>
            <a:off x="1" y="-2"/>
            <a:ext cx="7807920" cy="6858002"/>
          </a:xfrm>
          <a:custGeom>
            <a:avLst/>
            <a:gdLst>
              <a:gd name="connsiteX0" fmla="*/ 0 w 7807920"/>
              <a:gd name="connsiteY0" fmla="*/ 0 h 6858002"/>
              <a:gd name="connsiteX1" fmla="*/ 6538515 w 7807920"/>
              <a:gd name="connsiteY1" fmla="*/ 0 h 6858002"/>
              <a:gd name="connsiteX2" fmla="*/ 6572007 w 7807920"/>
              <a:gd name="connsiteY2" fmla="*/ 35129 h 6858002"/>
              <a:gd name="connsiteX3" fmla="*/ 7807920 w 7807920"/>
              <a:gd name="connsiteY3" fmla="*/ 3233967 h 6858002"/>
              <a:gd name="connsiteX4" fmla="*/ 6249254 w 7807920"/>
              <a:gd name="connsiteY4" fmla="*/ 6755559 h 6858002"/>
              <a:gd name="connsiteX5" fmla="*/ 6130989 w 7807920"/>
              <a:gd name="connsiteY5" fmla="*/ 6858002 h 6858002"/>
              <a:gd name="connsiteX6" fmla="*/ 0 w 7807920"/>
              <a:gd name="connsiteY6"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07920" h="6858002">
                <a:moveTo>
                  <a:pt x="0" y="0"/>
                </a:moveTo>
                <a:lnTo>
                  <a:pt x="6538515" y="0"/>
                </a:lnTo>
                <a:lnTo>
                  <a:pt x="6572007" y="35129"/>
                </a:lnTo>
                <a:cubicBezTo>
                  <a:pt x="7339900" y="880001"/>
                  <a:pt x="7807920" y="2002328"/>
                  <a:pt x="7807920" y="3233967"/>
                </a:cubicBezTo>
                <a:cubicBezTo>
                  <a:pt x="7807920" y="4629825"/>
                  <a:pt x="7206775" y="5885278"/>
                  <a:pt x="6249254" y="6755559"/>
                </a:cubicBezTo>
                <a:lnTo>
                  <a:pt x="6130989" y="6858002"/>
                </a:lnTo>
                <a:lnTo>
                  <a:pt x="0" y="6858002"/>
                </a:lnTo>
                <a:close/>
              </a:path>
            </a:pathLst>
          </a:cu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Freeform 29"/>
          <p:cNvSpPr/>
          <p:nvPr userDrawn="1"/>
        </p:nvSpPr>
        <p:spPr>
          <a:xfrm>
            <a:off x="5889556" y="-8419"/>
            <a:ext cx="2204886" cy="1696808"/>
          </a:xfrm>
          <a:custGeom>
            <a:avLst/>
            <a:gdLst>
              <a:gd name="connsiteX0" fmla="*/ 174902 w 2204886"/>
              <a:gd name="connsiteY0" fmla="*/ 0 h 1696808"/>
              <a:gd name="connsiteX1" fmla="*/ 2029985 w 2204886"/>
              <a:gd name="connsiteY1" fmla="*/ 0 h 1696808"/>
              <a:gd name="connsiteX2" fmla="*/ 2071827 w 2204886"/>
              <a:gd name="connsiteY2" fmla="*/ 68875 h 1696808"/>
              <a:gd name="connsiteX3" fmla="*/ 2204886 w 2204886"/>
              <a:gd name="connsiteY3" fmla="*/ 594365 h 1696808"/>
              <a:gd name="connsiteX4" fmla="*/ 1102443 w 2204886"/>
              <a:gd name="connsiteY4" fmla="*/ 1696808 h 1696808"/>
              <a:gd name="connsiteX5" fmla="*/ 0 w 2204886"/>
              <a:gd name="connsiteY5" fmla="*/ 594365 h 1696808"/>
              <a:gd name="connsiteX6" fmla="*/ 133059 w 2204886"/>
              <a:gd name="connsiteY6" fmla="*/ 68875 h 1696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4886" h="1696808">
                <a:moveTo>
                  <a:pt x="174902" y="0"/>
                </a:moveTo>
                <a:lnTo>
                  <a:pt x="2029985" y="0"/>
                </a:lnTo>
                <a:lnTo>
                  <a:pt x="2071827" y="68875"/>
                </a:lnTo>
                <a:cubicBezTo>
                  <a:pt x="2156685" y="225084"/>
                  <a:pt x="2204886" y="404096"/>
                  <a:pt x="2204886" y="594365"/>
                </a:cubicBezTo>
                <a:cubicBezTo>
                  <a:pt x="2204886" y="1203227"/>
                  <a:pt x="1711305" y="1696808"/>
                  <a:pt x="1102443" y="1696808"/>
                </a:cubicBezTo>
                <a:cubicBezTo>
                  <a:pt x="493581" y="1696808"/>
                  <a:pt x="0" y="1203227"/>
                  <a:pt x="0" y="594365"/>
                </a:cubicBezTo>
                <a:cubicBezTo>
                  <a:pt x="0" y="404096"/>
                  <a:pt x="48202" y="225084"/>
                  <a:pt x="133059" y="68875"/>
                </a:cubicBezTo>
                <a:close/>
              </a:path>
            </a:pathLst>
          </a:cu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Oval 30"/>
          <p:cNvSpPr/>
          <p:nvPr userDrawn="1"/>
        </p:nvSpPr>
        <p:spPr>
          <a:xfrm>
            <a:off x="6426063" y="5260658"/>
            <a:ext cx="1236407" cy="1236407"/>
          </a:xfrm>
          <a:prstGeom prst="ellipse">
            <a:avLst/>
          </a:prstGeom>
          <a:solidFill>
            <a:srgbClr val="F38B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userDrawn="1"/>
        </p:nvSpPr>
        <p:spPr>
          <a:xfrm>
            <a:off x="7292531" y="1231820"/>
            <a:ext cx="739878" cy="739878"/>
          </a:xfrm>
          <a:prstGeom prst="ellipse">
            <a:avLst/>
          </a:prstGeom>
          <a:solidFill>
            <a:srgbClr val="B6BD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 Placeholder 23"/>
          <p:cNvSpPr>
            <a:spLocks noGrp="1"/>
          </p:cNvSpPr>
          <p:nvPr>
            <p:ph type="body" sz="quarter" idx="14" hasCustomPrompt="1"/>
          </p:nvPr>
        </p:nvSpPr>
        <p:spPr>
          <a:xfrm>
            <a:off x="5176366" y="4068800"/>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5" name="Text Placeholder 23"/>
          <p:cNvSpPr>
            <a:spLocks noGrp="1"/>
          </p:cNvSpPr>
          <p:nvPr>
            <p:ph type="body" sz="quarter" idx="15" hasCustomPrompt="1"/>
          </p:nvPr>
        </p:nvSpPr>
        <p:spPr>
          <a:xfrm>
            <a:off x="473106" y="1345908"/>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a:t>“</a:t>
            </a:r>
            <a:endParaRPr lang="en-US" dirty="0"/>
          </a:p>
        </p:txBody>
      </p:sp>
      <p:sp>
        <p:nvSpPr>
          <p:cNvPr id="36" name="Text Placeholder 23"/>
          <p:cNvSpPr>
            <a:spLocks noGrp="1"/>
          </p:cNvSpPr>
          <p:nvPr>
            <p:ph type="body" sz="quarter" idx="13" hasCustomPrompt="1"/>
          </p:nvPr>
        </p:nvSpPr>
        <p:spPr>
          <a:xfrm>
            <a:off x="505763" y="1991442"/>
            <a:ext cx="5423273"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39" name="Picture 38"/>
          <p:cNvPicPr>
            <a:picLocks noChangeAspect="1"/>
          </p:cNvPicPr>
          <p:nvPr userDrawn="1"/>
        </p:nvPicPr>
        <p:blipFill>
          <a:blip r:embed="rId2">
            <a:extLst>
              <a:ext uri="{28A0092B-C50C-407E-A947-70E740481C1C}">
                <a14:useLocalDpi xmlns:a14="http://schemas.microsoft.com/office/drawing/2010/main" val="0"/>
              </a:ext>
            </a:extLst>
          </a:blip>
          <a:srcRect b="76017"/>
          <a:stretch>
            <a:fillRect/>
          </a:stretch>
        </p:blipFill>
        <p:spPr>
          <a:xfrm>
            <a:off x="2085890" y="5306824"/>
            <a:ext cx="6467856" cy="1551177"/>
          </a:xfrm>
          <a:custGeom>
            <a:avLst/>
            <a:gdLst>
              <a:gd name="connsiteX0" fmla="*/ 0 w 6467856"/>
              <a:gd name="connsiteY0" fmla="*/ 0 h 1551177"/>
              <a:gd name="connsiteX1" fmla="*/ 6467856 w 6467856"/>
              <a:gd name="connsiteY1" fmla="*/ 0 h 1551177"/>
              <a:gd name="connsiteX2" fmla="*/ 6467856 w 6467856"/>
              <a:gd name="connsiteY2" fmla="*/ 1551177 h 1551177"/>
              <a:gd name="connsiteX3" fmla="*/ 0 w 6467856"/>
              <a:gd name="connsiteY3" fmla="*/ 1551177 h 1551177"/>
            </a:gdLst>
            <a:ahLst/>
            <a:cxnLst>
              <a:cxn ang="0">
                <a:pos x="connsiteX0" y="connsiteY0"/>
              </a:cxn>
              <a:cxn ang="0">
                <a:pos x="connsiteX1" y="connsiteY1"/>
              </a:cxn>
              <a:cxn ang="0">
                <a:pos x="connsiteX2" y="connsiteY2"/>
              </a:cxn>
              <a:cxn ang="0">
                <a:pos x="connsiteX3" y="connsiteY3"/>
              </a:cxn>
            </a:cxnLst>
            <a:rect l="l" t="t" r="r" b="b"/>
            <a:pathLst>
              <a:path w="6467856" h="1551177">
                <a:moveTo>
                  <a:pt x="0" y="0"/>
                </a:moveTo>
                <a:lnTo>
                  <a:pt x="6467856" y="0"/>
                </a:lnTo>
                <a:lnTo>
                  <a:pt x="6467856" y="1551177"/>
                </a:lnTo>
                <a:lnTo>
                  <a:pt x="0" y="1551177"/>
                </a:lnTo>
                <a:close/>
              </a:path>
            </a:pathLst>
          </a:custGeom>
        </p:spPr>
      </p:pic>
      <p:sp>
        <p:nvSpPr>
          <p:cNvPr id="40"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41" name="Picture 40"/>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slide - GREEN">
    <p:spTree>
      <p:nvGrpSpPr>
        <p:cNvPr id="1" name=""/>
        <p:cNvGrpSpPr/>
        <p:nvPr/>
      </p:nvGrpSpPr>
      <p:grpSpPr>
        <a:xfrm>
          <a:off x="0" y="0"/>
          <a:ext cx="0" cy="0"/>
          <a:chOff x="0" y="0"/>
          <a:chExt cx="0" cy="0"/>
        </a:xfrm>
      </p:grpSpPr>
      <p:sp>
        <p:nvSpPr>
          <p:cNvPr id="27" name="Arc 26"/>
          <p:cNvSpPr/>
          <p:nvPr userDrawn="1"/>
        </p:nvSpPr>
        <p:spPr>
          <a:xfrm rot="11814902" flipH="1">
            <a:off x="-812362" y="-1784731"/>
            <a:ext cx="9239667" cy="9239667"/>
          </a:xfrm>
          <a:prstGeom prst="arc">
            <a:avLst>
              <a:gd name="adj1" fmla="val 18971973"/>
              <a:gd name="adj2" fmla="val 323598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Freeform 27"/>
          <p:cNvSpPr/>
          <p:nvPr userDrawn="1"/>
        </p:nvSpPr>
        <p:spPr>
          <a:xfrm>
            <a:off x="1" y="-2"/>
            <a:ext cx="7807920" cy="6858002"/>
          </a:xfrm>
          <a:custGeom>
            <a:avLst/>
            <a:gdLst>
              <a:gd name="connsiteX0" fmla="*/ 0 w 7807920"/>
              <a:gd name="connsiteY0" fmla="*/ 0 h 6858002"/>
              <a:gd name="connsiteX1" fmla="*/ 6538515 w 7807920"/>
              <a:gd name="connsiteY1" fmla="*/ 0 h 6858002"/>
              <a:gd name="connsiteX2" fmla="*/ 6572007 w 7807920"/>
              <a:gd name="connsiteY2" fmla="*/ 35129 h 6858002"/>
              <a:gd name="connsiteX3" fmla="*/ 7807920 w 7807920"/>
              <a:gd name="connsiteY3" fmla="*/ 3233967 h 6858002"/>
              <a:gd name="connsiteX4" fmla="*/ 6249254 w 7807920"/>
              <a:gd name="connsiteY4" fmla="*/ 6755559 h 6858002"/>
              <a:gd name="connsiteX5" fmla="*/ 6130989 w 7807920"/>
              <a:gd name="connsiteY5" fmla="*/ 6858002 h 6858002"/>
              <a:gd name="connsiteX6" fmla="*/ 0 w 7807920"/>
              <a:gd name="connsiteY6"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07920" h="6858002">
                <a:moveTo>
                  <a:pt x="0" y="0"/>
                </a:moveTo>
                <a:lnTo>
                  <a:pt x="6538515" y="0"/>
                </a:lnTo>
                <a:lnTo>
                  <a:pt x="6572007" y="35129"/>
                </a:lnTo>
                <a:cubicBezTo>
                  <a:pt x="7339900" y="880001"/>
                  <a:pt x="7807920" y="2002328"/>
                  <a:pt x="7807920" y="3233967"/>
                </a:cubicBezTo>
                <a:cubicBezTo>
                  <a:pt x="7807920" y="4629825"/>
                  <a:pt x="7206775" y="5885278"/>
                  <a:pt x="6249254" y="6755559"/>
                </a:cubicBezTo>
                <a:lnTo>
                  <a:pt x="6130989" y="6858002"/>
                </a:lnTo>
                <a:lnTo>
                  <a:pt x="0" y="6858002"/>
                </a:lnTo>
                <a:close/>
              </a:path>
            </a:pathLst>
          </a:cu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28"/>
          <p:cNvSpPr/>
          <p:nvPr userDrawn="1"/>
        </p:nvSpPr>
        <p:spPr>
          <a:xfrm>
            <a:off x="5889556" y="-8419"/>
            <a:ext cx="2204886" cy="1696808"/>
          </a:xfrm>
          <a:custGeom>
            <a:avLst/>
            <a:gdLst>
              <a:gd name="connsiteX0" fmla="*/ 174902 w 2204886"/>
              <a:gd name="connsiteY0" fmla="*/ 0 h 1696808"/>
              <a:gd name="connsiteX1" fmla="*/ 2029985 w 2204886"/>
              <a:gd name="connsiteY1" fmla="*/ 0 h 1696808"/>
              <a:gd name="connsiteX2" fmla="*/ 2071827 w 2204886"/>
              <a:gd name="connsiteY2" fmla="*/ 68875 h 1696808"/>
              <a:gd name="connsiteX3" fmla="*/ 2204886 w 2204886"/>
              <a:gd name="connsiteY3" fmla="*/ 594365 h 1696808"/>
              <a:gd name="connsiteX4" fmla="*/ 1102443 w 2204886"/>
              <a:gd name="connsiteY4" fmla="*/ 1696808 h 1696808"/>
              <a:gd name="connsiteX5" fmla="*/ 0 w 2204886"/>
              <a:gd name="connsiteY5" fmla="*/ 594365 h 1696808"/>
              <a:gd name="connsiteX6" fmla="*/ 133059 w 2204886"/>
              <a:gd name="connsiteY6" fmla="*/ 68875 h 1696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4886" h="1696808">
                <a:moveTo>
                  <a:pt x="174902" y="0"/>
                </a:moveTo>
                <a:lnTo>
                  <a:pt x="2029985" y="0"/>
                </a:lnTo>
                <a:lnTo>
                  <a:pt x="2071827" y="68875"/>
                </a:lnTo>
                <a:cubicBezTo>
                  <a:pt x="2156685" y="225084"/>
                  <a:pt x="2204886" y="404096"/>
                  <a:pt x="2204886" y="594365"/>
                </a:cubicBezTo>
                <a:cubicBezTo>
                  <a:pt x="2204886" y="1203227"/>
                  <a:pt x="1711305" y="1696808"/>
                  <a:pt x="1102443" y="1696808"/>
                </a:cubicBezTo>
                <a:cubicBezTo>
                  <a:pt x="493581" y="1696808"/>
                  <a:pt x="0" y="1203227"/>
                  <a:pt x="0" y="594365"/>
                </a:cubicBezTo>
                <a:cubicBezTo>
                  <a:pt x="0" y="404096"/>
                  <a:pt x="48202" y="225084"/>
                  <a:pt x="133059" y="68875"/>
                </a:cubicBezTo>
                <a:close/>
              </a:path>
            </a:pathLst>
          </a:cu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Oval 29"/>
          <p:cNvSpPr/>
          <p:nvPr userDrawn="1"/>
        </p:nvSpPr>
        <p:spPr>
          <a:xfrm>
            <a:off x="6426063" y="5260658"/>
            <a:ext cx="1236407" cy="1236407"/>
          </a:xfrm>
          <a:prstGeom prst="ellipse">
            <a:avLst/>
          </a:prstGeom>
          <a:solidFill>
            <a:srgbClr val="F38B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userDrawn="1"/>
        </p:nvSpPr>
        <p:spPr>
          <a:xfrm>
            <a:off x="7292531" y="1231820"/>
            <a:ext cx="739878" cy="739878"/>
          </a:xfrm>
          <a:prstGeom prst="ellipse">
            <a:avLst/>
          </a:prstGeom>
          <a:solidFill>
            <a:srgbClr val="16A8D3">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 Placeholder 23"/>
          <p:cNvSpPr>
            <a:spLocks noGrp="1"/>
          </p:cNvSpPr>
          <p:nvPr>
            <p:ph type="body" sz="quarter" idx="14" hasCustomPrompt="1"/>
          </p:nvPr>
        </p:nvSpPr>
        <p:spPr>
          <a:xfrm>
            <a:off x="5176366" y="4068800"/>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3" name="Text Placeholder 23"/>
          <p:cNvSpPr>
            <a:spLocks noGrp="1"/>
          </p:cNvSpPr>
          <p:nvPr>
            <p:ph type="body" sz="quarter" idx="15" hasCustomPrompt="1"/>
          </p:nvPr>
        </p:nvSpPr>
        <p:spPr>
          <a:xfrm>
            <a:off x="473106" y="1345908"/>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a:t>“</a:t>
            </a:r>
            <a:endParaRPr lang="en-US" dirty="0"/>
          </a:p>
        </p:txBody>
      </p:sp>
      <p:sp>
        <p:nvSpPr>
          <p:cNvPr id="34" name="Text Placeholder 23"/>
          <p:cNvSpPr>
            <a:spLocks noGrp="1"/>
          </p:cNvSpPr>
          <p:nvPr>
            <p:ph type="body" sz="quarter" idx="13" hasCustomPrompt="1"/>
          </p:nvPr>
        </p:nvSpPr>
        <p:spPr>
          <a:xfrm>
            <a:off x="505763" y="1991442"/>
            <a:ext cx="5423273"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37" name="Picture 36"/>
          <p:cNvPicPr>
            <a:picLocks noChangeAspect="1"/>
          </p:cNvPicPr>
          <p:nvPr userDrawn="1"/>
        </p:nvPicPr>
        <p:blipFill>
          <a:blip r:embed="rId2">
            <a:extLst>
              <a:ext uri="{28A0092B-C50C-407E-A947-70E740481C1C}">
                <a14:useLocalDpi xmlns:a14="http://schemas.microsoft.com/office/drawing/2010/main" val="0"/>
              </a:ext>
            </a:extLst>
          </a:blip>
          <a:srcRect b="76017"/>
          <a:stretch>
            <a:fillRect/>
          </a:stretch>
        </p:blipFill>
        <p:spPr>
          <a:xfrm>
            <a:off x="2085890" y="5306824"/>
            <a:ext cx="6467856" cy="1551177"/>
          </a:xfrm>
          <a:custGeom>
            <a:avLst/>
            <a:gdLst>
              <a:gd name="connsiteX0" fmla="*/ 0 w 6467856"/>
              <a:gd name="connsiteY0" fmla="*/ 0 h 1551177"/>
              <a:gd name="connsiteX1" fmla="*/ 6467856 w 6467856"/>
              <a:gd name="connsiteY1" fmla="*/ 0 h 1551177"/>
              <a:gd name="connsiteX2" fmla="*/ 6467856 w 6467856"/>
              <a:gd name="connsiteY2" fmla="*/ 1551177 h 1551177"/>
              <a:gd name="connsiteX3" fmla="*/ 0 w 6467856"/>
              <a:gd name="connsiteY3" fmla="*/ 1551177 h 1551177"/>
            </a:gdLst>
            <a:ahLst/>
            <a:cxnLst>
              <a:cxn ang="0">
                <a:pos x="connsiteX0" y="connsiteY0"/>
              </a:cxn>
              <a:cxn ang="0">
                <a:pos x="connsiteX1" y="connsiteY1"/>
              </a:cxn>
              <a:cxn ang="0">
                <a:pos x="connsiteX2" y="connsiteY2"/>
              </a:cxn>
              <a:cxn ang="0">
                <a:pos x="connsiteX3" y="connsiteY3"/>
              </a:cxn>
            </a:cxnLst>
            <a:rect l="l" t="t" r="r" b="b"/>
            <a:pathLst>
              <a:path w="6467856" h="1551177">
                <a:moveTo>
                  <a:pt x="0" y="0"/>
                </a:moveTo>
                <a:lnTo>
                  <a:pt x="6467856" y="0"/>
                </a:lnTo>
                <a:lnTo>
                  <a:pt x="6467856" y="1551177"/>
                </a:lnTo>
                <a:lnTo>
                  <a:pt x="0" y="1551177"/>
                </a:lnTo>
                <a:close/>
              </a:path>
            </a:pathLst>
          </a:custGeom>
        </p:spPr>
      </p:pic>
      <p:sp>
        <p:nvSpPr>
          <p:cNvPr id="38"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9" name="Picture 38"/>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Quote slide - Orange">
    <p:spTree>
      <p:nvGrpSpPr>
        <p:cNvPr id="1" name=""/>
        <p:cNvGrpSpPr/>
        <p:nvPr/>
      </p:nvGrpSpPr>
      <p:grpSpPr>
        <a:xfrm>
          <a:off x="0" y="0"/>
          <a:ext cx="0" cy="0"/>
          <a:chOff x="0" y="0"/>
          <a:chExt cx="0" cy="0"/>
        </a:xfrm>
      </p:grpSpPr>
      <p:sp>
        <p:nvSpPr>
          <p:cNvPr id="33" name="Arc 32"/>
          <p:cNvSpPr/>
          <p:nvPr userDrawn="1"/>
        </p:nvSpPr>
        <p:spPr>
          <a:xfrm rot="11814902" flipH="1">
            <a:off x="-812362" y="-1784731"/>
            <a:ext cx="9239667" cy="9239667"/>
          </a:xfrm>
          <a:prstGeom prst="arc">
            <a:avLst>
              <a:gd name="adj1" fmla="val 18971973"/>
              <a:gd name="adj2" fmla="val 323598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Freeform 31"/>
          <p:cNvSpPr/>
          <p:nvPr userDrawn="1"/>
        </p:nvSpPr>
        <p:spPr>
          <a:xfrm>
            <a:off x="1" y="-2"/>
            <a:ext cx="7807920" cy="6858002"/>
          </a:xfrm>
          <a:custGeom>
            <a:avLst/>
            <a:gdLst>
              <a:gd name="connsiteX0" fmla="*/ 0 w 7807920"/>
              <a:gd name="connsiteY0" fmla="*/ 0 h 6858002"/>
              <a:gd name="connsiteX1" fmla="*/ 6538515 w 7807920"/>
              <a:gd name="connsiteY1" fmla="*/ 0 h 6858002"/>
              <a:gd name="connsiteX2" fmla="*/ 6572007 w 7807920"/>
              <a:gd name="connsiteY2" fmla="*/ 35129 h 6858002"/>
              <a:gd name="connsiteX3" fmla="*/ 7807920 w 7807920"/>
              <a:gd name="connsiteY3" fmla="*/ 3233967 h 6858002"/>
              <a:gd name="connsiteX4" fmla="*/ 6249254 w 7807920"/>
              <a:gd name="connsiteY4" fmla="*/ 6755559 h 6858002"/>
              <a:gd name="connsiteX5" fmla="*/ 6130989 w 7807920"/>
              <a:gd name="connsiteY5" fmla="*/ 6858002 h 6858002"/>
              <a:gd name="connsiteX6" fmla="*/ 0 w 7807920"/>
              <a:gd name="connsiteY6"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07920" h="6858002">
                <a:moveTo>
                  <a:pt x="0" y="0"/>
                </a:moveTo>
                <a:lnTo>
                  <a:pt x="6538515" y="0"/>
                </a:lnTo>
                <a:lnTo>
                  <a:pt x="6572007" y="35129"/>
                </a:lnTo>
                <a:cubicBezTo>
                  <a:pt x="7339900" y="880001"/>
                  <a:pt x="7807920" y="2002328"/>
                  <a:pt x="7807920" y="3233967"/>
                </a:cubicBezTo>
                <a:cubicBezTo>
                  <a:pt x="7807920" y="4629825"/>
                  <a:pt x="7206775" y="5885278"/>
                  <a:pt x="6249254" y="6755559"/>
                </a:cubicBezTo>
                <a:lnTo>
                  <a:pt x="6130989" y="6858002"/>
                </a:lnTo>
                <a:lnTo>
                  <a:pt x="0" y="6858002"/>
                </a:lnTo>
                <a:close/>
              </a:path>
            </a:pathLst>
          </a:cu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Freeform 36"/>
          <p:cNvSpPr/>
          <p:nvPr userDrawn="1"/>
        </p:nvSpPr>
        <p:spPr>
          <a:xfrm>
            <a:off x="5889556" y="-8419"/>
            <a:ext cx="2204886" cy="1696808"/>
          </a:xfrm>
          <a:custGeom>
            <a:avLst/>
            <a:gdLst>
              <a:gd name="connsiteX0" fmla="*/ 174902 w 2204886"/>
              <a:gd name="connsiteY0" fmla="*/ 0 h 1696808"/>
              <a:gd name="connsiteX1" fmla="*/ 2029985 w 2204886"/>
              <a:gd name="connsiteY1" fmla="*/ 0 h 1696808"/>
              <a:gd name="connsiteX2" fmla="*/ 2071827 w 2204886"/>
              <a:gd name="connsiteY2" fmla="*/ 68875 h 1696808"/>
              <a:gd name="connsiteX3" fmla="*/ 2204886 w 2204886"/>
              <a:gd name="connsiteY3" fmla="*/ 594365 h 1696808"/>
              <a:gd name="connsiteX4" fmla="*/ 1102443 w 2204886"/>
              <a:gd name="connsiteY4" fmla="*/ 1696808 h 1696808"/>
              <a:gd name="connsiteX5" fmla="*/ 0 w 2204886"/>
              <a:gd name="connsiteY5" fmla="*/ 594365 h 1696808"/>
              <a:gd name="connsiteX6" fmla="*/ 133059 w 2204886"/>
              <a:gd name="connsiteY6" fmla="*/ 68875 h 1696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4886" h="1696808">
                <a:moveTo>
                  <a:pt x="174902" y="0"/>
                </a:moveTo>
                <a:lnTo>
                  <a:pt x="2029985" y="0"/>
                </a:lnTo>
                <a:lnTo>
                  <a:pt x="2071827" y="68875"/>
                </a:lnTo>
                <a:cubicBezTo>
                  <a:pt x="2156685" y="225084"/>
                  <a:pt x="2204886" y="404096"/>
                  <a:pt x="2204886" y="594365"/>
                </a:cubicBezTo>
                <a:cubicBezTo>
                  <a:pt x="2204886" y="1203227"/>
                  <a:pt x="1711305" y="1696808"/>
                  <a:pt x="1102443" y="1696808"/>
                </a:cubicBezTo>
                <a:cubicBezTo>
                  <a:pt x="493581" y="1696808"/>
                  <a:pt x="0" y="1203227"/>
                  <a:pt x="0" y="594365"/>
                </a:cubicBezTo>
                <a:cubicBezTo>
                  <a:pt x="0" y="404096"/>
                  <a:pt x="48202" y="225084"/>
                  <a:pt x="133059" y="68875"/>
                </a:cubicBezTo>
                <a:close/>
              </a:path>
            </a:pathLst>
          </a:cu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Oval 17"/>
          <p:cNvSpPr/>
          <p:nvPr userDrawn="1"/>
        </p:nvSpPr>
        <p:spPr>
          <a:xfrm>
            <a:off x="6426063" y="5260658"/>
            <a:ext cx="1236407" cy="1236407"/>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userDrawn="1"/>
        </p:nvSpPr>
        <p:spPr>
          <a:xfrm>
            <a:off x="7292531" y="1231820"/>
            <a:ext cx="739878" cy="739878"/>
          </a:xfrm>
          <a:prstGeom prst="ellipse">
            <a:avLst/>
          </a:prstGeom>
          <a:solidFill>
            <a:srgbClr val="B6BD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p:cNvPicPr>
            <a:picLocks noChangeAspect="1"/>
          </p:cNvPicPr>
          <p:nvPr userDrawn="1"/>
        </p:nvPicPr>
        <p:blipFill>
          <a:blip r:embed="rId2">
            <a:extLst>
              <a:ext uri="{28A0092B-C50C-407E-A947-70E740481C1C}">
                <a14:useLocalDpi xmlns:a14="http://schemas.microsoft.com/office/drawing/2010/main" val="0"/>
              </a:ext>
            </a:extLst>
          </a:blip>
          <a:srcRect b="76017"/>
          <a:stretch>
            <a:fillRect/>
          </a:stretch>
        </p:blipFill>
        <p:spPr>
          <a:xfrm>
            <a:off x="2085890" y="5306824"/>
            <a:ext cx="6467856" cy="1551177"/>
          </a:xfrm>
          <a:custGeom>
            <a:avLst/>
            <a:gdLst>
              <a:gd name="connsiteX0" fmla="*/ 0 w 6467856"/>
              <a:gd name="connsiteY0" fmla="*/ 0 h 1551177"/>
              <a:gd name="connsiteX1" fmla="*/ 6467856 w 6467856"/>
              <a:gd name="connsiteY1" fmla="*/ 0 h 1551177"/>
              <a:gd name="connsiteX2" fmla="*/ 6467856 w 6467856"/>
              <a:gd name="connsiteY2" fmla="*/ 1551177 h 1551177"/>
              <a:gd name="connsiteX3" fmla="*/ 0 w 6467856"/>
              <a:gd name="connsiteY3" fmla="*/ 1551177 h 1551177"/>
            </a:gdLst>
            <a:ahLst/>
            <a:cxnLst>
              <a:cxn ang="0">
                <a:pos x="connsiteX0" y="connsiteY0"/>
              </a:cxn>
              <a:cxn ang="0">
                <a:pos x="connsiteX1" y="connsiteY1"/>
              </a:cxn>
              <a:cxn ang="0">
                <a:pos x="connsiteX2" y="connsiteY2"/>
              </a:cxn>
              <a:cxn ang="0">
                <a:pos x="connsiteX3" y="connsiteY3"/>
              </a:cxn>
            </a:cxnLst>
            <a:rect l="l" t="t" r="r" b="b"/>
            <a:pathLst>
              <a:path w="6467856" h="1551177">
                <a:moveTo>
                  <a:pt x="0" y="0"/>
                </a:moveTo>
                <a:lnTo>
                  <a:pt x="6467856" y="0"/>
                </a:lnTo>
                <a:lnTo>
                  <a:pt x="6467856" y="1551177"/>
                </a:lnTo>
                <a:lnTo>
                  <a:pt x="0" y="1551177"/>
                </a:lnTo>
                <a:close/>
              </a:path>
            </a:pathLst>
          </a:custGeom>
        </p:spPr>
      </p:pic>
      <p:sp>
        <p:nvSpPr>
          <p:cNvPr id="21" name="Text Placeholder 23"/>
          <p:cNvSpPr>
            <a:spLocks noGrp="1"/>
          </p:cNvSpPr>
          <p:nvPr>
            <p:ph type="body" sz="quarter" idx="14" hasCustomPrompt="1"/>
          </p:nvPr>
        </p:nvSpPr>
        <p:spPr>
          <a:xfrm>
            <a:off x="5176366" y="4068800"/>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22" name="Text Placeholder 23"/>
          <p:cNvSpPr>
            <a:spLocks noGrp="1"/>
          </p:cNvSpPr>
          <p:nvPr>
            <p:ph type="body" sz="quarter" idx="15" hasCustomPrompt="1"/>
          </p:nvPr>
        </p:nvSpPr>
        <p:spPr>
          <a:xfrm>
            <a:off x="473106" y="1345908"/>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a:t>“</a:t>
            </a:r>
            <a:endParaRPr lang="en-US" dirty="0"/>
          </a:p>
        </p:txBody>
      </p:sp>
      <p:sp>
        <p:nvSpPr>
          <p:cNvPr id="23" name="Text Placeholder 23"/>
          <p:cNvSpPr>
            <a:spLocks noGrp="1"/>
          </p:cNvSpPr>
          <p:nvPr>
            <p:ph type="body" sz="quarter" idx="13" hasCustomPrompt="1"/>
          </p:nvPr>
        </p:nvSpPr>
        <p:spPr>
          <a:xfrm>
            <a:off x="505763" y="1991442"/>
            <a:ext cx="5423273"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sp>
        <p:nvSpPr>
          <p:cNvPr id="42"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51" name="Picture 50"/>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Quote slide - PINK">
    <p:spTree>
      <p:nvGrpSpPr>
        <p:cNvPr id="1" name=""/>
        <p:cNvGrpSpPr/>
        <p:nvPr/>
      </p:nvGrpSpPr>
      <p:grpSpPr>
        <a:xfrm>
          <a:off x="0" y="0"/>
          <a:ext cx="0" cy="0"/>
          <a:chOff x="0" y="0"/>
          <a:chExt cx="0" cy="0"/>
        </a:xfrm>
      </p:grpSpPr>
      <p:sp>
        <p:nvSpPr>
          <p:cNvPr id="18" name="Arc 17"/>
          <p:cNvSpPr/>
          <p:nvPr userDrawn="1"/>
        </p:nvSpPr>
        <p:spPr>
          <a:xfrm rot="11814902" flipH="1">
            <a:off x="-812362" y="-1784731"/>
            <a:ext cx="9239667" cy="9239667"/>
          </a:xfrm>
          <a:prstGeom prst="arc">
            <a:avLst>
              <a:gd name="adj1" fmla="val 18971973"/>
              <a:gd name="adj2" fmla="val 323598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Freeform 24"/>
          <p:cNvSpPr/>
          <p:nvPr userDrawn="1"/>
        </p:nvSpPr>
        <p:spPr>
          <a:xfrm>
            <a:off x="1" y="-2"/>
            <a:ext cx="7807920" cy="6858002"/>
          </a:xfrm>
          <a:custGeom>
            <a:avLst/>
            <a:gdLst>
              <a:gd name="connsiteX0" fmla="*/ 0 w 7807920"/>
              <a:gd name="connsiteY0" fmla="*/ 0 h 6858002"/>
              <a:gd name="connsiteX1" fmla="*/ 6538515 w 7807920"/>
              <a:gd name="connsiteY1" fmla="*/ 0 h 6858002"/>
              <a:gd name="connsiteX2" fmla="*/ 6572007 w 7807920"/>
              <a:gd name="connsiteY2" fmla="*/ 35129 h 6858002"/>
              <a:gd name="connsiteX3" fmla="*/ 7807920 w 7807920"/>
              <a:gd name="connsiteY3" fmla="*/ 3233967 h 6858002"/>
              <a:gd name="connsiteX4" fmla="*/ 6249254 w 7807920"/>
              <a:gd name="connsiteY4" fmla="*/ 6755559 h 6858002"/>
              <a:gd name="connsiteX5" fmla="*/ 6130989 w 7807920"/>
              <a:gd name="connsiteY5" fmla="*/ 6858002 h 6858002"/>
              <a:gd name="connsiteX6" fmla="*/ 0 w 7807920"/>
              <a:gd name="connsiteY6"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07920" h="6858002">
                <a:moveTo>
                  <a:pt x="0" y="0"/>
                </a:moveTo>
                <a:lnTo>
                  <a:pt x="6538515" y="0"/>
                </a:lnTo>
                <a:lnTo>
                  <a:pt x="6572007" y="35129"/>
                </a:lnTo>
                <a:cubicBezTo>
                  <a:pt x="7339900" y="880001"/>
                  <a:pt x="7807920" y="2002328"/>
                  <a:pt x="7807920" y="3233967"/>
                </a:cubicBezTo>
                <a:cubicBezTo>
                  <a:pt x="7807920" y="4629825"/>
                  <a:pt x="7206775" y="5885278"/>
                  <a:pt x="6249254" y="6755559"/>
                </a:cubicBezTo>
                <a:lnTo>
                  <a:pt x="6130989" y="6858002"/>
                </a:lnTo>
                <a:lnTo>
                  <a:pt x="0" y="6858002"/>
                </a:lnTo>
                <a:close/>
              </a:path>
            </a:pathLst>
          </a:cu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25"/>
          <p:cNvSpPr/>
          <p:nvPr userDrawn="1"/>
        </p:nvSpPr>
        <p:spPr>
          <a:xfrm>
            <a:off x="5889556" y="-8419"/>
            <a:ext cx="2204886" cy="1696808"/>
          </a:xfrm>
          <a:custGeom>
            <a:avLst/>
            <a:gdLst>
              <a:gd name="connsiteX0" fmla="*/ 174902 w 2204886"/>
              <a:gd name="connsiteY0" fmla="*/ 0 h 1696808"/>
              <a:gd name="connsiteX1" fmla="*/ 2029985 w 2204886"/>
              <a:gd name="connsiteY1" fmla="*/ 0 h 1696808"/>
              <a:gd name="connsiteX2" fmla="*/ 2071827 w 2204886"/>
              <a:gd name="connsiteY2" fmla="*/ 68875 h 1696808"/>
              <a:gd name="connsiteX3" fmla="*/ 2204886 w 2204886"/>
              <a:gd name="connsiteY3" fmla="*/ 594365 h 1696808"/>
              <a:gd name="connsiteX4" fmla="*/ 1102443 w 2204886"/>
              <a:gd name="connsiteY4" fmla="*/ 1696808 h 1696808"/>
              <a:gd name="connsiteX5" fmla="*/ 0 w 2204886"/>
              <a:gd name="connsiteY5" fmla="*/ 594365 h 1696808"/>
              <a:gd name="connsiteX6" fmla="*/ 133059 w 2204886"/>
              <a:gd name="connsiteY6" fmla="*/ 68875 h 1696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4886" h="1696808">
                <a:moveTo>
                  <a:pt x="174902" y="0"/>
                </a:moveTo>
                <a:lnTo>
                  <a:pt x="2029985" y="0"/>
                </a:lnTo>
                <a:lnTo>
                  <a:pt x="2071827" y="68875"/>
                </a:lnTo>
                <a:cubicBezTo>
                  <a:pt x="2156685" y="225084"/>
                  <a:pt x="2204886" y="404096"/>
                  <a:pt x="2204886" y="594365"/>
                </a:cubicBezTo>
                <a:cubicBezTo>
                  <a:pt x="2204886" y="1203227"/>
                  <a:pt x="1711305" y="1696808"/>
                  <a:pt x="1102443" y="1696808"/>
                </a:cubicBezTo>
                <a:cubicBezTo>
                  <a:pt x="493581" y="1696808"/>
                  <a:pt x="0" y="1203227"/>
                  <a:pt x="0" y="594365"/>
                </a:cubicBezTo>
                <a:cubicBezTo>
                  <a:pt x="0" y="404096"/>
                  <a:pt x="48202" y="225084"/>
                  <a:pt x="133059" y="68875"/>
                </a:cubicBezTo>
                <a:close/>
              </a:path>
            </a:pathLst>
          </a:cu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Oval 26"/>
          <p:cNvSpPr/>
          <p:nvPr userDrawn="1"/>
        </p:nvSpPr>
        <p:spPr>
          <a:xfrm>
            <a:off x="6426063" y="5260658"/>
            <a:ext cx="1236407" cy="1236407"/>
          </a:xfrm>
          <a:prstGeom prst="ellipse">
            <a:avLst/>
          </a:prstGeom>
          <a:solidFill>
            <a:srgbClr val="F38B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userDrawn="1"/>
        </p:nvSpPr>
        <p:spPr>
          <a:xfrm>
            <a:off x="7292531" y="1231820"/>
            <a:ext cx="739878" cy="739878"/>
          </a:xfrm>
          <a:prstGeom prst="ellipse">
            <a:avLst/>
          </a:prstGeom>
          <a:solidFill>
            <a:srgbClr val="16A8D3">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 Placeholder 23"/>
          <p:cNvSpPr>
            <a:spLocks noGrp="1"/>
          </p:cNvSpPr>
          <p:nvPr>
            <p:ph type="body" sz="quarter" idx="14" hasCustomPrompt="1"/>
          </p:nvPr>
        </p:nvSpPr>
        <p:spPr>
          <a:xfrm>
            <a:off x="5176366" y="4068800"/>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0" name="Text Placeholder 23"/>
          <p:cNvSpPr>
            <a:spLocks noGrp="1"/>
          </p:cNvSpPr>
          <p:nvPr>
            <p:ph type="body" sz="quarter" idx="15" hasCustomPrompt="1"/>
          </p:nvPr>
        </p:nvSpPr>
        <p:spPr>
          <a:xfrm>
            <a:off x="473106" y="1345908"/>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a:t>“</a:t>
            </a:r>
            <a:endParaRPr lang="en-US" dirty="0"/>
          </a:p>
        </p:txBody>
      </p:sp>
      <p:sp>
        <p:nvSpPr>
          <p:cNvPr id="31" name="Text Placeholder 23"/>
          <p:cNvSpPr>
            <a:spLocks noGrp="1"/>
          </p:cNvSpPr>
          <p:nvPr>
            <p:ph type="body" sz="quarter" idx="13" hasCustomPrompt="1"/>
          </p:nvPr>
        </p:nvSpPr>
        <p:spPr>
          <a:xfrm>
            <a:off x="505763" y="1991442"/>
            <a:ext cx="5423273"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34" name="Picture 33"/>
          <p:cNvPicPr>
            <a:picLocks noChangeAspect="1"/>
          </p:cNvPicPr>
          <p:nvPr userDrawn="1"/>
        </p:nvPicPr>
        <p:blipFill>
          <a:blip r:embed="rId2">
            <a:extLst>
              <a:ext uri="{28A0092B-C50C-407E-A947-70E740481C1C}">
                <a14:useLocalDpi xmlns:a14="http://schemas.microsoft.com/office/drawing/2010/main" val="0"/>
              </a:ext>
            </a:extLst>
          </a:blip>
          <a:srcRect b="76017"/>
          <a:stretch>
            <a:fillRect/>
          </a:stretch>
        </p:blipFill>
        <p:spPr>
          <a:xfrm>
            <a:off x="2085890" y="5306824"/>
            <a:ext cx="6467856" cy="1551177"/>
          </a:xfrm>
          <a:custGeom>
            <a:avLst/>
            <a:gdLst>
              <a:gd name="connsiteX0" fmla="*/ 0 w 6467856"/>
              <a:gd name="connsiteY0" fmla="*/ 0 h 1551177"/>
              <a:gd name="connsiteX1" fmla="*/ 6467856 w 6467856"/>
              <a:gd name="connsiteY1" fmla="*/ 0 h 1551177"/>
              <a:gd name="connsiteX2" fmla="*/ 6467856 w 6467856"/>
              <a:gd name="connsiteY2" fmla="*/ 1551177 h 1551177"/>
              <a:gd name="connsiteX3" fmla="*/ 0 w 6467856"/>
              <a:gd name="connsiteY3" fmla="*/ 1551177 h 1551177"/>
            </a:gdLst>
            <a:ahLst/>
            <a:cxnLst>
              <a:cxn ang="0">
                <a:pos x="connsiteX0" y="connsiteY0"/>
              </a:cxn>
              <a:cxn ang="0">
                <a:pos x="connsiteX1" y="connsiteY1"/>
              </a:cxn>
              <a:cxn ang="0">
                <a:pos x="connsiteX2" y="connsiteY2"/>
              </a:cxn>
              <a:cxn ang="0">
                <a:pos x="connsiteX3" y="connsiteY3"/>
              </a:cxn>
            </a:cxnLst>
            <a:rect l="l" t="t" r="r" b="b"/>
            <a:pathLst>
              <a:path w="6467856" h="1551177">
                <a:moveTo>
                  <a:pt x="0" y="0"/>
                </a:moveTo>
                <a:lnTo>
                  <a:pt x="6467856" y="0"/>
                </a:lnTo>
                <a:lnTo>
                  <a:pt x="6467856" y="1551177"/>
                </a:lnTo>
                <a:lnTo>
                  <a:pt x="0" y="1551177"/>
                </a:lnTo>
                <a:close/>
              </a:path>
            </a:pathLst>
          </a:custGeom>
        </p:spPr>
      </p:pic>
      <p:sp>
        <p:nvSpPr>
          <p:cNvPr id="35"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6" name="Picture 35"/>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 column with icons slide - layout 1">
    <p:spTree>
      <p:nvGrpSpPr>
        <p:cNvPr id="1" name=""/>
        <p:cNvGrpSpPr/>
        <p:nvPr/>
      </p:nvGrpSpPr>
      <p:grpSpPr>
        <a:xfrm>
          <a:off x="0" y="0"/>
          <a:ext cx="0" cy="0"/>
          <a:chOff x="0" y="0"/>
          <a:chExt cx="0" cy="0"/>
        </a:xfrm>
      </p:grpSpPr>
      <p:cxnSp>
        <p:nvCxnSpPr>
          <p:cNvPr id="21" name="Straight Connector 20"/>
          <p:cNvCxnSpPr/>
          <p:nvPr userDrawn="1"/>
        </p:nvCxnSpPr>
        <p:spPr>
          <a:xfrm>
            <a:off x="-36415" y="2997017"/>
            <a:ext cx="12192000"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sz="quarter" idx="10" hasCustomPrompt="1"/>
          </p:nvPr>
        </p:nvSpPr>
        <p:spPr>
          <a:xfrm>
            <a:off x="303467" y="3845751"/>
            <a:ext cx="2672815" cy="1878334"/>
          </a:xfrm>
        </p:spPr>
        <p:txBody>
          <a:bodyPr>
            <a:normAutofit/>
          </a:bodyPr>
          <a:lstStyle>
            <a:lvl1pPr marL="0" indent="0" algn="ctr">
              <a:buNone/>
              <a:defRPr sz="2400" baseline="0">
                <a:solidFill>
                  <a:srgbClr val="6D6E6C"/>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sp>
        <p:nvSpPr>
          <p:cNvPr id="32" name="Text Placeholder 2"/>
          <p:cNvSpPr>
            <a:spLocks noGrp="1"/>
          </p:cNvSpPr>
          <p:nvPr>
            <p:ph type="body" sz="quarter" idx="11" hasCustomPrompt="1"/>
          </p:nvPr>
        </p:nvSpPr>
        <p:spPr>
          <a:xfrm>
            <a:off x="3243611" y="383455"/>
            <a:ext cx="2672815" cy="1779573"/>
          </a:xfrm>
        </p:spPr>
        <p:txBody>
          <a:bodyPr anchor="b">
            <a:normAutofit/>
          </a:bodyPr>
          <a:lstStyle>
            <a:lvl1pPr marL="0" indent="0" algn="ctr">
              <a:buNone/>
              <a:defRPr sz="2400" baseline="0">
                <a:solidFill>
                  <a:srgbClr val="6D6E6C"/>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sp>
        <p:nvSpPr>
          <p:cNvPr id="34" name="Text Placeholder 2"/>
          <p:cNvSpPr>
            <a:spLocks noGrp="1"/>
          </p:cNvSpPr>
          <p:nvPr>
            <p:ph type="body" sz="quarter" idx="12" hasCustomPrompt="1"/>
          </p:nvPr>
        </p:nvSpPr>
        <p:spPr>
          <a:xfrm>
            <a:off x="6115112" y="3845751"/>
            <a:ext cx="2672815" cy="1922578"/>
          </a:xfrm>
        </p:spPr>
        <p:txBody>
          <a:bodyPr>
            <a:normAutofit/>
          </a:bodyPr>
          <a:lstStyle>
            <a:lvl1pPr marL="0" indent="0" algn="ctr">
              <a:buNone/>
              <a:defRPr sz="2400" baseline="0">
                <a:solidFill>
                  <a:srgbClr val="6D6E6C"/>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sp>
        <p:nvSpPr>
          <p:cNvPr id="36" name="Text Placeholder 2"/>
          <p:cNvSpPr>
            <a:spLocks noGrp="1"/>
          </p:cNvSpPr>
          <p:nvPr>
            <p:ph type="body" sz="quarter" idx="13" hasCustomPrompt="1"/>
          </p:nvPr>
        </p:nvSpPr>
        <p:spPr>
          <a:xfrm>
            <a:off x="9068395" y="383458"/>
            <a:ext cx="2672815" cy="1779573"/>
          </a:xfrm>
        </p:spPr>
        <p:txBody>
          <a:bodyPr anchor="b">
            <a:normAutofit/>
          </a:bodyPr>
          <a:lstStyle>
            <a:lvl1pPr marL="0" indent="0" algn="ctr">
              <a:buNone/>
              <a:defRPr sz="2400" baseline="0">
                <a:solidFill>
                  <a:srgbClr val="6D6E6C"/>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sp>
        <p:nvSpPr>
          <p:cNvPr id="2" name="Oval 1"/>
          <p:cNvSpPr/>
          <p:nvPr userDrawn="1"/>
        </p:nvSpPr>
        <p:spPr>
          <a:xfrm>
            <a:off x="985917" y="2341774"/>
            <a:ext cx="1327355" cy="1327355"/>
          </a:xfrm>
          <a:prstGeom prst="ellipse">
            <a:avLst/>
          </a:pr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userDrawn="1"/>
        </p:nvSpPr>
        <p:spPr>
          <a:xfrm>
            <a:off x="3936550" y="2357577"/>
            <a:ext cx="1327355" cy="1327355"/>
          </a:xfrm>
          <a:prstGeom prst="ellipse">
            <a:avLst/>
          </a:pr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userDrawn="1"/>
        </p:nvSpPr>
        <p:spPr>
          <a:xfrm>
            <a:off x="6751909" y="2313333"/>
            <a:ext cx="1327355" cy="1327355"/>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userDrawn="1"/>
        </p:nvSpPr>
        <p:spPr>
          <a:xfrm>
            <a:off x="9765418" y="2342845"/>
            <a:ext cx="1327355" cy="1327355"/>
          </a:xfrm>
          <a:prstGeom prst="ellipse">
            <a:avLst/>
          </a:pr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テキスト プレースホルダー 36"/>
          <p:cNvSpPr txBox="1">
            <a:spLocks/>
          </p:cNvSpPr>
          <p:nvPr userDrawn="1"/>
        </p:nvSpPr>
        <p:spPr bwMode="auto">
          <a:xfrm>
            <a:off x="421069" y="6295394"/>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ct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4" name="Picture 23"/>
          <p:cNvPicPr>
            <a:picLocks noChangeAspect="1"/>
          </p:cNvPicPr>
          <p:nvPr userDrawn="1"/>
        </p:nvPicPr>
        <p:blipFill>
          <a:blip r:embed="rId2">
            <a:extLst>
              <a:ext uri="{28A0092B-C50C-407E-A947-70E740481C1C}">
                <a14:useLocalDpi xmlns:a14="http://schemas.microsoft.com/office/drawing/2010/main" val="0"/>
              </a:ext>
            </a:extLst>
          </a:blip>
          <a:srcRect l="47950"/>
          <a:stretch>
            <a:fillRect/>
          </a:stretch>
        </p:blipFill>
        <p:spPr>
          <a:xfrm rot="14769484">
            <a:off x="5881447" y="6408693"/>
            <a:ext cx="437024" cy="837352"/>
          </a:xfrm>
          <a:custGeom>
            <a:avLst/>
            <a:gdLst>
              <a:gd name="connsiteX0" fmla="*/ 437024 w 437024"/>
              <a:gd name="connsiteY0" fmla="*/ 837352 h 837352"/>
              <a:gd name="connsiteX1" fmla="*/ 0 w 437024"/>
              <a:gd name="connsiteY1" fmla="*/ 837352 h 837352"/>
              <a:gd name="connsiteX2" fmla="*/ 370048 w 437024"/>
              <a:gd name="connsiteY2" fmla="*/ 0 h 837352"/>
              <a:gd name="connsiteX3" fmla="*/ 437024 w 437024"/>
              <a:gd name="connsiteY3" fmla="*/ 0 h 837352"/>
            </a:gdLst>
            <a:ahLst/>
            <a:cxnLst>
              <a:cxn ang="0">
                <a:pos x="connsiteX0" y="connsiteY0"/>
              </a:cxn>
              <a:cxn ang="0">
                <a:pos x="connsiteX1" y="connsiteY1"/>
              </a:cxn>
              <a:cxn ang="0">
                <a:pos x="connsiteX2" y="connsiteY2"/>
              </a:cxn>
              <a:cxn ang="0">
                <a:pos x="connsiteX3" y="connsiteY3"/>
              </a:cxn>
            </a:cxnLst>
            <a:rect l="l" t="t" r="r" b="b"/>
            <a:pathLst>
              <a:path w="437024" h="837352">
                <a:moveTo>
                  <a:pt x="437024" y="837352"/>
                </a:moveTo>
                <a:lnTo>
                  <a:pt x="0" y="837352"/>
                </a:lnTo>
                <a:lnTo>
                  <a:pt x="370048" y="0"/>
                </a:lnTo>
                <a:lnTo>
                  <a:pt x="437024" y="0"/>
                </a:lnTo>
                <a:close/>
              </a:path>
            </a:pathLst>
          </a:custGeom>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 column with icons slide - layout 2">
    <p:spTree>
      <p:nvGrpSpPr>
        <p:cNvPr id="1" name=""/>
        <p:cNvGrpSpPr/>
        <p:nvPr/>
      </p:nvGrpSpPr>
      <p:grpSpPr>
        <a:xfrm>
          <a:off x="0" y="0"/>
          <a:ext cx="0" cy="0"/>
          <a:chOff x="0" y="0"/>
          <a:chExt cx="0" cy="0"/>
        </a:xfrm>
      </p:grpSpPr>
      <p:cxnSp>
        <p:nvCxnSpPr>
          <p:cNvPr id="18" name="Straight Connector 17"/>
          <p:cNvCxnSpPr/>
          <p:nvPr userDrawn="1"/>
        </p:nvCxnSpPr>
        <p:spPr>
          <a:xfrm>
            <a:off x="-6261" y="1227211"/>
            <a:ext cx="12192000" cy="0"/>
          </a:xfrm>
          <a:prstGeom prst="line">
            <a:avLst/>
          </a:prstGeom>
          <a:ln>
            <a:solidFill>
              <a:srgbClr val="353E47"/>
            </a:solidFill>
          </a:ln>
        </p:spPr>
        <p:style>
          <a:lnRef idx="1">
            <a:schemeClr val="accent1"/>
          </a:lnRef>
          <a:fillRef idx="0">
            <a:schemeClr val="accent1"/>
          </a:fillRef>
          <a:effectRef idx="0">
            <a:schemeClr val="accent1"/>
          </a:effectRef>
          <a:fontRef idx="minor">
            <a:schemeClr val="tx1"/>
          </a:fontRef>
        </p:style>
      </p:cxnSp>
      <p:sp>
        <p:nvSpPr>
          <p:cNvPr id="19" name="Text Placeholder 2"/>
          <p:cNvSpPr>
            <a:spLocks noGrp="1"/>
          </p:cNvSpPr>
          <p:nvPr>
            <p:ph type="body" sz="quarter" idx="10" hasCustomPrompt="1"/>
          </p:nvPr>
        </p:nvSpPr>
        <p:spPr>
          <a:xfrm>
            <a:off x="333621" y="2090693"/>
            <a:ext cx="2672815" cy="3712088"/>
          </a:xfrm>
        </p:spPr>
        <p:txBody>
          <a:bodyPr>
            <a:normAutofit/>
          </a:bodyPr>
          <a:lstStyle>
            <a:lvl1pPr marL="0" indent="0" algn="ctr">
              <a:buNone/>
              <a:defRPr sz="2400" baseline="0">
                <a:solidFill>
                  <a:srgbClr val="6D6E6C"/>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sp>
        <p:nvSpPr>
          <p:cNvPr id="20" name="Text Placeholder 2"/>
          <p:cNvSpPr>
            <a:spLocks noGrp="1"/>
          </p:cNvSpPr>
          <p:nvPr>
            <p:ph type="body" sz="quarter" idx="11" hasCustomPrompt="1"/>
          </p:nvPr>
        </p:nvSpPr>
        <p:spPr>
          <a:xfrm>
            <a:off x="3273765" y="2090693"/>
            <a:ext cx="2672815" cy="3712088"/>
          </a:xfrm>
        </p:spPr>
        <p:txBody>
          <a:bodyPr anchor="t">
            <a:normAutofit/>
          </a:bodyPr>
          <a:lstStyle>
            <a:lvl1pPr marL="0" indent="0" algn="ctr">
              <a:buNone/>
              <a:defRPr sz="2400" baseline="0">
                <a:solidFill>
                  <a:srgbClr val="6D6E6C"/>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sp>
        <p:nvSpPr>
          <p:cNvPr id="21" name="Text Placeholder 2"/>
          <p:cNvSpPr>
            <a:spLocks noGrp="1"/>
          </p:cNvSpPr>
          <p:nvPr>
            <p:ph type="body" sz="quarter" idx="12" hasCustomPrompt="1"/>
          </p:nvPr>
        </p:nvSpPr>
        <p:spPr>
          <a:xfrm>
            <a:off x="6145266" y="2090693"/>
            <a:ext cx="2672815" cy="3712088"/>
          </a:xfrm>
        </p:spPr>
        <p:txBody>
          <a:bodyPr>
            <a:normAutofit/>
          </a:bodyPr>
          <a:lstStyle>
            <a:lvl1pPr marL="0" indent="0" algn="ctr">
              <a:buNone/>
              <a:defRPr sz="2400" baseline="0">
                <a:solidFill>
                  <a:srgbClr val="6D6E6C"/>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sp>
        <p:nvSpPr>
          <p:cNvPr id="22" name="Text Placeholder 2"/>
          <p:cNvSpPr>
            <a:spLocks noGrp="1"/>
          </p:cNvSpPr>
          <p:nvPr>
            <p:ph type="body" sz="quarter" idx="13" hasCustomPrompt="1"/>
          </p:nvPr>
        </p:nvSpPr>
        <p:spPr>
          <a:xfrm>
            <a:off x="9098549" y="2090693"/>
            <a:ext cx="2672815" cy="3712088"/>
          </a:xfrm>
        </p:spPr>
        <p:txBody>
          <a:bodyPr anchor="t">
            <a:normAutofit/>
          </a:bodyPr>
          <a:lstStyle>
            <a:lvl1pPr marL="0" indent="0" algn="ctr">
              <a:buNone/>
              <a:defRPr sz="2400" baseline="0">
                <a:solidFill>
                  <a:srgbClr val="6D6E6C"/>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sp>
        <p:nvSpPr>
          <p:cNvPr id="23" name="Oval 22"/>
          <p:cNvSpPr/>
          <p:nvPr userDrawn="1"/>
        </p:nvSpPr>
        <p:spPr>
          <a:xfrm>
            <a:off x="1016071" y="571968"/>
            <a:ext cx="1327355" cy="1327355"/>
          </a:xfrm>
          <a:prstGeom prst="ellipse">
            <a:avLst/>
          </a:pr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userDrawn="1"/>
        </p:nvSpPr>
        <p:spPr>
          <a:xfrm>
            <a:off x="3966704" y="587771"/>
            <a:ext cx="1327355" cy="1327355"/>
          </a:xfrm>
          <a:prstGeom prst="ellipse">
            <a:avLst/>
          </a:pr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userDrawn="1"/>
        </p:nvSpPr>
        <p:spPr>
          <a:xfrm>
            <a:off x="6782063" y="543527"/>
            <a:ext cx="1327355" cy="1327355"/>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userDrawn="1"/>
        </p:nvSpPr>
        <p:spPr>
          <a:xfrm>
            <a:off x="9795572" y="573039"/>
            <a:ext cx="1327355" cy="1327355"/>
          </a:xfrm>
          <a:prstGeom prst="ellipse">
            <a:avLst/>
          </a:pr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テキスト プレースホルダー 36"/>
          <p:cNvSpPr txBox="1">
            <a:spLocks/>
          </p:cNvSpPr>
          <p:nvPr userDrawn="1"/>
        </p:nvSpPr>
        <p:spPr bwMode="auto">
          <a:xfrm>
            <a:off x="421069" y="6295394"/>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ct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8" name="Picture 27"/>
          <p:cNvPicPr>
            <a:picLocks noChangeAspect="1"/>
          </p:cNvPicPr>
          <p:nvPr userDrawn="1"/>
        </p:nvPicPr>
        <p:blipFill>
          <a:blip r:embed="rId2">
            <a:extLst>
              <a:ext uri="{28A0092B-C50C-407E-A947-70E740481C1C}">
                <a14:useLocalDpi xmlns:a14="http://schemas.microsoft.com/office/drawing/2010/main" val="0"/>
              </a:ext>
            </a:extLst>
          </a:blip>
          <a:srcRect l="47950"/>
          <a:stretch>
            <a:fillRect/>
          </a:stretch>
        </p:blipFill>
        <p:spPr>
          <a:xfrm rot="14769484">
            <a:off x="5881447" y="6408693"/>
            <a:ext cx="437024" cy="837352"/>
          </a:xfrm>
          <a:custGeom>
            <a:avLst/>
            <a:gdLst>
              <a:gd name="connsiteX0" fmla="*/ 437024 w 437024"/>
              <a:gd name="connsiteY0" fmla="*/ 837352 h 837352"/>
              <a:gd name="connsiteX1" fmla="*/ 0 w 437024"/>
              <a:gd name="connsiteY1" fmla="*/ 837352 h 837352"/>
              <a:gd name="connsiteX2" fmla="*/ 370048 w 437024"/>
              <a:gd name="connsiteY2" fmla="*/ 0 h 837352"/>
              <a:gd name="connsiteX3" fmla="*/ 437024 w 437024"/>
              <a:gd name="connsiteY3" fmla="*/ 0 h 837352"/>
            </a:gdLst>
            <a:ahLst/>
            <a:cxnLst>
              <a:cxn ang="0">
                <a:pos x="connsiteX0" y="connsiteY0"/>
              </a:cxn>
              <a:cxn ang="0">
                <a:pos x="connsiteX1" y="connsiteY1"/>
              </a:cxn>
              <a:cxn ang="0">
                <a:pos x="connsiteX2" y="connsiteY2"/>
              </a:cxn>
              <a:cxn ang="0">
                <a:pos x="connsiteX3" y="connsiteY3"/>
              </a:cxn>
            </a:cxnLst>
            <a:rect l="l" t="t" r="r" b="b"/>
            <a:pathLst>
              <a:path w="437024" h="837352">
                <a:moveTo>
                  <a:pt x="437024" y="837352"/>
                </a:moveTo>
                <a:lnTo>
                  <a:pt x="0" y="837352"/>
                </a:lnTo>
                <a:lnTo>
                  <a:pt x="370048" y="0"/>
                </a:lnTo>
                <a:lnTo>
                  <a:pt x="437024" y="0"/>
                </a:lnTo>
                <a:close/>
              </a:path>
            </a:pathLst>
          </a:custGeom>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 column with icons slide">
    <p:spTree>
      <p:nvGrpSpPr>
        <p:cNvPr id="1" name=""/>
        <p:cNvGrpSpPr/>
        <p:nvPr/>
      </p:nvGrpSpPr>
      <p:grpSpPr>
        <a:xfrm>
          <a:off x="0" y="0"/>
          <a:ext cx="0" cy="0"/>
          <a:chOff x="0" y="0"/>
          <a:chExt cx="0" cy="0"/>
        </a:xfrm>
      </p:grpSpPr>
      <p:sp>
        <p:nvSpPr>
          <p:cNvPr id="12" name="Rectangle 11"/>
          <p:cNvSpPr/>
          <p:nvPr userDrawn="1"/>
        </p:nvSpPr>
        <p:spPr>
          <a:xfrm>
            <a:off x="0" y="0"/>
            <a:ext cx="12192000" cy="2728452"/>
          </a:xfrm>
          <a:prstGeom prst="rect">
            <a:avLst/>
          </a:pr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E3C55"/>
              </a:solidFill>
            </a:endParaRPr>
          </a:p>
        </p:txBody>
      </p:sp>
      <p:sp>
        <p:nvSpPr>
          <p:cNvPr id="17" name="Oval 41"/>
          <p:cNvSpPr>
            <a:spLocks noChangeArrowheads="1"/>
          </p:cNvSpPr>
          <p:nvPr userDrawn="1"/>
        </p:nvSpPr>
        <p:spPr bwMode="auto">
          <a:xfrm>
            <a:off x="1863747" y="2031864"/>
            <a:ext cx="1049910" cy="1049910"/>
          </a:xfrm>
          <a:prstGeom prst="ellipse">
            <a:avLst/>
          </a:prstGeom>
          <a:solidFill>
            <a:srgbClr val="B6BD00"/>
          </a:solidFill>
          <a:ln>
            <a:noFill/>
          </a:ln>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spcBef>
                <a:spcPct val="0"/>
              </a:spcBef>
              <a:buFontTx/>
              <a:buNone/>
            </a:pPr>
            <a:endParaRPr lang="x-none" altLang="x-none" sz="2400">
              <a:solidFill>
                <a:srgbClr val="000000"/>
              </a:solidFill>
              <a:ea typeface="ＭＳ Ｐゴシック" charset="-128"/>
              <a:cs typeface="ＭＳ Ｐゴシック" charset="-128"/>
            </a:endParaRPr>
          </a:p>
        </p:txBody>
      </p:sp>
      <p:sp>
        <p:nvSpPr>
          <p:cNvPr id="18" name="Text Placeholder 23"/>
          <p:cNvSpPr>
            <a:spLocks noGrp="1"/>
          </p:cNvSpPr>
          <p:nvPr>
            <p:ph type="body" sz="quarter" idx="13" hasCustomPrompt="1"/>
          </p:nvPr>
        </p:nvSpPr>
        <p:spPr>
          <a:xfrm>
            <a:off x="0" y="826647"/>
            <a:ext cx="12192000" cy="697353"/>
          </a:xfrm>
        </p:spPr>
        <p:txBody>
          <a:bodyPr>
            <a:normAutofit/>
          </a:bodyPr>
          <a:lstStyle>
            <a:lvl1pPr marL="0" indent="0" algn="ctr">
              <a:buNone/>
              <a:defRPr sz="3600">
                <a:solidFill>
                  <a:schemeClr val="bg1"/>
                </a:solidFill>
                <a:latin typeface="+mn-lt"/>
              </a:defRPr>
            </a:lvl1pPr>
          </a:lstStyle>
          <a:p>
            <a:pPr lvl="0"/>
            <a:r>
              <a:rPr lang="en-US" dirty="0"/>
              <a:t>TITLE</a:t>
            </a:r>
          </a:p>
        </p:txBody>
      </p:sp>
      <p:sp>
        <p:nvSpPr>
          <p:cNvPr id="22" name="Text Placeholder 23"/>
          <p:cNvSpPr>
            <a:spLocks noGrp="1"/>
          </p:cNvSpPr>
          <p:nvPr>
            <p:ph type="body" sz="quarter" idx="14" hasCustomPrompt="1"/>
          </p:nvPr>
        </p:nvSpPr>
        <p:spPr>
          <a:xfrm>
            <a:off x="684287" y="3236316"/>
            <a:ext cx="3408830" cy="1045795"/>
          </a:xfrm>
        </p:spPr>
        <p:txBody>
          <a:bodyPr anchor="ctr">
            <a:normAutofit/>
          </a:bodyPr>
          <a:lstStyle>
            <a:lvl1pPr marL="0" indent="0" algn="ctr">
              <a:buNone/>
              <a:defRPr sz="3000">
                <a:solidFill>
                  <a:srgbClr val="6D6E6C"/>
                </a:solidFill>
                <a:latin typeface="+mn-lt"/>
              </a:defRPr>
            </a:lvl1pPr>
          </a:lstStyle>
          <a:p>
            <a:pPr lvl="0"/>
            <a:r>
              <a:rPr lang="en-US" dirty="0"/>
              <a:t>Sub Title</a:t>
            </a:r>
          </a:p>
        </p:txBody>
      </p:sp>
      <p:sp>
        <p:nvSpPr>
          <p:cNvPr id="23" name="Text Placeholder 23"/>
          <p:cNvSpPr>
            <a:spLocks noGrp="1"/>
          </p:cNvSpPr>
          <p:nvPr>
            <p:ph type="body" sz="quarter" idx="15" hasCustomPrompt="1"/>
          </p:nvPr>
        </p:nvSpPr>
        <p:spPr>
          <a:xfrm>
            <a:off x="684287" y="4432247"/>
            <a:ext cx="3408830" cy="1412740"/>
          </a:xfrm>
        </p:spPr>
        <p:txBody>
          <a:bodyPr>
            <a:normAutofit/>
          </a:bodyPr>
          <a:lstStyle>
            <a:lvl1pPr marL="0" indent="0" algn="ctr">
              <a:buNone/>
              <a:defRPr sz="2400">
                <a:solidFill>
                  <a:srgbClr val="6D6E6C"/>
                </a:solidFill>
                <a:latin typeface="+mn-lt"/>
              </a:defRPr>
            </a:lvl1pPr>
          </a:lstStyle>
          <a:p>
            <a:pPr lvl="0"/>
            <a:r>
              <a:rPr lang="en-US" dirty="0"/>
              <a:t>Main Body Text</a:t>
            </a:r>
          </a:p>
        </p:txBody>
      </p:sp>
      <p:cxnSp>
        <p:nvCxnSpPr>
          <p:cNvPr id="4" name="Straight Connector 3"/>
          <p:cNvCxnSpPr/>
          <p:nvPr userDrawn="1"/>
        </p:nvCxnSpPr>
        <p:spPr>
          <a:xfrm flipH="1">
            <a:off x="555813" y="4342602"/>
            <a:ext cx="3591091" cy="0"/>
          </a:xfrm>
          <a:prstGeom prst="line">
            <a:avLst/>
          </a:prstGeom>
          <a:ln>
            <a:solidFill>
              <a:srgbClr val="16A8D3"/>
            </a:solidFill>
          </a:ln>
        </p:spPr>
        <p:style>
          <a:lnRef idx="1">
            <a:schemeClr val="accent1"/>
          </a:lnRef>
          <a:fillRef idx="0">
            <a:schemeClr val="accent1"/>
          </a:fillRef>
          <a:effectRef idx="0">
            <a:schemeClr val="accent1"/>
          </a:effectRef>
          <a:fontRef idx="minor">
            <a:schemeClr val="tx1"/>
          </a:fontRef>
        </p:style>
      </p:cxnSp>
      <p:sp>
        <p:nvSpPr>
          <p:cNvPr id="25" name="Oval 41"/>
          <p:cNvSpPr>
            <a:spLocks noChangeArrowheads="1"/>
          </p:cNvSpPr>
          <p:nvPr userDrawn="1"/>
        </p:nvSpPr>
        <p:spPr bwMode="auto">
          <a:xfrm>
            <a:off x="5691676" y="2031864"/>
            <a:ext cx="1049910" cy="1049910"/>
          </a:xfrm>
          <a:prstGeom prst="ellipse">
            <a:avLst/>
          </a:prstGeom>
          <a:solidFill>
            <a:srgbClr val="F38B00"/>
          </a:solidFill>
          <a:ln>
            <a:noFill/>
          </a:ln>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spcBef>
                <a:spcPct val="0"/>
              </a:spcBef>
              <a:buFontTx/>
              <a:buNone/>
            </a:pPr>
            <a:endParaRPr lang="x-none" altLang="x-none" sz="2400">
              <a:solidFill>
                <a:srgbClr val="000000"/>
              </a:solidFill>
              <a:ea typeface="ＭＳ Ｐゴシック" charset="-128"/>
              <a:cs typeface="ＭＳ Ｐゴシック" charset="-128"/>
            </a:endParaRPr>
          </a:p>
        </p:txBody>
      </p:sp>
      <p:sp>
        <p:nvSpPr>
          <p:cNvPr id="26" name="Text Placeholder 23"/>
          <p:cNvSpPr>
            <a:spLocks noGrp="1"/>
          </p:cNvSpPr>
          <p:nvPr>
            <p:ph type="body" sz="quarter" idx="16" hasCustomPrompt="1"/>
          </p:nvPr>
        </p:nvSpPr>
        <p:spPr>
          <a:xfrm>
            <a:off x="4512216" y="3236316"/>
            <a:ext cx="3408830" cy="1045795"/>
          </a:xfrm>
        </p:spPr>
        <p:txBody>
          <a:bodyPr anchor="ctr">
            <a:normAutofit/>
          </a:bodyPr>
          <a:lstStyle>
            <a:lvl1pPr marL="0" indent="0" algn="ctr">
              <a:buNone/>
              <a:defRPr sz="3000">
                <a:solidFill>
                  <a:srgbClr val="6D6E6C"/>
                </a:solidFill>
                <a:latin typeface="+mn-lt"/>
              </a:defRPr>
            </a:lvl1pPr>
          </a:lstStyle>
          <a:p>
            <a:pPr lvl="0"/>
            <a:r>
              <a:rPr lang="en-US" dirty="0"/>
              <a:t>Sub Title</a:t>
            </a:r>
          </a:p>
        </p:txBody>
      </p:sp>
      <p:sp>
        <p:nvSpPr>
          <p:cNvPr id="27" name="Text Placeholder 23"/>
          <p:cNvSpPr>
            <a:spLocks noGrp="1"/>
          </p:cNvSpPr>
          <p:nvPr>
            <p:ph type="body" sz="quarter" idx="17" hasCustomPrompt="1"/>
          </p:nvPr>
        </p:nvSpPr>
        <p:spPr>
          <a:xfrm>
            <a:off x="4512216" y="4432247"/>
            <a:ext cx="3408830" cy="1412740"/>
          </a:xfrm>
        </p:spPr>
        <p:txBody>
          <a:bodyPr>
            <a:normAutofit/>
          </a:bodyPr>
          <a:lstStyle>
            <a:lvl1pPr marL="0" indent="0" algn="ctr">
              <a:buNone/>
              <a:defRPr sz="2400">
                <a:solidFill>
                  <a:srgbClr val="6D6E6C"/>
                </a:solidFill>
                <a:latin typeface="+mn-lt"/>
              </a:defRPr>
            </a:lvl1pPr>
          </a:lstStyle>
          <a:p>
            <a:pPr lvl="0"/>
            <a:r>
              <a:rPr lang="en-US" dirty="0"/>
              <a:t>Main Body Text</a:t>
            </a:r>
          </a:p>
        </p:txBody>
      </p:sp>
      <p:cxnSp>
        <p:nvCxnSpPr>
          <p:cNvPr id="28" name="Straight Connector 27"/>
          <p:cNvCxnSpPr/>
          <p:nvPr userDrawn="1"/>
        </p:nvCxnSpPr>
        <p:spPr>
          <a:xfrm flipH="1">
            <a:off x="4383742" y="4342602"/>
            <a:ext cx="3591091" cy="0"/>
          </a:xfrm>
          <a:prstGeom prst="line">
            <a:avLst/>
          </a:prstGeom>
          <a:ln>
            <a:solidFill>
              <a:srgbClr val="16A8D3"/>
            </a:solidFill>
          </a:ln>
        </p:spPr>
        <p:style>
          <a:lnRef idx="1">
            <a:schemeClr val="accent1"/>
          </a:lnRef>
          <a:fillRef idx="0">
            <a:schemeClr val="accent1"/>
          </a:fillRef>
          <a:effectRef idx="0">
            <a:schemeClr val="accent1"/>
          </a:effectRef>
          <a:fontRef idx="minor">
            <a:schemeClr val="tx1"/>
          </a:fontRef>
        </p:style>
      </p:cxnSp>
      <p:sp>
        <p:nvSpPr>
          <p:cNvPr id="29" name="Oval 41"/>
          <p:cNvSpPr>
            <a:spLocks noChangeArrowheads="1"/>
          </p:cNvSpPr>
          <p:nvPr userDrawn="1"/>
        </p:nvSpPr>
        <p:spPr bwMode="auto">
          <a:xfrm>
            <a:off x="9407546" y="2031864"/>
            <a:ext cx="1049910" cy="1049910"/>
          </a:xfrm>
          <a:prstGeom prst="ellipse">
            <a:avLst/>
          </a:prstGeom>
          <a:solidFill>
            <a:srgbClr val="EA1D76"/>
          </a:solidFill>
          <a:ln>
            <a:noFill/>
          </a:ln>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spcBef>
                <a:spcPct val="0"/>
              </a:spcBef>
              <a:buFontTx/>
              <a:buNone/>
            </a:pPr>
            <a:endParaRPr lang="x-none" altLang="x-none" sz="2400">
              <a:solidFill>
                <a:srgbClr val="000000"/>
              </a:solidFill>
              <a:ea typeface="ＭＳ Ｐゴシック" charset="-128"/>
              <a:cs typeface="ＭＳ Ｐゴシック" charset="-128"/>
            </a:endParaRPr>
          </a:p>
        </p:txBody>
      </p:sp>
      <p:sp>
        <p:nvSpPr>
          <p:cNvPr id="30" name="Text Placeholder 23"/>
          <p:cNvSpPr>
            <a:spLocks noGrp="1"/>
          </p:cNvSpPr>
          <p:nvPr>
            <p:ph type="body" sz="quarter" idx="18" hasCustomPrompt="1"/>
          </p:nvPr>
        </p:nvSpPr>
        <p:spPr>
          <a:xfrm>
            <a:off x="8228086" y="3236316"/>
            <a:ext cx="3408830" cy="1045795"/>
          </a:xfrm>
        </p:spPr>
        <p:txBody>
          <a:bodyPr anchor="ctr">
            <a:normAutofit/>
          </a:bodyPr>
          <a:lstStyle>
            <a:lvl1pPr marL="0" indent="0" algn="ctr">
              <a:buNone/>
              <a:defRPr sz="3000">
                <a:solidFill>
                  <a:srgbClr val="6D6E6C"/>
                </a:solidFill>
                <a:latin typeface="+mn-lt"/>
              </a:defRPr>
            </a:lvl1pPr>
          </a:lstStyle>
          <a:p>
            <a:pPr lvl="0"/>
            <a:r>
              <a:rPr lang="en-US" dirty="0"/>
              <a:t>Sub Title</a:t>
            </a:r>
          </a:p>
        </p:txBody>
      </p:sp>
      <p:sp>
        <p:nvSpPr>
          <p:cNvPr id="31" name="Text Placeholder 23"/>
          <p:cNvSpPr>
            <a:spLocks noGrp="1"/>
          </p:cNvSpPr>
          <p:nvPr>
            <p:ph type="body" sz="quarter" idx="19" hasCustomPrompt="1"/>
          </p:nvPr>
        </p:nvSpPr>
        <p:spPr>
          <a:xfrm>
            <a:off x="8228086" y="4432247"/>
            <a:ext cx="3408830" cy="1412740"/>
          </a:xfrm>
        </p:spPr>
        <p:txBody>
          <a:bodyPr>
            <a:normAutofit/>
          </a:bodyPr>
          <a:lstStyle>
            <a:lvl1pPr marL="0" indent="0" algn="ctr">
              <a:buNone/>
              <a:defRPr sz="2400">
                <a:solidFill>
                  <a:srgbClr val="6D6E6C"/>
                </a:solidFill>
                <a:latin typeface="+mn-lt"/>
              </a:defRPr>
            </a:lvl1pPr>
          </a:lstStyle>
          <a:p>
            <a:pPr lvl="0"/>
            <a:r>
              <a:rPr lang="en-US" dirty="0"/>
              <a:t>Main Body Text</a:t>
            </a:r>
          </a:p>
        </p:txBody>
      </p:sp>
      <p:cxnSp>
        <p:nvCxnSpPr>
          <p:cNvPr id="35" name="Straight Connector 34"/>
          <p:cNvCxnSpPr/>
          <p:nvPr userDrawn="1"/>
        </p:nvCxnSpPr>
        <p:spPr>
          <a:xfrm flipH="1">
            <a:off x="8099612" y="4342602"/>
            <a:ext cx="3591091" cy="0"/>
          </a:xfrm>
          <a:prstGeom prst="line">
            <a:avLst/>
          </a:prstGeom>
          <a:ln>
            <a:solidFill>
              <a:srgbClr val="16A8D3"/>
            </a:solidFill>
          </a:ln>
        </p:spPr>
        <p:style>
          <a:lnRef idx="1">
            <a:schemeClr val="accent1"/>
          </a:lnRef>
          <a:fillRef idx="0">
            <a:schemeClr val="accent1"/>
          </a:fillRef>
          <a:effectRef idx="0">
            <a:schemeClr val="accent1"/>
          </a:effectRef>
          <a:fontRef idx="minor">
            <a:schemeClr val="tx1"/>
          </a:fontRef>
        </p:style>
      </p:cxnSp>
      <p:sp>
        <p:nvSpPr>
          <p:cNvPr id="21" name="テキスト プレースホルダー 36"/>
          <p:cNvSpPr txBox="1">
            <a:spLocks/>
          </p:cNvSpPr>
          <p:nvPr userDrawn="1"/>
        </p:nvSpPr>
        <p:spPr bwMode="auto">
          <a:xfrm>
            <a:off x="421069" y="6295394"/>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ct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4" name="Picture 23"/>
          <p:cNvPicPr>
            <a:picLocks noChangeAspect="1"/>
          </p:cNvPicPr>
          <p:nvPr userDrawn="1"/>
        </p:nvPicPr>
        <p:blipFill>
          <a:blip r:embed="rId2">
            <a:extLst>
              <a:ext uri="{28A0092B-C50C-407E-A947-70E740481C1C}">
                <a14:useLocalDpi xmlns:a14="http://schemas.microsoft.com/office/drawing/2010/main" val="0"/>
              </a:ext>
            </a:extLst>
          </a:blip>
          <a:srcRect l="47950"/>
          <a:stretch>
            <a:fillRect/>
          </a:stretch>
        </p:blipFill>
        <p:spPr>
          <a:xfrm rot="14769484">
            <a:off x="5881447" y="6408693"/>
            <a:ext cx="437024" cy="837352"/>
          </a:xfrm>
          <a:custGeom>
            <a:avLst/>
            <a:gdLst>
              <a:gd name="connsiteX0" fmla="*/ 437024 w 437024"/>
              <a:gd name="connsiteY0" fmla="*/ 837352 h 837352"/>
              <a:gd name="connsiteX1" fmla="*/ 0 w 437024"/>
              <a:gd name="connsiteY1" fmla="*/ 837352 h 837352"/>
              <a:gd name="connsiteX2" fmla="*/ 370048 w 437024"/>
              <a:gd name="connsiteY2" fmla="*/ 0 h 837352"/>
              <a:gd name="connsiteX3" fmla="*/ 437024 w 437024"/>
              <a:gd name="connsiteY3" fmla="*/ 0 h 837352"/>
            </a:gdLst>
            <a:ahLst/>
            <a:cxnLst>
              <a:cxn ang="0">
                <a:pos x="connsiteX0" y="connsiteY0"/>
              </a:cxn>
              <a:cxn ang="0">
                <a:pos x="connsiteX1" y="connsiteY1"/>
              </a:cxn>
              <a:cxn ang="0">
                <a:pos x="connsiteX2" y="connsiteY2"/>
              </a:cxn>
              <a:cxn ang="0">
                <a:pos x="connsiteX3" y="connsiteY3"/>
              </a:cxn>
            </a:cxnLst>
            <a:rect l="l" t="t" r="r" b="b"/>
            <a:pathLst>
              <a:path w="437024" h="837352">
                <a:moveTo>
                  <a:pt x="437024" y="837352"/>
                </a:moveTo>
                <a:lnTo>
                  <a:pt x="0" y="837352"/>
                </a:lnTo>
                <a:lnTo>
                  <a:pt x="370048" y="0"/>
                </a:lnTo>
                <a:lnTo>
                  <a:pt x="437024" y="0"/>
                </a:lnTo>
                <a:close/>
              </a:path>
            </a:pathLst>
          </a:custGeom>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 bullets slide">
    <p:spTree>
      <p:nvGrpSpPr>
        <p:cNvPr id="1" name=""/>
        <p:cNvGrpSpPr/>
        <p:nvPr/>
      </p:nvGrpSpPr>
      <p:grpSpPr>
        <a:xfrm>
          <a:off x="0" y="0"/>
          <a:ext cx="0" cy="0"/>
          <a:chOff x="0" y="0"/>
          <a:chExt cx="0" cy="0"/>
        </a:xfrm>
      </p:grpSpPr>
      <p:sp>
        <p:nvSpPr>
          <p:cNvPr id="34" name="Rectangle 33"/>
          <p:cNvSpPr/>
          <p:nvPr userDrawn="1"/>
        </p:nvSpPr>
        <p:spPr>
          <a:xfrm>
            <a:off x="4903304" y="1126433"/>
            <a:ext cx="7288696" cy="1302295"/>
          </a:xfrm>
          <a:prstGeom prst="rect">
            <a:avLst/>
          </a:pr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p:cNvSpPr/>
          <p:nvPr userDrawn="1"/>
        </p:nvSpPr>
        <p:spPr>
          <a:xfrm>
            <a:off x="4903304" y="2749824"/>
            <a:ext cx="7288696" cy="1302295"/>
          </a:xfrm>
          <a:prstGeom prst="rect">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p:cNvSpPr/>
          <p:nvPr userDrawn="1"/>
        </p:nvSpPr>
        <p:spPr>
          <a:xfrm>
            <a:off x="4903304" y="4373215"/>
            <a:ext cx="7288696" cy="1302295"/>
          </a:xfrm>
          <a:prstGeom prst="rect">
            <a:avLst/>
          </a:pr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8" name="Straight Connector 37"/>
          <p:cNvCxnSpPr/>
          <p:nvPr userDrawn="1"/>
        </p:nvCxnSpPr>
        <p:spPr>
          <a:xfrm>
            <a:off x="6175512" y="1223543"/>
            <a:ext cx="0" cy="104257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a:xfrm>
            <a:off x="6175512" y="2852059"/>
            <a:ext cx="0" cy="104257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a:xfrm>
            <a:off x="6175512" y="4496389"/>
            <a:ext cx="0" cy="104257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41" name="Picture 40"/>
          <p:cNvPicPr>
            <a:picLocks noChangeAspect="1"/>
          </p:cNvPicPr>
          <p:nvPr userDrawn="1"/>
        </p:nvPicPr>
        <p:blipFill rotWithShape="1">
          <a:blip r:embed="rId2">
            <a:extLst>
              <a:ext uri="{28A0092B-C50C-407E-A947-70E740481C1C}">
                <a14:useLocalDpi xmlns:a14="http://schemas.microsoft.com/office/drawing/2010/main" val="0"/>
              </a:ext>
            </a:extLst>
          </a:blip>
          <a:srcRect l="29694" t="6763" r="13475" b="6473"/>
          <a:stretch/>
        </p:blipFill>
        <p:spPr>
          <a:xfrm>
            <a:off x="3954456" y="677649"/>
            <a:ext cx="1176669" cy="5446643"/>
          </a:xfrm>
          <a:prstGeom prst="rect">
            <a:avLst/>
          </a:prstGeom>
        </p:spPr>
      </p:pic>
      <p:sp>
        <p:nvSpPr>
          <p:cNvPr id="42" name="Text Placeholder 23"/>
          <p:cNvSpPr>
            <a:spLocks noGrp="1"/>
          </p:cNvSpPr>
          <p:nvPr>
            <p:ph type="body" sz="quarter" idx="13" hasCustomPrompt="1"/>
          </p:nvPr>
        </p:nvSpPr>
        <p:spPr>
          <a:xfrm>
            <a:off x="643223" y="1079254"/>
            <a:ext cx="3821205" cy="697353"/>
          </a:xfrm>
        </p:spPr>
        <p:txBody>
          <a:bodyPr>
            <a:normAutofit/>
          </a:bodyPr>
          <a:lstStyle>
            <a:lvl1pPr marL="0" indent="0" algn="l">
              <a:buNone/>
              <a:defRPr sz="3600">
                <a:solidFill>
                  <a:srgbClr val="6D6E6C"/>
                </a:solidFill>
                <a:latin typeface="+mn-lt"/>
              </a:defRPr>
            </a:lvl1pPr>
          </a:lstStyle>
          <a:p>
            <a:pPr lvl="0"/>
            <a:r>
              <a:rPr lang="en-US" dirty="0"/>
              <a:t>TITLE</a:t>
            </a:r>
          </a:p>
        </p:txBody>
      </p:sp>
      <p:sp>
        <p:nvSpPr>
          <p:cNvPr id="43" name="Text Placeholder 25"/>
          <p:cNvSpPr>
            <a:spLocks noGrp="1"/>
          </p:cNvSpPr>
          <p:nvPr>
            <p:ph type="body" sz="quarter" idx="14" hasCustomPrompt="1"/>
          </p:nvPr>
        </p:nvSpPr>
        <p:spPr>
          <a:xfrm>
            <a:off x="643223" y="2087287"/>
            <a:ext cx="3821205" cy="3642009"/>
          </a:xfrm>
        </p:spPr>
        <p:txBody>
          <a:bodyPr>
            <a:noAutofit/>
          </a:bodyPr>
          <a:lstStyle>
            <a:lvl1pPr marL="0" indent="0" algn="l">
              <a:buNone/>
              <a:defRPr sz="30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Sub Title</a:t>
            </a:r>
          </a:p>
        </p:txBody>
      </p:sp>
      <p:sp>
        <p:nvSpPr>
          <p:cNvPr id="44" name="Text Placeholder 23"/>
          <p:cNvSpPr>
            <a:spLocks noGrp="1"/>
          </p:cNvSpPr>
          <p:nvPr>
            <p:ph type="body" sz="quarter" idx="15" hasCustomPrompt="1"/>
          </p:nvPr>
        </p:nvSpPr>
        <p:spPr>
          <a:xfrm>
            <a:off x="4975024" y="1126433"/>
            <a:ext cx="1176670" cy="1292995"/>
          </a:xfrm>
        </p:spPr>
        <p:txBody>
          <a:bodyPr anchor="ctr">
            <a:normAutofit/>
          </a:bodyPr>
          <a:lstStyle>
            <a:lvl1pPr marL="0" indent="0" algn="ctr">
              <a:buNone/>
              <a:defRPr sz="4800">
                <a:solidFill>
                  <a:schemeClr val="bg1"/>
                </a:solidFill>
                <a:latin typeface="+mn-lt"/>
              </a:defRPr>
            </a:lvl1pPr>
          </a:lstStyle>
          <a:p>
            <a:pPr lvl="0"/>
            <a:r>
              <a:rPr lang="en-US" dirty="0"/>
              <a:t>01</a:t>
            </a:r>
          </a:p>
        </p:txBody>
      </p:sp>
      <p:sp>
        <p:nvSpPr>
          <p:cNvPr id="45" name="Text Placeholder 2"/>
          <p:cNvSpPr>
            <a:spLocks noGrp="1"/>
          </p:cNvSpPr>
          <p:nvPr>
            <p:ph type="body" sz="quarter" idx="12" hasCustomPrompt="1"/>
          </p:nvPr>
        </p:nvSpPr>
        <p:spPr>
          <a:xfrm>
            <a:off x="6271051" y="1126433"/>
            <a:ext cx="5353929" cy="1292995"/>
          </a:xfrm>
        </p:spPr>
        <p:txBody>
          <a:bodyPr anchor="ctr">
            <a:normAutofit/>
          </a:bodyPr>
          <a:lstStyle>
            <a:lvl1pPr marL="0" indent="0" algn="l">
              <a:buNone/>
              <a:defRPr sz="2400" baseline="0">
                <a:solidFill>
                  <a:schemeClr val="bg1"/>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cxnSp>
        <p:nvCxnSpPr>
          <p:cNvPr id="51" name="Straight Connector 50"/>
          <p:cNvCxnSpPr/>
          <p:nvPr userDrawn="1"/>
        </p:nvCxnSpPr>
        <p:spPr>
          <a:xfrm>
            <a:off x="417209" y="1920386"/>
            <a:ext cx="4287526" cy="0"/>
          </a:xfrm>
          <a:prstGeom prst="line">
            <a:avLst/>
          </a:prstGeom>
          <a:ln>
            <a:solidFill>
              <a:srgbClr val="16A8D3"/>
            </a:solidFill>
          </a:ln>
        </p:spPr>
        <p:style>
          <a:lnRef idx="1">
            <a:schemeClr val="accent1"/>
          </a:lnRef>
          <a:fillRef idx="0">
            <a:schemeClr val="accent1"/>
          </a:fillRef>
          <a:effectRef idx="0">
            <a:schemeClr val="accent1"/>
          </a:effectRef>
          <a:fontRef idx="minor">
            <a:schemeClr val="tx1"/>
          </a:fontRef>
        </p:style>
      </p:cxnSp>
      <p:sp>
        <p:nvSpPr>
          <p:cNvPr id="52" name="Text Placeholder 23"/>
          <p:cNvSpPr>
            <a:spLocks noGrp="1"/>
          </p:cNvSpPr>
          <p:nvPr>
            <p:ph type="body" sz="quarter" idx="16" hasCustomPrompt="1"/>
          </p:nvPr>
        </p:nvSpPr>
        <p:spPr>
          <a:xfrm>
            <a:off x="4998842" y="2740524"/>
            <a:ext cx="1176670" cy="1292995"/>
          </a:xfrm>
        </p:spPr>
        <p:txBody>
          <a:bodyPr anchor="ctr">
            <a:normAutofit/>
          </a:bodyPr>
          <a:lstStyle>
            <a:lvl1pPr marL="0" indent="0" algn="ctr">
              <a:buNone/>
              <a:defRPr sz="4800">
                <a:solidFill>
                  <a:schemeClr val="bg1"/>
                </a:solidFill>
                <a:latin typeface="+mn-lt"/>
              </a:defRPr>
            </a:lvl1pPr>
          </a:lstStyle>
          <a:p>
            <a:pPr lvl="0"/>
            <a:r>
              <a:rPr lang="en-US" dirty="0"/>
              <a:t>02</a:t>
            </a:r>
          </a:p>
        </p:txBody>
      </p:sp>
      <p:sp>
        <p:nvSpPr>
          <p:cNvPr id="53" name="Text Placeholder 2"/>
          <p:cNvSpPr>
            <a:spLocks noGrp="1"/>
          </p:cNvSpPr>
          <p:nvPr>
            <p:ph type="body" sz="quarter" idx="17" hasCustomPrompt="1"/>
          </p:nvPr>
        </p:nvSpPr>
        <p:spPr>
          <a:xfrm>
            <a:off x="6294869" y="2740524"/>
            <a:ext cx="5353929" cy="1292995"/>
          </a:xfrm>
        </p:spPr>
        <p:txBody>
          <a:bodyPr anchor="ctr">
            <a:normAutofit/>
          </a:bodyPr>
          <a:lstStyle>
            <a:lvl1pPr marL="0" indent="0" algn="l">
              <a:buNone/>
              <a:defRPr sz="2400" baseline="0">
                <a:solidFill>
                  <a:schemeClr val="bg1"/>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sp>
        <p:nvSpPr>
          <p:cNvPr id="54" name="Text Placeholder 23"/>
          <p:cNvSpPr>
            <a:spLocks noGrp="1"/>
          </p:cNvSpPr>
          <p:nvPr>
            <p:ph type="body" sz="quarter" idx="18" hasCustomPrompt="1"/>
          </p:nvPr>
        </p:nvSpPr>
        <p:spPr>
          <a:xfrm>
            <a:off x="4968894" y="4387646"/>
            <a:ext cx="1176670" cy="1292995"/>
          </a:xfrm>
        </p:spPr>
        <p:txBody>
          <a:bodyPr anchor="ctr">
            <a:normAutofit/>
          </a:bodyPr>
          <a:lstStyle>
            <a:lvl1pPr marL="0" indent="0" algn="ctr">
              <a:buNone/>
              <a:defRPr sz="4800">
                <a:solidFill>
                  <a:schemeClr val="bg1"/>
                </a:solidFill>
                <a:latin typeface="+mn-lt"/>
              </a:defRPr>
            </a:lvl1pPr>
          </a:lstStyle>
          <a:p>
            <a:pPr lvl="0"/>
            <a:r>
              <a:rPr lang="en-US" dirty="0"/>
              <a:t>03</a:t>
            </a:r>
          </a:p>
        </p:txBody>
      </p:sp>
      <p:sp>
        <p:nvSpPr>
          <p:cNvPr id="55" name="Text Placeholder 2"/>
          <p:cNvSpPr>
            <a:spLocks noGrp="1"/>
          </p:cNvSpPr>
          <p:nvPr>
            <p:ph type="body" sz="quarter" idx="19" hasCustomPrompt="1"/>
          </p:nvPr>
        </p:nvSpPr>
        <p:spPr>
          <a:xfrm>
            <a:off x="6264921" y="4387646"/>
            <a:ext cx="5353929" cy="1292995"/>
          </a:xfrm>
        </p:spPr>
        <p:txBody>
          <a:bodyPr anchor="ctr">
            <a:normAutofit/>
          </a:bodyPr>
          <a:lstStyle>
            <a:lvl1pPr marL="0" indent="0" algn="l">
              <a:buNone/>
              <a:defRPr sz="2400" baseline="0">
                <a:solidFill>
                  <a:schemeClr val="bg1"/>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pic>
        <p:nvPicPr>
          <p:cNvPr id="25" name="Picture 24"/>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3514644">
            <a:off x="-2959795" y="-3517307"/>
            <a:ext cx="5030401" cy="5016771"/>
          </a:xfrm>
          <a:custGeom>
            <a:avLst/>
            <a:gdLst>
              <a:gd name="connsiteX0" fmla="*/ 5030401 w 5030401"/>
              <a:gd name="connsiteY0" fmla="*/ 5016771 h 5016771"/>
              <a:gd name="connsiteX1" fmla="*/ 5030401 w 5030401"/>
              <a:gd name="connsiteY1" fmla="*/ 5016771 h 5016771"/>
              <a:gd name="connsiteX2" fmla="*/ 5030401 w 5030401"/>
              <a:gd name="connsiteY2" fmla="*/ 5016771 h 5016771"/>
              <a:gd name="connsiteX3" fmla="*/ 3607946 w 5030401"/>
              <a:gd name="connsiteY3" fmla="*/ 2654990 h 5016771"/>
              <a:gd name="connsiteX4" fmla="*/ 5030401 w 5030401"/>
              <a:gd name="connsiteY4" fmla="*/ 326699 h 5016771"/>
              <a:gd name="connsiteX5" fmla="*/ 5030401 w 5030401"/>
              <a:gd name="connsiteY5" fmla="*/ 3524031 h 5016771"/>
              <a:gd name="connsiteX6" fmla="*/ 0 w 5030401"/>
              <a:gd name="connsiteY6" fmla="*/ 4045606 h 5016771"/>
              <a:gd name="connsiteX7" fmla="*/ 1589613 w 5030401"/>
              <a:gd name="connsiteY7" fmla="*/ 5016771 h 5016771"/>
              <a:gd name="connsiteX8" fmla="*/ 0 w 5030401"/>
              <a:gd name="connsiteY8" fmla="*/ 5016771 h 5016771"/>
              <a:gd name="connsiteX9" fmla="*/ 0 w 5030401"/>
              <a:gd name="connsiteY9" fmla="*/ 0 h 5016771"/>
              <a:gd name="connsiteX10" fmla="*/ 805542 w 5030401"/>
              <a:gd name="connsiteY10" fmla="*/ 0 h 5016771"/>
              <a:gd name="connsiteX11" fmla="*/ 0 w 5030401"/>
              <a:gd name="connsiteY11" fmla="*/ 1318520 h 5016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30401" h="5016771">
                <a:moveTo>
                  <a:pt x="5030401" y="5016771"/>
                </a:moveTo>
                <a:lnTo>
                  <a:pt x="5030401" y="5016771"/>
                </a:lnTo>
                <a:lnTo>
                  <a:pt x="5030401" y="5016771"/>
                </a:lnTo>
                <a:close/>
                <a:moveTo>
                  <a:pt x="3607946" y="2654990"/>
                </a:moveTo>
                <a:lnTo>
                  <a:pt x="5030401" y="326699"/>
                </a:lnTo>
                <a:lnTo>
                  <a:pt x="5030401" y="3524031"/>
                </a:lnTo>
                <a:close/>
                <a:moveTo>
                  <a:pt x="0" y="4045606"/>
                </a:moveTo>
                <a:lnTo>
                  <a:pt x="1589613" y="5016771"/>
                </a:lnTo>
                <a:lnTo>
                  <a:pt x="0" y="5016771"/>
                </a:lnTo>
                <a:close/>
                <a:moveTo>
                  <a:pt x="0" y="0"/>
                </a:moveTo>
                <a:lnTo>
                  <a:pt x="805542" y="0"/>
                </a:lnTo>
                <a:lnTo>
                  <a:pt x="0" y="1318520"/>
                </a:lnTo>
                <a:close/>
              </a:path>
            </a:pathLst>
          </a:custGeom>
        </p:spPr>
      </p:pic>
      <p:pic>
        <p:nvPicPr>
          <p:cNvPr id="32" name="Picture 31"/>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33"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Laptop slide 1">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l="8387" t="10823" r="9307" b="5574"/>
          <a:stretch/>
        </p:blipFill>
        <p:spPr>
          <a:xfrm>
            <a:off x="2000190" y="1447737"/>
            <a:ext cx="7941283" cy="4839954"/>
          </a:xfrm>
          <a:prstGeom prst="rect">
            <a:avLst/>
          </a:prstGeom>
        </p:spPr>
      </p:pic>
      <p:sp>
        <p:nvSpPr>
          <p:cNvPr id="25" name="Text Placeholder 23"/>
          <p:cNvSpPr>
            <a:spLocks noGrp="1"/>
          </p:cNvSpPr>
          <p:nvPr>
            <p:ph type="body" sz="quarter" idx="13" hasCustomPrompt="1"/>
          </p:nvPr>
        </p:nvSpPr>
        <p:spPr>
          <a:xfrm>
            <a:off x="0" y="213464"/>
            <a:ext cx="12192000" cy="704485"/>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26" name="Text Placeholder 25"/>
          <p:cNvSpPr>
            <a:spLocks noGrp="1"/>
          </p:cNvSpPr>
          <p:nvPr>
            <p:ph type="body" sz="quarter" idx="14" hasCustomPrompt="1"/>
          </p:nvPr>
        </p:nvSpPr>
        <p:spPr>
          <a:xfrm>
            <a:off x="0" y="1045042"/>
            <a:ext cx="12192000" cy="590599"/>
          </a:xfrm>
        </p:spPr>
        <p:txBody>
          <a:bodyPr>
            <a:noAutofit/>
          </a:bodyPr>
          <a:lstStyle>
            <a:lvl1pPr marL="0" indent="0" algn="ctr">
              <a:buNone/>
              <a:defRPr sz="30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Sub Title</a:t>
            </a:r>
          </a:p>
        </p:txBody>
      </p:sp>
      <p:cxnSp>
        <p:nvCxnSpPr>
          <p:cNvPr id="27" name="Straight Connector 26"/>
          <p:cNvCxnSpPr/>
          <p:nvPr userDrawn="1"/>
        </p:nvCxnSpPr>
        <p:spPr>
          <a:xfrm flipH="1">
            <a:off x="280404" y="945173"/>
            <a:ext cx="11623126" cy="0"/>
          </a:xfrm>
          <a:prstGeom prst="line">
            <a:avLst/>
          </a:prstGeom>
          <a:ln>
            <a:solidFill>
              <a:srgbClr val="16A8D3"/>
            </a:solidFill>
          </a:ln>
        </p:spPr>
        <p:style>
          <a:lnRef idx="1">
            <a:schemeClr val="accent1"/>
          </a:lnRef>
          <a:fillRef idx="0">
            <a:schemeClr val="accent1"/>
          </a:fillRef>
          <a:effectRef idx="0">
            <a:schemeClr val="accent1"/>
          </a:effectRef>
          <a:fontRef idx="minor">
            <a:schemeClr val="tx1"/>
          </a:fontRef>
        </p:style>
      </p:cxnSp>
      <p:sp>
        <p:nvSpPr>
          <p:cNvPr id="8" name="Picture Placeholder 7"/>
          <p:cNvSpPr>
            <a:spLocks noGrp="1"/>
          </p:cNvSpPr>
          <p:nvPr>
            <p:ph type="pic" sz="quarter" idx="15" hasCustomPrompt="1"/>
          </p:nvPr>
        </p:nvSpPr>
        <p:spPr>
          <a:xfrm>
            <a:off x="3184071" y="1893434"/>
            <a:ext cx="5665788" cy="3478212"/>
          </a:xfrm>
          <a:prstGeom prst="rect">
            <a:avLst/>
          </a:prstGeom>
        </p:spPr>
        <p:txBody>
          <a:bodyPr anchor="t"/>
          <a:lstStyle>
            <a:lvl1pPr marL="228600" marR="0" indent="-228600" algn="ctr" defTabSz="914400" rtl="0" eaLnBrk="1" fontAlgn="auto" latinLnBrk="0" hangingPunct="1">
              <a:lnSpc>
                <a:spcPct val="90000"/>
              </a:lnSpc>
              <a:spcBef>
                <a:spcPts val="1000"/>
              </a:spcBef>
              <a:spcAft>
                <a:spcPts val="0"/>
              </a:spcAft>
              <a:buClrTx/>
              <a:buSzTx/>
              <a:buFont typeface="Arial"/>
              <a:buNone/>
              <a:tabLst/>
              <a:defRPr baseline="0">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        </a:t>
            </a:r>
          </a:p>
          <a:p>
            <a:pPr marL="228600" marR="0" lvl="0" indent="-228600" algn="l" defTabSz="914400" rtl="0" eaLnBrk="1" fontAlgn="auto" latinLnBrk="0" hangingPunct="1">
              <a:lnSpc>
                <a:spcPct val="90000"/>
              </a:lnSpc>
              <a:spcBef>
                <a:spcPts val="1000"/>
              </a:spcBef>
              <a:spcAft>
                <a:spcPts val="0"/>
              </a:spcAft>
              <a:buClrTx/>
              <a:buSzTx/>
              <a:buFont typeface="Arial"/>
              <a:buNone/>
              <a:tabLst/>
              <a:defRPr/>
            </a:pPr>
            <a:endParaRPr lang="en-US" dirty="0"/>
          </a:p>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            Click here  to add photo</a:t>
            </a:r>
          </a:p>
        </p:txBody>
      </p:sp>
      <p:sp>
        <p:nvSpPr>
          <p:cNvPr id="11" name="テキスト プレースホルダー 36"/>
          <p:cNvSpPr txBox="1">
            <a:spLocks/>
          </p:cNvSpPr>
          <p:nvPr userDrawn="1"/>
        </p:nvSpPr>
        <p:spPr bwMode="auto">
          <a:xfrm>
            <a:off x="421069" y="6295394"/>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ct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rcRect l="47950"/>
          <a:stretch>
            <a:fillRect/>
          </a:stretch>
        </p:blipFill>
        <p:spPr>
          <a:xfrm rot="14769484">
            <a:off x="5881447" y="6408693"/>
            <a:ext cx="437024" cy="837352"/>
          </a:xfrm>
          <a:custGeom>
            <a:avLst/>
            <a:gdLst>
              <a:gd name="connsiteX0" fmla="*/ 437024 w 437024"/>
              <a:gd name="connsiteY0" fmla="*/ 837352 h 837352"/>
              <a:gd name="connsiteX1" fmla="*/ 0 w 437024"/>
              <a:gd name="connsiteY1" fmla="*/ 837352 h 837352"/>
              <a:gd name="connsiteX2" fmla="*/ 370048 w 437024"/>
              <a:gd name="connsiteY2" fmla="*/ 0 h 837352"/>
              <a:gd name="connsiteX3" fmla="*/ 437024 w 437024"/>
              <a:gd name="connsiteY3" fmla="*/ 0 h 837352"/>
            </a:gdLst>
            <a:ahLst/>
            <a:cxnLst>
              <a:cxn ang="0">
                <a:pos x="connsiteX0" y="connsiteY0"/>
              </a:cxn>
              <a:cxn ang="0">
                <a:pos x="connsiteX1" y="connsiteY1"/>
              </a:cxn>
              <a:cxn ang="0">
                <a:pos x="connsiteX2" y="connsiteY2"/>
              </a:cxn>
              <a:cxn ang="0">
                <a:pos x="connsiteX3" y="connsiteY3"/>
              </a:cxn>
            </a:cxnLst>
            <a:rect l="l" t="t" r="r" b="b"/>
            <a:pathLst>
              <a:path w="437024" h="837352">
                <a:moveTo>
                  <a:pt x="437024" y="837352"/>
                </a:moveTo>
                <a:lnTo>
                  <a:pt x="0" y="837352"/>
                </a:lnTo>
                <a:lnTo>
                  <a:pt x="370048" y="0"/>
                </a:lnTo>
                <a:lnTo>
                  <a:pt x="437024" y="0"/>
                </a:lnTo>
                <a:close/>
              </a:path>
            </a:pathLst>
          </a:custGeom>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Laptop slide 2">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l="8387" t="10823" r="49050" b="5574"/>
          <a:stretch/>
        </p:blipFill>
        <p:spPr>
          <a:xfrm>
            <a:off x="7429500" y="740153"/>
            <a:ext cx="4762500" cy="5612853"/>
          </a:xfrm>
          <a:prstGeom prst="rect">
            <a:avLst/>
          </a:prstGeom>
        </p:spPr>
      </p:pic>
      <p:cxnSp>
        <p:nvCxnSpPr>
          <p:cNvPr id="27" name="Straight Connector 26"/>
          <p:cNvCxnSpPr/>
          <p:nvPr userDrawn="1"/>
        </p:nvCxnSpPr>
        <p:spPr>
          <a:xfrm flipH="1">
            <a:off x="378379" y="1908558"/>
            <a:ext cx="6789867" cy="0"/>
          </a:xfrm>
          <a:prstGeom prst="line">
            <a:avLst/>
          </a:prstGeom>
          <a:ln>
            <a:solidFill>
              <a:srgbClr val="16A8D3"/>
            </a:solidFill>
          </a:ln>
        </p:spPr>
        <p:style>
          <a:lnRef idx="1">
            <a:schemeClr val="accent1"/>
          </a:lnRef>
          <a:fillRef idx="0">
            <a:schemeClr val="accent1"/>
          </a:fillRef>
          <a:effectRef idx="0">
            <a:schemeClr val="accent1"/>
          </a:effectRef>
          <a:fontRef idx="minor">
            <a:schemeClr val="tx1"/>
          </a:fontRef>
        </p:style>
      </p:cxnSp>
      <p:sp>
        <p:nvSpPr>
          <p:cNvPr id="8" name="Picture Placeholder 7"/>
          <p:cNvSpPr>
            <a:spLocks noGrp="1"/>
          </p:cNvSpPr>
          <p:nvPr>
            <p:ph type="pic" sz="quarter" idx="15" hasCustomPrompt="1"/>
          </p:nvPr>
        </p:nvSpPr>
        <p:spPr>
          <a:xfrm>
            <a:off x="8802435" y="1223694"/>
            <a:ext cx="3389565" cy="4033653"/>
          </a:xfrm>
          <a:prstGeom prst="rect">
            <a:avLst/>
          </a:prstGeom>
        </p:spPr>
        <p:txBody>
          <a:bodyPr anchor="ctr">
            <a:normAutofit/>
          </a:bodyPr>
          <a:lstStyle>
            <a:lvl1pPr marL="0" marR="0" indent="0" algn="ctr" defTabSz="914400" rtl="0" eaLnBrk="1" fontAlgn="auto" latinLnBrk="0" hangingPunct="1">
              <a:lnSpc>
                <a:spcPct val="90000"/>
              </a:lnSpc>
              <a:spcBef>
                <a:spcPts val="1000"/>
              </a:spcBef>
              <a:spcAft>
                <a:spcPts val="0"/>
              </a:spcAft>
              <a:buClrTx/>
              <a:buSzTx/>
              <a:buFont typeface="Arial" charset="0"/>
              <a:buNone/>
              <a:tabLst/>
              <a:defRPr sz="2400" baseline="0">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tabLst/>
              <a:defRPr/>
            </a:pPr>
            <a:r>
              <a:rPr lang="en-US" dirty="0"/>
              <a:t>Click here to add photo</a:t>
            </a:r>
          </a:p>
        </p:txBody>
      </p:sp>
      <p:sp>
        <p:nvSpPr>
          <p:cNvPr id="9" name="Text Placeholder 23"/>
          <p:cNvSpPr>
            <a:spLocks noGrp="1"/>
          </p:cNvSpPr>
          <p:nvPr>
            <p:ph type="body" sz="quarter" idx="16" hasCustomPrompt="1"/>
          </p:nvPr>
        </p:nvSpPr>
        <p:spPr>
          <a:xfrm>
            <a:off x="643223" y="1079254"/>
            <a:ext cx="6361734" cy="697353"/>
          </a:xfrm>
        </p:spPr>
        <p:txBody>
          <a:bodyPr>
            <a:normAutofit/>
          </a:bodyPr>
          <a:lstStyle>
            <a:lvl1pPr marL="0" indent="0" algn="l">
              <a:buNone/>
              <a:defRPr sz="3600">
                <a:solidFill>
                  <a:srgbClr val="6D6E6C"/>
                </a:solidFill>
                <a:latin typeface="+mn-lt"/>
              </a:defRPr>
            </a:lvl1pPr>
          </a:lstStyle>
          <a:p>
            <a:pPr lvl="0"/>
            <a:r>
              <a:rPr lang="en-US" dirty="0"/>
              <a:t>TITLE</a:t>
            </a:r>
          </a:p>
        </p:txBody>
      </p:sp>
      <p:sp>
        <p:nvSpPr>
          <p:cNvPr id="10" name="Text Placeholder 25"/>
          <p:cNvSpPr>
            <a:spLocks noGrp="1"/>
          </p:cNvSpPr>
          <p:nvPr>
            <p:ph type="body" sz="quarter" idx="17" hasCustomPrompt="1"/>
          </p:nvPr>
        </p:nvSpPr>
        <p:spPr>
          <a:xfrm>
            <a:off x="643223" y="2087287"/>
            <a:ext cx="6361734" cy="3642009"/>
          </a:xfrm>
        </p:spPr>
        <p:txBody>
          <a:bodyPr>
            <a:noAutofit/>
          </a:bodyPr>
          <a:lstStyle>
            <a:lvl1pPr marL="0" indent="0" algn="l">
              <a:buNone/>
              <a:defRPr sz="30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Sub Title</a:t>
            </a:r>
          </a:p>
        </p:txBody>
      </p:sp>
      <p:pic>
        <p:nvPicPr>
          <p:cNvPr id="15" name="Picture 14"/>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16"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Phone Slide 1">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l="-3425" t="-1173" r="6562" b="12394"/>
          <a:stretch/>
        </p:blipFill>
        <p:spPr>
          <a:xfrm>
            <a:off x="2449287" y="1355271"/>
            <a:ext cx="9742714" cy="5502729"/>
          </a:xfrm>
          <a:prstGeom prst="rect">
            <a:avLst/>
          </a:prstGeom>
        </p:spPr>
      </p:pic>
      <p:sp>
        <p:nvSpPr>
          <p:cNvPr id="6" name="Picture Placeholder 5"/>
          <p:cNvSpPr>
            <a:spLocks noGrp="1"/>
          </p:cNvSpPr>
          <p:nvPr>
            <p:ph type="pic" sz="quarter" idx="18" hasCustomPrompt="1"/>
          </p:nvPr>
        </p:nvSpPr>
        <p:spPr>
          <a:xfrm>
            <a:off x="3731480" y="2335213"/>
            <a:ext cx="4098925" cy="2628900"/>
          </a:xfrm>
        </p:spPr>
        <p:txBody>
          <a:bodyPr anchor="ctr">
            <a:normAutofit/>
          </a:bodyPr>
          <a:lstStyle>
            <a:lvl1pPr marL="0" marR="0" indent="0" algn="ctr" defTabSz="914400" rtl="0" eaLnBrk="1" fontAlgn="auto" latinLnBrk="0" hangingPunct="1">
              <a:lnSpc>
                <a:spcPct val="90000"/>
              </a:lnSpc>
              <a:spcBef>
                <a:spcPts val="1000"/>
              </a:spcBef>
              <a:spcAft>
                <a:spcPts val="0"/>
              </a:spcAft>
              <a:buClrTx/>
              <a:buSzTx/>
              <a:buFont typeface="Arial" charset="0"/>
              <a:buNone/>
              <a:tabLst/>
              <a:defRPr sz="2400" baseline="0">
                <a:solidFill>
                  <a:schemeClr val="bg1">
                    <a:lumMod val="50000"/>
                  </a:schemeClr>
                </a:solidFill>
              </a:defRPr>
            </a:lvl1pPr>
          </a:lstStyle>
          <a:p>
            <a:r>
              <a:rPr lang="en-US" dirty="0"/>
              <a:t>Click here to add photo</a:t>
            </a:r>
          </a:p>
        </p:txBody>
      </p:sp>
      <p:sp>
        <p:nvSpPr>
          <p:cNvPr id="14" name="Text Placeholder 23"/>
          <p:cNvSpPr>
            <a:spLocks noGrp="1"/>
          </p:cNvSpPr>
          <p:nvPr>
            <p:ph type="body" sz="quarter" idx="13" hasCustomPrompt="1"/>
          </p:nvPr>
        </p:nvSpPr>
        <p:spPr>
          <a:xfrm>
            <a:off x="0" y="213464"/>
            <a:ext cx="12192000" cy="704485"/>
          </a:xfrm>
        </p:spPr>
        <p:txBody>
          <a:bodyPr>
            <a:normAutofit/>
          </a:bodyPr>
          <a:lstStyle>
            <a:lvl1pPr marL="0" indent="0" algn="ctr">
              <a:buNone/>
              <a:defRPr sz="3600">
                <a:solidFill>
                  <a:srgbClr val="6D6E6C"/>
                </a:solidFill>
                <a:latin typeface="+mn-lt"/>
              </a:defRPr>
            </a:lvl1pPr>
          </a:lstStyle>
          <a:p>
            <a:pPr lvl="0"/>
            <a:r>
              <a:rPr lang="en-US" dirty="0"/>
              <a:t>TITLE</a:t>
            </a:r>
          </a:p>
        </p:txBody>
      </p:sp>
      <p:cxnSp>
        <p:nvCxnSpPr>
          <p:cNvPr id="15" name="Straight Connector 14"/>
          <p:cNvCxnSpPr/>
          <p:nvPr userDrawn="1"/>
        </p:nvCxnSpPr>
        <p:spPr>
          <a:xfrm flipH="1">
            <a:off x="280404" y="945173"/>
            <a:ext cx="11623126" cy="0"/>
          </a:xfrm>
          <a:prstGeom prst="line">
            <a:avLst/>
          </a:prstGeom>
          <a:ln>
            <a:solidFill>
              <a:srgbClr val="16A8D3"/>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12"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Phone Slide 2">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r="3454" b="8248"/>
          <a:stretch/>
        </p:blipFill>
        <p:spPr>
          <a:xfrm>
            <a:off x="6890657" y="550299"/>
            <a:ext cx="5479143" cy="6292294"/>
          </a:xfrm>
          <a:prstGeom prst="rect">
            <a:avLst/>
          </a:prstGeom>
        </p:spPr>
      </p:pic>
      <p:sp>
        <p:nvSpPr>
          <p:cNvPr id="7" name="Picture Placeholder 6"/>
          <p:cNvSpPr>
            <a:spLocks noGrp="1"/>
          </p:cNvSpPr>
          <p:nvPr>
            <p:ph type="pic" sz="quarter" idx="14" hasCustomPrompt="1"/>
          </p:nvPr>
        </p:nvSpPr>
        <p:spPr>
          <a:xfrm>
            <a:off x="7754938" y="1192681"/>
            <a:ext cx="2187575" cy="3886200"/>
          </a:xfrm>
        </p:spPr>
        <p:txBody>
          <a:bodyPr/>
          <a:lstStyle>
            <a:lvl1pPr marL="228600" marR="0" indent="-228600" algn="l" defTabSz="914400" rtl="0" eaLnBrk="1" fontAlgn="auto" latinLnBrk="0" hangingPunct="1">
              <a:lnSpc>
                <a:spcPct val="90000"/>
              </a:lnSpc>
              <a:spcBef>
                <a:spcPts val="1000"/>
              </a:spcBef>
              <a:spcAft>
                <a:spcPts val="0"/>
              </a:spcAft>
              <a:buClrTx/>
              <a:buSzTx/>
              <a:buFont typeface="Arial"/>
              <a:buNone/>
              <a:tabLst/>
              <a:defRPr>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  </a:t>
            </a:r>
          </a:p>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 Click here to add photo</a:t>
            </a:r>
          </a:p>
        </p:txBody>
      </p:sp>
      <p:cxnSp>
        <p:nvCxnSpPr>
          <p:cNvPr id="11" name="Straight Connector 10"/>
          <p:cNvCxnSpPr/>
          <p:nvPr userDrawn="1"/>
        </p:nvCxnSpPr>
        <p:spPr>
          <a:xfrm flipH="1">
            <a:off x="378380" y="1908558"/>
            <a:ext cx="6348991" cy="0"/>
          </a:xfrm>
          <a:prstGeom prst="line">
            <a:avLst/>
          </a:prstGeom>
          <a:ln>
            <a:solidFill>
              <a:srgbClr val="16A8D3"/>
            </a:solidFill>
          </a:ln>
        </p:spPr>
        <p:style>
          <a:lnRef idx="1">
            <a:schemeClr val="accent1"/>
          </a:lnRef>
          <a:fillRef idx="0">
            <a:schemeClr val="accent1"/>
          </a:fillRef>
          <a:effectRef idx="0">
            <a:schemeClr val="accent1"/>
          </a:effectRef>
          <a:fontRef idx="minor">
            <a:schemeClr val="tx1"/>
          </a:fontRef>
        </p:style>
      </p:cxnSp>
      <p:sp>
        <p:nvSpPr>
          <p:cNvPr id="12" name="Text Placeholder 23"/>
          <p:cNvSpPr>
            <a:spLocks noGrp="1"/>
          </p:cNvSpPr>
          <p:nvPr>
            <p:ph type="body" sz="quarter" idx="16" hasCustomPrompt="1"/>
          </p:nvPr>
        </p:nvSpPr>
        <p:spPr>
          <a:xfrm>
            <a:off x="643223" y="1079254"/>
            <a:ext cx="5839220" cy="697353"/>
          </a:xfrm>
        </p:spPr>
        <p:txBody>
          <a:bodyPr>
            <a:normAutofit/>
          </a:bodyPr>
          <a:lstStyle>
            <a:lvl1pPr marL="0" indent="0" algn="l">
              <a:buNone/>
              <a:defRPr sz="3600">
                <a:solidFill>
                  <a:srgbClr val="6D6E6C"/>
                </a:solidFill>
                <a:latin typeface="+mn-lt"/>
              </a:defRPr>
            </a:lvl1pPr>
          </a:lstStyle>
          <a:p>
            <a:pPr lvl="0"/>
            <a:r>
              <a:rPr lang="en-US" dirty="0"/>
              <a:t>TITLE</a:t>
            </a:r>
          </a:p>
        </p:txBody>
      </p:sp>
      <p:sp>
        <p:nvSpPr>
          <p:cNvPr id="13" name="Text Placeholder 25"/>
          <p:cNvSpPr>
            <a:spLocks noGrp="1"/>
          </p:cNvSpPr>
          <p:nvPr>
            <p:ph type="body" sz="quarter" idx="17" hasCustomPrompt="1"/>
          </p:nvPr>
        </p:nvSpPr>
        <p:spPr>
          <a:xfrm>
            <a:off x="643223" y="2087287"/>
            <a:ext cx="5839220" cy="3642009"/>
          </a:xfrm>
        </p:spPr>
        <p:txBody>
          <a:bodyPr>
            <a:noAutofit/>
          </a:bodyPr>
          <a:lstStyle>
            <a:lvl1pPr marL="0" indent="0" algn="l">
              <a:buNone/>
              <a:defRPr sz="30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Sub Title</a:t>
            </a: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17"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41" name="Arc 40"/>
          <p:cNvSpPr/>
          <p:nvPr userDrawn="1"/>
        </p:nvSpPr>
        <p:spPr>
          <a:xfrm flipH="1">
            <a:off x="7234661" y="-915640"/>
            <a:ext cx="6797861" cy="6797861"/>
          </a:xfrm>
          <a:prstGeom prst="arc">
            <a:avLst>
              <a:gd name="adj1" fmla="val 18515705"/>
              <a:gd name="adj2" fmla="val 6898743"/>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Freeform 21"/>
          <p:cNvSpPr/>
          <p:nvPr userDrawn="1"/>
        </p:nvSpPr>
        <p:spPr>
          <a:xfrm>
            <a:off x="7361819" y="0"/>
            <a:ext cx="4830180" cy="5934062"/>
          </a:xfrm>
          <a:custGeom>
            <a:avLst/>
            <a:gdLst>
              <a:gd name="connsiteX0" fmla="*/ 1597452 w 4830180"/>
              <a:gd name="connsiteY0" fmla="*/ 0 h 5934062"/>
              <a:gd name="connsiteX1" fmla="*/ 4760544 w 4830180"/>
              <a:gd name="connsiteY1" fmla="*/ 0 h 5934062"/>
              <a:gd name="connsiteX2" fmla="*/ 4830180 w 4830180"/>
              <a:gd name="connsiteY2" fmla="*/ 42305 h 5934062"/>
              <a:gd name="connsiteX3" fmla="*/ 4830180 w 4830180"/>
              <a:gd name="connsiteY3" fmla="*/ 5467824 h 5934062"/>
              <a:gd name="connsiteX4" fmla="*/ 4694297 w 4830180"/>
              <a:gd name="connsiteY4" fmla="*/ 5550374 h 5934062"/>
              <a:gd name="connsiteX5" fmla="*/ 3178998 w 4830180"/>
              <a:gd name="connsiteY5" fmla="*/ 5934062 h 5934062"/>
              <a:gd name="connsiteX6" fmla="*/ 0 w 4830180"/>
              <a:gd name="connsiteY6" fmla="*/ 2755064 h 5934062"/>
              <a:gd name="connsiteX7" fmla="*/ 1401590 w 4830180"/>
              <a:gd name="connsiteY7" fmla="*/ 118989 h 593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0180" h="5934062">
                <a:moveTo>
                  <a:pt x="1597452" y="0"/>
                </a:moveTo>
                <a:lnTo>
                  <a:pt x="4760544" y="0"/>
                </a:lnTo>
                <a:lnTo>
                  <a:pt x="4830180" y="42305"/>
                </a:lnTo>
                <a:lnTo>
                  <a:pt x="4830180" y="5467824"/>
                </a:lnTo>
                <a:lnTo>
                  <a:pt x="4694297" y="5550374"/>
                </a:lnTo>
                <a:cubicBezTo>
                  <a:pt x="4243855" y="5795070"/>
                  <a:pt x="3727658" y="5934062"/>
                  <a:pt x="3178998" y="5934062"/>
                </a:cubicBezTo>
                <a:cubicBezTo>
                  <a:pt x="1423286" y="5934062"/>
                  <a:pt x="0" y="4510776"/>
                  <a:pt x="0" y="2755064"/>
                </a:cubicBezTo>
                <a:cubicBezTo>
                  <a:pt x="0" y="1657744"/>
                  <a:pt x="555971" y="690278"/>
                  <a:pt x="1401590" y="118989"/>
                </a:cubicBezTo>
                <a:close/>
              </a:path>
            </a:pathLst>
          </a:cu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Text Placeholder 23"/>
          <p:cNvSpPr>
            <a:spLocks noGrp="1"/>
          </p:cNvSpPr>
          <p:nvPr userDrawn="1">
            <p:ph type="body" sz="quarter" idx="13" hasCustomPrompt="1"/>
          </p:nvPr>
        </p:nvSpPr>
        <p:spPr>
          <a:xfrm>
            <a:off x="427462" y="853210"/>
            <a:ext cx="3104978" cy="697353"/>
          </a:xfrm>
        </p:spPr>
        <p:txBody>
          <a:bodyPr anchor="ctr">
            <a:noAutofit/>
          </a:bodyPr>
          <a:lstStyle>
            <a:lvl1pPr marL="0" indent="0" algn="l">
              <a:buNone/>
              <a:defRPr sz="5400" baseline="0">
                <a:solidFill>
                  <a:srgbClr val="6D6E6C"/>
                </a:solidFill>
                <a:latin typeface="+mn-lt"/>
              </a:defRPr>
            </a:lvl1pPr>
          </a:lstStyle>
          <a:p>
            <a:pPr lvl="0"/>
            <a:r>
              <a:rPr lang="en-US" dirty="0"/>
              <a:t>Thank You</a:t>
            </a:r>
          </a:p>
        </p:txBody>
      </p:sp>
      <p:sp>
        <p:nvSpPr>
          <p:cNvPr id="13" name="Text Placeholder 25"/>
          <p:cNvSpPr>
            <a:spLocks noGrp="1"/>
          </p:cNvSpPr>
          <p:nvPr userDrawn="1">
            <p:ph type="body" sz="quarter" idx="14" hasCustomPrompt="1"/>
          </p:nvPr>
        </p:nvSpPr>
        <p:spPr>
          <a:xfrm>
            <a:off x="3863577" y="858821"/>
            <a:ext cx="3854522" cy="697353"/>
          </a:xfrm>
        </p:spPr>
        <p:txBody>
          <a:bodyPr anchor="ctr">
            <a:noAutofit/>
          </a:bodyPr>
          <a:lstStyle>
            <a:lvl1pPr marL="0" indent="0" algn="l">
              <a:buNone/>
              <a:defRPr sz="2800" i="1"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Any Questions?</a:t>
            </a:r>
          </a:p>
        </p:txBody>
      </p:sp>
      <p:sp>
        <p:nvSpPr>
          <p:cNvPr id="10" name="Oval 9"/>
          <p:cNvSpPr/>
          <p:nvPr userDrawn="1"/>
        </p:nvSpPr>
        <p:spPr>
          <a:xfrm>
            <a:off x="7091452" y="2319040"/>
            <a:ext cx="591486" cy="591486"/>
          </a:xfrm>
          <a:prstGeom prst="ellipse">
            <a:avLst/>
          </a:pr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46EAE"/>
              </a:solidFill>
            </a:endParaRPr>
          </a:p>
        </p:txBody>
      </p:sp>
      <p:sp>
        <p:nvSpPr>
          <p:cNvPr id="15" name="Oval 14"/>
          <p:cNvSpPr/>
          <p:nvPr userDrawn="1"/>
        </p:nvSpPr>
        <p:spPr>
          <a:xfrm>
            <a:off x="7707898" y="4332206"/>
            <a:ext cx="591486" cy="591486"/>
          </a:xfrm>
          <a:prstGeom prst="ellipse">
            <a:avLst/>
          </a:pr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46EAE"/>
              </a:solidFill>
            </a:endParaRPr>
          </a:p>
        </p:txBody>
      </p:sp>
      <p:sp>
        <p:nvSpPr>
          <p:cNvPr id="17" name="Oval 16"/>
          <p:cNvSpPr/>
          <p:nvPr userDrawn="1"/>
        </p:nvSpPr>
        <p:spPr>
          <a:xfrm>
            <a:off x="7234661" y="3416566"/>
            <a:ext cx="591486" cy="591486"/>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46EAE"/>
              </a:solidFill>
            </a:endParaRPr>
          </a:p>
        </p:txBody>
      </p:sp>
      <p:cxnSp>
        <p:nvCxnSpPr>
          <p:cNvPr id="19" name="Straight Connector 18"/>
          <p:cNvCxnSpPr/>
          <p:nvPr userDrawn="1"/>
        </p:nvCxnSpPr>
        <p:spPr>
          <a:xfrm>
            <a:off x="3706758" y="846751"/>
            <a:ext cx="0" cy="696487"/>
          </a:xfrm>
          <a:prstGeom prst="line">
            <a:avLst/>
          </a:prstGeom>
          <a:ln w="19050">
            <a:solidFill>
              <a:srgbClr val="16A8D3"/>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userDrawn="1">
            <p:ph type="body" sz="quarter" idx="15" hasCustomPrompt="1"/>
          </p:nvPr>
        </p:nvSpPr>
        <p:spPr>
          <a:xfrm>
            <a:off x="7810096" y="2502783"/>
            <a:ext cx="2812464" cy="323455"/>
          </a:xfrm>
        </p:spPr>
        <p:txBody>
          <a:bodyPr anchor="t">
            <a:normAutofit/>
          </a:bodyPr>
          <a:lstStyle>
            <a:lvl1pPr marL="0" indent="0">
              <a:buNone/>
              <a:defRPr sz="1600">
                <a:solidFill>
                  <a:schemeClr val="bg1"/>
                </a:solidFill>
              </a:defRPr>
            </a:lvl1pPr>
          </a:lstStyle>
          <a:p>
            <a:pPr lvl="0"/>
            <a:r>
              <a:rPr lang="en-US" dirty="0"/>
              <a:t>Text 1</a:t>
            </a:r>
          </a:p>
        </p:txBody>
      </p:sp>
      <p:sp>
        <p:nvSpPr>
          <p:cNvPr id="20" name="Text Placeholder 2"/>
          <p:cNvSpPr>
            <a:spLocks noGrp="1"/>
          </p:cNvSpPr>
          <p:nvPr userDrawn="1">
            <p:ph type="body" sz="quarter" idx="16" hasCustomPrompt="1"/>
          </p:nvPr>
        </p:nvSpPr>
        <p:spPr>
          <a:xfrm>
            <a:off x="7921661" y="3491798"/>
            <a:ext cx="2757540" cy="382588"/>
          </a:xfrm>
        </p:spPr>
        <p:txBody>
          <a:bodyPr anchor="t">
            <a:normAutofit/>
          </a:bodyPr>
          <a:lstStyle>
            <a:lvl1pPr marL="0" indent="0">
              <a:buNone/>
              <a:defRPr sz="1600">
                <a:solidFill>
                  <a:schemeClr val="bg1"/>
                </a:solidFill>
              </a:defRPr>
            </a:lvl1pPr>
          </a:lstStyle>
          <a:p>
            <a:pPr lvl="0"/>
            <a:r>
              <a:rPr lang="en-US" dirty="0"/>
              <a:t>Text 1</a:t>
            </a:r>
          </a:p>
        </p:txBody>
      </p:sp>
      <p:sp>
        <p:nvSpPr>
          <p:cNvPr id="21" name="Text Placeholder 2"/>
          <p:cNvSpPr>
            <a:spLocks noGrp="1"/>
          </p:cNvSpPr>
          <p:nvPr userDrawn="1">
            <p:ph type="body" sz="quarter" idx="17" hasCustomPrompt="1"/>
          </p:nvPr>
        </p:nvSpPr>
        <p:spPr>
          <a:xfrm>
            <a:off x="8398139" y="4419571"/>
            <a:ext cx="2757540" cy="416755"/>
          </a:xfrm>
        </p:spPr>
        <p:txBody>
          <a:bodyPr anchor="t">
            <a:normAutofit/>
          </a:bodyPr>
          <a:lstStyle>
            <a:lvl1pPr marL="0" indent="0">
              <a:buNone/>
              <a:defRPr sz="1600">
                <a:solidFill>
                  <a:schemeClr val="bg1"/>
                </a:solidFill>
              </a:defRPr>
            </a:lvl1pPr>
          </a:lstStyle>
          <a:p>
            <a:pPr lvl="0"/>
            <a:r>
              <a:rPr lang="en-US" dirty="0"/>
              <a:t>Text 1</a:t>
            </a:r>
          </a:p>
        </p:txBody>
      </p:sp>
      <p:sp>
        <p:nvSpPr>
          <p:cNvPr id="37" name="Footer Placeholder 6"/>
          <p:cNvSpPr txBox="1">
            <a:spLocks noGrp="1"/>
          </p:cNvSpPr>
          <p:nvPr userDrawn="1"/>
        </p:nvSpPr>
        <p:spPr bwMode="auto">
          <a:xfrm>
            <a:off x="9639238" y="6182195"/>
            <a:ext cx="2462212"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spcBef>
                <a:spcPct val="0"/>
              </a:spcBef>
              <a:buFontTx/>
              <a:buNone/>
            </a:pPr>
            <a:r>
              <a:rPr lang="en-IE" altLang="en-US" sz="1000" dirty="0">
                <a:solidFill>
                  <a:schemeClr val="tx1"/>
                </a:solidFill>
                <a:latin typeface="Calibri" charset="0"/>
              </a:rPr>
              <a:t> This programme has been funded with support from the European Commission </a:t>
            </a:r>
          </a:p>
        </p:txBody>
      </p:sp>
      <p:pic>
        <p:nvPicPr>
          <p:cNvPr id="38" name="Picture 8"/>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10096" y="6085819"/>
            <a:ext cx="1625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3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2619" y="5170628"/>
            <a:ext cx="5080931" cy="1526867"/>
          </a:xfrm>
          <a:prstGeom prst="rect">
            <a:avLst/>
          </a:prstGeom>
        </p:spPr>
      </p:pic>
    </p:spTree>
    <p:extLst>
      <p:ext uri="{BB962C8B-B14F-4D97-AF65-F5344CB8AC3E}">
        <p14:creationId xmlns:p14="http://schemas.microsoft.com/office/powerpoint/2010/main" val="6429513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nk 2">
    <p:spTree>
      <p:nvGrpSpPr>
        <p:cNvPr id="1" name=""/>
        <p:cNvGrpSpPr/>
        <p:nvPr/>
      </p:nvGrpSpPr>
      <p:grpSpPr>
        <a:xfrm>
          <a:off x="0" y="0"/>
          <a:ext cx="0" cy="0"/>
          <a:chOff x="0" y="0"/>
          <a:chExt cx="0" cy="0"/>
        </a:xfrm>
      </p:grpSpPr>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lank 3">
    <p:spTree>
      <p:nvGrpSpPr>
        <p:cNvPr id="1" name=""/>
        <p:cNvGrpSpPr/>
        <p:nvPr/>
      </p:nvGrpSpPr>
      <p:grpSpPr>
        <a:xfrm>
          <a:off x="0" y="0"/>
          <a:ext cx="0" cy="0"/>
          <a:chOff x="0" y="0"/>
          <a:chExt cx="0" cy="0"/>
        </a:xfrm>
      </p:grpSpPr>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lank 4">
    <p:spTree>
      <p:nvGrpSpPr>
        <p:cNvPr id="1" name=""/>
        <p:cNvGrpSpPr/>
        <p:nvPr/>
      </p:nvGrpSpPr>
      <p:grpSpPr>
        <a:xfrm>
          <a:off x="0" y="0"/>
          <a:ext cx="0" cy="0"/>
          <a:chOff x="0" y="0"/>
          <a:chExt cx="0" cy="0"/>
        </a:xfrm>
      </p:grpSpPr>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ank 5">
    <p:spTree>
      <p:nvGrpSpPr>
        <p:cNvPr id="1" name=""/>
        <p:cNvGrpSpPr/>
        <p:nvPr/>
      </p:nvGrpSpPr>
      <p:grpSpPr>
        <a:xfrm>
          <a:off x="0" y="0"/>
          <a:ext cx="0" cy="0"/>
          <a:chOff x="0" y="0"/>
          <a:chExt cx="0" cy="0"/>
        </a:xfrm>
      </p:grpSpPr>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lank 6">
    <p:spTree>
      <p:nvGrpSpPr>
        <p:cNvPr id="1" name=""/>
        <p:cNvGrpSpPr/>
        <p:nvPr/>
      </p:nvGrpSpPr>
      <p:grpSpPr>
        <a:xfrm>
          <a:off x="0" y="0"/>
          <a:ext cx="0" cy="0"/>
          <a:chOff x="0" y="0"/>
          <a:chExt cx="0" cy="0"/>
        </a:xfrm>
      </p:grpSpPr>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blank 7">
    <p:spTree>
      <p:nvGrpSpPr>
        <p:cNvPr id="1" name=""/>
        <p:cNvGrpSpPr/>
        <p:nvPr/>
      </p:nvGrpSpPr>
      <p:grpSpPr>
        <a:xfrm>
          <a:off x="0" y="0"/>
          <a:ext cx="0" cy="0"/>
          <a:chOff x="0" y="0"/>
          <a:chExt cx="0" cy="0"/>
        </a:xfrm>
      </p:grpSpPr>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blank 8">
    <p:spTree>
      <p:nvGrpSpPr>
        <p:cNvPr id="1" name=""/>
        <p:cNvGrpSpPr/>
        <p:nvPr/>
      </p:nvGrpSpPr>
      <p:grpSpPr>
        <a:xfrm>
          <a:off x="0" y="0"/>
          <a:ext cx="0" cy="0"/>
          <a:chOff x="0" y="0"/>
          <a:chExt cx="0" cy="0"/>
        </a:xfrm>
      </p:grpSpPr>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blank 9">
    <p:spTree>
      <p:nvGrpSpPr>
        <p:cNvPr id="1" name=""/>
        <p:cNvGrpSpPr/>
        <p:nvPr/>
      </p:nvGrpSpPr>
      <p:grpSpPr>
        <a:xfrm>
          <a:off x="0" y="0"/>
          <a:ext cx="0" cy="0"/>
          <a:chOff x="0" y="0"/>
          <a:chExt cx="0" cy="0"/>
        </a:xfrm>
      </p:grpSpPr>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lank 10">
    <p:spTree>
      <p:nvGrpSpPr>
        <p:cNvPr id="1" name=""/>
        <p:cNvGrpSpPr/>
        <p:nvPr/>
      </p:nvGrpSpPr>
      <p:grpSpPr>
        <a:xfrm>
          <a:off x="0" y="0"/>
          <a:ext cx="0" cy="0"/>
          <a:chOff x="0" y="0"/>
          <a:chExt cx="0" cy="0"/>
        </a:xfrm>
      </p:grpSpPr>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blank 11">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587680-F485-A944-B74B-98B26E054E49}" type="datetimeFigureOut">
              <a:rPr lang="en-US" smtClean="0"/>
              <a:t>5/20/2020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004C27-DD68-9D4F-8D80-21602C2A289B}" type="slidenum">
              <a:rPr lang="en-US" smtClean="0"/>
              <a:t>‹#›</a:t>
            </a:fld>
            <a:endParaRPr lang="en-US" dirty="0"/>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sldLayoutIdLst>
    <p:sldLayoutId id="2147483722" r:id="rId1"/>
    <p:sldLayoutId id="2147483760" r:id="rId2"/>
    <p:sldLayoutId id="2147483714" r:id="rId3"/>
    <p:sldLayoutId id="2147483700" r:id="rId4"/>
    <p:sldLayoutId id="2147483762" r:id="rId5"/>
    <p:sldLayoutId id="2147483742" r:id="rId6"/>
    <p:sldLayoutId id="2147483743" r:id="rId7"/>
    <p:sldLayoutId id="2147483710" r:id="rId8"/>
    <p:sldLayoutId id="2147483745" r:id="rId9"/>
    <p:sldLayoutId id="2147483707" r:id="rId10"/>
    <p:sldLayoutId id="2147483744" r:id="rId11"/>
    <p:sldLayoutId id="2147483720" r:id="rId12"/>
    <p:sldLayoutId id="2147483701" r:id="rId13"/>
    <p:sldLayoutId id="2147483698" r:id="rId14"/>
    <p:sldLayoutId id="2147483709" r:id="rId15"/>
    <p:sldLayoutId id="2147483715" r:id="rId16"/>
    <p:sldLayoutId id="2147483716" r:id="rId17"/>
    <p:sldLayoutId id="2147483708" r:id="rId18"/>
    <p:sldLayoutId id="2147483717" r:id="rId19"/>
    <p:sldLayoutId id="2147483718" r:id="rId20"/>
    <p:sldLayoutId id="2147483719" r:id="rId21"/>
    <p:sldLayoutId id="2147483723" r:id="rId22"/>
    <p:sldLayoutId id="2147483654" r:id="rId23"/>
    <p:sldLayoutId id="2147483721" r:id="rId24"/>
    <p:sldLayoutId id="2147483725" r:id="rId25"/>
    <p:sldLayoutId id="2147483706" r:id="rId26"/>
    <p:sldLayoutId id="2147483735" r:id="rId27"/>
    <p:sldLayoutId id="2147483764" r:id="rId28"/>
    <p:sldLayoutId id="2147483765" r:id="rId29"/>
    <p:sldLayoutId id="2147483736" r:id="rId30"/>
    <p:sldLayoutId id="2147483737" r:id="rId31"/>
    <p:sldLayoutId id="2147483699" r:id="rId32"/>
    <p:sldLayoutId id="2147483703" r:id="rId33"/>
    <p:sldLayoutId id="2147483711" r:id="rId34"/>
    <p:sldLayoutId id="2147483705" r:id="rId35"/>
    <p:sldLayoutId id="2147483738" r:id="rId36"/>
    <p:sldLayoutId id="2147483704" r:id="rId37"/>
    <p:sldLayoutId id="2147483739" r:id="rId38"/>
    <p:sldLayoutId id="2147483740" r:id="rId39"/>
    <p:sldLayoutId id="2147483686" r:id="rId40"/>
    <p:sldLayoutId id="2147483741" r:id="rId41"/>
    <p:sldLayoutId id="2147483755" r:id="rId42"/>
    <p:sldLayoutId id="2147483754" r:id="rId43"/>
    <p:sldLayoutId id="2147483753" r:id="rId44"/>
    <p:sldLayoutId id="2147483756" r:id="rId45"/>
    <p:sldLayoutId id="2147483746" r:id="rId46"/>
    <p:sldLayoutId id="2147483734" r:id="rId47"/>
    <p:sldLayoutId id="2147483747" r:id="rId48"/>
    <p:sldLayoutId id="2147483748" r:id="rId49"/>
    <p:sldLayoutId id="2147483749" r:id="rId50"/>
    <p:sldLayoutId id="2147483750" r:id="rId51"/>
    <p:sldLayoutId id="2147483751" r:id="rId52"/>
    <p:sldLayoutId id="2147483752" r:id="rId53"/>
    <p:sldLayoutId id="2147483687" r:id="rId54"/>
    <p:sldLayoutId id="2147483712" r:id="rId55"/>
    <p:sldLayoutId id="2147483726" r:id="rId56"/>
    <p:sldLayoutId id="2147483727" r:id="rId57"/>
    <p:sldLayoutId id="2147483728" r:id="rId58"/>
    <p:sldLayoutId id="2147483713" r:id="rId59"/>
    <p:sldLayoutId id="2147483729" r:id="rId60"/>
    <p:sldLayoutId id="2147483730" r:id="rId61"/>
    <p:sldLayoutId id="2147483731" r:id="rId62"/>
    <p:sldLayoutId id="2147483702" r:id="rId63"/>
    <p:sldLayoutId id="2147483732" r:id="rId64"/>
    <p:sldLayoutId id="2147483733" r:id="rId65"/>
  </p:sldLayoutIdLst>
  <p:txStyles>
    <p:titleStyle>
      <a:lvl1pPr algn="l" defTabSz="914400" rtl="0" eaLnBrk="1" latinLnBrk="0" hangingPunct="1">
        <a:lnSpc>
          <a:spcPct val="90000"/>
        </a:lnSpc>
        <a:spcBef>
          <a:spcPct val="0"/>
        </a:spcBef>
        <a:buNone/>
        <a:defRPr sz="48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a:buNone/>
        <a:defRPr sz="3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youtube.com/watch?v=kiZNO_Lca8k" TargetMode="External"/><Relationship Id="rId2" Type="http://schemas.openxmlformats.org/officeDocument/2006/relationships/image" Target="../media/image9.jp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hyperlink" Target="https://www.ideo.org/perspective/designing-for-resilience" TargetMode="External"/><Relationship Id="rId2" Type="http://schemas.openxmlformats.org/officeDocument/2006/relationships/hyperlink" Target="https://www.ideo.org/bio/shauna-carey" TargetMode="External"/><Relationship Id="rId1" Type="http://schemas.openxmlformats.org/officeDocument/2006/relationships/slideLayout" Target="../slideLayouts/slideLayout38.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hyperlink" Target="https://www.migrationpolicy.org/article/integration-role-communities-institutions-and-state/" TargetMode="External"/><Relationship Id="rId1" Type="http://schemas.openxmlformats.org/officeDocument/2006/relationships/slideLayout" Target="../slideLayouts/slideLayout31.xml"/><Relationship Id="rId4" Type="http://schemas.openxmlformats.org/officeDocument/2006/relationships/hyperlink" Target="http://openmigration.org/en/web-review/the-10-best-articles-on-refugees-and-migration-232017/" TargetMode="External"/></Relationships>
</file>

<file path=ppt/slides/_rels/slide7.xml.rels><?xml version="1.0" encoding="UTF-8" standalone="yes"?>
<Relationships xmlns="http://schemas.openxmlformats.org/package/2006/relationships"><Relationship Id="rId2" Type="http://schemas.openxmlformats.org/officeDocument/2006/relationships/hyperlink" Target="https://study.com/academy/lesson/what-is-social-structure-of-society-definition-theory-quiz.html" TargetMode="External"/><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study.com/academy/lesson/what-is-social-structure-of-society-definition-theory-quiz.html" TargetMode="External"/><Relationship Id="rId1" Type="http://schemas.openxmlformats.org/officeDocument/2006/relationships/slideLayout" Target="../slideLayouts/slideLayout31.xml"/><Relationship Id="rId4" Type="http://schemas.openxmlformats.org/officeDocument/2006/relationships/hyperlink" Target="http://pngimg.com/download/38182" TargetMode="External"/></Relationships>
</file>

<file path=ppt/slides/_rels/slide9.xml.rels><?xml version="1.0" encoding="UTF-8" standalone="yes"?>
<Relationships xmlns="http://schemas.openxmlformats.org/package/2006/relationships"><Relationship Id="rId2" Type="http://schemas.openxmlformats.org/officeDocument/2006/relationships/hyperlink" Target="https://www.migrationpolicy.org/article/integration-role-communities-institutions-and-state/" TargetMode="External"/><Relationship Id="rId1" Type="http://schemas.openxmlformats.org/officeDocument/2006/relationships/slideLayout" Target="../slideLayouts/slideLayout3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hyperlink" Target="https://www.teacherspayteachers.com/Product/Kids-in-Action-Citizenship-and-Service-Clip-Art-22-PNGs-705252" TargetMode="External"/><Relationship Id="rId2" Type="http://schemas.openxmlformats.org/officeDocument/2006/relationships/image" Target="../media/image13.jpg"/><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3" Type="http://schemas.openxmlformats.org/officeDocument/2006/relationships/hyperlink" Target="https://www.teacherspayteachers.com/Product/Kids-in-Action-Citizenship-and-Service-Clip-Art-22-PNGs-705252" TargetMode="External"/><Relationship Id="rId2" Type="http://schemas.openxmlformats.org/officeDocument/2006/relationships/image" Target="../media/image13.jpg"/><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3" Type="http://schemas.openxmlformats.org/officeDocument/2006/relationships/hyperlink" Target="http://theartistandthewriter.blogspot.com/2009_08_01_archive.html" TargetMode="External"/><Relationship Id="rId2" Type="http://schemas.openxmlformats.org/officeDocument/2006/relationships/image" Target="../media/image14.jpg"/><Relationship Id="rId1" Type="http://schemas.openxmlformats.org/officeDocument/2006/relationships/slideLayout" Target="../slideLayouts/slideLayout32.xml"/></Relationships>
</file>

<file path=ppt/slides/_rels/slide14.xml.rels><?xml version="1.0" encoding="UTF-8" standalone="yes"?>
<Relationships xmlns="http://schemas.openxmlformats.org/package/2006/relationships"><Relationship Id="rId3" Type="http://schemas.openxmlformats.org/officeDocument/2006/relationships/hyperlink" Target="https://www.teacherspayteachers.com/Product/Kids-in-Action-Citizenship-and-Service-Clip-Art-22-PNGs-705252" TargetMode="External"/><Relationship Id="rId2" Type="http://schemas.openxmlformats.org/officeDocument/2006/relationships/image" Target="../media/image13.jpg"/><Relationship Id="rId1" Type="http://schemas.openxmlformats.org/officeDocument/2006/relationships/slideLayout" Target="../slideLayouts/slideLayout3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3" Type="http://schemas.openxmlformats.org/officeDocument/2006/relationships/hyperlink" Target="http://fee.org/the_freeman/detail/defining-democracy-through-thick-and-thin" TargetMode="External"/><Relationship Id="rId2" Type="http://schemas.openxmlformats.org/officeDocument/2006/relationships/image" Target="../media/image16.jpg"/><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3" Type="http://schemas.openxmlformats.org/officeDocument/2006/relationships/hyperlink" Target="https://pxhere.com/en/photo/1556847" TargetMode="External"/><Relationship Id="rId2" Type="http://schemas.openxmlformats.org/officeDocument/2006/relationships/image" Target="../media/image17.jpg"/><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s://www.irishtimes.com/news/politics/barber-hopes-to-emerge-a-cut-above-in-roscommon-council-election-1.3797201" TargetMode="External"/><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jpg"/><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3" Type="http://schemas.openxmlformats.org/officeDocument/2006/relationships/hyperlink" Target="https://sustainingcommunity.wordpress.com/2013/08/15/what-is-abcd/" TargetMode="External"/><Relationship Id="rId2" Type="http://schemas.openxmlformats.org/officeDocument/2006/relationships/image" Target="../media/image23.jpg"/><Relationship Id="rId1" Type="http://schemas.openxmlformats.org/officeDocument/2006/relationships/slideLayout" Target="../slideLayouts/slideLayout30.xml"/></Relationships>
</file>

<file path=ppt/slides/_rels/slide23.xml.rels><?xml version="1.0" encoding="UTF-8" standalone="yes"?>
<Relationships xmlns="http://schemas.openxmlformats.org/package/2006/relationships"><Relationship Id="rId3" Type="http://schemas.openxmlformats.org/officeDocument/2006/relationships/hyperlink" Target="https://sustainingcommunity.wordpress.com/2013/08/15/what-is-abcd/" TargetMode="External"/><Relationship Id="rId2" Type="http://schemas.openxmlformats.org/officeDocument/2006/relationships/image" Target="../media/image23.jpg"/><Relationship Id="rId1" Type="http://schemas.openxmlformats.org/officeDocument/2006/relationships/slideLayout" Target="../slideLayouts/slideLayout30.xml"/></Relationships>
</file>

<file path=ppt/slides/_rels/slide24.xml.rels><?xml version="1.0" encoding="UTF-8" standalone="yes"?>
<Relationships xmlns="http://schemas.openxmlformats.org/package/2006/relationships"><Relationship Id="rId3" Type="http://schemas.openxmlformats.org/officeDocument/2006/relationships/hyperlink" Target="http://openclipart.org/detail/17746/flag-of-ireland-by-tobias" TargetMode="External"/><Relationship Id="rId2" Type="http://schemas.openxmlformats.org/officeDocument/2006/relationships/image" Target="../media/image24.png"/><Relationship Id="rId1" Type="http://schemas.openxmlformats.org/officeDocument/2006/relationships/slideLayout" Target="../slideLayouts/slideLayout32.xml"/><Relationship Id="rId4" Type="http://schemas.openxmlformats.org/officeDocument/2006/relationships/hyperlink" Target="http://www.integration.ie/en/ISEC/Pages/WP19000006"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1.png"/><Relationship Id="rId1" Type="http://schemas.openxmlformats.org/officeDocument/2006/relationships/slideLayout" Target="../slideLayouts/slideLayout32.xml"/></Relationships>
</file>

<file path=ppt/slides/_rels/slide26.xml.rels><?xml version="1.0" encoding="UTF-8" standalone="yes"?>
<Relationships xmlns="http://schemas.openxmlformats.org/package/2006/relationships"><Relationship Id="rId3" Type="http://schemas.openxmlformats.org/officeDocument/2006/relationships/hyperlink" Target="https://youtu.be/0a5I_4fjPA4" TargetMode="External"/><Relationship Id="rId2" Type="http://schemas.openxmlformats.org/officeDocument/2006/relationships/slideLayout" Target="../slideLayouts/slideLayout50.xml"/><Relationship Id="rId1" Type="http://schemas.openxmlformats.org/officeDocument/2006/relationships/video" Target="https://www.youtube.com/embed/0a5I_4fjPA4?feature=oembed" TargetMode="External"/><Relationship Id="rId4" Type="http://schemas.openxmlformats.org/officeDocument/2006/relationships/image" Target="../media/image26.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7.png"/><Relationship Id="rId1" Type="http://schemas.openxmlformats.org/officeDocument/2006/relationships/slideLayout" Target="../slideLayouts/slideLayout37.xml"/><Relationship Id="rId4" Type="http://schemas.openxmlformats.org/officeDocument/2006/relationships/hyperlink" Target="http://openclipart.org/detail/17746/flag-of-ireland-by-tobias"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andrillana.blogspot.com/2012/05/course-dorientation.html" TargetMode="External"/><Relationship Id="rId2" Type="http://schemas.openxmlformats.org/officeDocument/2006/relationships/image" Target="../media/image28.jpg"/><Relationship Id="rId1" Type="http://schemas.openxmlformats.org/officeDocument/2006/relationships/slideLayout" Target="../slideLayouts/slideLayout33.xml"/></Relationships>
</file>

<file path=ppt/slides/_rels/slide30.xml.rels><?xml version="1.0" encoding="UTF-8" standalone="yes"?>
<Relationships xmlns="http://schemas.openxmlformats.org/package/2006/relationships"><Relationship Id="rId3" Type="http://schemas.openxmlformats.org/officeDocument/2006/relationships/hyperlink" Target="http://sandrillana.blogspot.com/2012/05/course-dorientation.html" TargetMode="External"/><Relationship Id="rId2" Type="http://schemas.openxmlformats.org/officeDocument/2006/relationships/image" Target="../media/image28.jpg"/><Relationship Id="rId1" Type="http://schemas.openxmlformats.org/officeDocument/2006/relationships/slideLayout" Target="../slideLayouts/slideLayout33.xml"/></Relationships>
</file>

<file path=ppt/slides/_rels/slide31.xml.rels><?xml version="1.0" encoding="UTF-8" standalone="yes"?>
<Relationships xmlns="http://schemas.openxmlformats.org/package/2006/relationships"><Relationship Id="rId3" Type="http://schemas.openxmlformats.org/officeDocument/2006/relationships/hyperlink" Target="https://play.google.com/store/apps/details?id=org.cardet.blendin" TargetMode="External"/><Relationship Id="rId2" Type="http://schemas.openxmlformats.org/officeDocument/2006/relationships/image" Target="../media/image29.png"/><Relationship Id="rId1" Type="http://schemas.openxmlformats.org/officeDocument/2006/relationships/slideLayout" Target="../slideLayouts/slideLayout51.xml"/><Relationship Id="rId5" Type="http://schemas.openxmlformats.org/officeDocument/2006/relationships/hyperlink" Target="https://unesdoc.unesco.org/ark:/48223/pf0000261278" TargetMode="External"/><Relationship Id="rId4" Type="http://schemas.openxmlformats.org/officeDocument/2006/relationships/hyperlink" Target="https://www.newscientist.com/article/mg23030692-900-are-humanitarian-apps-aimed-at-refugees-meeting-their-needs/#ixzz6BxH6kyNZ"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s://play.google.com/store/apps/details?id=com.afrogleap.refugeebuddy&amp;hl=en" TargetMode="External"/><Relationship Id="rId1" Type="http://schemas.openxmlformats.org/officeDocument/2006/relationships/slideLayout" Target="../slideLayouts/slideLayout53.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play.google.com/store/apps/details?id=com.app.refhope&amp;hl=en" TargetMode="External"/><Relationship Id="rId1" Type="http://schemas.openxmlformats.org/officeDocument/2006/relationships/slideLayout" Target="../slideLayouts/slideLayout53.xm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transitionguide.org.uk/" TargetMode="External"/><Relationship Id="rId1" Type="http://schemas.openxmlformats.org/officeDocument/2006/relationships/slideLayout" Target="../slideLayouts/slideLayout50.xml"/></Relationships>
</file>

<file path=ppt/slides/_rels/slide3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3.xml"/></Relationships>
</file>

<file path=ppt/slides/_rels/slide36.xml.rels><?xml version="1.0" encoding="UTF-8" standalone="yes"?>
<Relationships xmlns="http://schemas.openxmlformats.org/package/2006/relationships"><Relationship Id="rId3" Type="http://schemas.openxmlformats.org/officeDocument/2006/relationships/hyperlink" Target="https://pixabay.com/en/buddies-fi-gures-characters-boy-2385948/" TargetMode="External"/><Relationship Id="rId2" Type="http://schemas.openxmlformats.org/officeDocument/2006/relationships/image" Target="../media/image34.png"/><Relationship Id="rId1" Type="http://schemas.openxmlformats.org/officeDocument/2006/relationships/slideLayout" Target="../slideLayouts/slideLayout35.xml"/></Relationships>
</file>

<file path=ppt/slides/_rels/slide37.xml.rels><?xml version="1.0" encoding="UTF-8" standalone="yes"?>
<Relationships xmlns="http://schemas.openxmlformats.org/package/2006/relationships"><Relationship Id="rId3" Type="http://schemas.openxmlformats.org/officeDocument/2006/relationships/hyperlink" Target="https://www.touchstonesupport.org.uk/wp-content/uploads/2018/09/Buddy-Programme-Referral-Forms.doc" TargetMode="External"/><Relationship Id="rId2" Type="http://schemas.openxmlformats.org/officeDocument/2006/relationships/hyperlink" Target="https://www.touchstonesupport.org.uk/wp-content/uploads/2018/09/MAPP-buddy-referral-flyer.pdf" TargetMode="External"/><Relationship Id="rId1" Type="http://schemas.openxmlformats.org/officeDocument/2006/relationships/slideLayout" Target="../slideLayouts/slideLayout35.xml"/><Relationship Id="rId6" Type="http://schemas.openxmlformats.org/officeDocument/2006/relationships/image" Target="../media/image36.png"/><Relationship Id="rId5" Type="http://schemas.openxmlformats.org/officeDocument/2006/relationships/hyperlink" Target="https://en.wikipedia.org/wiki/Friendship" TargetMode="External"/><Relationship Id="rId4" Type="http://schemas.openxmlformats.org/officeDocument/2006/relationships/image" Target="../media/image35.jpg"/></Relationships>
</file>

<file path=ppt/slides/_rels/slide38.xml.rels><?xml version="1.0" encoding="UTF-8" standalone="yes"?>
<Relationships xmlns="http://schemas.openxmlformats.org/package/2006/relationships"><Relationship Id="rId3" Type="http://schemas.openxmlformats.org/officeDocument/2006/relationships/hyperlink" Target="http://www.culturalorientation.net/content/download/4241/23329/version/3/file/Refugee+Training+and+Orientation+-+A+Guide+for+Service+Providers.pdf" TargetMode="External"/><Relationship Id="rId2" Type="http://schemas.openxmlformats.org/officeDocument/2006/relationships/image" Target="../media/image37.png"/><Relationship Id="rId1" Type="http://schemas.openxmlformats.org/officeDocument/2006/relationships/slideLayout" Target="../slideLayouts/slideLayout3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openxmlformats.org/officeDocument/2006/relationships/hyperlink" Target="http://notenoughgood.com/2011/06/importance-of-tolerance/" TargetMode="External"/><Relationship Id="rId2" Type="http://schemas.openxmlformats.org/officeDocument/2006/relationships/image" Target="../media/image38.png"/><Relationship Id="rId1" Type="http://schemas.openxmlformats.org/officeDocument/2006/relationships/slideLayout" Target="../slideLayouts/slideLayout35.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xml"/><Relationship Id="rId1" Type="http://schemas.openxmlformats.org/officeDocument/2006/relationships/slideLayout" Target="../slideLayouts/slideLayout34.xml"/><Relationship Id="rId4" Type="http://schemas.openxmlformats.org/officeDocument/2006/relationships/hyperlink" Target="http://www.allwhitebackground.com/people.html"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xml"/><Relationship Id="rId1" Type="http://schemas.openxmlformats.org/officeDocument/2006/relationships/slideLayout" Target="../slideLayouts/slideLayout34.xml"/><Relationship Id="rId4" Type="http://schemas.openxmlformats.org/officeDocument/2006/relationships/hyperlink" Target="https://pixabay.com/en/icon-leader-leadership-lead-boss-1623888/"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xml"/><Relationship Id="rId1" Type="http://schemas.openxmlformats.org/officeDocument/2006/relationships/slideLayout" Target="../slideLayouts/slideLayout34.xml"/><Relationship Id="rId4" Type="http://schemas.openxmlformats.org/officeDocument/2006/relationships/hyperlink" Target="https://portal.aie-guild.org/"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xml"/><Relationship Id="rId1" Type="http://schemas.openxmlformats.org/officeDocument/2006/relationships/slideLayout" Target="../slideLayouts/slideLayout34.xml"/><Relationship Id="rId4" Type="http://schemas.openxmlformats.org/officeDocument/2006/relationships/hyperlink" Target="https://pxhere.com/en/photo/1434035"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hyperlink" Target="https://use.metropolis.org/case-studies/leeds-migrant-access-project-map" TargetMode="External"/><Relationship Id="rId1" Type="http://schemas.openxmlformats.org/officeDocument/2006/relationships/slideLayout" Target="../slideLayouts/slideLayout22.xml"/><Relationship Id="rId4" Type="http://schemas.openxmlformats.org/officeDocument/2006/relationships/hyperlink" Target="https://www.flickr.com/photos/catholicism/3977344491/"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slideLayout" Target="../slideLayouts/slideLayout31.xml"/><Relationship Id="rId1" Type="http://schemas.openxmlformats.org/officeDocument/2006/relationships/video" Target="https://www.youtube.com/embed/ZFSi01bduv0" TargetMode="External"/></Relationships>
</file>

<file path=ppt/slides/_rels/slide4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36.xml"/><Relationship Id="rId4" Type="http://schemas.openxmlformats.org/officeDocument/2006/relationships/hyperlink" Target="https://www.icmc.net/programs/volunteering-for-refugee-protection-strengthening-refugee-assistance-services-in-turkey"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1.xml.rels><?xml version="1.0" encoding="UTF-8" standalone="yes"?>
<Relationships xmlns="http://schemas.openxmlformats.org/package/2006/relationships"><Relationship Id="rId3" Type="http://schemas.openxmlformats.org/officeDocument/2006/relationships/hyperlink" Target="https://www.irishtimes.com/news/ireland/irish-news/breaking-bread-and-barriers-in-sligo-as-global-kitchen-serves-up-taste-of-the-world-1.3875034" TargetMode="External"/><Relationship Id="rId2" Type="http://schemas.openxmlformats.org/officeDocument/2006/relationships/image" Target="../media/image48.jpeg"/><Relationship Id="rId1" Type="http://schemas.openxmlformats.org/officeDocument/2006/relationships/slideLayout" Target="../slideLayouts/slideLayout32.xml"/></Relationships>
</file>

<file path=ppt/slides/_rels/slide52.xml.rels><?xml version="1.0" encoding="UTF-8" standalone="yes"?>
<Relationships xmlns="http://schemas.openxmlformats.org/package/2006/relationships"><Relationship Id="rId3" Type="http://schemas.openxmlformats.org/officeDocument/2006/relationships/hyperlink" Target="https://www.rehab.ie/national-learning-network/" TargetMode="External"/><Relationship Id="rId2" Type="http://schemas.openxmlformats.org/officeDocument/2006/relationships/image" Target="../media/image49.jpeg"/><Relationship Id="rId1" Type="http://schemas.openxmlformats.org/officeDocument/2006/relationships/slideLayout" Target="../slideLayouts/slideLayout34.xml"/><Relationship Id="rId4" Type="http://schemas.openxmlformats.org/officeDocument/2006/relationships/image" Target="../media/image50.jpeg"/></Relationships>
</file>

<file path=ppt/slides/_rels/slide5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hyperlink" Target="https://www.rte.ie/news/ireland/2019/0619/1056369-syrian-vegetables/" TargetMode="External"/><Relationship Id="rId1" Type="http://schemas.openxmlformats.org/officeDocument/2006/relationships/slideLayout" Target="../slideLayouts/slideLayout34.xml"/></Relationships>
</file>

<file path=ppt/slides/_rels/slide54.xml.rels><?xml version="1.0" encoding="UTF-8" standalone="yes"?>
<Relationships xmlns="http://schemas.openxmlformats.org/package/2006/relationships"><Relationship Id="rId3" Type="http://schemas.openxmlformats.org/officeDocument/2006/relationships/hyperlink" Target="http://www.unitedinvitations.org/" TargetMode="External"/><Relationship Id="rId2" Type="http://schemas.openxmlformats.org/officeDocument/2006/relationships/image" Target="../media/image52.jpeg"/><Relationship Id="rId1" Type="http://schemas.openxmlformats.org/officeDocument/2006/relationships/slideLayout" Target="../slideLayouts/slideLayout36.xml"/></Relationships>
</file>

<file path=ppt/slides/_rels/slide5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slideLayout" Target="../slideLayouts/slideLayout32.xml"/><Relationship Id="rId1" Type="http://schemas.openxmlformats.org/officeDocument/2006/relationships/video" Target="https://www.youtube.com/embed/0ngEo_rRJik?feature=oembed"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s://www.acta-bristol.com/react/" TargetMode="External"/><Relationship Id="rId2" Type="http://schemas.openxmlformats.org/officeDocument/2006/relationships/slideLayout" Target="../slideLayouts/slideLayout30.xml"/><Relationship Id="rId1" Type="http://schemas.openxmlformats.org/officeDocument/2006/relationships/video" Target="https://www.youtube.com/embed/qJyIo6SH6_Q?feature=oembed" TargetMode="External"/><Relationship Id="rId4" Type="http://schemas.openxmlformats.org/officeDocument/2006/relationships/image" Target="../media/image54.jpeg"/></Relationships>
</file>

<file path=ppt/slides/_rels/slide5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hyperlink" Target="https://www.acta-bristol.com/wp-content/uploads/2018/10/REACT_Manual_Eng.pdf" TargetMode="External"/><Relationship Id="rId1" Type="http://schemas.openxmlformats.org/officeDocument/2006/relationships/slideLayout" Target="../slideLayouts/slideLayout30.xml"/><Relationship Id="rId4" Type="http://schemas.openxmlformats.org/officeDocument/2006/relationships/image" Target="../media/image56.png"/></Relationships>
</file>

<file path=ppt/slides/_rels/slide5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slideLayout" Target="../slideLayouts/slideLayout32.xml"/><Relationship Id="rId1" Type="http://schemas.openxmlformats.org/officeDocument/2006/relationships/video" Target="https://www.youtube.com/embed/CVIkqYejKbw?feature=oembed" TargetMode="External"/></Relationships>
</file>

<file path=ppt/slides/_rels/slide59.xml.rels><?xml version="1.0" encoding="UTF-8" standalone="yes"?>
<Relationships xmlns="http://schemas.openxmlformats.org/package/2006/relationships"><Relationship Id="rId2" Type="http://schemas.openxmlformats.org/officeDocument/2006/relationships/hyperlink" Target="https://www.irishexaminer.com/lifestyle/features/life-in-ballyhaunis-irelands-most-culturally-diverse-town-369099.html" TargetMode="External"/><Relationship Id="rId1" Type="http://schemas.openxmlformats.org/officeDocument/2006/relationships/slideLayout" Target="../slideLayouts/slideLayout33.xml"/></Relationships>
</file>

<file path=ppt/slides/_rels/slide6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slideLayout" Target="../slideLayouts/slideLayout30.xml"/><Relationship Id="rId1" Type="http://schemas.openxmlformats.org/officeDocument/2006/relationships/video" Target="https://www.youtube.com/embed/ex78dBceVV8?feature=oembed" TargetMode="External"/></Relationships>
</file>

<file path=ppt/slides/_rels/slide6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hyperlink" Target="https://www.amnesty.org.uk/press-releases/football-players-and-celebrity-fans-back-amnestys-football-welcomes-weekend" TargetMode="External"/><Relationship Id="rId1" Type="http://schemas.openxmlformats.org/officeDocument/2006/relationships/slideLayout" Target="../slideLayouts/slideLayout33.xml"/><Relationship Id="rId4" Type="http://schemas.openxmlformats.org/officeDocument/2006/relationships/hyperlink" Target="https://en.wikipedia.org/wiki/Football" TargetMode="Externa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4.xml.rels><?xml version="1.0" encoding="UTF-8" standalone="yes"?>
<Relationships xmlns="http://schemas.openxmlformats.org/package/2006/relationships"><Relationship Id="rId3" Type="http://schemas.openxmlformats.org/officeDocument/2006/relationships/hyperlink" Target="http://guia.barcelona.cat/ca/detall/-parc-central-de-nou-barris_99109141416.html" TargetMode="External"/><Relationship Id="rId2" Type="http://schemas.openxmlformats.org/officeDocument/2006/relationships/image" Target="../media/image60.jpg"/><Relationship Id="rId1" Type="http://schemas.openxmlformats.org/officeDocument/2006/relationships/slideLayout" Target="../slideLayouts/slideLayout34.xml"/><Relationship Id="rId4" Type="http://schemas.openxmlformats.org/officeDocument/2006/relationships/hyperlink" Target="https://citiesofmigration.ca/good_idea/parc-central-de-nou-barris/" TargetMode="External"/></Relationships>
</file>

<file path=ppt/slides/_rels/slide6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hyperlink" Target="https://citiesofmigration.ca/good_idea/the-open-library-welcomes-the-world-at-home/" TargetMode="External"/><Relationship Id="rId1" Type="http://schemas.openxmlformats.org/officeDocument/2006/relationships/slideLayout" Target="../slideLayouts/slideLayout34.xml"/><Relationship Id="rId4" Type="http://schemas.openxmlformats.org/officeDocument/2006/relationships/hyperlink" Target="https://www.goodfreephotos.com/england/oxford/student-studying-at-oxford.jpg.php" TargetMode="External"/></Relationships>
</file>

<file path=ppt/slides/_rels/slide66.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hyperlink" Target="https://www.spitalfieldscityfarm.org/" TargetMode="External"/><Relationship Id="rId1" Type="http://schemas.openxmlformats.org/officeDocument/2006/relationships/slideLayout" Target="../slideLayouts/slideLayout34.xml"/><Relationship Id="rId4" Type="http://schemas.openxmlformats.org/officeDocument/2006/relationships/hyperlink" Target="http://oneshotoneride.wordpress.com/2013/09/10/205-spitalfields-city-farm/" TargetMode="External"/></Relationships>
</file>

<file path=ppt/slides/_rels/slide67.xml.rels><?xml version="1.0" encoding="UTF-8" standalone="yes"?>
<Relationships xmlns="http://schemas.openxmlformats.org/package/2006/relationships"><Relationship Id="rId2" Type="http://schemas.openxmlformats.org/officeDocument/2006/relationships/hyperlink" Target="https://oureverydaylife.com/the-importance-of-verbal-non-verbal-communication-5162572.html" TargetMode="External"/><Relationship Id="rId1" Type="http://schemas.openxmlformats.org/officeDocument/2006/relationships/slideLayout" Target="../slideLayouts/slideLayout4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p:txBody>
          <a:bodyPr/>
          <a:lstStyle/>
          <a:p>
            <a:r>
              <a:rPr lang="en-US" dirty="0">
                <a:solidFill>
                  <a:srgbClr val="F38B00"/>
                </a:solidFill>
              </a:rPr>
              <a:t>Civic Life, Culture and Community</a:t>
            </a:r>
          </a:p>
        </p:txBody>
      </p:sp>
      <p:sp>
        <p:nvSpPr>
          <p:cNvPr id="28" name="Text Placeholder 2">
            <a:extLst>
              <a:ext uri="{FF2B5EF4-FFF2-40B4-BE49-F238E27FC236}">
                <a16:creationId xmlns:a16="http://schemas.microsoft.com/office/drawing/2014/main" id="{493C4918-71A5-4B8C-84A7-06F1ED91EF52}"/>
              </a:ext>
            </a:extLst>
          </p:cNvPr>
          <p:cNvSpPr txBox="1">
            <a:spLocks/>
          </p:cNvSpPr>
          <p:nvPr/>
        </p:nvSpPr>
        <p:spPr>
          <a:xfrm>
            <a:off x="461565" y="3418603"/>
            <a:ext cx="4870995" cy="1650628"/>
          </a:xfrm>
          <a:prstGeom prst="rect">
            <a:avLst/>
          </a:prstGeom>
        </p:spPr>
        <p:txBody>
          <a:bodyPr vert="horz" lIns="91440" tIns="45720" rIns="91440" bIns="45720" rtlCol="0">
            <a:normAutofit/>
          </a:bodyPr>
          <a:lstStyle>
            <a:lvl1pPr marL="0" indent="0" algn="l" defTabSz="914400" rtl="0" eaLnBrk="1" latinLnBrk="0" hangingPunct="1">
              <a:lnSpc>
                <a:spcPts val="4000"/>
              </a:lnSpc>
              <a:spcBef>
                <a:spcPts val="1000"/>
              </a:spcBef>
              <a:buFont typeface="Arial"/>
              <a:buNone/>
              <a:defRPr sz="3600" b="0" kern="1200" baseline="0">
                <a:solidFill>
                  <a:srgbClr val="16A8D3"/>
                </a:solidFill>
                <a:latin typeface="+mn-lt"/>
                <a:ea typeface="+mn-ea"/>
                <a:cs typeface="+mn-cs"/>
              </a:defRPr>
            </a:lvl1pPr>
            <a:lvl2pPr marL="457200" indent="0" algn="l" defTabSz="914400" rtl="0" eaLnBrk="1" latinLnBrk="0" hangingPunct="1">
              <a:lnSpc>
                <a:spcPct val="90000"/>
              </a:lnSpc>
              <a:spcBef>
                <a:spcPts val="500"/>
              </a:spcBef>
              <a:buFont typeface="Arial"/>
              <a:buNone/>
              <a:defRPr sz="3000" b="1"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b="1"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b="1"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b="1"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a:t>Become an Agent of Inclusion through</a:t>
            </a:r>
          </a:p>
        </p:txBody>
      </p:sp>
      <p:pic>
        <p:nvPicPr>
          <p:cNvPr id="9" name="Picture Placeholder 8">
            <a:extLst>
              <a:ext uri="{FF2B5EF4-FFF2-40B4-BE49-F238E27FC236}">
                <a16:creationId xmlns:a16="http://schemas.microsoft.com/office/drawing/2014/main" id="{8EEDEA7E-3D64-4933-BE9F-97CBFBFAFA34}"/>
              </a:ext>
            </a:extLst>
          </p:cNvPr>
          <p:cNvPicPr>
            <a:picLocks noGrp="1" noChangeAspect="1"/>
          </p:cNvPicPr>
          <p:nvPr>
            <p:ph type="pic" sz="quarter" idx="10"/>
          </p:nvPr>
        </p:nvPicPr>
        <p:blipFill>
          <a:blip r:embed="rId2">
            <a:extLst>
              <a:ext uri="{837473B0-CC2E-450A-ABE3-18F120FF3D39}">
                <a1611:picAttrSrcUrl xmlns:a1611="http://schemas.microsoft.com/office/drawing/2016/11/main" r:id="rId3"/>
              </a:ext>
            </a:extLst>
          </a:blip>
          <a:srcRect l="21882" r="21882"/>
          <a:stretch>
            <a:fillRect/>
          </a:stretch>
        </p:blipFill>
        <p:spPr>
          <a:xfrm>
            <a:off x="6446935" y="0"/>
            <a:ext cx="5946631" cy="5946631"/>
          </a:xfrm>
        </p:spPr>
      </p:pic>
      <p:sp>
        <p:nvSpPr>
          <p:cNvPr id="5" name="Rectangle 4">
            <a:extLst>
              <a:ext uri="{FF2B5EF4-FFF2-40B4-BE49-F238E27FC236}">
                <a16:creationId xmlns:a16="http://schemas.microsoft.com/office/drawing/2014/main" id="{A1D0EED7-404B-4236-9B8A-5137DBC840DA}"/>
              </a:ext>
            </a:extLst>
          </p:cNvPr>
          <p:cNvSpPr/>
          <p:nvPr/>
        </p:nvSpPr>
        <p:spPr>
          <a:xfrm>
            <a:off x="493096" y="2316061"/>
            <a:ext cx="3347383" cy="584775"/>
          </a:xfrm>
          <a:prstGeom prst="rect">
            <a:avLst/>
          </a:prstGeom>
          <a:solidFill>
            <a:srgbClr val="F38B00"/>
          </a:solidFill>
        </p:spPr>
        <p:txBody>
          <a:bodyPr wrap="square">
            <a:spAutoFit/>
          </a:bodyPr>
          <a:lstStyle/>
          <a:p>
            <a:r>
              <a:rPr lang="en-US" sz="3200" dirty="0">
                <a:solidFill>
                  <a:schemeClr val="bg1"/>
                </a:solidFill>
              </a:rPr>
              <a:t>Learning Strand 2  </a:t>
            </a:r>
          </a:p>
        </p:txBody>
      </p:sp>
    </p:spTree>
    <p:extLst>
      <p:ext uri="{BB962C8B-B14F-4D97-AF65-F5344CB8AC3E}">
        <p14:creationId xmlns:p14="http://schemas.microsoft.com/office/powerpoint/2010/main" val="4990298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21"/>
          </p:nvPr>
        </p:nvSpPr>
        <p:spPr>
          <a:xfrm>
            <a:off x="2140936" y="270245"/>
            <a:ext cx="8403792" cy="857158"/>
          </a:xfrm>
        </p:spPr>
        <p:txBody>
          <a:bodyPr/>
          <a:lstStyle/>
          <a:p>
            <a:r>
              <a:rPr lang="en-US" dirty="0"/>
              <a:t>In this lesson, you will learn:</a:t>
            </a:r>
          </a:p>
        </p:txBody>
      </p:sp>
      <p:grpSp>
        <p:nvGrpSpPr>
          <p:cNvPr id="30" name="Google Shape;612;p39"/>
          <p:cNvGrpSpPr/>
          <p:nvPr/>
        </p:nvGrpSpPr>
        <p:grpSpPr>
          <a:xfrm>
            <a:off x="1264526" y="933866"/>
            <a:ext cx="481919" cy="492019"/>
            <a:chOff x="3951850" y="2985350"/>
            <a:chExt cx="407950" cy="416500"/>
          </a:xfrm>
        </p:grpSpPr>
        <p:sp>
          <p:nvSpPr>
            <p:cNvPr id="31" name="Google Shape;613;p39"/>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614;p39"/>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615;p39"/>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616;p39"/>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TextBox 1">
            <a:extLst>
              <a:ext uri="{FF2B5EF4-FFF2-40B4-BE49-F238E27FC236}">
                <a16:creationId xmlns:a16="http://schemas.microsoft.com/office/drawing/2014/main" id="{F7C909E5-DB7A-49C1-ADA5-B94D564D49C3}"/>
              </a:ext>
            </a:extLst>
          </p:cNvPr>
          <p:cNvSpPr txBox="1"/>
          <p:nvPr/>
        </p:nvSpPr>
        <p:spPr>
          <a:xfrm>
            <a:off x="451622" y="6298463"/>
            <a:ext cx="2422566" cy="461665"/>
          </a:xfrm>
          <a:prstGeom prst="rect">
            <a:avLst/>
          </a:prstGeom>
          <a:solidFill>
            <a:srgbClr val="EA1D76"/>
          </a:solidFill>
        </p:spPr>
        <p:txBody>
          <a:bodyPr wrap="square" rtlCol="0">
            <a:spAutoFit/>
          </a:bodyPr>
          <a:lstStyle/>
          <a:p>
            <a:r>
              <a:rPr lang="en-IE" sz="2400" dirty="0">
                <a:solidFill>
                  <a:schemeClr val="bg1"/>
                </a:solidFill>
              </a:rPr>
              <a:t>       DOWNLOADS</a:t>
            </a:r>
          </a:p>
        </p:txBody>
      </p:sp>
      <p:sp>
        <p:nvSpPr>
          <p:cNvPr id="5" name="TextBox 4">
            <a:extLst>
              <a:ext uri="{FF2B5EF4-FFF2-40B4-BE49-F238E27FC236}">
                <a16:creationId xmlns:a16="http://schemas.microsoft.com/office/drawing/2014/main" id="{02BB2FD6-C4A5-4707-9C89-9E77A7C136C5}"/>
              </a:ext>
            </a:extLst>
          </p:cNvPr>
          <p:cNvSpPr txBox="1"/>
          <p:nvPr/>
        </p:nvSpPr>
        <p:spPr>
          <a:xfrm>
            <a:off x="392596" y="5935426"/>
            <a:ext cx="2422566" cy="369332"/>
          </a:xfrm>
          <a:prstGeom prst="rect">
            <a:avLst/>
          </a:prstGeom>
          <a:noFill/>
        </p:spPr>
        <p:txBody>
          <a:bodyPr wrap="square" rtlCol="0">
            <a:spAutoFit/>
          </a:bodyPr>
          <a:lstStyle/>
          <a:p>
            <a:r>
              <a:rPr lang="en-IE" dirty="0">
                <a:solidFill>
                  <a:srgbClr val="EA1D76"/>
                </a:solidFill>
              </a:rPr>
              <a:t>Learning Legend:</a:t>
            </a:r>
          </a:p>
        </p:txBody>
      </p:sp>
      <p:grpSp>
        <p:nvGrpSpPr>
          <p:cNvPr id="22" name="Google Shape;605;p39">
            <a:extLst>
              <a:ext uri="{FF2B5EF4-FFF2-40B4-BE49-F238E27FC236}">
                <a16:creationId xmlns:a16="http://schemas.microsoft.com/office/drawing/2014/main" id="{89FC8319-0A0A-4235-BEB6-CF13418682C4}"/>
              </a:ext>
            </a:extLst>
          </p:cNvPr>
          <p:cNvGrpSpPr/>
          <p:nvPr/>
        </p:nvGrpSpPr>
        <p:grpSpPr>
          <a:xfrm>
            <a:off x="635376" y="6368046"/>
            <a:ext cx="252000" cy="288000"/>
            <a:chOff x="2583100" y="2973775"/>
            <a:chExt cx="461550" cy="437200"/>
          </a:xfrm>
        </p:grpSpPr>
        <p:sp>
          <p:nvSpPr>
            <p:cNvPr id="23" name="Google Shape;606;p39">
              <a:extLst>
                <a:ext uri="{FF2B5EF4-FFF2-40B4-BE49-F238E27FC236}">
                  <a16:creationId xmlns:a16="http://schemas.microsoft.com/office/drawing/2014/main" id="{1D2293BD-5941-4D58-B44D-FC55E081BECA}"/>
                </a:ext>
              </a:extLst>
            </p:cNvPr>
            <p:cNvSpPr/>
            <p:nvPr/>
          </p:nvSpPr>
          <p:spPr>
            <a:xfrm>
              <a:off x="2701225" y="3315975"/>
              <a:ext cx="225300" cy="95000"/>
            </a:xfrm>
            <a:custGeom>
              <a:avLst/>
              <a:gdLst/>
              <a:ahLst/>
              <a:cxnLst/>
              <a:rect l="l" t="t" r="r" b="b"/>
              <a:pathLst>
                <a:path w="9012" h="3800" fill="none" extrusionOk="0">
                  <a:moveTo>
                    <a:pt x="2947" y="0"/>
                  </a:moveTo>
                  <a:lnTo>
                    <a:pt x="2947" y="2947"/>
                  </a:lnTo>
                  <a:lnTo>
                    <a:pt x="853" y="2947"/>
                  </a:lnTo>
                  <a:lnTo>
                    <a:pt x="853" y="2947"/>
                  </a:lnTo>
                  <a:lnTo>
                    <a:pt x="682" y="2947"/>
                  </a:lnTo>
                  <a:lnTo>
                    <a:pt x="512" y="2996"/>
                  </a:lnTo>
                  <a:lnTo>
                    <a:pt x="365" y="3093"/>
                  </a:lnTo>
                  <a:lnTo>
                    <a:pt x="244" y="3191"/>
                  </a:lnTo>
                  <a:lnTo>
                    <a:pt x="146" y="3313"/>
                  </a:lnTo>
                  <a:lnTo>
                    <a:pt x="49" y="3459"/>
                  </a:lnTo>
                  <a:lnTo>
                    <a:pt x="0" y="3629"/>
                  </a:lnTo>
                  <a:lnTo>
                    <a:pt x="0" y="3800"/>
                  </a:lnTo>
                  <a:lnTo>
                    <a:pt x="9011" y="3800"/>
                  </a:lnTo>
                  <a:lnTo>
                    <a:pt x="9011" y="3800"/>
                  </a:lnTo>
                  <a:lnTo>
                    <a:pt x="9011" y="3629"/>
                  </a:lnTo>
                  <a:lnTo>
                    <a:pt x="8963" y="3459"/>
                  </a:lnTo>
                  <a:lnTo>
                    <a:pt x="8865" y="3313"/>
                  </a:lnTo>
                  <a:lnTo>
                    <a:pt x="8768" y="3191"/>
                  </a:lnTo>
                  <a:lnTo>
                    <a:pt x="8646" y="3093"/>
                  </a:lnTo>
                  <a:lnTo>
                    <a:pt x="8500" y="2996"/>
                  </a:lnTo>
                  <a:lnTo>
                    <a:pt x="8330" y="2947"/>
                  </a:lnTo>
                  <a:lnTo>
                    <a:pt x="8159" y="2947"/>
                  </a:lnTo>
                  <a:lnTo>
                    <a:pt x="6065" y="2947"/>
                  </a:lnTo>
                  <a:lnTo>
                    <a:pt x="6065"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607;p39">
              <a:extLst>
                <a:ext uri="{FF2B5EF4-FFF2-40B4-BE49-F238E27FC236}">
                  <a16:creationId xmlns:a16="http://schemas.microsoft.com/office/drawing/2014/main" id="{3FD8F354-F1AA-4C61-95B8-C26DE0722049}"/>
                </a:ext>
              </a:extLst>
            </p:cNvPr>
            <p:cNvSpPr/>
            <p:nvPr/>
          </p:nvSpPr>
          <p:spPr>
            <a:xfrm>
              <a:off x="2583100" y="2973775"/>
              <a:ext cx="461550" cy="336125"/>
            </a:xfrm>
            <a:custGeom>
              <a:avLst/>
              <a:gdLst/>
              <a:ahLst/>
              <a:cxnLst/>
              <a:rect l="l" t="t" r="r" b="b"/>
              <a:pathLst>
                <a:path w="18462" h="13445" fill="none" extrusionOk="0">
                  <a:moveTo>
                    <a:pt x="17974" y="1"/>
                  </a:moveTo>
                  <a:lnTo>
                    <a:pt x="487" y="1"/>
                  </a:lnTo>
                  <a:lnTo>
                    <a:pt x="487" y="1"/>
                  </a:lnTo>
                  <a:lnTo>
                    <a:pt x="390" y="1"/>
                  </a:lnTo>
                  <a:lnTo>
                    <a:pt x="317" y="50"/>
                  </a:lnTo>
                  <a:lnTo>
                    <a:pt x="220" y="74"/>
                  </a:lnTo>
                  <a:lnTo>
                    <a:pt x="146" y="147"/>
                  </a:lnTo>
                  <a:lnTo>
                    <a:pt x="98" y="220"/>
                  </a:lnTo>
                  <a:lnTo>
                    <a:pt x="49" y="293"/>
                  </a:lnTo>
                  <a:lnTo>
                    <a:pt x="25" y="390"/>
                  </a:lnTo>
                  <a:lnTo>
                    <a:pt x="0" y="488"/>
                  </a:lnTo>
                  <a:lnTo>
                    <a:pt x="0" y="12958"/>
                  </a:lnTo>
                  <a:lnTo>
                    <a:pt x="0" y="12958"/>
                  </a:lnTo>
                  <a:lnTo>
                    <a:pt x="25" y="13055"/>
                  </a:lnTo>
                  <a:lnTo>
                    <a:pt x="49" y="13152"/>
                  </a:lnTo>
                  <a:lnTo>
                    <a:pt x="98" y="13226"/>
                  </a:lnTo>
                  <a:lnTo>
                    <a:pt x="146" y="13299"/>
                  </a:lnTo>
                  <a:lnTo>
                    <a:pt x="220" y="13372"/>
                  </a:lnTo>
                  <a:lnTo>
                    <a:pt x="317" y="13396"/>
                  </a:lnTo>
                  <a:lnTo>
                    <a:pt x="390" y="13445"/>
                  </a:lnTo>
                  <a:lnTo>
                    <a:pt x="487" y="13445"/>
                  </a:lnTo>
                  <a:lnTo>
                    <a:pt x="17974" y="13445"/>
                  </a:lnTo>
                  <a:lnTo>
                    <a:pt x="17974" y="13445"/>
                  </a:lnTo>
                  <a:lnTo>
                    <a:pt x="18072" y="13445"/>
                  </a:lnTo>
                  <a:lnTo>
                    <a:pt x="18145" y="13396"/>
                  </a:lnTo>
                  <a:lnTo>
                    <a:pt x="18242" y="13372"/>
                  </a:lnTo>
                  <a:lnTo>
                    <a:pt x="18315" y="13299"/>
                  </a:lnTo>
                  <a:lnTo>
                    <a:pt x="18364" y="13226"/>
                  </a:lnTo>
                  <a:lnTo>
                    <a:pt x="18413" y="13152"/>
                  </a:lnTo>
                  <a:lnTo>
                    <a:pt x="18437" y="13055"/>
                  </a:lnTo>
                  <a:lnTo>
                    <a:pt x="18461" y="12958"/>
                  </a:lnTo>
                  <a:lnTo>
                    <a:pt x="18461" y="488"/>
                  </a:lnTo>
                  <a:lnTo>
                    <a:pt x="18461" y="488"/>
                  </a:lnTo>
                  <a:lnTo>
                    <a:pt x="18437" y="390"/>
                  </a:lnTo>
                  <a:lnTo>
                    <a:pt x="18413" y="293"/>
                  </a:lnTo>
                  <a:lnTo>
                    <a:pt x="18364" y="220"/>
                  </a:lnTo>
                  <a:lnTo>
                    <a:pt x="18315" y="147"/>
                  </a:lnTo>
                  <a:lnTo>
                    <a:pt x="18242" y="74"/>
                  </a:lnTo>
                  <a:lnTo>
                    <a:pt x="18145" y="50"/>
                  </a:lnTo>
                  <a:lnTo>
                    <a:pt x="18072" y="1"/>
                  </a:lnTo>
                  <a:lnTo>
                    <a:pt x="17974" y="1"/>
                  </a:lnTo>
                  <a:lnTo>
                    <a:pt x="17974" y="1"/>
                  </a:lnTo>
                  <a:close/>
                  <a:moveTo>
                    <a:pt x="17000" y="11983"/>
                  </a:moveTo>
                  <a:lnTo>
                    <a:pt x="1462" y="11983"/>
                  </a:lnTo>
                  <a:lnTo>
                    <a:pt x="1462" y="1462"/>
                  </a:lnTo>
                  <a:lnTo>
                    <a:pt x="17000" y="1462"/>
                  </a:lnTo>
                  <a:lnTo>
                    <a:pt x="17000" y="11983"/>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 name="TextBox 5">
            <a:extLst>
              <a:ext uri="{FF2B5EF4-FFF2-40B4-BE49-F238E27FC236}">
                <a16:creationId xmlns:a16="http://schemas.microsoft.com/office/drawing/2014/main" id="{C8085E5A-CB2D-449B-A5B9-98075CCB5D7C}"/>
              </a:ext>
            </a:extLst>
          </p:cNvPr>
          <p:cNvSpPr txBox="1"/>
          <p:nvPr/>
        </p:nvSpPr>
        <p:spPr>
          <a:xfrm>
            <a:off x="2945931" y="6303922"/>
            <a:ext cx="2301680" cy="470296"/>
          </a:xfrm>
          <a:prstGeom prst="rect">
            <a:avLst/>
          </a:prstGeom>
          <a:solidFill>
            <a:srgbClr val="B6BD00"/>
          </a:solidFill>
        </p:spPr>
        <p:txBody>
          <a:bodyPr wrap="square" rtlCol="0">
            <a:spAutoFit/>
          </a:bodyPr>
          <a:lstStyle/>
          <a:p>
            <a:r>
              <a:rPr lang="en-IE" sz="2400" dirty="0">
                <a:solidFill>
                  <a:schemeClr val="bg1"/>
                </a:solidFill>
              </a:rPr>
              <a:t>      USEFUL TOOL</a:t>
            </a:r>
          </a:p>
        </p:txBody>
      </p:sp>
      <p:grpSp>
        <p:nvGrpSpPr>
          <p:cNvPr id="26" name="Google Shape;609;p39">
            <a:extLst>
              <a:ext uri="{FF2B5EF4-FFF2-40B4-BE49-F238E27FC236}">
                <a16:creationId xmlns:a16="http://schemas.microsoft.com/office/drawing/2014/main" id="{45E69875-8657-4490-B09D-2781BB44FA9E}"/>
              </a:ext>
            </a:extLst>
          </p:cNvPr>
          <p:cNvGrpSpPr/>
          <p:nvPr/>
        </p:nvGrpSpPr>
        <p:grpSpPr>
          <a:xfrm>
            <a:off x="3012565" y="6375886"/>
            <a:ext cx="360000" cy="288000"/>
            <a:chOff x="5247525" y="3007275"/>
            <a:chExt cx="517575" cy="384825"/>
          </a:xfrm>
        </p:grpSpPr>
        <p:sp>
          <p:nvSpPr>
            <p:cNvPr id="27" name="Google Shape;610;p39">
              <a:extLst>
                <a:ext uri="{FF2B5EF4-FFF2-40B4-BE49-F238E27FC236}">
                  <a16:creationId xmlns:a16="http://schemas.microsoft.com/office/drawing/2014/main" id="{05FC9C88-520A-4BD5-971A-DC6CB333CAB4}"/>
                </a:ext>
              </a:extLst>
            </p:cNvPr>
            <p:cNvSpPr/>
            <p:nvPr/>
          </p:nvSpPr>
          <p:spPr>
            <a:xfrm>
              <a:off x="5247525" y="3007275"/>
              <a:ext cx="348900" cy="348900"/>
            </a:xfrm>
            <a:custGeom>
              <a:avLst/>
              <a:gdLst/>
              <a:ahLst/>
              <a:cxnLst/>
              <a:rect l="l" t="t" r="r" b="b"/>
              <a:pathLst>
                <a:path w="13956" h="13956" fill="none" extrusionOk="0">
                  <a:moveTo>
                    <a:pt x="13323" y="5772"/>
                  </a:moveTo>
                  <a:lnTo>
                    <a:pt x="11861" y="5626"/>
                  </a:lnTo>
                  <a:lnTo>
                    <a:pt x="11861" y="5626"/>
                  </a:lnTo>
                  <a:lnTo>
                    <a:pt x="11788" y="5334"/>
                  </a:lnTo>
                  <a:lnTo>
                    <a:pt x="11667" y="5042"/>
                  </a:lnTo>
                  <a:lnTo>
                    <a:pt x="11545" y="4750"/>
                  </a:lnTo>
                  <a:lnTo>
                    <a:pt x="11399" y="4482"/>
                  </a:lnTo>
                  <a:lnTo>
                    <a:pt x="12300" y="3337"/>
                  </a:lnTo>
                  <a:lnTo>
                    <a:pt x="12300" y="3337"/>
                  </a:lnTo>
                  <a:lnTo>
                    <a:pt x="12373" y="3240"/>
                  </a:lnTo>
                  <a:lnTo>
                    <a:pt x="12422" y="3118"/>
                  </a:lnTo>
                  <a:lnTo>
                    <a:pt x="12446" y="2996"/>
                  </a:lnTo>
                  <a:lnTo>
                    <a:pt x="12446" y="2850"/>
                  </a:lnTo>
                  <a:lnTo>
                    <a:pt x="12422" y="2728"/>
                  </a:lnTo>
                  <a:lnTo>
                    <a:pt x="12397" y="2606"/>
                  </a:lnTo>
                  <a:lnTo>
                    <a:pt x="12324" y="2485"/>
                  </a:lnTo>
                  <a:lnTo>
                    <a:pt x="12251" y="2387"/>
                  </a:lnTo>
                  <a:lnTo>
                    <a:pt x="11569" y="1705"/>
                  </a:lnTo>
                  <a:lnTo>
                    <a:pt x="11569" y="1705"/>
                  </a:lnTo>
                  <a:lnTo>
                    <a:pt x="11472" y="1632"/>
                  </a:lnTo>
                  <a:lnTo>
                    <a:pt x="11350" y="1559"/>
                  </a:lnTo>
                  <a:lnTo>
                    <a:pt x="11228" y="1510"/>
                  </a:lnTo>
                  <a:lnTo>
                    <a:pt x="11106" y="1510"/>
                  </a:lnTo>
                  <a:lnTo>
                    <a:pt x="10960" y="1510"/>
                  </a:lnTo>
                  <a:lnTo>
                    <a:pt x="10838" y="1535"/>
                  </a:lnTo>
                  <a:lnTo>
                    <a:pt x="10717" y="1583"/>
                  </a:lnTo>
                  <a:lnTo>
                    <a:pt x="10619" y="1656"/>
                  </a:lnTo>
                  <a:lnTo>
                    <a:pt x="9475" y="2558"/>
                  </a:lnTo>
                  <a:lnTo>
                    <a:pt x="9475" y="2558"/>
                  </a:lnTo>
                  <a:lnTo>
                    <a:pt x="9207" y="2411"/>
                  </a:lnTo>
                  <a:lnTo>
                    <a:pt x="8914" y="2290"/>
                  </a:lnTo>
                  <a:lnTo>
                    <a:pt x="8622" y="2168"/>
                  </a:lnTo>
                  <a:lnTo>
                    <a:pt x="8330" y="2070"/>
                  </a:lnTo>
                  <a:lnTo>
                    <a:pt x="8159" y="634"/>
                  </a:lnTo>
                  <a:lnTo>
                    <a:pt x="8159" y="634"/>
                  </a:lnTo>
                  <a:lnTo>
                    <a:pt x="8135" y="512"/>
                  </a:lnTo>
                  <a:lnTo>
                    <a:pt x="8086" y="390"/>
                  </a:lnTo>
                  <a:lnTo>
                    <a:pt x="8013" y="293"/>
                  </a:lnTo>
                  <a:lnTo>
                    <a:pt x="7940" y="195"/>
                  </a:lnTo>
                  <a:lnTo>
                    <a:pt x="7818" y="122"/>
                  </a:lnTo>
                  <a:lnTo>
                    <a:pt x="7721" y="49"/>
                  </a:lnTo>
                  <a:lnTo>
                    <a:pt x="7575" y="25"/>
                  </a:lnTo>
                  <a:lnTo>
                    <a:pt x="7453" y="0"/>
                  </a:lnTo>
                  <a:lnTo>
                    <a:pt x="6479" y="0"/>
                  </a:lnTo>
                  <a:lnTo>
                    <a:pt x="6479" y="0"/>
                  </a:lnTo>
                  <a:lnTo>
                    <a:pt x="6357" y="25"/>
                  </a:lnTo>
                  <a:lnTo>
                    <a:pt x="6235" y="49"/>
                  </a:lnTo>
                  <a:lnTo>
                    <a:pt x="6114" y="122"/>
                  </a:lnTo>
                  <a:lnTo>
                    <a:pt x="6016" y="195"/>
                  </a:lnTo>
                  <a:lnTo>
                    <a:pt x="5919" y="293"/>
                  </a:lnTo>
                  <a:lnTo>
                    <a:pt x="5846" y="390"/>
                  </a:lnTo>
                  <a:lnTo>
                    <a:pt x="5797" y="512"/>
                  </a:lnTo>
                  <a:lnTo>
                    <a:pt x="5773" y="634"/>
                  </a:lnTo>
                  <a:lnTo>
                    <a:pt x="5602" y="2070"/>
                  </a:lnTo>
                  <a:lnTo>
                    <a:pt x="5602" y="2070"/>
                  </a:lnTo>
                  <a:lnTo>
                    <a:pt x="5310" y="2168"/>
                  </a:lnTo>
                  <a:lnTo>
                    <a:pt x="5018" y="2290"/>
                  </a:lnTo>
                  <a:lnTo>
                    <a:pt x="4750" y="2411"/>
                  </a:lnTo>
                  <a:lnTo>
                    <a:pt x="4482" y="2558"/>
                  </a:lnTo>
                  <a:lnTo>
                    <a:pt x="3337" y="1656"/>
                  </a:lnTo>
                  <a:lnTo>
                    <a:pt x="3337" y="1656"/>
                  </a:lnTo>
                  <a:lnTo>
                    <a:pt x="3215" y="1583"/>
                  </a:lnTo>
                  <a:lnTo>
                    <a:pt x="3094" y="1535"/>
                  </a:lnTo>
                  <a:lnTo>
                    <a:pt x="2972" y="1510"/>
                  </a:lnTo>
                  <a:lnTo>
                    <a:pt x="2850" y="1510"/>
                  </a:lnTo>
                  <a:lnTo>
                    <a:pt x="2728" y="1510"/>
                  </a:lnTo>
                  <a:lnTo>
                    <a:pt x="2582" y="1559"/>
                  </a:lnTo>
                  <a:lnTo>
                    <a:pt x="2485" y="1632"/>
                  </a:lnTo>
                  <a:lnTo>
                    <a:pt x="2387" y="1705"/>
                  </a:lnTo>
                  <a:lnTo>
                    <a:pt x="1705" y="2387"/>
                  </a:lnTo>
                  <a:lnTo>
                    <a:pt x="1705" y="2387"/>
                  </a:lnTo>
                  <a:lnTo>
                    <a:pt x="1608" y="2485"/>
                  </a:lnTo>
                  <a:lnTo>
                    <a:pt x="1559" y="2606"/>
                  </a:lnTo>
                  <a:lnTo>
                    <a:pt x="1511" y="2728"/>
                  </a:lnTo>
                  <a:lnTo>
                    <a:pt x="1486" y="2850"/>
                  </a:lnTo>
                  <a:lnTo>
                    <a:pt x="1486" y="2996"/>
                  </a:lnTo>
                  <a:lnTo>
                    <a:pt x="1511" y="3118"/>
                  </a:lnTo>
                  <a:lnTo>
                    <a:pt x="1559" y="3240"/>
                  </a:lnTo>
                  <a:lnTo>
                    <a:pt x="1632" y="3337"/>
                  </a:lnTo>
                  <a:lnTo>
                    <a:pt x="2533" y="4482"/>
                  </a:lnTo>
                  <a:lnTo>
                    <a:pt x="2533" y="4482"/>
                  </a:lnTo>
                  <a:lnTo>
                    <a:pt x="2387" y="4750"/>
                  </a:lnTo>
                  <a:lnTo>
                    <a:pt x="2266" y="5042"/>
                  </a:lnTo>
                  <a:lnTo>
                    <a:pt x="2168" y="5334"/>
                  </a:lnTo>
                  <a:lnTo>
                    <a:pt x="2071" y="5626"/>
                  </a:lnTo>
                  <a:lnTo>
                    <a:pt x="634" y="5772"/>
                  </a:lnTo>
                  <a:lnTo>
                    <a:pt x="634" y="5772"/>
                  </a:lnTo>
                  <a:lnTo>
                    <a:pt x="512" y="5821"/>
                  </a:lnTo>
                  <a:lnTo>
                    <a:pt x="390" y="5870"/>
                  </a:lnTo>
                  <a:lnTo>
                    <a:pt x="268" y="5943"/>
                  </a:lnTo>
                  <a:lnTo>
                    <a:pt x="171" y="6016"/>
                  </a:lnTo>
                  <a:lnTo>
                    <a:pt x="98" y="6138"/>
                  </a:lnTo>
                  <a:lnTo>
                    <a:pt x="49" y="6235"/>
                  </a:lnTo>
                  <a:lnTo>
                    <a:pt x="1" y="6381"/>
                  </a:lnTo>
                  <a:lnTo>
                    <a:pt x="1" y="6503"/>
                  </a:lnTo>
                  <a:lnTo>
                    <a:pt x="1" y="7453"/>
                  </a:lnTo>
                  <a:lnTo>
                    <a:pt x="1" y="7453"/>
                  </a:lnTo>
                  <a:lnTo>
                    <a:pt x="1" y="7599"/>
                  </a:lnTo>
                  <a:lnTo>
                    <a:pt x="49" y="7721"/>
                  </a:lnTo>
                  <a:lnTo>
                    <a:pt x="98" y="7843"/>
                  </a:lnTo>
                  <a:lnTo>
                    <a:pt x="171" y="7940"/>
                  </a:lnTo>
                  <a:lnTo>
                    <a:pt x="268" y="8037"/>
                  </a:lnTo>
                  <a:lnTo>
                    <a:pt x="390" y="8111"/>
                  </a:lnTo>
                  <a:lnTo>
                    <a:pt x="512" y="8159"/>
                  </a:lnTo>
                  <a:lnTo>
                    <a:pt x="634" y="8184"/>
                  </a:lnTo>
                  <a:lnTo>
                    <a:pt x="2071" y="8354"/>
                  </a:lnTo>
                  <a:lnTo>
                    <a:pt x="2071" y="8354"/>
                  </a:lnTo>
                  <a:lnTo>
                    <a:pt x="2168" y="8646"/>
                  </a:lnTo>
                  <a:lnTo>
                    <a:pt x="2266" y="8914"/>
                  </a:lnTo>
                  <a:lnTo>
                    <a:pt x="2387" y="9206"/>
                  </a:lnTo>
                  <a:lnTo>
                    <a:pt x="2533" y="9474"/>
                  </a:lnTo>
                  <a:lnTo>
                    <a:pt x="1632" y="10619"/>
                  </a:lnTo>
                  <a:lnTo>
                    <a:pt x="1632" y="10619"/>
                  </a:lnTo>
                  <a:lnTo>
                    <a:pt x="1559" y="10741"/>
                  </a:lnTo>
                  <a:lnTo>
                    <a:pt x="1511" y="10863"/>
                  </a:lnTo>
                  <a:lnTo>
                    <a:pt x="1486" y="10984"/>
                  </a:lnTo>
                  <a:lnTo>
                    <a:pt x="1486" y="11106"/>
                  </a:lnTo>
                  <a:lnTo>
                    <a:pt x="1511" y="11228"/>
                  </a:lnTo>
                  <a:lnTo>
                    <a:pt x="1559" y="11350"/>
                  </a:lnTo>
                  <a:lnTo>
                    <a:pt x="1608" y="11472"/>
                  </a:lnTo>
                  <a:lnTo>
                    <a:pt x="1705" y="11569"/>
                  </a:lnTo>
                  <a:lnTo>
                    <a:pt x="2387" y="12251"/>
                  </a:lnTo>
                  <a:lnTo>
                    <a:pt x="2387" y="12251"/>
                  </a:lnTo>
                  <a:lnTo>
                    <a:pt x="2485" y="12348"/>
                  </a:lnTo>
                  <a:lnTo>
                    <a:pt x="2582" y="12397"/>
                  </a:lnTo>
                  <a:lnTo>
                    <a:pt x="2728" y="12446"/>
                  </a:lnTo>
                  <a:lnTo>
                    <a:pt x="2850" y="12470"/>
                  </a:lnTo>
                  <a:lnTo>
                    <a:pt x="2972" y="12470"/>
                  </a:lnTo>
                  <a:lnTo>
                    <a:pt x="3094" y="12421"/>
                  </a:lnTo>
                  <a:lnTo>
                    <a:pt x="3215" y="12373"/>
                  </a:lnTo>
                  <a:lnTo>
                    <a:pt x="3337" y="12324"/>
                  </a:lnTo>
                  <a:lnTo>
                    <a:pt x="4482" y="11423"/>
                  </a:lnTo>
                  <a:lnTo>
                    <a:pt x="4482" y="11423"/>
                  </a:lnTo>
                  <a:lnTo>
                    <a:pt x="4750" y="11545"/>
                  </a:lnTo>
                  <a:lnTo>
                    <a:pt x="5018" y="11691"/>
                  </a:lnTo>
                  <a:lnTo>
                    <a:pt x="5310" y="11788"/>
                  </a:lnTo>
                  <a:lnTo>
                    <a:pt x="5602" y="11886"/>
                  </a:lnTo>
                  <a:lnTo>
                    <a:pt x="5773" y="13322"/>
                  </a:lnTo>
                  <a:lnTo>
                    <a:pt x="5773" y="13322"/>
                  </a:lnTo>
                  <a:lnTo>
                    <a:pt x="5797" y="13444"/>
                  </a:lnTo>
                  <a:lnTo>
                    <a:pt x="5846" y="13566"/>
                  </a:lnTo>
                  <a:lnTo>
                    <a:pt x="5919" y="13688"/>
                  </a:lnTo>
                  <a:lnTo>
                    <a:pt x="6016" y="13785"/>
                  </a:lnTo>
                  <a:lnTo>
                    <a:pt x="6114" y="13858"/>
                  </a:lnTo>
                  <a:lnTo>
                    <a:pt x="6235" y="13907"/>
                  </a:lnTo>
                  <a:lnTo>
                    <a:pt x="6357" y="13956"/>
                  </a:lnTo>
                  <a:lnTo>
                    <a:pt x="6479" y="13956"/>
                  </a:lnTo>
                  <a:lnTo>
                    <a:pt x="7453" y="13956"/>
                  </a:lnTo>
                  <a:lnTo>
                    <a:pt x="7453" y="13956"/>
                  </a:lnTo>
                  <a:lnTo>
                    <a:pt x="7575" y="13956"/>
                  </a:lnTo>
                  <a:lnTo>
                    <a:pt x="7721" y="13907"/>
                  </a:lnTo>
                  <a:lnTo>
                    <a:pt x="7818" y="13858"/>
                  </a:lnTo>
                  <a:lnTo>
                    <a:pt x="7940" y="13785"/>
                  </a:lnTo>
                  <a:lnTo>
                    <a:pt x="8013" y="13688"/>
                  </a:lnTo>
                  <a:lnTo>
                    <a:pt x="8086" y="13566"/>
                  </a:lnTo>
                  <a:lnTo>
                    <a:pt x="8135" y="13444"/>
                  </a:lnTo>
                  <a:lnTo>
                    <a:pt x="8159" y="13322"/>
                  </a:lnTo>
                  <a:lnTo>
                    <a:pt x="8330" y="11886"/>
                  </a:lnTo>
                  <a:lnTo>
                    <a:pt x="8330" y="11886"/>
                  </a:lnTo>
                  <a:lnTo>
                    <a:pt x="8622" y="11788"/>
                  </a:lnTo>
                  <a:lnTo>
                    <a:pt x="8914" y="11691"/>
                  </a:lnTo>
                  <a:lnTo>
                    <a:pt x="9207" y="11545"/>
                  </a:lnTo>
                  <a:lnTo>
                    <a:pt x="9475" y="11423"/>
                  </a:lnTo>
                  <a:lnTo>
                    <a:pt x="10619" y="12324"/>
                  </a:lnTo>
                  <a:lnTo>
                    <a:pt x="10619" y="12324"/>
                  </a:lnTo>
                  <a:lnTo>
                    <a:pt x="10717" y="12373"/>
                  </a:lnTo>
                  <a:lnTo>
                    <a:pt x="10838" y="12421"/>
                  </a:lnTo>
                  <a:lnTo>
                    <a:pt x="10960" y="12470"/>
                  </a:lnTo>
                  <a:lnTo>
                    <a:pt x="11106" y="12470"/>
                  </a:lnTo>
                  <a:lnTo>
                    <a:pt x="11228" y="12446"/>
                  </a:lnTo>
                  <a:lnTo>
                    <a:pt x="11350" y="12397"/>
                  </a:lnTo>
                  <a:lnTo>
                    <a:pt x="11472" y="12348"/>
                  </a:lnTo>
                  <a:lnTo>
                    <a:pt x="11569" y="12251"/>
                  </a:lnTo>
                  <a:lnTo>
                    <a:pt x="12251" y="11569"/>
                  </a:lnTo>
                  <a:lnTo>
                    <a:pt x="12251" y="11569"/>
                  </a:lnTo>
                  <a:lnTo>
                    <a:pt x="12324" y="11472"/>
                  </a:lnTo>
                  <a:lnTo>
                    <a:pt x="12397" y="11350"/>
                  </a:lnTo>
                  <a:lnTo>
                    <a:pt x="12422" y="11228"/>
                  </a:lnTo>
                  <a:lnTo>
                    <a:pt x="12446" y="11106"/>
                  </a:lnTo>
                  <a:lnTo>
                    <a:pt x="12446" y="10984"/>
                  </a:lnTo>
                  <a:lnTo>
                    <a:pt x="12422" y="10863"/>
                  </a:lnTo>
                  <a:lnTo>
                    <a:pt x="12373" y="10741"/>
                  </a:lnTo>
                  <a:lnTo>
                    <a:pt x="12300" y="10619"/>
                  </a:lnTo>
                  <a:lnTo>
                    <a:pt x="11399" y="9474"/>
                  </a:lnTo>
                  <a:lnTo>
                    <a:pt x="11399" y="9474"/>
                  </a:lnTo>
                  <a:lnTo>
                    <a:pt x="11545" y="9206"/>
                  </a:lnTo>
                  <a:lnTo>
                    <a:pt x="11667" y="8914"/>
                  </a:lnTo>
                  <a:lnTo>
                    <a:pt x="11788" y="8646"/>
                  </a:lnTo>
                  <a:lnTo>
                    <a:pt x="11861" y="8354"/>
                  </a:lnTo>
                  <a:lnTo>
                    <a:pt x="13323" y="8184"/>
                  </a:lnTo>
                  <a:lnTo>
                    <a:pt x="13323" y="8184"/>
                  </a:lnTo>
                  <a:lnTo>
                    <a:pt x="13444" y="8159"/>
                  </a:lnTo>
                  <a:lnTo>
                    <a:pt x="13566" y="8111"/>
                  </a:lnTo>
                  <a:lnTo>
                    <a:pt x="13664" y="8037"/>
                  </a:lnTo>
                  <a:lnTo>
                    <a:pt x="13761" y="7940"/>
                  </a:lnTo>
                  <a:lnTo>
                    <a:pt x="13834" y="7843"/>
                  </a:lnTo>
                  <a:lnTo>
                    <a:pt x="13907" y="7721"/>
                  </a:lnTo>
                  <a:lnTo>
                    <a:pt x="13932" y="7599"/>
                  </a:lnTo>
                  <a:lnTo>
                    <a:pt x="13956" y="7453"/>
                  </a:lnTo>
                  <a:lnTo>
                    <a:pt x="13956" y="6503"/>
                  </a:lnTo>
                  <a:lnTo>
                    <a:pt x="13956" y="6503"/>
                  </a:lnTo>
                  <a:lnTo>
                    <a:pt x="13932" y="6381"/>
                  </a:lnTo>
                  <a:lnTo>
                    <a:pt x="13907" y="6235"/>
                  </a:lnTo>
                  <a:lnTo>
                    <a:pt x="13834" y="6138"/>
                  </a:lnTo>
                  <a:lnTo>
                    <a:pt x="13761" y="6016"/>
                  </a:lnTo>
                  <a:lnTo>
                    <a:pt x="13664" y="5943"/>
                  </a:lnTo>
                  <a:lnTo>
                    <a:pt x="13566" y="5870"/>
                  </a:lnTo>
                  <a:lnTo>
                    <a:pt x="13444" y="5821"/>
                  </a:lnTo>
                  <a:lnTo>
                    <a:pt x="13323" y="5772"/>
                  </a:lnTo>
                  <a:lnTo>
                    <a:pt x="13323" y="5772"/>
                  </a:lnTo>
                  <a:close/>
                  <a:moveTo>
                    <a:pt x="8573" y="8598"/>
                  </a:moveTo>
                  <a:lnTo>
                    <a:pt x="8573" y="8598"/>
                  </a:lnTo>
                  <a:lnTo>
                    <a:pt x="8403" y="8744"/>
                  </a:lnTo>
                  <a:lnTo>
                    <a:pt x="8232" y="8890"/>
                  </a:lnTo>
                  <a:lnTo>
                    <a:pt x="8038" y="8987"/>
                  </a:lnTo>
                  <a:lnTo>
                    <a:pt x="7818" y="9085"/>
                  </a:lnTo>
                  <a:lnTo>
                    <a:pt x="7624" y="9158"/>
                  </a:lnTo>
                  <a:lnTo>
                    <a:pt x="7404" y="9206"/>
                  </a:lnTo>
                  <a:lnTo>
                    <a:pt x="7185" y="9231"/>
                  </a:lnTo>
                  <a:lnTo>
                    <a:pt x="6966" y="9255"/>
                  </a:lnTo>
                  <a:lnTo>
                    <a:pt x="6747" y="9231"/>
                  </a:lnTo>
                  <a:lnTo>
                    <a:pt x="6528" y="9206"/>
                  </a:lnTo>
                  <a:lnTo>
                    <a:pt x="6333" y="9158"/>
                  </a:lnTo>
                  <a:lnTo>
                    <a:pt x="6114" y="9085"/>
                  </a:lnTo>
                  <a:lnTo>
                    <a:pt x="5919" y="8987"/>
                  </a:lnTo>
                  <a:lnTo>
                    <a:pt x="5724" y="8890"/>
                  </a:lnTo>
                  <a:lnTo>
                    <a:pt x="5529" y="8744"/>
                  </a:lnTo>
                  <a:lnTo>
                    <a:pt x="5359" y="8598"/>
                  </a:lnTo>
                  <a:lnTo>
                    <a:pt x="5359" y="8598"/>
                  </a:lnTo>
                  <a:lnTo>
                    <a:pt x="5212" y="8427"/>
                  </a:lnTo>
                  <a:lnTo>
                    <a:pt x="5066" y="8232"/>
                  </a:lnTo>
                  <a:lnTo>
                    <a:pt x="4969" y="8037"/>
                  </a:lnTo>
                  <a:lnTo>
                    <a:pt x="4871" y="7843"/>
                  </a:lnTo>
                  <a:lnTo>
                    <a:pt x="4798" y="7623"/>
                  </a:lnTo>
                  <a:lnTo>
                    <a:pt x="4750" y="7404"/>
                  </a:lnTo>
                  <a:lnTo>
                    <a:pt x="4701" y="7209"/>
                  </a:lnTo>
                  <a:lnTo>
                    <a:pt x="4701" y="6990"/>
                  </a:lnTo>
                  <a:lnTo>
                    <a:pt x="4701" y="6771"/>
                  </a:lnTo>
                  <a:lnTo>
                    <a:pt x="4750" y="6552"/>
                  </a:lnTo>
                  <a:lnTo>
                    <a:pt x="4798" y="6333"/>
                  </a:lnTo>
                  <a:lnTo>
                    <a:pt x="4871" y="6138"/>
                  </a:lnTo>
                  <a:lnTo>
                    <a:pt x="4969" y="5919"/>
                  </a:lnTo>
                  <a:lnTo>
                    <a:pt x="5066" y="5724"/>
                  </a:lnTo>
                  <a:lnTo>
                    <a:pt x="5212" y="5553"/>
                  </a:lnTo>
                  <a:lnTo>
                    <a:pt x="5359" y="5383"/>
                  </a:lnTo>
                  <a:lnTo>
                    <a:pt x="5359" y="5383"/>
                  </a:lnTo>
                  <a:lnTo>
                    <a:pt x="5529" y="5212"/>
                  </a:lnTo>
                  <a:lnTo>
                    <a:pt x="5724" y="5091"/>
                  </a:lnTo>
                  <a:lnTo>
                    <a:pt x="5919" y="4969"/>
                  </a:lnTo>
                  <a:lnTo>
                    <a:pt x="6114" y="4871"/>
                  </a:lnTo>
                  <a:lnTo>
                    <a:pt x="6333" y="4798"/>
                  </a:lnTo>
                  <a:lnTo>
                    <a:pt x="6528" y="4750"/>
                  </a:lnTo>
                  <a:lnTo>
                    <a:pt x="6747" y="4725"/>
                  </a:lnTo>
                  <a:lnTo>
                    <a:pt x="6966" y="4701"/>
                  </a:lnTo>
                  <a:lnTo>
                    <a:pt x="7185" y="4725"/>
                  </a:lnTo>
                  <a:lnTo>
                    <a:pt x="7404" y="4750"/>
                  </a:lnTo>
                  <a:lnTo>
                    <a:pt x="7624" y="4798"/>
                  </a:lnTo>
                  <a:lnTo>
                    <a:pt x="7818" y="4871"/>
                  </a:lnTo>
                  <a:lnTo>
                    <a:pt x="8038" y="4969"/>
                  </a:lnTo>
                  <a:lnTo>
                    <a:pt x="8232" y="5091"/>
                  </a:lnTo>
                  <a:lnTo>
                    <a:pt x="8403" y="5212"/>
                  </a:lnTo>
                  <a:lnTo>
                    <a:pt x="8573" y="5383"/>
                  </a:lnTo>
                  <a:lnTo>
                    <a:pt x="8573" y="5383"/>
                  </a:lnTo>
                  <a:lnTo>
                    <a:pt x="8744" y="5553"/>
                  </a:lnTo>
                  <a:lnTo>
                    <a:pt x="8866" y="5724"/>
                  </a:lnTo>
                  <a:lnTo>
                    <a:pt x="8987" y="5919"/>
                  </a:lnTo>
                  <a:lnTo>
                    <a:pt x="9085" y="6138"/>
                  </a:lnTo>
                  <a:lnTo>
                    <a:pt x="9158" y="6333"/>
                  </a:lnTo>
                  <a:lnTo>
                    <a:pt x="9207" y="6552"/>
                  </a:lnTo>
                  <a:lnTo>
                    <a:pt x="9231" y="6771"/>
                  </a:lnTo>
                  <a:lnTo>
                    <a:pt x="9231" y="6990"/>
                  </a:lnTo>
                  <a:lnTo>
                    <a:pt x="9231" y="7209"/>
                  </a:lnTo>
                  <a:lnTo>
                    <a:pt x="9207" y="7404"/>
                  </a:lnTo>
                  <a:lnTo>
                    <a:pt x="9158" y="7623"/>
                  </a:lnTo>
                  <a:lnTo>
                    <a:pt x="9085" y="7843"/>
                  </a:lnTo>
                  <a:lnTo>
                    <a:pt x="8987" y="8037"/>
                  </a:lnTo>
                  <a:lnTo>
                    <a:pt x="8866" y="8232"/>
                  </a:lnTo>
                  <a:lnTo>
                    <a:pt x="8744" y="8427"/>
                  </a:lnTo>
                  <a:lnTo>
                    <a:pt x="8573" y="8598"/>
                  </a:lnTo>
                  <a:lnTo>
                    <a:pt x="8573" y="8598"/>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611;p39">
              <a:extLst>
                <a:ext uri="{FF2B5EF4-FFF2-40B4-BE49-F238E27FC236}">
                  <a16:creationId xmlns:a16="http://schemas.microsoft.com/office/drawing/2014/main" id="{25B2E03D-CE59-4A70-9FE7-44C9E9B4B4AA}"/>
                </a:ext>
              </a:extLst>
            </p:cNvPr>
            <p:cNvSpPr/>
            <p:nvPr/>
          </p:nvSpPr>
          <p:spPr>
            <a:xfrm>
              <a:off x="5566575" y="3193575"/>
              <a:ext cx="198525" cy="198525"/>
            </a:xfrm>
            <a:custGeom>
              <a:avLst/>
              <a:gdLst/>
              <a:ahLst/>
              <a:cxnLst/>
              <a:rect l="l" t="t" r="r" b="b"/>
              <a:pathLst>
                <a:path w="7941" h="7941" fill="none" extrusionOk="0">
                  <a:moveTo>
                    <a:pt x="7258" y="2144"/>
                  </a:moveTo>
                  <a:lnTo>
                    <a:pt x="6138" y="2388"/>
                  </a:lnTo>
                  <a:lnTo>
                    <a:pt x="6138" y="2388"/>
                  </a:lnTo>
                  <a:lnTo>
                    <a:pt x="6016" y="2217"/>
                  </a:lnTo>
                  <a:lnTo>
                    <a:pt x="5870" y="2071"/>
                  </a:lnTo>
                  <a:lnTo>
                    <a:pt x="6260" y="975"/>
                  </a:lnTo>
                  <a:lnTo>
                    <a:pt x="6260" y="975"/>
                  </a:lnTo>
                  <a:lnTo>
                    <a:pt x="6284" y="902"/>
                  </a:lnTo>
                  <a:lnTo>
                    <a:pt x="6284" y="829"/>
                  </a:lnTo>
                  <a:lnTo>
                    <a:pt x="6260" y="683"/>
                  </a:lnTo>
                  <a:lnTo>
                    <a:pt x="6162" y="561"/>
                  </a:lnTo>
                  <a:lnTo>
                    <a:pt x="6114" y="488"/>
                  </a:lnTo>
                  <a:lnTo>
                    <a:pt x="6065" y="464"/>
                  </a:lnTo>
                  <a:lnTo>
                    <a:pt x="5553" y="196"/>
                  </a:lnTo>
                  <a:lnTo>
                    <a:pt x="5553" y="196"/>
                  </a:lnTo>
                  <a:lnTo>
                    <a:pt x="5480" y="171"/>
                  </a:lnTo>
                  <a:lnTo>
                    <a:pt x="5407" y="171"/>
                  </a:lnTo>
                  <a:lnTo>
                    <a:pt x="5261" y="171"/>
                  </a:lnTo>
                  <a:lnTo>
                    <a:pt x="5115" y="244"/>
                  </a:lnTo>
                  <a:lnTo>
                    <a:pt x="5066" y="293"/>
                  </a:lnTo>
                  <a:lnTo>
                    <a:pt x="5018" y="342"/>
                  </a:lnTo>
                  <a:lnTo>
                    <a:pt x="4384" y="1316"/>
                  </a:lnTo>
                  <a:lnTo>
                    <a:pt x="4384" y="1316"/>
                  </a:lnTo>
                  <a:lnTo>
                    <a:pt x="4165" y="1292"/>
                  </a:lnTo>
                  <a:lnTo>
                    <a:pt x="3970" y="1292"/>
                  </a:lnTo>
                  <a:lnTo>
                    <a:pt x="3483" y="244"/>
                  </a:lnTo>
                  <a:lnTo>
                    <a:pt x="3483" y="244"/>
                  </a:lnTo>
                  <a:lnTo>
                    <a:pt x="3435" y="171"/>
                  </a:lnTo>
                  <a:lnTo>
                    <a:pt x="3386" y="123"/>
                  </a:lnTo>
                  <a:lnTo>
                    <a:pt x="3264" y="50"/>
                  </a:lnTo>
                  <a:lnTo>
                    <a:pt x="3118" y="1"/>
                  </a:lnTo>
                  <a:lnTo>
                    <a:pt x="3045" y="1"/>
                  </a:lnTo>
                  <a:lnTo>
                    <a:pt x="2972" y="25"/>
                  </a:lnTo>
                  <a:lnTo>
                    <a:pt x="2436" y="196"/>
                  </a:lnTo>
                  <a:lnTo>
                    <a:pt x="2436" y="196"/>
                  </a:lnTo>
                  <a:lnTo>
                    <a:pt x="2363" y="220"/>
                  </a:lnTo>
                  <a:lnTo>
                    <a:pt x="2290" y="269"/>
                  </a:lnTo>
                  <a:lnTo>
                    <a:pt x="2192" y="391"/>
                  </a:lnTo>
                  <a:lnTo>
                    <a:pt x="2144" y="537"/>
                  </a:lnTo>
                  <a:lnTo>
                    <a:pt x="2144" y="610"/>
                  </a:lnTo>
                  <a:lnTo>
                    <a:pt x="2144" y="683"/>
                  </a:lnTo>
                  <a:lnTo>
                    <a:pt x="2387" y="1828"/>
                  </a:lnTo>
                  <a:lnTo>
                    <a:pt x="2387" y="1828"/>
                  </a:lnTo>
                  <a:lnTo>
                    <a:pt x="2217" y="1949"/>
                  </a:lnTo>
                  <a:lnTo>
                    <a:pt x="2071" y="2095"/>
                  </a:lnTo>
                  <a:lnTo>
                    <a:pt x="999" y="1681"/>
                  </a:lnTo>
                  <a:lnTo>
                    <a:pt x="999" y="1681"/>
                  </a:lnTo>
                  <a:lnTo>
                    <a:pt x="926" y="1681"/>
                  </a:lnTo>
                  <a:lnTo>
                    <a:pt x="829" y="1657"/>
                  </a:lnTo>
                  <a:lnTo>
                    <a:pt x="682" y="1706"/>
                  </a:lnTo>
                  <a:lnTo>
                    <a:pt x="561" y="1779"/>
                  </a:lnTo>
                  <a:lnTo>
                    <a:pt x="512" y="1828"/>
                  </a:lnTo>
                  <a:lnTo>
                    <a:pt x="463" y="1901"/>
                  </a:lnTo>
                  <a:lnTo>
                    <a:pt x="220" y="2388"/>
                  </a:lnTo>
                  <a:lnTo>
                    <a:pt x="220" y="2388"/>
                  </a:lnTo>
                  <a:lnTo>
                    <a:pt x="195" y="2461"/>
                  </a:lnTo>
                  <a:lnTo>
                    <a:pt x="171" y="2534"/>
                  </a:lnTo>
                  <a:lnTo>
                    <a:pt x="195" y="2704"/>
                  </a:lnTo>
                  <a:lnTo>
                    <a:pt x="244" y="2826"/>
                  </a:lnTo>
                  <a:lnTo>
                    <a:pt x="293" y="2899"/>
                  </a:lnTo>
                  <a:lnTo>
                    <a:pt x="366" y="2948"/>
                  </a:lnTo>
                  <a:lnTo>
                    <a:pt x="1340" y="3581"/>
                  </a:lnTo>
                  <a:lnTo>
                    <a:pt x="1340" y="3581"/>
                  </a:lnTo>
                  <a:lnTo>
                    <a:pt x="1316" y="3776"/>
                  </a:lnTo>
                  <a:lnTo>
                    <a:pt x="1291" y="3995"/>
                  </a:lnTo>
                  <a:lnTo>
                    <a:pt x="244" y="4482"/>
                  </a:lnTo>
                  <a:lnTo>
                    <a:pt x="244" y="4482"/>
                  </a:lnTo>
                  <a:lnTo>
                    <a:pt x="195" y="4507"/>
                  </a:lnTo>
                  <a:lnTo>
                    <a:pt x="122" y="4555"/>
                  </a:lnTo>
                  <a:lnTo>
                    <a:pt x="49" y="4701"/>
                  </a:lnTo>
                  <a:lnTo>
                    <a:pt x="0" y="4848"/>
                  </a:lnTo>
                  <a:lnTo>
                    <a:pt x="25" y="4921"/>
                  </a:lnTo>
                  <a:lnTo>
                    <a:pt x="25" y="4994"/>
                  </a:lnTo>
                  <a:lnTo>
                    <a:pt x="220" y="5530"/>
                  </a:lnTo>
                  <a:lnTo>
                    <a:pt x="220" y="5530"/>
                  </a:lnTo>
                  <a:lnTo>
                    <a:pt x="244" y="5578"/>
                  </a:lnTo>
                  <a:lnTo>
                    <a:pt x="293" y="5651"/>
                  </a:lnTo>
                  <a:lnTo>
                    <a:pt x="390" y="5749"/>
                  </a:lnTo>
                  <a:lnTo>
                    <a:pt x="536" y="5797"/>
                  </a:lnTo>
                  <a:lnTo>
                    <a:pt x="609" y="5797"/>
                  </a:lnTo>
                  <a:lnTo>
                    <a:pt x="682" y="5797"/>
                  </a:lnTo>
                  <a:lnTo>
                    <a:pt x="1827" y="5554"/>
                  </a:lnTo>
                  <a:lnTo>
                    <a:pt x="1827" y="5554"/>
                  </a:lnTo>
                  <a:lnTo>
                    <a:pt x="1949" y="5724"/>
                  </a:lnTo>
                  <a:lnTo>
                    <a:pt x="2095" y="5870"/>
                  </a:lnTo>
                  <a:lnTo>
                    <a:pt x="1705" y="6966"/>
                  </a:lnTo>
                  <a:lnTo>
                    <a:pt x="1705" y="6966"/>
                  </a:lnTo>
                  <a:lnTo>
                    <a:pt x="1681" y="7040"/>
                  </a:lnTo>
                  <a:lnTo>
                    <a:pt x="1681" y="7113"/>
                  </a:lnTo>
                  <a:lnTo>
                    <a:pt x="1705" y="7259"/>
                  </a:lnTo>
                  <a:lnTo>
                    <a:pt x="1778" y="7380"/>
                  </a:lnTo>
                  <a:lnTo>
                    <a:pt x="1851" y="7429"/>
                  </a:lnTo>
                  <a:lnTo>
                    <a:pt x="1900" y="7478"/>
                  </a:lnTo>
                  <a:lnTo>
                    <a:pt x="2412" y="7721"/>
                  </a:lnTo>
                  <a:lnTo>
                    <a:pt x="2412" y="7721"/>
                  </a:lnTo>
                  <a:lnTo>
                    <a:pt x="2485" y="7770"/>
                  </a:lnTo>
                  <a:lnTo>
                    <a:pt x="2558" y="7770"/>
                  </a:lnTo>
                  <a:lnTo>
                    <a:pt x="2704" y="7770"/>
                  </a:lnTo>
                  <a:lnTo>
                    <a:pt x="2850" y="7697"/>
                  </a:lnTo>
                  <a:lnTo>
                    <a:pt x="2899" y="7648"/>
                  </a:lnTo>
                  <a:lnTo>
                    <a:pt x="2947" y="7600"/>
                  </a:lnTo>
                  <a:lnTo>
                    <a:pt x="3581" y="6625"/>
                  </a:lnTo>
                  <a:lnTo>
                    <a:pt x="3581" y="6625"/>
                  </a:lnTo>
                  <a:lnTo>
                    <a:pt x="3800" y="6650"/>
                  </a:lnTo>
                  <a:lnTo>
                    <a:pt x="3995" y="6650"/>
                  </a:lnTo>
                  <a:lnTo>
                    <a:pt x="4482" y="7697"/>
                  </a:lnTo>
                  <a:lnTo>
                    <a:pt x="4482" y="7697"/>
                  </a:lnTo>
                  <a:lnTo>
                    <a:pt x="4531" y="7770"/>
                  </a:lnTo>
                  <a:lnTo>
                    <a:pt x="4579" y="7819"/>
                  </a:lnTo>
                  <a:lnTo>
                    <a:pt x="4701" y="7892"/>
                  </a:lnTo>
                  <a:lnTo>
                    <a:pt x="4847" y="7941"/>
                  </a:lnTo>
                  <a:lnTo>
                    <a:pt x="4920" y="7941"/>
                  </a:lnTo>
                  <a:lnTo>
                    <a:pt x="4993" y="7916"/>
                  </a:lnTo>
                  <a:lnTo>
                    <a:pt x="5529" y="7746"/>
                  </a:lnTo>
                  <a:lnTo>
                    <a:pt x="5529" y="7746"/>
                  </a:lnTo>
                  <a:lnTo>
                    <a:pt x="5602" y="7721"/>
                  </a:lnTo>
                  <a:lnTo>
                    <a:pt x="5651" y="7673"/>
                  </a:lnTo>
                  <a:lnTo>
                    <a:pt x="5748" y="7551"/>
                  </a:lnTo>
                  <a:lnTo>
                    <a:pt x="5821" y="7405"/>
                  </a:lnTo>
                  <a:lnTo>
                    <a:pt x="5821" y="7332"/>
                  </a:lnTo>
                  <a:lnTo>
                    <a:pt x="5821" y="7259"/>
                  </a:lnTo>
                  <a:lnTo>
                    <a:pt x="5578" y="6114"/>
                  </a:lnTo>
                  <a:lnTo>
                    <a:pt x="5578" y="6114"/>
                  </a:lnTo>
                  <a:lnTo>
                    <a:pt x="5724" y="5992"/>
                  </a:lnTo>
                  <a:lnTo>
                    <a:pt x="5894" y="5846"/>
                  </a:lnTo>
                  <a:lnTo>
                    <a:pt x="6966" y="6260"/>
                  </a:lnTo>
                  <a:lnTo>
                    <a:pt x="6966" y="6260"/>
                  </a:lnTo>
                  <a:lnTo>
                    <a:pt x="7039" y="6260"/>
                  </a:lnTo>
                  <a:lnTo>
                    <a:pt x="7112" y="6285"/>
                  </a:lnTo>
                  <a:lnTo>
                    <a:pt x="7258" y="6236"/>
                  </a:lnTo>
                  <a:lnTo>
                    <a:pt x="7404" y="6163"/>
                  </a:lnTo>
                  <a:lnTo>
                    <a:pt x="7453" y="6114"/>
                  </a:lnTo>
                  <a:lnTo>
                    <a:pt x="7502" y="6041"/>
                  </a:lnTo>
                  <a:lnTo>
                    <a:pt x="7745" y="5530"/>
                  </a:lnTo>
                  <a:lnTo>
                    <a:pt x="7745" y="5530"/>
                  </a:lnTo>
                  <a:lnTo>
                    <a:pt x="7770" y="5481"/>
                  </a:lnTo>
                  <a:lnTo>
                    <a:pt x="7794" y="5383"/>
                  </a:lnTo>
                  <a:lnTo>
                    <a:pt x="7770" y="5237"/>
                  </a:lnTo>
                  <a:lnTo>
                    <a:pt x="7697" y="5115"/>
                  </a:lnTo>
                  <a:lnTo>
                    <a:pt x="7648" y="5042"/>
                  </a:lnTo>
                  <a:lnTo>
                    <a:pt x="7599" y="4994"/>
                  </a:lnTo>
                  <a:lnTo>
                    <a:pt x="6625" y="4360"/>
                  </a:lnTo>
                  <a:lnTo>
                    <a:pt x="6625" y="4360"/>
                  </a:lnTo>
                  <a:lnTo>
                    <a:pt x="6649" y="4166"/>
                  </a:lnTo>
                  <a:lnTo>
                    <a:pt x="6649" y="3946"/>
                  </a:lnTo>
                  <a:lnTo>
                    <a:pt x="7697" y="3459"/>
                  </a:lnTo>
                  <a:lnTo>
                    <a:pt x="7697" y="3459"/>
                  </a:lnTo>
                  <a:lnTo>
                    <a:pt x="7770" y="3435"/>
                  </a:lnTo>
                  <a:lnTo>
                    <a:pt x="7843" y="3386"/>
                  </a:lnTo>
                  <a:lnTo>
                    <a:pt x="7916" y="3240"/>
                  </a:lnTo>
                  <a:lnTo>
                    <a:pt x="7940" y="3094"/>
                  </a:lnTo>
                  <a:lnTo>
                    <a:pt x="7940" y="3021"/>
                  </a:lnTo>
                  <a:lnTo>
                    <a:pt x="7940" y="2948"/>
                  </a:lnTo>
                  <a:lnTo>
                    <a:pt x="7745" y="2412"/>
                  </a:lnTo>
                  <a:lnTo>
                    <a:pt x="7745" y="2412"/>
                  </a:lnTo>
                  <a:lnTo>
                    <a:pt x="7721" y="2339"/>
                  </a:lnTo>
                  <a:lnTo>
                    <a:pt x="7672" y="2290"/>
                  </a:lnTo>
                  <a:lnTo>
                    <a:pt x="7551" y="2193"/>
                  </a:lnTo>
                  <a:lnTo>
                    <a:pt x="7429" y="2144"/>
                  </a:lnTo>
                  <a:lnTo>
                    <a:pt x="7356" y="2144"/>
                  </a:lnTo>
                  <a:lnTo>
                    <a:pt x="7258" y="2144"/>
                  </a:lnTo>
                  <a:lnTo>
                    <a:pt x="7258" y="2144"/>
                  </a:lnTo>
                  <a:close/>
                  <a:moveTo>
                    <a:pt x="5480" y="4726"/>
                  </a:moveTo>
                  <a:lnTo>
                    <a:pt x="5480" y="4726"/>
                  </a:lnTo>
                  <a:lnTo>
                    <a:pt x="5383" y="4872"/>
                  </a:lnTo>
                  <a:lnTo>
                    <a:pt x="5286" y="4994"/>
                  </a:lnTo>
                  <a:lnTo>
                    <a:pt x="5188" y="5140"/>
                  </a:lnTo>
                  <a:lnTo>
                    <a:pt x="5066" y="5237"/>
                  </a:lnTo>
                  <a:lnTo>
                    <a:pt x="4945" y="5335"/>
                  </a:lnTo>
                  <a:lnTo>
                    <a:pt x="4798" y="5432"/>
                  </a:lnTo>
                  <a:lnTo>
                    <a:pt x="4652" y="5505"/>
                  </a:lnTo>
                  <a:lnTo>
                    <a:pt x="4506" y="5554"/>
                  </a:lnTo>
                  <a:lnTo>
                    <a:pt x="4360" y="5603"/>
                  </a:lnTo>
                  <a:lnTo>
                    <a:pt x="4190" y="5627"/>
                  </a:lnTo>
                  <a:lnTo>
                    <a:pt x="4043" y="5651"/>
                  </a:lnTo>
                  <a:lnTo>
                    <a:pt x="3873" y="5627"/>
                  </a:lnTo>
                  <a:lnTo>
                    <a:pt x="3702" y="5627"/>
                  </a:lnTo>
                  <a:lnTo>
                    <a:pt x="3556" y="5578"/>
                  </a:lnTo>
                  <a:lnTo>
                    <a:pt x="3386" y="5530"/>
                  </a:lnTo>
                  <a:lnTo>
                    <a:pt x="3240" y="5456"/>
                  </a:lnTo>
                  <a:lnTo>
                    <a:pt x="3240" y="5456"/>
                  </a:lnTo>
                  <a:lnTo>
                    <a:pt x="3094" y="5383"/>
                  </a:lnTo>
                  <a:lnTo>
                    <a:pt x="2947" y="5286"/>
                  </a:lnTo>
                  <a:lnTo>
                    <a:pt x="2826" y="5164"/>
                  </a:lnTo>
                  <a:lnTo>
                    <a:pt x="2704" y="5067"/>
                  </a:lnTo>
                  <a:lnTo>
                    <a:pt x="2606" y="4921"/>
                  </a:lnTo>
                  <a:lnTo>
                    <a:pt x="2533" y="4799"/>
                  </a:lnTo>
                  <a:lnTo>
                    <a:pt x="2460" y="4653"/>
                  </a:lnTo>
                  <a:lnTo>
                    <a:pt x="2387" y="4507"/>
                  </a:lnTo>
                  <a:lnTo>
                    <a:pt x="2363" y="4336"/>
                  </a:lnTo>
                  <a:lnTo>
                    <a:pt x="2314" y="4190"/>
                  </a:lnTo>
                  <a:lnTo>
                    <a:pt x="2314" y="4020"/>
                  </a:lnTo>
                  <a:lnTo>
                    <a:pt x="2314" y="3873"/>
                  </a:lnTo>
                  <a:lnTo>
                    <a:pt x="2339" y="3703"/>
                  </a:lnTo>
                  <a:lnTo>
                    <a:pt x="2363" y="3532"/>
                  </a:lnTo>
                  <a:lnTo>
                    <a:pt x="2412" y="3386"/>
                  </a:lnTo>
                  <a:lnTo>
                    <a:pt x="2485" y="3216"/>
                  </a:lnTo>
                  <a:lnTo>
                    <a:pt x="2485" y="3216"/>
                  </a:lnTo>
                  <a:lnTo>
                    <a:pt x="2582" y="3070"/>
                  </a:lnTo>
                  <a:lnTo>
                    <a:pt x="2680" y="2948"/>
                  </a:lnTo>
                  <a:lnTo>
                    <a:pt x="2777" y="2802"/>
                  </a:lnTo>
                  <a:lnTo>
                    <a:pt x="2899" y="2704"/>
                  </a:lnTo>
                  <a:lnTo>
                    <a:pt x="3020" y="2607"/>
                  </a:lnTo>
                  <a:lnTo>
                    <a:pt x="3167" y="2509"/>
                  </a:lnTo>
                  <a:lnTo>
                    <a:pt x="3313" y="2436"/>
                  </a:lnTo>
                  <a:lnTo>
                    <a:pt x="3459" y="2388"/>
                  </a:lnTo>
                  <a:lnTo>
                    <a:pt x="3605" y="2339"/>
                  </a:lnTo>
                  <a:lnTo>
                    <a:pt x="3775" y="2315"/>
                  </a:lnTo>
                  <a:lnTo>
                    <a:pt x="3922" y="2290"/>
                  </a:lnTo>
                  <a:lnTo>
                    <a:pt x="4092" y="2315"/>
                  </a:lnTo>
                  <a:lnTo>
                    <a:pt x="4263" y="2315"/>
                  </a:lnTo>
                  <a:lnTo>
                    <a:pt x="4409" y="2363"/>
                  </a:lnTo>
                  <a:lnTo>
                    <a:pt x="4579" y="2412"/>
                  </a:lnTo>
                  <a:lnTo>
                    <a:pt x="4725" y="2485"/>
                  </a:lnTo>
                  <a:lnTo>
                    <a:pt x="4725" y="2485"/>
                  </a:lnTo>
                  <a:lnTo>
                    <a:pt x="4871" y="2558"/>
                  </a:lnTo>
                  <a:lnTo>
                    <a:pt x="5018" y="2656"/>
                  </a:lnTo>
                  <a:lnTo>
                    <a:pt x="5139" y="2777"/>
                  </a:lnTo>
                  <a:lnTo>
                    <a:pt x="5261" y="2875"/>
                  </a:lnTo>
                  <a:lnTo>
                    <a:pt x="5359" y="3021"/>
                  </a:lnTo>
                  <a:lnTo>
                    <a:pt x="5432" y="3143"/>
                  </a:lnTo>
                  <a:lnTo>
                    <a:pt x="5505" y="3289"/>
                  </a:lnTo>
                  <a:lnTo>
                    <a:pt x="5578" y="3435"/>
                  </a:lnTo>
                  <a:lnTo>
                    <a:pt x="5602" y="3605"/>
                  </a:lnTo>
                  <a:lnTo>
                    <a:pt x="5626" y="3752"/>
                  </a:lnTo>
                  <a:lnTo>
                    <a:pt x="5651" y="3922"/>
                  </a:lnTo>
                  <a:lnTo>
                    <a:pt x="5651" y="4068"/>
                  </a:lnTo>
                  <a:lnTo>
                    <a:pt x="5626" y="4239"/>
                  </a:lnTo>
                  <a:lnTo>
                    <a:pt x="5602" y="4409"/>
                  </a:lnTo>
                  <a:lnTo>
                    <a:pt x="5553" y="4555"/>
                  </a:lnTo>
                  <a:lnTo>
                    <a:pt x="5480" y="4726"/>
                  </a:lnTo>
                  <a:lnTo>
                    <a:pt x="5480" y="4726"/>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Text Placeholder 2"/>
          <p:cNvSpPr>
            <a:spLocks noGrp="1"/>
          </p:cNvSpPr>
          <p:nvPr>
            <p:ph type="body" sz="quarter" idx="20"/>
          </p:nvPr>
        </p:nvSpPr>
        <p:spPr>
          <a:xfrm>
            <a:off x="2046382" y="1448302"/>
            <a:ext cx="10145618" cy="4352152"/>
          </a:xfrm>
        </p:spPr>
        <p:txBody>
          <a:bodyPr/>
          <a:lstStyle/>
          <a:p>
            <a:pPr marL="0" indent="0">
              <a:buNone/>
            </a:pPr>
            <a:r>
              <a:rPr lang="en-US" dirty="0">
                <a:solidFill>
                  <a:srgbClr val="F38B00"/>
                </a:solidFill>
              </a:rPr>
              <a:t>1.1 Spotlight on Social Integration and Inclusion</a:t>
            </a:r>
          </a:p>
          <a:p>
            <a:pPr marL="0" indent="0">
              <a:buNone/>
            </a:pPr>
            <a:r>
              <a:rPr lang="en-US" dirty="0">
                <a:solidFill>
                  <a:srgbClr val="F38B00"/>
                </a:solidFill>
              </a:rPr>
              <a:t>1.2 </a:t>
            </a:r>
            <a:r>
              <a:rPr lang="en-IE" dirty="0">
                <a:solidFill>
                  <a:srgbClr val="F38B00"/>
                </a:solidFill>
              </a:rPr>
              <a:t>Active Citizenship – Educating and Supporting Community Champions</a:t>
            </a:r>
          </a:p>
          <a:p>
            <a:pPr marL="0" indent="0">
              <a:buNone/>
            </a:pPr>
            <a:r>
              <a:rPr lang="en-US" dirty="0">
                <a:solidFill>
                  <a:srgbClr val="F38B00"/>
                </a:solidFill>
              </a:rPr>
              <a:t>1.3 Best Practices in Orientating New Communities </a:t>
            </a:r>
          </a:p>
          <a:p>
            <a:pPr marL="0" indent="0">
              <a:buNone/>
            </a:pPr>
            <a:r>
              <a:rPr lang="en-US" dirty="0">
                <a:solidFill>
                  <a:srgbClr val="F38B00"/>
                </a:solidFill>
              </a:rPr>
              <a:t>1.4 Creating Inclusive Communities</a:t>
            </a:r>
          </a:p>
          <a:p>
            <a:pPr marL="0" indent="0">
              <a:buNone/>
            </a:pPr>
            <a:endParaRPr lang="en-US" dirty="0"/>
          </a:p>
          <a:p>
            <a:pPr marL="0" indent="0">
              <a:buNone/>
            </a:pPr>
            <a:endParaRPr lang="en-US" dirty="0"/>
          </a:p>
          <a:p>
            <a:pPr marL="0" indent="0">
              <a:buClr>
                <a:srgbClr val="16A8D3"/>
              </a:buClr>
              <a:buNone/>
            </a:pPr>
            <a:r>
              <a:rPr lang="en-US" dirty="0">
                <a:solidFill>
                  <a:srgbClr val="EA1D76"/>
                </a:solidFill>
              </a:rPr>
              <a:t>2.1 The role of Culture in Integration – focus on key projects and </a:t>
            </a:r>
            <a:r>
              <a:rPr lang="en-US" dirty="0" err="1">
                <a:solidFill>
                  <a:srgbClr val="EA1D76"/>
                </a:solidFill>
              </a:rPr>
              <a:t>programmes</a:t>
            </a:r>
            <a:endParaRPr lang="en-US" dirty="0">
              <a:solidFill>
                <a:srgbClr val="EA1D76"/>
              </a:solidFill>
            </a:endParaRPr>
          </a:p>
          <a:p>
            <a:pPr marL="0" indent="0">
              <a:buClr>
                <a:srgbClr val="16A8D3"/>
              </a:buClr>
              <a:buNone/>
            </a:pPr>
            <a:r>
              <a:rPr lang="en-US" dirty="0">
                <a:solidFill>
                  <a:srgbClr val="EA1D76"/>
                </a:solidFill>
              </a:rPr>
              <a:t>2.2 </a:t>
            </a:r>
            <a:r>
              <a:rPr lang="en-IE" dirty="0">
                <a:solidFill>
                  <a:srgbClr val="EA1D76"/>
                </a:solidFill>
              </a:rPr>
              <a:t>Creating Inclusive Community Cultural Spaces </a:t>
            </a:r>
          </a:p>
          <a:p>
            <a:pPr marL="0" indent="0">
              <a:buClr>
                <a:srgbClr val="16A8D3"/>
              </a:buClr>
              <a:buNone/>
            </a:pPr>
            <a:endParaRPr lang="en-US" dirty="0"/>
          </a:p>
          <a:p>
            <a:pPr marL="0" indent="0">
              <a:buNone/>
            </a:pPr>
            <a:endParaRPr lang="en-US" dirty="0"/>
          </a:p>
        </p:txBody>
      </p:sp>
      <p:sp>
        <p:nvSpPr>
          <p:cNvPr id="7" name="TextBox 6">
            <a:extLst>
              <a:ext uri="{FF2B5EF4-FFF2-40B4-BE49-F238E27FC236}">
                <a16:creationId xmlns:a16="http://schemas.microsoft.com/office/drawing/2014/main" id="{0DD3A9F9-254E-4E47-A50C-38AAC789D04D}"/>
              </a:ext>
            </a:extLst>
          </p:cNvPr>
          <p:cNvSpPr txBox="1"/>
          <p:nvPr/>
        </p:nvSpPr>
        <p:spPr>
          <a:xfrm>
            <a:off x="5306637" y="6303922"/>
            <a:ext cx="2707574" cy="461665"/>
          </a:xfrm>
          <a:prstGeom prst="rect">
            <a:avLst/>
          </a:prstGeom>
          <a:solidFill>
            <a:srgbClr val="16A8D3"/>
          </a:solidFill>
        </p:spPr>
        <p:txBody>
          <a:bodyPr wrap="square" rtlCol="0">
            <a:spAutoFit/>
          </a:bodyPr>
          <a:lstStyle/>
          <a:p>
            <a:r>
              <a:rPr lang="en-IE" dirty="0">
                <a:solidFill>
                  <a:schemeClr val="bg1"/>
                </a:solidFill>
              </a:rPr>
              <a:t>       </a:t>
            </a:r>
            <a:r>
              <a:rPr lang="en-IE" sz="2400" dirty="0">
                <a:solidFill>
                  <a:schemeClr val="bg1"/>
                </a:solidFill>
              </a:rPr>
              <a:t>GOOD PRACTICE</a:t>
            </a:r>
          </a:p>
        </p:txBody>
      </p:sp>
      <p:grpSp>
        <p:nvGrpSpPr>
          <p:cNvPr id="19" name="Google Shape;543;p39">
            <a:extLst>
              <a:ext uri="{FF2B5EF4-FFF2-40B4-BE49-F238E27FC236}">
                <a16:creationId xmlns:a16="http://schemas.microsoft.com/office/drawing/2014/main" id="{211ECEFA-D1F3-489C-BFF8-CD582E53E6DF}"/>
              </a:ext>
            </a:extLst>
          </p:cNvPr>
          <p:cNvGrpSpPr/>
          <p:nvPr/>
        </p:nvGrpSpPr>
        <p:grpSpPr>
          <a:xfrm>
            <a:off x="5387388" y="6390754"/>
            <a:ext cx="252000" cy="288000"/>
            <a:chOff x="5961125" y="1623900"/>
            <a:chExt cx="376925" cy="448175"/>
          </a:xfrm>
        </p:grpSpPr>
        <p:sp>
          <p:nvSpPr>
            <p:cNvPr id="20" name="Google Shape;544;p39">
              <a:extLst>
                <a:ext uri="{FF2B5EF4-FFF2-40B4-BE49-F238E27FC236}">
                  <a16:creationId xmlns:a16="http://schemas.microsoft.com/office/drawing/2014/main" id="{327D95B9-3ABD-43FB-9E6E-1F4F4417E6CA}"/>
                </a:ext>
              </a:extLst>
            </p:cNvPr>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545;p39">
              <a:extLst>
                <a:ext uri="{FF2B5EF4-FFF2-40B4-BE49-F238E27FC236}">
                  <a16:creationId xmlns:a16="http://schemas.microsoft.com/office/drawing/2014/main" id="{ADB0D776-DBE1-4688-853C-AB3AD0D30D51}"/>
                </a:ext>
              </a:extLst>
            </p:cNvPr>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546;p39">
              <a:extLst>
                <a:ext uri="{FF2B5EF4-FFF2-40B4-BE49-F238E27FC236}">
                  <a16:creationId xmlns:a16="http://schemas.microsoft.com/office/drawing/2014/main" id="{557E1AC0-ACE6-4EF4-AD49-6E0DB9B7D232}"/>
                </a:ext>
              </a:extLst>
            </p:cNvPr>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547;p39">
              <a:extLst>
                <a:ext uri="{FF2B5EF4-FFF2-40B4-BE49-F238E27FC236}">
                  <a16:creationId xmlns:a16="http://schemas.microsoft.com/office/drawing/2014/main" id="{4E19B5B7-3EBF-49BB-AC61-0AAC312A9DDF}"/>
                </a:ext>
              </a:extLst>
            </p:cNvPr>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548;p39">
              <a:extLst>
                <a:ext uri="{FF2B5EF4-FFF2-40B4-BE49-F238E27FC236}">
                  <a16:creationId xmlns:a16="http://schemas.microsoft.com/office/drawing/2014/main" id="{D214E8FA-03B3-4223-AAC8-50E8D8369A27}"/>
                </a:ext>
              </a:extLst>
            </p:cNvPr>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549;p39">
              <a:extLst>
                <a:ext uri="{FF2B5EF4-FFF2-40B4-BE49-F238E27FC236}">
                  <a16:creationId xmlns:a16="http://schemas.microsoft.com/office/drawing/2014/main" id="{331092F4-F669-4E6D-BB83-554DFBB972BA}"/>
                </a:ext>
              </a:extLst>
            </p:cNvPr>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550;p39">
              <a:extLst>
                <a:ext uri="{FF2B5EF4-FFF2-40B4-BE49-F238E27FC236}">
                  <a16:creationId xmlns:a16="http://schemas.microsoft.com/office/drawing/2014/main" id="{A654323C-04FB-4620-838A-7B6D019A23DD}"/>
                </a:ext>
              </a:extLst>
            </p:cNvPr>
            <p:cNvSpPr/>
            <p:nvPr/>
          </p:nvSpPr>
          <p:spPr>
            <a:xfrm>
              <a:off x="6137700" y="1623900"/>
              <a:ext cx="179296" cy="215594"/>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 name="TextBox 7">
            <a:extLst>
              <a:ext uri="{FF2B5EF4-FFF2-40B4-BE49-F238E27FC236}">
                <a16:creationId xmlns:a16="http://schemas.microsoft.com/office/drawing/2014/main" id="{452456D9-0105-4D89-9C1E-5407E7602F7A}"/>
              </a:ext>
            </a:extLst>
          </p:cNvPr>
          <p:cNvSpPr txBox="1"/>
          <p:nvPr/>
        </p:nvSpPr>
        <p:spPr>
          <a:xfrm>
            <a:off x="8067128" y="6289053"/>
            <a:ext cx="3739391" cy="461665"/>
          </a:xfrm>
          <a:prstGeom prst="rect">
            <a:avLst/>
          </a:prstGeom>
          <a:solidFill>
            <a:srgbClr val="F38B00"/>
          </a:solidFill>
        </p:spPr>
        <p:txBody>
          <a:bodyPr wrap="square" rtlCol="0">
            <a:spAutoFit/>
          </a:bodyPr>
          <a:lstStyle/>
          <a:p>
            <a:r>
              <a:rPr lang="en-IE" sz="2400" dirty="0">
                <a:solidFill>
                  <a:schemeClr val="bg1"/>
                </a:solidFill>
              </a:rPr>
              <a:t>       FUNDING OPPORTUNITY</a:t>
            </a:r>
          </a:p>
        </p:txBody>
      </p:sp>
      <p:grpSp>
        <p:nvGrpSpPr>
          <p:cNvPr id="38" name="Google Shape;617;p39">
            <a:extLst>
              <a:ext uri="{FF2B5EF4-FFF2-40B4-BE49-F238E27FC236}">
                <a16:creationId xmlns:a16="http://schemas.microsoft.com/office/drawing/2014/main" id="{9DE3E3F9-F2F5-4E65-88CC-4A603ED52209}"/>
              </a:ext>
            </a:extLst>
          </p:cNvPr>
          <p:cNvGrpSpPr/>
          <p:nvPr/>
        </p:nvGrpSpPr>
        <p:grpSpPr>
          <a:xfrm>
            <a:off x="4424507" y="5884893"/>
            <a:ext cx="4150374" cy="786286"/>
            <a:chOff x="645650" y="3753750"/>
            <a:chExt cx="4937985" cy="935499"/>
          </a:xfrm>
        </p:grpSpPr>
        <p:sp>
          <p:nvSpPr>
            <p:cNvPr id="39" name="Google Shape;618;p39">
              <a:extLst>
                <a:ext uri="{FF2B5EF4-FFF2-40B4-BE49-F238E27FC236}">
                  <a16:creationId xmlns:a16="http://schemas.microsoft.com/office/drawing/2014/main" id="{B4BFD749-2E60-4683-B8EA-F32E8DD83C71}"/>
                </a:ext>
              </a:extLst>
            </p:cNvPr>
            <p:cNvSpPr/>
            <p:nvPr/>
          </p:nvSpPr>
          <p:spPr>
            <a:xfrm>
              <a:off x="5111135" y="4326349"/>
              <a:ext cx="472500" cy="362900"/>
            </a:xfrm>
            <a:custGeom>
              <a:avLst/>
              <a:gdLst/>
              <a:ahLst/>
              <a:cxnLst/>
              <a:rect l="l" t="t" r="r" b="b"/>
              <a:pathLst>
                <a:path w="18900" h="14516" fill="none" extrusionOk="0">
                  <a:moveTo>
                    <a:pt x="18900" y="7989"/>
                  </a:moveTo>
                  <a:lnTo>
                    <a:pt x="18900" y="7989"/>
                  </a:lnTo>
                  <a:lnTo>
                    <a:pt x="18705" y="8111"/>
                  </a:lnTo>
                  <a:lnTo>
                    <a:pt x="18510" y="8184"/>
                  </a:lnTo>
                  <a:lnTo>
                    <a:pt x="18291" y="8232"/>
                  </a:lnTo>
                  <a:lnTo>
                    <a:pt x="18072" y="8232"/>
                  </a:lnTo>
                  <a:lnTo>
                    <a:pt x="17852" y="8184"/>
                  </a:lnTo>
                  <a:lnTo>
                    <a:pt x="17658" y="8111"/>
                  </a:lnTo>
                  <a:lnTo>
                    <a:pt x="17487" y="8013"/>
                  </a:lnTo>
                  <a:lnTo>
                    <a:pt x="17341" y="7891"/>
                  </a:lnTo>
                  <a:lnTo>
                    <a:pt x="17341" y="7891"/>
                  </a:lnTo>
                  <a:lnTo>
                    <a:pt x="17243" y="7745"/>
                  </a:lnTo>
                  <a:lnTo>
                    <a:pt x="17170" y="7575"/>
                  </a:lnTo>
                  <a:lnTo>
                    <a:pt x="17170" y="7404"/>
                  </a:lnTo>
                  <a:lnTo>
                    <a:pt x="17195" y="7234"/>
                  </a:lnTo>
                  <a:lnTo>
                    <a:pt x="17243" y="7088"/>
                  </a:lnTo>
                  <a:lnTo>
                    <a:pt x="17341" y="6942"/>
                  </a:lnTo>
                  <a:lnTo>
                    <a:pt x="17487" y="6844"/>
                  </a:lnTo>
                  <a:lnTo>
                    <a:pt x="17658" y="6795"/>
                  </a:lnTo>
                  <a:lnTo>
                    <a:pt x="17658" y="6795"/>
                  </a:lnTo>
                  <a:lnTo>
                    <a:pt x="17755" y="6771"/>
                  </a:lnTo>
                  <a:lnTo>
                    <a:pt x="17828" y="6771"/>
                  </a:lnTo>
                  <a:lnTo>
                    <a:pt x="17901" y="6795"/>
                  </a:lnTo>
                  <a:lnTo>
                    <a:pt x="17974" y="6820"/>
                  </a:lnTo>
                  <a:lnTo>
                    <a:pt x="18023" y="6869"/>
                  </a:lnTo>
                  <a:lnTo>
                    <a:pt x="18047" y="6917"/>
                  </a:lnTo>
                  <a:lnTo>
                    <a:pt x="18096" y="7063"/>
                  </a:lnTo>
                  <a:lnTo>
                    <a:pt x="18072" y="7210"/>
                  </a:lnTo>
                  <a:lnTo>
                    <a:pt x="18023" y="7356"/>
                  </a:lnTo>
                  <a:lnTo>
                    <a:pt x="17950" y="7477"/>
                  </a:lnTo>
                  <a:lnTo>
                    <a:pt x="17828" y="7599"/>
                  </a:lnTo>
                  <a:lnTo>
                    <a:pt x="17828" y="7599"/>
                  </a:lnTo>
                  <a:lnTo>
                    <a:pt x="17633" y="7697"/>
                  </a:lnTo>
                  <a:lnTo>
                    <a:pt x="17438" y="7770"/>
                  </a:lnTo>
                  <a:lnTo>
                    <a:pt x="17219" y="7794"/>
                  </a:lnTo>
                  <a:lnTo>
                    <a:pt x="17000" y="7794"/>
                  </a:lnTo>
                  <a:lnTo>
                    <a:pt x="17000" y="7794"/>
                  </a:lnTo>
                  <a:lnTo>
                    <a:pt x="16878" y="7794"/>
                  </a:lnTo>
                  <a:lnTo>
                    <a:pt x="16781" y="7770"/>
                  </a:lnTo>
                  <a:lnTo>
                    <a:pt x="16708" y="7745"/>
                  </a:lnTo>
                  <a:lnTo>
                    <a:pt x="16635" y="7697"/>
                  </a:lnTo>
                  <a:lnTo>
                    <a:pt x="16586" y="7648"/>
                  </a:lnTo>
                  <a:lnTo>
                    <a:pt x="16562" y="7550"/>
                  </a:lnTo>
                  <a:lnTo>
                    <a:pt x="16537" y="7331"/>
                  </a:lnTo>
                  <a:lnTo>
                    <a:pt x="16537" y="7331"/>
                  </a:lnTo>
                  <a:lnTo>
                    <a:pt x="16513" y="7015"/>
                  </a:lnTo>
                  <a:lnTo>
                    <a:pt x="16488" y="6698"/>
                  </a:lnTo>
                  <a:lnTo>
                    <a:pt x="16440" y="6381"/>
                  </a:lnTo>
                  <a:lnTo>
                    <a:pt x="16367" y="6065"/>
                  </a:lnTo>
                  <a:lnTo>
                    <a:pt x="16269" y="5748"/>
                  </a:lnTo>
                  <a:lnTo>
                    <a:pt x="16172" y="5456"/>
                  </a:lnTo>
                  <a:lnTo>
                    <a:pt x="16050" y="5164"/>
                  </a:lnTo>
                  <a:lnTo>
                    <a:pt x="15904" y="4871"/>
                  </a:lnTo>
                  <a:lnTo>
                    <a:pt x="15758" y="4604"/>
                  </a:lnTo>
                  <a:lnTo>
                    <a:pt x="15587" y="4311"/>
                  </a:lnTo>
                  <a:lnTo>
                    <a:pt x="15393" y="4068"/>
                  </a:lnTo>
                  <a:lnTo>
                    <a:pt x="15198" y="3800"/>
                  </a:lnTo>
                  <a:lnTo>
                    <a:pt x="14978" y="3556"/>
                  </a:lnTo>
                  <a:lnTo>
                    <a:pt x="14759" y="3313"/>
                  </a:lnTo>
                  <a:lnTo>
                    <a:pt x="14516" y="3094"/>
                  </a:lnTo>
                  <a:lnTo>
                    <a:pt x="14272" y="2874"/>
                  </a:lnTo>
                  <a:lnTo>
                    <a:pt x="14004" y="2655"/>
                  </a:lnTo>
                  <a:lnTo>
                    <a:pt x="13712" y="2460"/>
                  </a:lnTo>
                  <a:lnTo>
                    <a:pt x="13420" y="2265"/>
                  </a:lnTo>
                  <a:lnTo>
                    <a:pt x="13128" y="2095"/>
                  </a:lnTo>
                  <a:lnTo>
                    <a:pt x="12811" y="1924"/>
                  </a:lnTo>
                  <a:lnTo>
                    <a:pt x="12494" y="1778"/>
                  </a:lnTo>
                  <a:lnTo>
                    <a:pt x="12178" y="1632"/>
                  </a:lnTo>
                  <a:lnTo>
                    <a:pt x="11837" y="1510"/>
                  </a:lnTo>
                  <a:lnTo>
                    <a:pt x="11496" y="1389"/>
                  </a:lnTo>
                  <a:lnTo>
                    <a:pt x="11130" y="1291"/>
                  </a:lnTo>
                  <a:lnTo>
                    <a:pt x="10765" y="1218"/>
                  </a:lnTo>
                  <a:lnTo>
                    <a:pt x="10400" y="1145"/>
                  </a:lnTo>
                  <a:lnTo>
                    <a:pt x="10034" y="1096"/>
                  </a:lnTo>
                  <a:lnTo>
                    <a:pt x="9645" y="1048"/>
                  </a:lnTo>
                  <a:lnTo>
                    <a:pt x="9255" y="1023"/>
                  </a:lnTo>
                  <a:lnTo>
                    <a:pt x="8865" y="1023"/>
                  </a:lnTo>
                  <a:lnTo>
                    <a:pt x="8865" y="1023"/>
                  </a:lnTo>
                  <a:lnTo>
                    <a:pt x="8330" y="1023"/>
                  </a:lnTo>
                  <a:lnTo>
                    <a:pt x="7794" y="1072"/>
                  </a:lnTo>
                  <a:lnTo>
                    <a:pt x="7258" y="1145"/>
                  </a:lnTo>
                  <a:lnTo>
                    <a:pt x="6747" y="1267"/>
                  </a:lnTo>
                  <a:lnTo>
                    <a:pt x="6747" y="1267"/>
                  </a:lnTo>
                  <a:lnTo>
                    <a:pt x="6600" y="1048"/>
                  </a:lnTo>
                  <a:lnTo>
                    <a:pt x="6454" y="877"/>
                  </a:lnTo>
                  <a:lnTo>
                    <a:pt x="6284" y="707"/>
                  </a:lnTo>
                  <a:lnTo>
                    <a:pt x="6138" y="561"/>
                  </a:lnTo>
                  <a:lnTo>
                    <a:pt x="5967" y="439"/>
                  </a:lnTo>
                  <a:lnTo>
                    <a:pt x="5821" y="341"/>
                  </a:lnTo>
                  <a:lnTo>
                    <a:pt x="5504" y="195"/>
                  </a:lnTo>
                  <a:lnTo>
                    <a:pt x="5237" y="98"/>
                  </a:lnTo>
                  <a:lnTo>
                    <a:pt x="5017" y="49"/>
                  </a:lnTo>
                  <a:lnTo>
                    <a:pt x="4822" y="0"/>
                  </a:lnTo>
                  <a:lnTo>
                    <a:pt x="4822" y="0"/>
                  </a:lnTo>
                  <a:lnTo>
                    <a:pt x="4725" y="195"/>
                  </a:lnTo>
                  <a:lnTo>
                    <a:pt x="4628" y="390"/>
                  </a:lnTo>
                  <a:lnTo>
                    <a:pt x="4530" y="682"/>
                  </a:lnTo>
                  <a:lnTo>
                    <a:pt x="4433" y="999"/>
                  </a:lnTo>
                  <a:lnTo>
                    <a:pt x="4384" y="1389"/>
                  </a:lnTo>
                  <a:lnTo>
                    <a:pt x="4360" y="1778"/>
                  </a:lnTo>
                  <a:lnTo>
                    <a:pt x="4360" y="1998"/>
                  </a:lnTo>
                  <a:lnTo>
                    <a:pt x="4408" y="2217"/>
                  </a:lnTo>
                  <a:lnTo>
                    <a:pt x="4408" y="2217"/>
                  </a:lnTo>
                  <a:lnTo>
                    <a:pt x="4067" y="2436"/>
                  </a:lnTo>
                  <a:lnTo>
                    <a:pt x="3678" y="2728"/>
                  </a:lnTo>
                  <a:lnTo>
                    <a:pt x="3264" y="3142"/>
                  </a:lnTo>
                  <a:lnTo>
                    <a:pt x="2825" y="3605"/>
                  </a:lnTo>
                  <a:lnTo>
                    <a:pt x="2411" y="4116"/>
                  </a:lnTo>
                  <a:lnTo>
                    <a:pt x="2022" y="4652"/>
                  </a:lnTo>
                  <a:lnTo>
                    <a:pt x="1851" y="4945"/>
                  </a:lnTo>
                  <a:lnTo>
                    <a:pt x="1705" y="5237"/>
                  </a:lnTo>
                  <a:lnTo>
                    <a:pt x="1559" y="5529"/>
                  </a:lnTo>
                  <a:lnTo>
                    <a:pt x="1461" y="5797"/>
                  </a:lnTo>
                  <a:lnTo>
                    <a:pt x="560" y="5797"/>
                  </a:lnTo>
                  <a:lnTo>
                    <a:pt x="560" y="5797"/>
                  </a:lnTo>
                  <a:lnTo>
                    <a:pt x="463" y="5821"/>
                  </a:lnTo>
                  <a:lnTo>
                    <a:pt x="341" y="5846"/>
                  </a:lnTo>
                  <a:lnTo>
                    <a:pt x="244" y="5894"/>
                  </a:lnTo>
                  <a:lnTo>
                    <a:pt x="171" y="5967"/>
                  </a:lnTo>
                  <a:lnTo>
                    <a:pt x="98" y="6040"/>
                  </a:lnTo>
                  <a:lnTo>
                    <a:pt x="49" y="6138"/>
                  </a:lnTo>
                  <a:lnTo>
                    <a:pt x="25" y="6260"/>
                  </a:lnTo>
                  <a:lnTo>
                    <a:pt x="0" y="6357"/>
                  </a:lnTo>
                  <a:lnTo>
                    <a:pt x="0" y="8598"/>
                  </a:lnTo>
                  <a:lnTo>
                    <a:pt x="0" y="8598"/>
                  </a:lnTo>
                  <a:lnTo>
                    <a:pt x="25" y="8720"/>
                  </a:lnTo>
                  <a:lnTo>
                    <a:pt x="49" y="8817"/>
                  </a:lnTo>
                  <a:lnTo>
                    <a:pt x="98" y="8914"/>
                  </a:lnTo>
                  <a:lnTo>
                    <a:pt x="171" y="8987"/>
                  </a:lnTo>
                  <a:lnTo>
                    <a:pt x="244" y="9060"/>
                  </a:lnTo>
                  <a:lnTo>
                    <a:pt x="341" y="9109"/>
                  </a:lnTo>
                  <a:lnTo>
                    <a:pt x="463" y="9158"/>
                  </a:lnTo>
                  <a:lnTo>
                    <a:pt x="560" y="9158"/>
                  </a:lnTo>
                  <a:lnTo>
                    <a:pt x="1510" y="9158"/>
                  </a:lnTo>
                  <a:lnTo>
                    <a:pt x="1510" y="9158"/>
                  </a:lnTo>
                  <a:lnTo>
                    <a:pt x="1583" y="9353"/>
                  </a:lnTo>
                  <a:lnTo>
                    <a:pt x="1681" y="9572"/>
                  </a:lnTo>
                  <a:lnTo>
                    <a:pt x="1924" y="9986"/>
                  </a:lnTo>
                  <a:lnTo>
                    <a:pt x="2216" y="10376"/>
                  </a:lnTo>
                  <a:lnTo>
                    <a:pt x="2582" y="10765"/>
                  </a:lnTo>
                  <a:lnTo>
                    <a:pt x="2972" y="11131"/>
                  </a:lnTo>
                  <a:lnTo>
                    <a:pt x="3410" y="11472"/>
                  </a:lnTo>
                  <a:lnTo>
                    <a:pt x="3897" y="11788"/>
                  </a:lnTo>
                  <a:lnTo>
                    <a:pt x="4408" y="12032"/>
                  </a:lnTo>
                  <a:lnTo>
                    <a:pt x="4408" y="14516"/>
                  </a:lnTo>
                  <a:lnTo>
                    <a:pt x="5090" y="14516"/>
                  </a:lnTo>
                  <a:lnTo>
                    <a:pt x="6308" y="12860"/>
                  </a:lnTo>
                  <a:lnTo>
                    <a:pt x="6308" y="12860"/>
                  </a:lnTo>
                  <a:lnTo>
                    <a:pt x="6917" y="13030"/>
                  </a:lnTo>
                  <a:lnTo>
                    <a:pt x="7550" y="13128"/>
                  </a:lnTo>
                  <a:lnTo>
                    <a:pt x="8208" y="13201"/>
                  </a:lnTo>
                  <a:lnTo>
                    <a:pt x="8865" y="13225"/>
                  </a:lnTo>
                  <a:lnTo>
                    <a:pt x="8865" y="13225"/>
                  </a:lnTo>
                  <a:lnTo>
                    <a:pt x="9523" y="13201"/>
                  </a:lnTo>
                  <a:lnTo>
                    <a:pt x="10181" y="13128"/>
                  </a:lnTo>
                  <a:lnTo>
                    <a:pt x="10814" y="13030"/>
                  </a:lnTo>
                  <a:lnTo>
                    <a:pt x="11423" y="12860"/>
                  </a:lnTo>
                  <a:lnTo>
                    <a:pt x="12592" y="14516"/>
                  </a:lnTo>
                  <a:lnTo>
                    <a:pt x="13347" y="14516"/>
                  </a:lnTo>
                  <a:lnTo>
                    <a:pt x="13347" y="12032"/>
                  </a:lnTo>
                  <a:lnTo>
                    <a:pt x="13347" y="12032"/>
                  </a:lnTo>
                  <a:lnTo>
                    <a:pt x="13688" y="11886"/>
                  </a:lnTo>
                  <a:lnTo>
                    <a:pt x="14004" y="11715"/>
                  </a:lnTo>
                  <a:lnTo>
                    <a:pt x="14297" y="11545"/>
                  </a:lnTo>
                  <a:lnTo>
                    <a:pt x="14589" y="11350"/>
                  </a:lnTo>
                  <a:lnTo>
                    <a:pt x="14857" y="11131"/>
                  </a:lnTo>
                  <a:lnTo>
                    <a:pt x="15100" y="10911"/>
                  </a:lnTo>
                  <a:lnTo>
                    <a:pt x="15344" y="10668"/>
                  </a:lnTo>
                  <a:lnTo>
                    <a:pt x="15563" y="10400"/>
                  </a:lnTo>
                  <a:lnTo>
                    <a:pt x="15733" y="10132"/>
                  </a:lnTo>
                  <a:lnTo>
                    <a:pt x="15904" y="9864"/>
                  </a:lnTo>
                  <a:lnTo>
                    <a:pt x="16074" y="9572"/>
                  </a:lnTo>
                  <a:lnTo>
                    <a:pt x="16196" y="9255"/>
                  </a:lnTo>
                  <a:lnTo>
                    <a:pt x="16318" y="8939"/>
                  </a:lnTo>
                  <a:lnTo>
                    <a:pt x="16391" y="8598"/>
                  </a:lnTo>
                  <a:lnTo>
                    <a:pt x="16464" y="8257"/>
                  </a:lnTo>
                  <a:lnTo>
                    <a:pt x="16513" y="7916"/>
                  </a:lnTo>
                  <a:lnTo>
                    <a:pt x="16513" y="7916"/>
                  </a:lnTo>
                  <a:lnTo>
                    <a:pt x="16513" y="759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 name="Google Shape;619;p39">
              <a:extLst>
                <a:ext uri="{FF2B5EF4-FFF2-40B4-BE49-F238E27FC236}">
                  <a16:creationId xmlns:a16="http://schemas.microsoft.com/office/drawing/2014/main" id="{BFAC2646-8F9A-47F0-A3FA-F5FD6D6FE876}"/>
                </a:ext>
              </a:extLst>
            </p:cNvPr>
            <p:cNvSpPr/>
            <p:nvPr/>
          </p:nvSpPr>
          <p:spPr>
            <a:xfrm>
              <a:off x="645650" y="3820725"/>
              <a:ext cx="34125" cy="34125"/>
            </a:xfrm>
            <a:custGeom>
              <a:avLst/>
              <a:gdLst/>
              <a:ahLst/>
              <a:cxnLst/>
              <a:rect l="l" t="t" r="r" b="b"/>
              <a:pathLst>
                <a:path w="1365" h="1365" fill="none" extrusionOk="0">
                  <a:moveTo>
                    <a:pt x="683" y="1364"/>
                  </a:moveTo>
                  <a:lnTo>
                    <a:pt x="683" y="1364"/>
                  </a:lnTo>
                  <a:lnTo>
                    <a:pt x="537" y="1340"/>
                  </a:lnTo>
                  <a:lnTo>
                    <a:pt x="415" y="1316"/>
                  </a:lnTo>
                  <a:lnTo>
                    <a:pt x="293" y="1243"/>
                  </a:lnTo>
                  <a:lnTo>
                    <a:pt x="196" y="1170"/>
                  </a:lnTo>
                  <a:lnTo>
                    <a:pt x="123" y="1072"/>
                  </a:lnTo>
                  <a:lnTo>
                    <a:pt x="50" y="950"/>
                  </a:lnTo>
                  <a:lnTo>
                    <a:pt x="25" y="829"/>
                  </a:lnTo>
                  <a:lnTo>
                    <a:pt x="1" y="682"/>
                  </a:lnTo>
                  <a:lnTo>
                    <a:pt x="1" y="682"/>
                  </a:lnTo>
                  <a:lnTo>
                    <a:pt x="25" y="536"/>
                  </a:lnTo>
                  <a:lnTo>
                    <a:pt x="50" y="415"/>
                  </a:lnTo>
                  <a:lnTo>
                    <a:pt x="123" y="317"/>
                  </a:lnTo>
                  <a:lnTo>
                    <a:pt x="196" y="195"/>
                  </a:lnTo>
                  <a:lnTo>
                    <a:pt x="293" y="122"/>
                  </a:lnTo>
                  <a:lnTo>
                    <a:pt x="415" y="74"/>
                  </a:lnTo>
                  <a:lnTo>
                    <a:pt x="537" y="25"/>
                  </a:lnTo>
                  <a:lnTo>
                    <a:pt x="683" y="1"/>
                  </a:lnTo>
                  <a:lnTo>
                    <a:pt x="683" y="1"/>
                  </a:lnTo>
                  <a:lnTo>
                    <a:pt x="805" y="25"/>
                  </a:lnTo>
                  <a:lnTo>
                    <a:pt x="951" y="74"/>
                  </a:lnTo>
                  <a:lnTo>
                    <a:pt x="1048" y="122"/>
                  </a:lnTo>
                  <a:lnTo>
                    <a:pt x="1170" y="195"/>
                  </a:lnTo>
                  <a:lnTo>
                    <a:pt x="1243" y="317"/>
                  </a:lnTo>
                  <a:lnTo>
                    <a:pt x="1292" y="415"/>
                  </a:lnTo>
                  <a:lnTo>
                    <a:pt x="1340" y="536"/>
                  </a:lnTo>
                  <a:lnTo>
                    <a:pt x="1365" y="682"/>
                  </a:lnTo>
                  <a:lnTo>
                    <a:pt x="1365" y="682"/>
                  </a:lnTo>
                  <a:lnTo>
                    <a:pt x="1340" y="829"/>
                  </a:lnTo>
                  <a:lnTo>
                    <a:pt x="1292" y="950"/>
                  </a:lnTo>
                  <a:lnTo>
                    <a:pt x="1243" y="1072"/>
                  </a:lnTo>
                  <a:lnTo>
                    <a:pt x="1170" y="1170"/>
                  </a:lnTo>
                  <a:lnTo>
                    <a:pt x="1048" y="1243"/>
                  </a:lnTo>
                  <a:lnTo>
                    <a:pt x="951" y="1316"/>
                  </a:lnTo>
                  <a:lnTo>
                    <a:pt x="805" y="1340"/>
                  </a:lnTo>
                  <a:lnTo>
                    <a:pt x="683" y="1364"/>
                  </a:lnTo>
                  <a:lnTo>
                    <a:pt x="683" y="136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620;p39">
              <a:extLst>
                <a:ext uri="{FF2B5EF4-FFF2-40B4-BE49-F238E27FC236}">
                  <a16:creationId xmlns:a16="http://schemas.microsoft.com/office/drawing/2014/main" id="{FDAACDAE-0DDA-46A9-9258-036FE1E6559F}"/>
                </a:ext>
              </a:extLst>
            </p:cNvPr>
            <p:cNvSpPr/>
            <p:nvPr/>
          </p:nvSpPr>
          <p:spPr>
            <a:xfrm>
              <a:off x="747950" y="3753750"/>
              <a:ext cx="85275" cy="12200"/>
            </a:xfrm>
            <a:custGeom>
              <a:avLst/>
              <a:gdLst/>
              <a:ahLst/>
              <a:cxnLst/>
              <a:rect l="l" t="t" r="r" b="b"/>
              <a:pathLst>
                <a:path w="3411" h="488" fill="none" extrusionOk="0">
                  <a:moveTo>
                    <a:pt x="3410" y="488"/>
                  </a:moveTo>
                  <a:lnTo>
                    <a:pt x="3410" y="488"/>
                  </a:lnTo>
                  <a:lnTo>
                    <a:pt x="3215" y="366"/>
                  </a:lnTo>
                  <a:lnTo>
                    <a:pt x="3021" y="268"/>
                  </a:lnTo>
                  <a:lnTo>
                    <a:pt x="2826" y="195"/>
                  </a:lnTo>
                  <a:lnTo>
                    <a:pt x="2607" y="122"/>
                  </a:lnTo>
                  <a:lnTo>
                    <a:pt x="2387" y="74"/>
                  </a:lnTo>
                  <a:lnTo>
                    <a:pt x="2168" y="25"/>
                  </a:lnTo>
                  <a:lnTo>
                    <a:pt x="1925" y="0"/>
                  </a:lnTo>
                  <a:lnTo>
                    <a:pt x="1705" y="0"/>
                  </a:lnTo>
                  <a:lnTo>
                    <a:pt x="1462" y="0"/>
                  </a:lnTo>
                  <a:lnTo>
                    <a:pt x="1243" y="25"/>
                  </a:lnTo>
                  <a:lnTo>
                    <a:pt x="1023" y="74"/>
                  </a:lnTo>
                  <a:lnTo>
                    <a:pt x="804" y="122"/>
                  </a:lnTo>
                  <a:lnTo>
                    <a:pt x="585" y="195"/>
                  </a:lnTo>
                  <a:lnTo>
                    <a:pt x="366" y="268"/>
                  </a:lnTo>
                  <a:lnTo>
                    <a:pt x="171" y="366"/>
                  </a:lnTo>
                  <a:lnTo>
                    <a:pt x="1" y="488"/>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 name="Rectangle 9">
            <a:extLst>
              <a:ext uri="{FF2B5EF4-FFF2-40B4-BE49-F238E27FC236}">
                <a16:creationId xmlns:a16="http://schemas.microsoft.com/office/drawing/2014/main" id="{B3E07C79-FBED-4F38-B153-2CAEF933C408}"/>
              </a:ext>
            </a:extLst>
          </p:cNvPr>
          <p:cNvSpPr/>
          <p:nvPr/>
        </p:nvSpPr>
        <p:spPr>
          <a:xfrm>
            <a:off x="187292" y="2180577"/>
            <a:ext cx="1407758" cy="424732"/>
          </a:xfrm>
          <a:prstGeom prst="rect">
            <a:avLst/>
          </a:prstGeom>
        </p:spPr>
        <p:txBody>
          <a:bodyPr wrap="none">
            <a:spAutoFit/>
          </a:bodyPr>
          <a:lstStyle/>
          <a:p>
            <a:pPr lvl="0">
              <a:lnSpc>
                <a:spcPct val="90000"/>
              </a:lnSpc>
              <a:spcBef>
                <a:spcPts val="1000"/>
              </a:spcBef>
              <a:buClr>
                <a:srgbClr val="F38B00"/>
              </a:buClr>
            </a:pPr>
            <a:r>
              <a:rPr lang="en-US" sz="2400" dirty="0">
                <a:solidFill>
                  <a:srgbClr val="F38B00"/>
                </a:solidFill>
              </a:rPr>
              <a:t>CIVIC LIFE</a:t>
            </a:r>
          </a:p>
        </p:txBody>
      </p:sp>
      <p:sp>
        <p:nvSpPr>
          <p:cNvPr id="12" name="Rectangle 11">
            <a:extLst>
              <a:ext uri="{FF2B5EF4-FFF2-40B4-BE49-F238E27FC236}">
                <a16:creationId xmlns:a16="http://schemas.microsoft.com/office/drawing/2014/main" id="{F875D7A3-DD8D-4609-883E-BD623862FD86}"/>
              </a:ext>
            </a:extLst>
          </p:cNvPr>
          <p:cNvSpPr/>
          <p:nvPr/>
        </p:nvSpPr>
        <p:spPr>
          <a:xfrm>
            <a:off x="263435" y="4226626"/>
            <a:ext cx="1317861" cy="424732"/>
          </a:xfrm>
          <a:prstGeom prst="rect">
            <a:avLst/>
          </a:prstGeom>
        </p:spPr>
        <p:txBody>
          <a:bodyPr wrap="none">
            <a:spAutoFit/>
          </a:bodyPr>
          <a:lstStyle/>
          <a:p>
            <a:pPr lvl="0">
              <a:lnSpc>
                <a:spcPct val="90000"/>
              </a:lnSpc>
              <a:spcBef>
                <a:spcPts val="1000"/>
              </a:spcBef>
              <a:buClr>
                <a:srgbClr val="F38B00"/>
              </a:buClr>
            </a:pPr>
            <a:r>
              <a:rPr lang="en-US" sz="2400" dirty="0">
                <a:solidFill>
                  <a:srgbClr val="EA1D76"/>
                </a:solidFill>
              </a:rPr>
              <a:t>CULTURE</a:t>
            </a:r>
          </a:p>
        </p:txBody>
      </p:sp>
      <p:sp>
        <p:nvSpPr>
          <p:cNvPr id="42" name="Text Box 4">
            <a:extLst>
              <a:ext uri="{FF2B5EF4-FFF2-40B4-BE49-F238E27FC236}">
                <a16:creationId xmlns:a16="http://schemas.microsoft.com/office/drawing/2014/main" id="{2AA5F7C2-2781-4101-96E0-0BC0360D3F0E}"/>
              </a:ext>
            </a:extLst>
          </p:cNvPr>
          <p:cNvSpPr txBox="1"/>
          <p:nvPr/>
        </p:nvSpPr>
        <p:spPr>
          <a:xfrm>
            <a:off x="8025332" y="5776626"/>
            <a:ext cx="3846034" cy="567055"/>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800" dirty="0">
                <a:solidFill>
                  <a:schemeClr val="tx1"/>
                </a:solidFill>
                <a:effectLst/>
                <a:ea typeface="Times New Roman" panose="02020603050405020304" pitchFamily="18" charset="0"/>
                <a:cs typeface="Times New Roman" panose="02020603050405020304" pitchFamily="18" charset="0"/>
              </a:rPr>
              <a:t>This project has been funded with support from the European Commission. This publication reflects the views only of the author, and the Commission cannot be held responsible for any use, which may be made of the information contained therein. </a:t>
            </a:r>
            <a:endParaRPr lang="en-IE" sz="1200" dirty="0">
              <a:solidFill>
                <a:schemeClr val="tx1"/>
              </a:solidFill>
              <a:effectLst/>
              <a:ea typeface="Calibri" panose="020F0502020204030204" pitchFamily="34" charset="0"/>
              <a:cs typeface="Times New Roman" panose="02020603050405020304" pitchFamily="18" charset="0"/>
            </a:endParaRPr>
          </a:p>
          <a:p>
            <a:pPr>
              <a:spcAft>
                <a:spcPts val="0"/>
              </a:spcAft>
            </a:pPr>
            <a:r>
              <a:rPr lang="en-US" sz="800" dirty="0">
                <a:solidFill>
                  <a:schemeClr val="tx1"/>
                </a:solidFill>
                <a:effectLst/>
                <a:ea typeface="Calibri" panose="020F0502020204030204" pitchFamily="34" charset="0"/>
                <a:cs typeface="Times New Roman" panose="02020603050405020304" pitchFamily="18" charset="0"/>
              </a:rPr>
              <a:t> </a:t>
            </a:r>
            <a:endParaRPr lang="en-IE" sz="1200" dirty="0">
              <a:solidFill>
                <a:schemeClr val="tx1"/>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02978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26A201D-78BA-4C26-AF74-D170DA207F81}"/>
              </a:ext>
            </a:extLst>
          </p:cNvPr>
          <p:cNvSpPr>
            <a:spLocks noGrp="1"/>
          </p:cNvSpPr>
          <p:nvPr>
            <p:ph type="body" sz="quarter" idx="16"/>
          </p:nvPr>
        </p:nvSpPr>
        <p:spPr/>
        <p:txBody>
          <a:bodyPr/>
          <a:lstStyle/>
          <a:p>
            <a:r>
              <a:rPr lang="en-IE" dirty="0"/>
              <a:t>IN THIS SECTION:</a:t>
            </a:r>
          </a:p>
          <a:p>
            <a:endParaRPr lang="en-IE" dirty="0"/>
          </a:p>
        </p:txBody>
      </p:sp>
      <p:sp>
        <p:nvSpPr>
          <p:cNvPr id="3" name="Text Placeholder 2">
            <a:extLst>
              <a:ext uri="{FF2B5EF4-FFF2-40B4-BE49-F238E27FC236}">
                <a16:creationId xmlns:a16="http://schemas.microsoft.com/office/drawing/2014/main" id="{19848A10-858E-4AB2-A9AE-C10CD35443F8}"/>
              </a:ext>
            </a:extLst>
          </p:cNvPr>
          <p:cNvSpPr>
            <a:spLocks noGrp="1"/>
          </p:cNvSpPr>
          <p:nvPr>
            <p:ph type="body" sz="quarter" idx="17"/>
          </p:nvPr>
        </p:nvSpPr>
        <p:spPr>
          <a:xfrm>
            <a:off x="6096000" y="1846203"/>
            <a:ext cx="5985344" cy="3947440"/>
          </a:xfrm>
        </p:spPr>
        <p:txBody>
          <a:bodyPr/>
          <a:lstStyle/>
          <a:p>
            <a:pPr algn="l"/>
            <a:r>
              <a:rPr lang="en-IE" dirty="0"/>
              <a:t>Social integration is the process during which newcomers or minorities are incorporated and accepted into society, both as individuals and as groups.</a:t>
            </a:r>
          </a:p>
          <a:p>
            <a:pPr algn="l"/>
            <a:endParaRPr lang="en-IE" dirty="0"/>
          </a:p>
          <a:p>
            <a:pPr algn="l"/>
            <a:r>
              <a:rPr lang="en-IE" dirty="0"/>
              <a:t>We introduce the four key elements to our social structure that we need to consider.</a:t>
            </a:r>
          </a:p>
          <a:p>
            <a:pPr marL="342900" indent="-342900" algn="l">
              <a:buFont typeface="Arial" panose="020B0604020202020204" pitchFamily="34" charset="0"/>
              <a:buChar char="•"/>
            </a:pPr>
            <a:endParaRPr lang="en-IE" dirty="0"/>
          </a:p>
        </p:txBody>
      </p:sp>
      <p:sp>
        <p:nvSpPr>
          <p:cNvPr id="6" name="Text Placeholder 5">
            <a:extLst>
              <a:ext uri="{FF2B5EF4-FFF2-40B4-BE49-F238E27FC236}">
                <a16:creationId xmlns:a16="http://schemas.microsoft.com/office/drawing/2014/main" id="{CF2FA324-122C-4AD1-A9F2-E804F5D66E4F}"/>
              </a:ext>
            </a:extLst>
          </p:cNvPr>
          <p:cNvSpPr>
            <a:spLocks noGrp="1"/>
          </p:cNvSpPr>
          <p:nvPr>
            <p:ph type="body" sz="quarter" idx="13"/>
          </p:nvPr>
        </p:nvSpPr>
        <p:spPr>
          <a:xfrm>
            <a:off x="480042" y="1877255"/>
            <a:ext cx="4364894" cy="2497338"/>
          </a:xfrm>
        </p:spPr>
        <p:txBody>
          <a:bodyPr/>
          <a:lstStyle/>
          <a:p>
            <a:r>
              <a:rPr lang="en-US" sz="3600" i="0" dirty="0"/>
              <a:t>1.1 Spotlight on Social Integration and Inclusion</a:t>
            </a:r>
          </a:p>
          <a:p>
            <a:endParaRPr lang="en-IE" dirty="0"/>
          </a:p>
        </p:txBody>
      </p:sp>
      <p:sp>
        <p:nvSpPr>
          <p:cNvPr id="7" name="TextBox 6">
            <a:extLst>
              <a:ext uri="{FF2B5EF4-FFF2-40B4-BE49-F238E27FC236}">
                <a16:creationId xmlns:a16="http://schemas.microsoft.com/office/drawing/2014/main" id="{7893F5E8-0036-498D-9A73-D4BBCD5D4D8E}"/>
              </a:ext>
            </a:extLst>
          </p:cNvPr>
          <p:cNvSpPr txBox="1"/>
          <p:nvPr/>
        </p:nvSpPr>
        <p:spPr>
          <a:xfrm>
            <a:off x="0" y="237506"/>
            <a:ext cx="4215740" cy="584775"/>
          </a:xfrm>
          <a:prstGeom prst="rect">
            <a:avLst/>
          </a:prstGeom>
          <a:solidFill>
            <a:srgbClr val="F38B00"/>
          </a:solidFill>
        </p:spPr>
        <p:txBody>
          <a:bodyPr wrap="square" rtlCol="0">
            <a:spAutoFit/>
          </a:bodyPr>
          <a:lstStyle/>
          <a:p>
            <a:r>
              <a:rPr lang="en-IE" sz="3200" dirty="0">
                <a:solidFill>
                  <a:schemeClr val="bg1"/>
                </a:solidFill>
              </a:rPr>
              <a:t>CIVIC LIFE</a:t>
            </a:r>
          </a:p>
        </p:txBody>
      </p:sp>
    </p:spTree>
    <p:extLst>
      <p:ext uri="{BB962C8B-B14F-4D97-AF65-F5344CB8AC3E}">
        <p14:creationId xmlns:p14="http://schemas.microsoft.com/office/powerpoint/2010/main" val="2586847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8ACFC6B-E189-4E19-9A0F-3304118ED206}"/>
              </a:ext>
            </a:extLst>
          </p:cNvPr>
          <p:cNvSpPr>
            <a:spLocks noGrp="1"/>
          </p:cNvSpPr>
          <p:nvPr>
            <p:ph type="body" sz="quarter" idx="22"/>
          </p:nvPr>
        </p:nvSpPr>
        <p:spPr/>
        <p:txBody>
          <a:bodyPr>
            <a:normAutofit/>
          </a:bodyPr>
          <a:lstStyle/>
          <a:p>
            <a:r>
              <a:rPr lang="en-IE" sz="2600" i="0" dirty="0"/>
              <a:t>A few years ago, I met a woman at a South Sudanese refugee camp who said something I’ll never forget... Talking about life in the camp, she gestured at rows of temporary homes behind her and said, “</a:t>
            </a:r>
            <a:r>
              <a:rPr lang="en-IE" sz="2600" i="0" dirty="0">
                <a:solidFill>
                  <a:srgbClr val="F38B00"/>
                </a:solidFill>
              </a:rPr>
              <a:t>Living next to someone doesn’t make you neighbours</a:t>
            </a:r>
            <a:r>
              <a:rPr lang="en-IE" sz="2600" i="0" dirty="0"/>
              <a:t>.” </a:t>
            </a:r>
          </a:p>
          <a:p>
            <a:endParaRPr lang="en-IE" sz="2600" i="0" dirty="0"/>
          </a:p>
          <a:p>
            <a:r>
              <a:rPr lang="en-IE" sz="2600" i="0" dirty="0"/>
              <a:t>Her point was simple: close physical proximity to someone else (even someone of the same nationality) doesn’t make a community. </a:t>
            </a:r>
            <a:r>
              <a:rPr lang="en-IE" sz="2600" i="0" dirty="0">
                <a:solidFill>
                  <a:srgbClr val="EA1D76"/>
                </a:solidFill>
              </a:rPr>
              <a:t>Trust, shared stories, common interests...these are the markers of community</a:t>
            </a:r>
            <a:r>
              <a:rPr lang="en-IE" sz="2600" i="0" dirty="0"/>
              <a:t>.</a:t>
            </a:r>
          </a:p>
          <a:p>
            <a:endParaRPr lang="en-IE" sz="2600" i="0" dirty="0"/>
          </a:p>
          <a:p>
            <a:r>
              <a:rPr lang="en-IE" sz="2400" i="0" dirty="0"/>
              <a:t>- </a:t>
            </a:r>
            <a:r>
              <a:rPr lang="en-IE" sz="2400" i="0" dirty="0">
                <a:hlinkClick r:id="rId2"/>
              </a:rPr>
              <a:t>Shauna Carey</a:t>
            </a:r>
            <a:r>
              <a:rPr lang="en-IE" sz="2400" i="0" dirty="0"/>
              <a:t>, Managing Director IDEO.ORG</a:t>
            </a:r>
            <a:endParaRPr lang="en-IE" sz="2400" dirty="0"/>
          </a:p>
        </p:txBody>
      </p:sp>
      <p:sp>
        <p:nvSpPr>
          <p:cNvPr id="3" name="Text Placeholder 2">
            <a:extLst>
              <a:ext uri="{FF2B5EF4-FFF2-40B4-BE49-F238E27FC236}">
                <a16:creationId xmlns:a16="http://schemas.microsoft.com/office/drawing/2014/main" id="{53907266-E0A8-41FA-B98D-A68B72EE0A6B}"/>
              </a:ext>
            </a:extLst>
          </p:cNvPr>
          <p:cNvSpPr>
            <a:spLocks noGrp="1"/>
          </p:cNvSpPr>
          <p:nvPr>
            <p:ph type="body" sz="quarter" idx="14"/>
          </p:nvPr>
        </p:nvSpPr>
        <p:spPr/>
        <p:txBody>
          <a:bodyPr>
            <a:normAutofit fontScale="77500" lnSpcReduction="20000"/>
          </a:bodyPr>
          <a:lstStyle/>
          <a:p>
            <a:endParaRPr lang="en-IE"/>
          </a:p>
        </p:txBody>
      </p:sp>
      <p:sp>
        <p:nvSpPr>
          <p:cNvPr id="4" name="Rectangle 3">
            <a:extLst>
              <a:ext uri="{FF2B5EF4-FFF2-40B4-BE49-F238E27FC236}">
                <a16:creationId xmlns:a16="http://schemas.microsoft.com/office/drawing/2014/main" id="{DCDCCBC4-023C-4212-91F8-F8A6EBEDED58}"/>
              </a:ext>
            </a:extLst>
          </p:cNvPr>
          <p:cNvSpPr/>
          <p:nvPr/>
        </p:nvSpPr>
        <p:spPr>
          <a:xfrm>
            <a:off x="8399615" y="6611779"/>
            <a:ext cx="3667992" cy="246221"/>
          </a:xfrm>
          <a:prstGeom prst="rect">
            <a:avLst/>
          </a:prstGeom>
        </p:spPr>
        <p:txBody>
          <a:bodyPr wrap="none">
            <a:spAutoFit/>
          </a:bodyPr>
          <a:lstStyle/>
          <a:p>
            <a:r>
              <a:rPr lang="en-IE" sz="1000" dirty="0"/>
              <a:t>Source: </a:t>
            </a:r>
            <a:r>
              <a:rPr lang="en-IE" sz="1000" dirty="0">
                <a:hlinkClick r:id="rId3"/>
              </a:rPr>
              <a:t>https://www.ideo.org/perspective/designing-for-resilience</a:t>
            </a:r>
            <a:endParaRPr lang="en-IE" sz="1000" dirty="0"/>
          </a:p>
        </p:txBody>
      </p:sp>
      <p:sp>
        <p:nvSpPr>
          <p:cNvPr id="5" name="TextBox 4">
            <a:extLst>
              <a:ext uri="{FF2B5EF4-FFF2-40B4-BE49-F238E27FC236}">
                <a16:creationId xmlns:a16="http://schemas.microsoft.com/office/drawing/2014/main" id="{9AFC088B-E02E-4CF5-BF42-4055407E68D5}"/>
              </a:ext>
            </a:extLst>
          </p:cNvPr>
          <p:cNvSpPr txBox="1"/>
          <p:nvPr/>
        </p:nvSpPr>
        <p:spPr>
          <a:xfrm>
            <a:off x="0" y="422910"/>
            <a:ext cx="4411980" cy="461665"/>
          </a:xfrm>
          <a:prstGeom prst="rect">
            <a:avLst/>
          </a:prstGeom>
          <a:solidFill>
            <a:srgbClr val="EA1D76"/>
          </a:solidFill>
        </p:spPr>
        <p:txBody>
          <a:bodyPr wrap="square" rtlCol="0">
            <a:spAutoFit/>
          </a:bodyPr>
          <a:lstStyle/>
          <a:p>
            <a:r>
              <a:rPr lang="en-IE" sz="2400" dirty="0">
                <a:solidFill>
                  <a:schemeClr val="bg1"/>
                </a:solidFill>
              </a:rPr>
              <a:t>Service Provider Spotlight</a:t>
            </a:r>
          </a:p>
        </p:txBody>
      </p:sp>
    </p:spTree>
    <p:extLst>
      <p:ext uri="{BB962C8B-B14F-4D97-AF65-F5344CB8AC3E}">
        <p14:creationId xmlns:p14="http://schemas.microsoft.com/office/powerpoint/2010/main" val="1098492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1E08991-CEAA-4BF1-B67B-0AFF18083B33}"/>
              </a:ext>
            </a:extLst>
          </p:cNvPr>
          <p:cNvSpPr>
            <a:spLocks noGrp="1"/>
          </p:cNvSpPr>
          <p:nvPr>
            <p:ph type="body" sz="quarter" idx="20"/>
          </p:nvPr>
        </p:nvSpPr>
        <p:spPr/>
        <p:txBody>
          <a:bodyPr/>
          <a:lstStyle/>
          <a:p>
            <a:endParaRPr lang="en-IE"/>
          </a:p>
        </p:txBody>
      </p:sp>
      <p:sp>
        <p:nvSpPr>
          <p:cNvPr id="3" name="Text Placeholder 2">
            <a:extLst>
              <a:ext uri="{FF2B5EF4-FFF2-40B4-BE49-F238E27FC236}">
                <a16:creationId xmlns:a16="http://schemas.microsoft.com/office/drawing/2014/main" id="{3AB5FE08-376D-4BA0-9E19-4BBFFEC0B25E}"/>
              </a:ext>
            </a:extLst>
          </p:cNvPr>
          <p:cNvSpPr>
            <a:spLocks noGrp="1"/>
          </p:cNvSpPr>
          <p:nvPr>
            <p:ph type="body" sz="quarter" idx="21"/>
          </p:nvPr>
        </p:nvSpPr>
        <p:spPr>
          <a:xfrm>
            <a:off x="2358106" y="72297"/>
            <a:ext cx="8403792" cy="857158"/>
          </a:xfrm>
        </p:spPr>
        <p:txBody>
          <a:bodyPr>
            <a:noAutofit/>
          </a:bodyPr>
          <a:lstStyle/>
          <a:p>
            <a:r>
              <a:rPr lang="en-IE" dirty="0"/>
              <a:t>Integration is the crucial first step on the path to Inclusion</a:t>
            </a:r>
          </a:p>
        </p:txBody>
      </p:sp>
      <p:pic>
        <p:nvPicPr>
          <p:cNvPr id="4" name="Picture 4" descr="Image result for separation exclusion integration inclusion">
            <a:extLst>
              <a:ext uri="{FF2B5EF4-FFF2-40B4-BE49-F238E27FC236}">
                <a16:creationId xmlns:a16="http://schemas.microsoft.com/office/drawing/2014/main" id="{FB088132-183B-4195-8485-4BDA8F269E1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025"/>
          <a:stretch/>
        </p:blipFill>
        <p:spPr bwMode="auto">
          <a:xfrm>
            <a:off x="800100" y="1703248"/>
            <a:ext cx="10671171" cy="451467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93C995A-53E3-4E86-A277-C750B975A295}"/>
              </a:ext>
            </a:extLst>
          </p:cNvPr>
          <p:cNvSpPr txBox="1"/>
          <p:nvPr/>
        </p:nvSpPr>
        <p:spPr>
          <a:xfrm>
            <a:off x="0" y="6217918"/>
            <a:ext cx="6183630" cy="461665"/>
          </a:xfrm>
          <a:prstGeom prst="rect">
            <a:avLst/>
          </a:prstGeom>
          <a:solidFill>
            <a:srgbClr val="16A8D3"/>
          </a:solidFill>
        </p:spPr>
        <p:txBody>
          <a:bodyPr wrap="square" rtlCol="0">
            <a:spAutoFit/>
          </a:bodyPr>
          <a:lstStyle/>
          <a:p>
            <a:pPr algn="r"/>
            <a:r>
              <a:rPr lang="en-IE" sz="2400" dirty="0">
                <a:solidFill>
                  <a:schemeClr val="bg1"/>
                </a:solidFill>
              </a:rPr>
              <a:t>Inclusion is the ultimate goal.</a:t>
            </a:r>
          </a:p>
        </p:txBody>
      </p:sp>
    </p:spTree>
    <p:extLst>
      <p:ext uri="{BB962C8B-B14F-4D97-AF65-F5344CB8AC3E}">
        <p14:creationId xmlns:p14="http://schemas.microsoft.com/office/powerpoint/2010/main" val="25691049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66C24C-4F3F-4261-9DE8-5866CA1CA065}"/>
              </a:ext>
            </a:extLst>
          </p:cNvPr>
          <p:cNvSpPr>
            <a:spLocks noGrp="1"/>
          </p:cNvSpPr>
          <p:nvPr>
            <p:ph type="body" sz="quarter" idx="20"/>
          </p:nvPr>
        </p:nvSpPr>
        <p:spPr>
          <a:xfrm>
            <a:off x="4766310" y="1617409"/>
            <a:ext cx="7029450" cy="4197989"/>
          </a:xfrm>
        </p:spPr>
        <p:txBody>
          <a:bodyPr/>
          <a:lstStyle/>
          <a:p>
            <a:r>
              <a:rPr lang="en-IE" dirty="0"/>
              <a:t>Social integration is the </a:t>
            </a:r>
            <a:r>
              <a:rPr lang="en-IE" dirty="0">
                <a:solidFill>
                  <a:srgbClr val="B6BD00"/>
                </a:solidFill>
              </a:rPr>
              <a:t>process during which newcomers or minorities are incorporated and accepted into society</a:t>
            </a:r>
            <a:r>
              <a:rPr lang="en-IE" dirty="0"/>
              <a:t>, both as individuals and as groups. Social Inclusion takes integration one step further and helps </a:t>
            </a:r>
            <a:r>
              <a:rPr lang="en-IE" dirty="0">
                <a:solidFill>
                  <a:srgbClr val="B6BD00"/>
                </a:solidFill>
              </a:rPr>
              <a:t>newcomers (</a:t>
            </a:r>
            <a:r>
              <a:rPr lang="en-IE" dirty="0" err="1">
                <a:solidFill>
                  <a:srgbClr val="B6BD00"/>
                </a:solidFill>
              </a:rPr>
              <a:t>e.g</a:t>
            </a:r>
            <a:r>
              <a:rPr lang="en-IE" dirty="0">
                <a:solidFill>
                  <a:srgbClr val="B6BD00"/>
                </a:solidFill>
              </a:rPr>
              <a:t> Refugees) or minorities to become active citizens immersed in society.</a:t>
            </a:r>
            <a:endParaRPr lang="en-IE" dirty="0"/>
          </a:p>
          <a:p>
            <a:endParaRPr lang="en-IE" dirty="0"/>
          </a:p>
          <a:p>
            <a:r>
              <a:rPr lang="en-IE" dirty="0"/>
              <a:t>Successful integration and inclusion rests not on the actions of one particular group, but rather with many actors— refugees themselves, the host government, institutions (service providers such as yourself) and local communities to name a few.</a:t>
            </a:r>
          </a:p>
        </p:txBody>
      </p:sp>
      <p:sp>
        <p:nvSpPr>
          <p:cNvPr id="3" name="Text Placeholder 2">
            <a:extLst>
              <a:ext uri="{FF2B5EF4-FFF2-40B4-BE49-F238E27FC236}">
                <a16:creationId xmlns:a16="http://schemas.microsoft.com/office/drawing/2014/main" id="{AF427B3B-E1CD-455A-A5D5-22630E137DED}"/>
              </a:ext>
            </a:extLst>
          </p:cNvPr>
          <p:cNvSpPr>
            <a:spLocks noGrp="1"/>
          </p:cNvSpPr>
          <p:nvPr>
            <p:ph type="body" sz="quarter" idx="21"/>
          </p:nvPr>
        </p:nvSpPr>
        <p:spPr>
          <a:xfrm>
            <a:off x="2346676" y="489949"/>
            <a:ext cx="9449084" cy="938801"/>
          </a:xfrm>
        </p:spPr>
        <p:txBody>
          <a:bodyPr>
            <a:normAutofit fontScale="92500" lnSpcReduction="10000"/>
          </a:bodyPr>
          <a:lstStyle/>
          <a:p>
            <a:r>
              <a:rPr lang="en-IE" dirty="0"/>
              <a:t>What is Social Integration and Inclusion? And Who is involved in it?</a:t>
            </a:r>
          </a:p>
        </p:txBody>
      </p:sp>
      <p:sp>
        <p:nvSpPr>
          <p:cNvPr id="4" name="Rectangle 3">
            <a:extLst>
              <a:ext uri="{FF2B5EF4-FFF2-40B4-BE49-F238E27FC236}">
                <a16:creationId xmlns:a16="http://schemas.microsoft.com/office/drawing/2014/main" id="{12DE80CD-0E38-460E-A9D7-3DD62A3CB09C}"/>
              </a:ext>
            </a:extLst>
          </p:cNvPr>
          <p:cNvSpPr/>
          <p:nvPr/>
        </p:nvSpPr>
        <p:spPr>
          <a:xfrm>
            <a:off x="2659380" y="6413772"/>
            <a:ext cx="6096000" cy="246221"/>
          </a:xfrm>
          <a:prstGeom prst="rect">
            <a:avLst/>
          </a:prstGeom>
        </p:spPr>
        <p:txBody>
          <a:bodyPr>
            <a:spAutoFit/>
          </a:bodyPr>
          <a:lstStyle/>
          <a:p>
            <a:r>
              <a:rPr lang="en-IE" sz="1000" dirty="0"/>
              <a:t>Source: </a:t>
            </a:r>
            <a:r>
              <a:rPr lang="en-IE" sz="1000" dirty="0">
                <a:hlinkClick r:id="rId2"/>
              </a:rPr>
              <a:t>https://www.migrationpolicy.org/article/integration-role-communities-institutions-and-state/</a:t>
            </a:r>
            <a:r>
              <a:rPr lang="en-IE" sz="1000" dirty="0"/>
              <a:t> </a:t>
            </a:r>
          </a:p>
        </p:txBody>
      </p:sp>
      <p:pic>
        <p:nvPicPr>
          <p:cNvPr id="6" name="Picture 5" descr="A group of people standing in front of a crowd&#10;&#10;Description automatically generated">
            <a:extLst>
              <a:ext uri="{FF2B5EF4-FFF2-40B4-BE49-F238E27FC236}">
                <a16:creationId xmlns:a16="http://schemas.microsoft.com/office/drawing/2014/main" id="{26866AA9-FE89-41E8-B1AC-CC6EA7DADE0E}"/>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0" y="2204947"/>
            <a:ext cx="4543460" cy="3022915"/>
          </a:xfrm>
          <a:prstGeom prst="rect">
            <a:avLst/>
          </a:prstGeom>
        </p:spPr>
      </p:pic>
    </p:spTree>
    <p:extLst>
      <p:ext uri="{BB962C8B-B14F-4D97-AF65-F5344CB8AC3E}">
        <p14:creationId xmlns:p14="http://schemas.microsoft.com/office/powerpoint/2010/main" val="32480121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66C24C-4F3F-4261-9DE8-5866CA1CA065}"/>
              </a:ext>
            </a:extLst>
          </p:cNvPr>
          <p:cNvSpPr>
            <a:spLocks noGrp="1"/>
          </p:cNvSpPr>
          <p:nvPr>
            <p:ph type="body" sz="quarter" idx="20"/>
          </p:nvPr>
        </p:nvSpPr>
        <p:spPr>
          <a:xfrm>
            <a:off x="2308860" y="1428750"/>
            <a:ext cx="9292590" cy="4197989"/>
          </a:xfrm>
        </p:spPr>
        <p:txBody>
          <a:bodyPr/>
          <a:lstStyle/>
          <a:p>
            <a:pPr marL="0" indent="0">
              <a:buNone/>
            </a:pPr>
            <a:r>
              <a:rPr lang="en-IE" dirty="0"/>
              <a:t>There are four elements necessary in forming the social structure of society which are interesting to considering with regard to adult refugees entering a new society.</a:t>
            </a:r>
          </a:p>
          <a:p>
            <a:r>
              <a:rPr lang="en-IE" b="1" dirty="0"/>
              <a:t>Adaptation</a:t>
            </a:r>
            <a:r>
              <a:rPr lang="en-IE" dirty="0"/>
              <a:t>: The way we adapt to our environments is one of the ways we function through survival in society. For example, jobs, economy, family.</a:t>
            </a:r>
          </a:p>
          <a:p>
            <a:r>
              <a:rPr lang="en-IE" b="1" dirty="0"/>
              <a:t>Goal attainment</a:t>
            </a:r>
            <a:r>
              <a:rPr lang="en-IE" dirty="0"/>
              <a:t>: The need to set goals and achieve them in society.</a:t>
            </a:r>
          </a:p>
          <a:p>
            <a:r>
              <a:rPr lang="en-IE" b="1" dirty="0"/>
              <a:t>Integration</a:t>
            </a:r>
            <a:r>
              <a:rPr lang="en-IE" dirty="0"/>
              <a:t>: The need to relate to other human beings who share similar interests.</a:t>
            </a:r>
          </a:p>
          <a:p>
            <a:r>
              <a:rPr lang="en-IE" b="1" dirty="0"/>
              <a:t>Latency</a:t>
            </a:r>
            <a:r>
              <a:rPr lang="en-IE" dirty="0"/>
              <a:t>: The need to have people motivate us toward our goals of achievement.</a:t>
            </a:r>
          </a:p>
          <a:p>
            <a:endParaRPr lang="en-IE" dirty="0"/>
          </a:p>
        </p:txBody>
      </p:sp>
      <p:sp>
        <p:nvSpPr>
          <p:cNvPr id="3" name="Text Placeholder 2">
            <a:extLst>
              <a:ext uri="{FF2B5EF4-FFF2-40B4-BE49-F238E27FC236}">
                <a16:creationId xmlns:a16="http://schemas.microsoft.com/office/drawing/2014/main" id="{AF427B3B-E1CD-455A-A5D5-22630E137DED}"/>
              </a:ext>
            </a:extLst>
          </p:cNvPr>
          <p:cNvSpPr>
            <a:spLocks noGrp="1"/>
          </p:cNvSpPr>
          <p:nvPr>
            <p:ph type="body" sz="quarter" idx="21"/>
          </p:nvPr>
        </p:nvSpPr>
        <p:spPr>
          <a:xfrm>
            <a:off x="2495266" y="444228"/>
            <a:ext cx="8403792" cy="597443"/>
          </a:xfrm>
        </p:spPr>
        <p:txBody>
          <a:bodyPr/>
          <a:lstStyle/>
          <a:p>
            <a:r>
              <a:rPr lang="en-IE" dirty="0"/>
              <a:t>Four Elements to Social Structure</a:t>
            </a:r>
          </a:p>
        </p:txBody>
      </p:sp>
      <p:sp>
        <p:nvSpPr>
          <p:cNvPr id="4" name="Rectangle 3">
            <a:extLst>
              <a:ext uri="{FF2B5EF4-FFF2-40B4-BE49-F238E27FC236}">
                <a16:creationId xmlns:a16="http://schemas.microsoft.com/office/drawing/2014/main" id="{C01F1DCE-3625-40D8-91B5-682FC22C3721}"/>
              </a:ext>
            </a:extLst>
          </p:cNvPr>
          <p:cNvSpPr/>
          <p:nvPr/>
        </p:nvSpPr>
        <p:spPr>
          <a:xfrm>
            <a:off x="2830830" y="6399217"/>
            <a:ext cx="6096000" cy="246221"/>
          </a:xfrm>
          <a:prstGeom prst="rect">
            <a:avLst/>
          </a:prstGeom>
        </p:spPr>
        <p:txBody>
          <a:bodyPr>
            <a:spAutoFit/>
          </a:bodyPr>
          <a:lstStyle/>
          <a:p>
            <a:r>
              <a:rPr lang="en-IE" sz="1000" dirty="0"/>
              <a:t>Source: </a:t>
            </a:r>
            <a:r>
              <a:rPr lang="en-IE" sz="1000" dirty="0">
                <a:hlinkClick r:id="rId2"/>
              </a:rPr>
              <a:t>https://study.com/academy/lesson/what-is-social-structure-of-society-definition-theory-quiz.html</a:t>
            </a:r>
            <a:r>
              <a:rPr lang="en-IE" sz="1000" dirty="0"/>
              <a:t> </a:t>
            </a:r>
          </a:p>
        </p:txBody>
      </p:sp>
    </p:spTree>
    <p:extLst>
      <p:ext uri="{BB962C8B-B14F-4D97-AF65-F5344CB8AC3E}">
        <p14:creationId xmlns:p14="http://schemas.microsoft.com/office/powerpoint/2010/main" val="41942147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66C24C-4F3F-4261-9DE8-5866CA1CA065}"/>
              </a:ext>
            </a:extLst>
          </p:cNvPr>
          <p:cNvSpPr>
            <a:spLocks noGrp="1"/>
          </p:cNvSpPr>
          <p:nvPr>
            <p:ph type="body" sz="quarter" idx="20"/>
          </p:nvPr>
        </p:nvSpPr>
        <p:spPr>
          <a:xfrm>
            <a:off x="4786318" y="1428750"/>
            <a:ext cx="6815132" cy="4197989"/>
          </a:xfrm>
        </p:spPr>
        <p:txBody>
          <a:bodyPr/>
          <a:lstStyle/>
          <a:p>
            <a:r>
              <a:rPr lang="en-IE" b="1" dirty="0"/>
              <a:t>Adaptation</a:t>
            </a:r>
            <a:r>
              <a:rPr lang="en-IE" dirty="0"/>
              <a:t>: </a:t>
            </a:r>
            <a:r>
              <a:rPr lang="en-IE" dirty="0">
                <a:solidFill>
                  <a:srgbClr val="EA1D76"/>
                </a:solidFill>
              </a:rPr>
              <a:t>How can we as educators and service providers help refugees and migrants to adapt to our environments secure jobs, stability and settle their families? </a:t>
            </a:r>
          </a:p>
          <a:p>
            <a:r>
              <a:rPr lang="en-IE" b="1" dirty="0"/>
              <a:t>Goal attainment</a:t>
            </a:r>
            <a:r>
              <a:rPr lang="en-IE" dirty="0"/>
              <a:t>: </a:t>
            </a:r>
            <a:r>
              <a:rPr lang="en-IE" dirty="0">
                <a:solidFill>
                  <a:srgbClr val="F38B00"/>
                </a:solidFill>
              </a:rPr>
              <a:t>How can we help them to set goals and achieve them?</a:t>
            </a:r>
          </a:p>
          <a:p>
            <a:r>
              <a:rPr lang="en-IE" b="1" dirty="0"/>
              <a:t>Integration</a:t>
            </a:r>
            <a:r>
              <a:rPr lang="en-IE" dirty="0"/>
              <a:t>: </a:t>
            </a:r>
            <a:r>
              <a:rPr lang="en-IE" dirty="0">
                <a:solidFill>
                  <a:srgbClr val="B6BD00"/>
                </a:solidFill>
              </a:rPr>
              <a:t>How can we make it easy for refugees and host communities to relate to and understand each other? </a:t>
            </a:r>
          </a:p>
          <a:p>
            <a:r>
              <a:rPr lang="en-IE" b="1" dirty="0"/>
              <a:t>Latency</a:t>
            </a:r>
            <a:r>
              <a:rPr lang="en-IE" dirty="0"/>
              <a:t>: </a:t>
            </a:r>
            <a:r>
              <a:rPr lang="en-IE" dirty="0">
                <a:solidFill>
                  <a:srgbClr val="16A8D3"/>
                </a:solidFill>
              </a:rPr>
              <a:t>How can we motivate help refugees and migrants towards their goals of achievement?</a:t>
            </a:r>
          </a:p>
          <a:p>
            <a:endParaRPr lang="en-IE" dirty="0"/>
          </a:p>
        </p:txBody>
      </p:sp>
      <p:sp>
        <p:nvSpPr>
          <p:cNvPr id="3" name="Text Placeholder 2">
            <a:extLst>
              <a:ext uri="{FF2B5EF4-FFF2-40B4-BE49-F238E27FC236}">
                <a16:creationId xmlns:a16="http://schemas.microsoft.com/office/drawing/2014/main" id="{AF427B3B-E1CD-455A-A5D5-22630E137DED}"/>
              </a:ext>
            </a:extLst>
          </p:cNvPr>
          <p:cNvSpPr>
            <a:spLocks noGrp="1"/>
          </p:cNvSpPr>
          <p:nvPr>
            <p:ph type="body" sz="quarter" idx="21"/>
          </p:nvPr>
        </p:nvSpPr>
        <p:spPr>
          <a:xfrm>
            <a:off x="2495266" y="444228"/>
            <a:ext cx="8403792" cy="597443"/>
          </a:xfrm>
        </p:spPr>
        <p:txBody>
          <a:bodyPr>
            <a:normAutofit fontScale="92500"/>
          </a:bodyPr>
          <a:lstStyle/>
          <a:p>
            <a:r>
              <a:rPr lang="en-IE" dirty="0"/>
              <a:t>Four Elements to Social Structure – Questions…</a:t>
            </a:r>
          </a:p>
        </p:txBody>
      </p:sp>
      <p:sp>
        <p:nvSpPr>
          <p:cNvPr id="4" name="Rectangle 3">
            <a:extLst>
              <a:ext uri="{FF2B5EF4-FFF2-40B4-BE49-F238E27FC236}">
                <a16:creationId xmlns:a16="http://schemas.microsoft.com/office/drawing/2014/main" id="{C01F1DCE-3625-40D8-91B5-682FC22C3721}"/>
              </a:ext>
            </a:extLst>
          </p:cNvPr>
          <p:cNvSpPr/>
          <p:nvPr/>
        </p:nvSpPr>
        <p:spPr>
          <a:xfrm>
            <a:off x="2393159" y="6413772"/>
            <a:ext cx="6096000" cy="246221"/>
          </a:xfrm>
          <a:prstGeom prst="rect">
            <a:avLst/>
          </a:prstGeom>
        </p:spPr>
        <p:txBody>
          <a:bodyPr>
            <a:spAutoFit/>
          </a:bodyPr>
          <a:lstStyle/>
          <a:p>
            <a:r>
              <a:rPr lang="en-IE" sz="1000" dirty="0"/>
              <a:t>Source: </a:t>
            </a:r>
            <a:r>
              <a:rPr lang="en-IE" sz="1000" dirty="0">
                <a:hlinkClick r:id="rId2"/>
              </a:rPr>
              <a:t>https://study.com/academy/lesson/what-is-social-structure-of-society-definition-theory-quiz.html</a:t>
            </a:r>
            <a:r>
              <a:rPr lang="en-IE" sz="1000" dirty="0"/>
              <a:t> </a:t>
            </a:r>
          </a:p>
        </p:txBody>
      </p:sp>
      <p:pic>
        <p:nvPicPr>
          <p:cNvPr id="6" name="Picture 5" descr="A picture containing room&#10;&#10;Description automatically generated">
            <a:extLst>
              <a:ext uri="{FF2B5EF4-FFF2-40B4-BE49-F238E27FC236}">
                <a16:creationId xmlns:a16="http://schemas.microsoft.com/office/drawing/2014/main" id="{2E450A40-51DE-466A-846D-1ADD5026B134}"/>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0" y="2006836"/>
            <a:ext cx="4786318" cy="2844328"/>
          </a:xfrm>
          <a:prstGeom prst="rect">
            <a:avLst/>
          </a:prstGeom>
        </p:spPr>
      </p:pic>
    </p:spTree>
    <p:extLst>
      <p:ext uri="{BB962C8B-B14F-4D97-AF65-F5344CB8AC3E}">
        <p14:creationId xmlns:p14="http://schemas.microsoft.com/office/powerpoint/2010/main" val="38803847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66C24C-4F3F-4261-9DE8-5866CA1CA065}"/>
              </a:ext>
            </a:extLst>
          </p:cNvPr>
          <p:cNvSpPr>
            <a:spLocks noGrp="1"/>
          </p:cNvSpPr>
          <p:nvPr>
            <p:ph type="body" sz="quarter" idx="20"/>
          </p:nvPr>
        </p:nvSpPr>
        <p:spPr>
          <a:xfrm>
            <a:off x="2308860" y="1428750"/>
            <a:ext cx="9292590" cy="4197989"/>
          </a:xfrm>
        </p:spPr>
        <p:txBody>
          <a:bodyPr/>
          <a:lstStyle/>
          <a:p>
            <a:pPr marL="0" indent="0">
              <a:buNone/>
            </a:pPr>
            <a:r>
              <a:rPr lang="en-IE" dirty="0"/>
              <a:t>There are two parties involved in integration processes: </a:t>
            </a:r>
          </a:p>
          <a:p>
            <a:r>
              <a:rPr lang="en-IE" dirty="0"/>
              <a:t>the refugees, with their characteristics, efforts and adaptation</a:t>
            </a:r>
          </a:p>
          <a:p>
            <a:r>
              <a:rPr lang="en-IE" dirty="0"/>
              <a:t>the receiving society, with its interactions with these newcomers and their institutions. </a:t>
            </a:r>
          </a:p>
          <a:p>
            <a:pPr marL="0" indent="0">
              <a:buNone/>
            </a:pPr>
            <a:r>
              <a:rPr lang="en-IE" dirty="0"/>
              <a:t>It is the interaction between the two that determines the direction and the ultimate outcome of the integration process. </a:t>
            </a:r>
          </a:p>
          <a:p>
            <a:pPr marL="0" indent="0">
              <a:buNone/>
            </a:pPr>
            <a:r>
              <a:rPr lang="en-IE" dirty="0"/>
              <a:t>These two, however, are unequal partners. </a:t>
            </a:r>
          </a:p>
          <a:p>
            <a:pPr marL="0" indent="0">
              <a:buNone/>
            </a:pPr>
            <a:r>
              <a:rPr lang="en-IE" dirty="0"/>
              <a:t>The receiving society, in terms of its institutional structure and the way it reacts to newcomers, has much more say in the outcome of the process.</a:t>
            </a:r>
          </a:p>
        </p:txBody>
      </p:sp>
      <p:sp>
        <p:nvSpPr>
          <p:cNvPr id="3" name="Text Placeholder 2">
            <a:extLst>
              <a:ext uri="{FF2B5EF4-FFF2-40B4-BE49-F238E27FC236}">
                <a16:creationId xmlns:a16="http://schemas.microsoft.com/office/drawing/2014/main" id="{AF427B3B-E1CD-455A-A5D5-22630E137DED}"/>
              </a:ext>
            </a:extLst>
          </p:cNvPr>
          <p:cNvSpPr>
            <a:spLocks noGrp="1"/>
          </p:cNvSpPr>
          <p:nvPr>
            <p:ph type="body" sz="quarter" idx="21"/>
          </p:nvPr>
        </p:nvSpPr>
        <p:spPr>
          <a:xfrm>
            <a:off x="2495266" y="444228"/>
            <a:ext cx="8403792" cy="597443"/>
          </a:xfrm>
        </p:spPr>
        <p:txBody>
          <a:bodyPr>
            <a:normAutofit/>
          </a:bodyPr>
          <a:lstStyle/>
          <a:p>
            <a:r>
              <a:rPr lang="en-IE" dirty="0"/>
              <a:t>How Integration Works</a:t>
            </a:r>
          </a:p>
        </p:txBody>
      </p:sp>
      <p:sp>
        <p:nvSpPr>
          <p:cNvPr id="5" name="Rectangle 4">
            <a:extLst>
              <a:ext uri="{FF2B5EF4-FFF2-40B4-BE49-F238E27FC236}">
                <a16:creationId xmlns:a16="http://schemas.microsoft.com/office/drawing/2014/main" id="{B844BD70-A549-4142-8D50-05EEFECCAA66}"/>
              </a:ext>
            </a:extLst>
          </p:cNvPr>
          <p:cNvSpPr/>
          <p:nvPr/>
        </p:nvSpPr>
        <p:spPr>
          <a:xfrm>
            <a:off x="2659380" y="6390912"/>
            <a:ext cx="6096000" cy="246221"/>
          </a:xfrm>
          <a:prstGeom prst="rect">
            <a:avLst/>
          </a:prstGeom>
        </p:spPr>
        <p:txBody>
          <a:bodyPr>
            <a:spAutoFit/>
          </a:bodyPr>
          <a:lstStyle/>
          <a:p>
            <a:r>
              <a:rPr lang="en-IE" sz="1000" dirty="0"/>
              <a:t>Source: </a:t>
            </a:r>
            <a:r>
              <a:rPr lang="en-IE" sz="1000" dirty="0">
                <a:hlinkClick r:id="rId2"/>
              </a:rPr>
              <a:t>https://www.migrationpolicy.org/article/integration-role-communities-institutions-and-state/</a:t>
            </a:r>
            <a:r>
              <a:rPr lang="en-IE" sz="1000" dirty="0"/>
              <a:t> </a:t>
            </a:r>
          </a:p>
        </p:txBody>
      </p:sp>
    </p:spTree>
    <p:extLst>
      <p:ext uri="{BB962C8B-B14F-4D97-AF65-F5344CB8AC3E}">
        <p14:creationId xmlns:p14="http://schemas.microsoft.com/office/powerpoint/2010/main" val="339933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26A201D-78BA-4C26-AF74-D170DA207F81}"/>
              </a:ext>
            </a:extLst>
          </p:cNvPr>
          <p:cNvSpPr>
            <a:spLocks noGrp="1"/>
          </p:cNvSpPr>
          <p:nvPr>
            <p:ph type="body" sz="quarter" idx="16"/>
          </p:nvPr>
        </p:nvSpPr>
        <p:spPr/>
        <p:txBody>
          <a:bodyPr/>
          <a:lstStyle/>
          <a:p>
            <a:r>
              <a:rPr lang="en-IE" dirty="0"/>
              <a:t>IN THIS SECTION:</a:t>
            </a:r>
          </a:p>
          <a:p>
            <a:endParaRPr lang="en-IE" dirty="0"/>
          </a:p>
        </p:txBody>
      </p:sp>
      <p:sp>
        <p:nvSpPr>
          <p:cNvPr id="3" name="Text Placeholder 2">
            <a:extLst>
              <a:ext uri="{FF2B5EF4-FFF2-40B4-BE49-F238E27FC236}">
                <a16:creationId xmlns:a16="http://schemas.microsoft.com/office/drawing/2014/main" id="{19848A10-858E-4AB2-A9AE-C10CD35443F8}"/>
              </a:ext>
            </a:extLst>
          </p:cNvPr>
          <p:cNvSpPr>
            <a:spLocks noGrp="1"/>
          </p:cNvSpPr>
          <p:nvPr>
            <p:ph type="body" sz="quarter" idx="17"/>
          </p:nvPr>
        </p:nvSpPr>
        <p:spPr>
          <a:xfrm>
            <a:off x="6206490" y="1846203"/>
            <a:ext cx="5846964" cy="3947440"/>
          </a:xfrm>
        </p:spPr>
        <p:txBody>
          <a:bodyPr/>
          <a:lstStyle/>
          <a:p>
            <a:pPr algn="l"/>
            <a:r>
              <a:rPr lang="en-IE" dirty="0"/>
              <a:t>Adults from refugee backgrounds have enormous potential to enhance our society but they often face unique challenges when it comes be active citizenship. </a:t>
            </a:r>
          </a:p>
          <a:p>
            <a:pPr algn="l"/>
            <a:r>
              <a:rPr lang="en-IE" dirty="0"/>
              <a:t>Regardless of nationality or residency status, anyone can be an ‘active citizen’ and with guidance become an Inclusive Community Champion.</a:t>
            </a:r>
          </a:p>
          <a:p>
            <a:pPr algn="l"/>
            <a:r>
              <a:rPr lang="en-IE" dirty="0"/>
              <a:t> In this section, we look at the role of the Service and Education Provider in fostering active citizenship and leadership in the community.</a:t>
            </a:r>
          </a:p>
        </p:txBody>
      </p:sp>
      <p:sp>
        <p:nvSpPr>
          <p:cNvPr id="6" name="Text Placeholder 5">
            <a:extLst>
              <a:ext uri="{FF2B5EF4-FFF2-40B4-BE49-F238E27FC236}">
                <a16:creationId xmlns:a16="http://schemas.microsoft.com/office/drawing/2014/main" id="{CF2FA324-122C-4AD1-A9F2-E804F5D66E4F}"/>
              </a:ext>
            </a:extLst>
          </p:cNvPr>
          <p:cNvSpPr>
            <a:spLocks noGrp="1"/>
          </p:cNvSpPr>
          <p:nvPr>
            <p:ph type="body" sz="quarter" idx="13"/>
          </p:nvPr>
        </p:nvSpPr>
        <p:spPr>
          <a:xfrm>
            <a:off x="480042" y="2016219"/>
            <a:ext cx="4364894" cy="2497338"/>
          </a:xfrm>
        </p:spPr>
        <p:txBody>
          <a:bodyPr>
            <a:normAutofit lnSpcReduction="10000"/>
          </a:bodyPr>
          <a:lstStyle/>
          <a:p>
            <a:r>
              <a:rPr lang="en-US" sz="3600" i="0" dirty="0"/>
              <a:t>1.2 </a:t>
            </a:r>
            <a:r>
              <a:rPr lang="en-IE" sz="3600" i="0" dirty="0"/>
              <a:t>Active Citizenship – Educating and Supporting Inclusive Community Champions</a:t>
            </a:r>
            <a:endParaRPr lang="en-IE" dirty="0"/>
          </a:p>
        </p:txBody>
      </p:sp>
      <p:sp>
        <p:nvSpPr>
          <p:cNvPr id="7" name="TextBox 6">
            <a:extLst>
              <a:ext uri="{FF2B5EF4-FFF2-40B4-BE49-F238E27FC236}">
                <a16:creationId xmlns:a16="http://schemas.microsoft.com/office/drawing/2014/main" id="{7893F5E8-0036-498D-9A73-D4BBCD5D4D8E}"/>
              </a:ext>
            </a:extLst>
          </p:cNvPr>
          <p:cNvSpPr txBox="1"/>
          <p:nvPr/>
        </p:nvSpPr>
        <p:spPr>
          <a:xfrm>
            <a:off x="0" y="237506"/>
            <a:ext cx="4215740" cy="584775"/>
          </a:xfrm>
          <a:prstGeom prst="rect">
            <a:avLst/>
          </a:prstGeom>
          <a:solidFill>
            <a:srgbClr val="F38B00"/>
          </a:solidFill>
        </p:spPr>
        <p:txBody>
          <a:bodyPr wrap="square" rtlCol="0">
            <a:spAutoFit/>
          </a:bodyPr>
          <a:lstStyle/>
          <a:p>
            <a:r>
              <a:rPr lang="en-IE" sz="3200" dirty="0">
                <a:solidFill>
                  <a:schemeClr val="bg1"/>
                </a:solidFill>
              </a:rPr>
              <a:t>CIVIC LIFE</a:t>
            </a:r>
          </a:p>
        </p:txBody>
      </p:sp>
    </p:spTree>
    <p:extLst>
      <p:ext uri="{BB962C8B-B14F-4D97-AF65-F5344CB8AC3E}">
        <p14:creationId xmlns:p14="http://schemas.microsoft.com/office/powerpoint/2010/main" val="29530615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B48ACD-7375-4B1C-9362-96396AD697FC}"/>
              </a:ext>
            </a:extLst>
          </p:cNvPr>
          <p:cNvSpPr>
            <a:spLocks noGrp="1"/>
          </p:cNvSpPr>
          <p:nvPr>
            <p:ph type="body" sz="quarter" idx="20"/>
          </p:nvPr>
        </p:nvSpPr>
        <p:spPr>
          <a:xfrm>
            <a:off x="4171950" y="1808484"/>
            <a:ext cx="7406640" cy="4129409"/>
          </a:xfrm>
        </p:spPr>
        <p:txBody>
          <a:bodyPr/>
          <a:lstStyle/>
          <a:p>
            <a:pPr marL="0" indent="0">
              <a:buNone/>
            </a:pPr>
            <a:r>
              <a:rPr lang="en-IE" sz="3200" dirty="0">
                <a:solidFill>
                  <a:srgbClr val="F38B00"/>
                </a:solidFill>
              </a:rPr>
              <a:t>Active Citizenship is a term used to describe the involvement of individuals in public life and affairs </a:t>
            </a:r>
          </a:p>
          <a:p>
            <a:pPr marL="0" indent="0">
              <a:buNone/>
            </a:pPr>
            <a:endParaRPr lang="en-IE" dirty="0"/>
          </a:p>
          <a:p>
            <a:pPr marL="0" indent="0">
              <a:buNone/>
            </a:pPr>
            <a:r>
              <a:rPr lang="en-IE" dirty="0">
                <a:solidFill>
                  <a:srgbClr val="16A8D3"/>
                </a:solidFill>
              </a:rPr>
              <a:t>Active citizens are people who effect change and become actively involved in the life of their communities; tackling problems and bringing about change.</a:t>
            </a:r>
          </a:p>
        </p:txBody>
      </p:sp>
      <p:sp>
        <p:nvSpPr>
          <p:cNvPr id="3" name="Text Placeholder 2">
            <a:extLst>
              <a:ext uri="{FF2B5EF4-FFF2-40B4-BE49-F238E27FC236}">
                <a16:creationId xmlns:a16="http://schemas.microsoft.com/office/drawing/2014/main" id="{36343403-5585-4FD4-B031-34133CC7D2DA}"/>
              </a:ext>
            </a:extLst>
          </p:cNvPr>
          <p:cNvSpPr>
            <a:spLocks noGrp="1"/>
          </p:cNvSpPr>
          <p:nvPr>
            <p:ph type="body" sz="quarter" idx="21"/>
          </p:nvPr>
        </p:nvSpPr>
        <p:spPr>
          <a:xfrm>
            <a:off x="2495266" y="191227"/>
            <a:ext cx="8403792" cy="857158"/>
          </a:xfrm>
        </p:spPr>
        <p:txBody>
          <a:bodyPr/>
          <a:lstStyle/>
          <a:p>
            <a:r>
              <a:rPr lang="en-IE" dirty="0"/>
              <a:t>What is Active Citizenship?</a:t>
            </a:r>
          </a:p>
        </p:txBody>
      </p:sp>
      <p:pic>
        <p:nvPicPr>
          <p:cNvPr id="7" name="Picture 6" descr="A picture containing toy, drawing&#10;&#10;Description automatically generated">
            <a:extLst>
              <a:ext uri="{FF2B5EF4-FFF2-40B4-BE49-F238E27FC236}">
                <a16:creationId xmlns:a16="http://schemas.microsoft.com/office/drawing/2014/main" id="{F801E0F8-B2DB-43DF-85A4-503FBB66D386}"/>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336042" y="1808484"/>
            <a:ext cx="3267456" cy="4267200"/>
          </a:xfrm>
          <a:prstGeom prst="rect">
            <a:avLst/>
          </a:prstGeom>
        </p:spPr>
      </p:pic>
    </p:spTree>
    <p:extLst>
      <p:ext uri="{BB962C8B-B14F-4D97-AF65-F5344CB8AC3E}">
        <p14:creationId xmlns:p14="http://schemas.microsoft.com/office/powerpoint/2010/main" val="9723886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B48ACD-7375-4B1C-9362-96396AD697FC}"/>
              </a:ext>
            </a:extLst>
          </p:cNvPr>
          <p:cNvSpPr>
            <a:spLocks noGrp="1"/>
          </p:cNvSpPr>
          <p:nvPr>
            <p:ph type="body" sz="quarter" idx="20"/>
          </p:nvPr>
        </p:nvSpPr>
        <p:spPr>
          <a:xfrm>
            <a:off x="3749040" y="1501455"/>
            <a:ext cx="8023860" cy="4419285"/>
          </a:xfrm>
        </p:spPr>
        <p:txBody>
          <a:bodyPr/>
          <a:lstStyle/>
          <a:p>
            <a:r>
              <a:rPr lang="en-IE" dirty="0"/>
              <a:t>Refugees can benefit greatly from becoming active citizens in their communities. </a:t>
            </a:r>
          </a:p>
          <a:p>
            <a:r>
              <a:rPr lang="en-IE" dirty="0"/>
              <a:t>By engaging in community groups, refugees and migrants learn more about their host countries, local people and customs. </a:t>
            </a:r>
          </a:p>
          <a:p>
            <a:r>
              <a:rPr lang="en-IE" dirty="0"/>
              <a:t>They can lay the foundations for friendships with natives of the community and empower themselves to be changemakers effecting positive actions in their new found homes.</a:t>
            </a:r>
          </a:p>
        </p:txBody>
      </p:sp>
      <p:sp>
        <p:nvSpPr>
          <p:cNvPr id="3" name="Text Placeholder 2">
            <a:extLst>
              <a:ext uri="{FF2B5EF4-FFF2-40B4-BE49-F238E27FC236}">
                <a16:creationId xmlns:a16="http://schemas.microsoft.com/office/drawing/2014/main" id="{36343403-5585-4FD4-B031-34133CC7D2DA}"/>
              </a:ext>
            </a:extLst>
          </p:cNvPr>
          <p:cNvSpPr>
            <a:spLocks noGrp="1"/>
          </p:cNvSpPr>
          <p:nvPr>
            <p:ph type="body" sz="quarter" idx="21"/>
          </p:nvPr>
        </p:nvSpPr>
        <p:spPr>
          <a:xfrm>
            <a:off x="2495266" y="191227"/>
            <a:ext cx="8403792" cy="857158"/>
          </a:xfrm>
        </p:spPr>
        <p:txBody>
          <a:bodyPr/>
          <a:lstStyle/>
          <a:p>
            <a:r>
              <a:rPr lang="en-IE" dirty="0"/>
              <a:t>Active Citizenship – Benefits for Refugees</a:t>
            </a:r>
          </a:p>
        </p:txBody>
      </p:sp>
      <p:pic>
        <p:nvPicPr>
          <p:cNvPr id="7" name="Picture 6" descr="A picture containing toy, drawing&#10;&#10;Description automatically generated">
            <a:extLst>
              <a:ext uri="{FF2B5EF4-FFF2-40B4-BE49-F238E27FC236}">
                <a16:creationId xmlns:a16="http://schemas.microsoft.com/office/drawing/2014/main" id="{F801E0F8-B2DB-43DF-85A4-503FBB66D386}"/>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336042" y="1808484"/>
            <a:ext cx="3267456" cy="4267200"/>
          </a:xfrm>
          <a:prstGeom prst="rect">
            <a:avLst/>
          </a:prstGeom>
        </p:spPr>
      </p:pic>
    </p:spTree>
    <p:extLst>
      <p:ext uri="{BB962C8B-B14F-4D97-AF65-F5344CB8AC3E}">
        <p14:creationId xmlns:p14="http://schemas.microsoft.com/office/powerpoint/2010/main" val="15943907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B48ACD-7375-4B1C-9362-96396AD697FC}"/>
              </a:ext>
            </a:extLst>
          </p:cNvPr>
          <p:cNvSpPr>
            <a:spLocks noGrp="1"/>
          </p:cNvSpPr>
          <p:nvPr>
            <p:ph type="body" sz="quarter" idx="20"/>
          </p:nvPr>
        </p:nvSpPr>
        <p:spPr>
          <a:xfrm>
            <a:off x="4621530" y="1600200"/>
            <a:ext cx="6224188" cy="4152269"/>
          </a:xfrm>
        </p:spPr>
        <p:txBody>
          <a:bodyPr/>
          <a:lstStyle/>
          <a:p>
            <a:pPr marL="0" indent="0">
              <a:buNone/>
            </a:pPr>
            <a:r>
              <a:rPr lang="en-IE" dirty="0"/>
              <a:t>“Othering” can stem from</a:t>
            </a:r>
          </a:p>
          <a:p>
            <a:r>
              <a:rPr lang="en-IE" dirty="0"/>
              <a:t>ethnic/racial differences between refugees and their host communities</a:t>
            </a:r>
          </a:p>
          <a:p>
            <a:r>
              <a:rPr lang="en-IE" dirty="0"/>
              <a:t>the Refugee label/status can negatively and their need to reform their identities</a:t>
            </a:r>
          </a:p>
          <a:p>
            <a:r>
              <a:rPr lang="en-IE" dirty="0"/>
              <a:t>treatment by society/host community </a:t>
            </a:r>
          </a:p>
          <a:p>
            <a:pPr marL="0" indent="0">
              <a:buNone/>
            </a:pPr>
            <a:endParaRPr lang="en-IE" dirty="0"/>
          </a:p>
          <a:p>
            <a:pPr marL="0" indent="0">
              <a:buNone/>
            </a:pPr>
            <a:r>
              <a:rPr lang="en-IE" dirty="0"/>
              <a:t>Question - Part of the solution to Othering must come from the stories we tell. As the world undergoes profound shifts, how do we build true societies of belonging? </a:t>
            </a:r>
          </a:p>
        </p:txBody>
      </p:sp>
      <p:sp>
        <p:nvSpPr>
          <p:cNvPr id="3" name="Text Placeholder 2">
            <a:extLst>
              <a:ext uri="{FF2B5EF4-FFF2-40B4-BE49-F238E27FC236}">
                <a16:creationId xmlns:a16="http://schemas.microsoft.com/office/drawing/2014/main" id="{36343403-5585-4FD4-B031-34133CC7D2DA}"/>
              </a:ext>
            </a:extLst>
          </p:cNvPr>
          <p:cNvSpPr>
            <a:spLocks noGrp="1"/>
          </p:cNvSpPr>
          <p:nvPr>
            <p:ph type="body" sz="quarter" idx="21"/>
          </p:nvPr>
        </p:nvSpPr>
        <p:spPr>
          <a:xfrm>
            <a:off x="2495266" y="271237"/>
            <a:ext cx="8786144" cy="857158"/>
          </a:xfrm>
        </p:spPr>
        <p:txBody>
          <a:bodyPr>
            <a:normAutofit/>
          </a:bodyPr>
          <a:lstStyle/>
          <a:p>
            <a:r>
              <a:rPr lang="en-IE" dirty="0"/>
              <a:t>Active Citizenship can help negate “othering”</a:t>
            </a:r>
          </a:p>
        </p:txBody>
      </p:sp>
      <p:pic>
        <p:nvPicPr>
          <p:cNvPr id="5" name="Picture 4" descr="A bunch of green bananas&#10;&#10;Description automatically generated">
            <a:extLst>
              <a:ext uri="{FF2B5EF4-FFF2-40B4-BE49-F238E27FC236}">
                <a16:creationId xmlns:a16="http://schemas.microsoft.com/office/drawing/2014/main" id="{4CEBCFBB-C3B0-45E1-B0A6-17B8235541CB}"/>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179070" y="2036445"/>
            <a:ext cx="3810000" cy="2533650"/>
          </a:xfrm>
          <a:prstGeom prst="rect">
            <a:avLst/>
          </a:prstGeom>
        </p:spPr>
      </p:pic>
      <p:sp>
        <p:nvSpPr>
          <p:cNvPr id="7" name="TextBox 6">
            <a:extLst>
              <a:ext uri="{FF2B5EF4-FFF2-40B4-BE49-F238E27FC236}">
                <a16:creationId xmlns:a16="http://schemas.microsoft.com/office/drawing/2014/main" id="{0FBB8184-66EE-4C70-93E3-013B38113A28}"/>
              </a:ext>
            </a:extLst>
          </p:cNvPr>
          <p:cNvSpPr txBox="1"/>
          <p:nvPr/>
        </p:nvSpPr>
        <p:spPr>
          <a:xfrm>
            <a:off x="179070" y="4720590"/>
            <a:ext cx="3901440" cy="1477328"/>
          </a:xfrm>
          <a:prstGeom prst="rect">
            <a:avLst/>
          </a:prstGeom>
          <a:solidFill>
            <a:schemeClr val="accent2"/>
          </a:solidFill>
        </p:spPr>
        <p:txBody>
          <a:bodyPr wrap="square" rtlCol="0">
            <a:spAutoFit/>
          </a:bodyPr>
          <a:lstStyle/>
          <a:p>
            <a:pPr algn="ctr"/>
            <a:r>
              <a:rPr lang="en-IE" sz="2400" dirty="0">
                <a:solidFill>
                  <a:schemeClr val="bg1"/>
                </a:solidFill>
              </a:rPr>
              <a:t>“Regardless of our differences, we are all the same.”</a:t>
            </a:r>
          </a:p>
          <a:p>
            <a:pPr algn="ctr"/>
            <a:r>
              <a:rPr lang="en-IE" dirty="0">
                <a:solidFill>
                  <a:schemeClr val="bg1"/>
                </a:solidFill>
              </a:rPr>
              <a:t>- </a:t>
            </a:r>
            <a:r>
              <a:rPr lang="en-IE" sz="1200" dirty="0">
                <a:solidFill>
                  <a:schemeClr val="bg1"/>
                </a:solidFill>
              </a:rPr>
              <a:t>Marshal B Rosenberg, American Psychologist</a:t>
            </a:r>
          </a:p>
        </p:txBody>
      </p:sp>
    </p:spTree>
    <p:extLst>
      <p:ext uri="{BB962C8B-B14F-4D97-AF65-F5344CB8AC3E}">
        <p14:creationId xmlns:p14="http://schemas.microsoft.com/office/powerpoint/2010/main" val="31093059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B48ACD-7375-4B1C-9362-96396AD697FC}"/>
              </a:ext>
            </a:extLst>
          </p:cNvPr>
          <p:cNvSpPr>
            <a:spLocks noGrp="1"/>
          </p:cNvSpPr>
          <p:nvPr>
            <p:ph type="body" sz="quarter" idx="20"/>
          </p:nvPr>
        </p:nvSpPr>
        <p:spPr>
          <a:xfrm>
            <a:off x="3749040" y="1570035"/>
            <a:ext cx="8023860" cy="4419285"/>
          </a:xfrm>
        </p:spPr>
        <p:txBody>
          <a:bodyPr/>
          <a:lstStyle/>
          <a:p>
            <a:r>
              <a:rPr lang="en-IE" dirty="0"/>
              <a:t>The host communities can benefit greatly from the refugees becoming involved as active citizens. </a:t>
            </a:r>
          </a:p>
          <a:p>
            <a:r>
              <a:rPr lang="en-IE" dirty="0"/>
              <a:t>Not only will they get to know and understand the newly arrived group, they will also benefit from the new skills, knowledge and resources that the refugees bring from their own countries.</a:t>
            </a:r>
          </a:p>
          <a:p>
            <a:endParaRPr lang="en-IE" dirty="0"/>
          </a:p>
        </p:txBody>
      </p:sp>
      <p:sp>
        <p:nvSpPr>
          <p:cNvPr id="3" name="Text Placeholder 2">
            <a:extLst>
              <a:ext uri="{FF2B5EF4-FFF2-40B4-BE49-F238E27FC236}">
                <a16:creationId xmlns:a16="http://schemas.microsoft.com/office/drawing/2014/main" id="{36343403-5585-4FD4-B031-34133CC7D2DA}"/>
              </a:ext>
            </a:extLst>
          </p:cNvPr>
          <p:cNvSpPr>
            <a:spLocks noGrp="1"/>
          </p:cNvSpPr>
          <p:nvPr>
            <p:ph type="body" sz="quarter" idx="21"/>
          </p:nvPr>
        </p:nvSpPr>
        <p:spPr>
          <a:xfrm>
            <a:off x="2495266" y="191227"/>
            <a:ext cx="8403792" cy="857158"/>
          </a:xfrm>
        </p:spPr>
        <p:txBody>
          <a:bodyPr>
            <a:normAutofit fontScale="92500" lnSpcReduction="20000"/>
          </a:bodyPr>
          <a:lstStyle/>
          <a:p>
            <a:r>
              <a:rPr lang="en-IE" dirty="0"/>
              <a:t>Refugee Active Citizenship – Benefits for Communities</a:t>
            </a:r>
          </a:p>
        </p:txBody>
      </p:sp>
      <p:pic>
        <p:nvPicPr>
          <p:cNvPr id="7" name="Picture 6" descr="A picture containing toy, drawing&#10;&#10;Description automatically generated">
            <a:extLst>
              <a:ext uri="{FF2B5EF4-FFF2-40B4-BE49-F238E27FC236}">
                <a16:creationId xmlns:a16="http://schemas.microsoft.com/office/drawing/2014/main" id="{F801E0F8-B2DB-43DF-85A4-503FBB66D386}"/>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336042" y="1808484"/>
            <a:ext cx="3267456" cy="4267200"/>
          </a:xfrm>
          <a:prstGeom prst="rect">
            <a:avLst/>
          </a:prstGeom>
        </p:spPr>
      </p:pic>
    </p:spTree>
    <p:extLst>
      <p:ext uri="{BB962C8B-B14F-4D97-AF65-F5344CB8AC3E}">
        <p14:creationId xmlns:p14="http://schemas.microsoft.com/office/powerpoint/2010/main" val="18817379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FB1D77-150F-4CA9-909A-AFD40970DE0F}"/>
              </a:ext>
            </a:extLst>
          </p:cNvPr>
          <p:cNvSpPr>
            <a:spLocks noGrp="1"/>
          </p:cNvSpPr>
          <p:nvPr>
            <p:ph type="body" sz="quarter" idx="20"/>
          </p:nvPr>
        </p:nvSpPr>
        <p:spPr>
          <a:xfrm>
            <a:off x="3314700" y="2057063"/>
            <a:ext cx="8618220" cy="3569675"/>
          </a:xfrm>
        </p:spPr>
        <p:txBody>
          <a:bodyPr/>
          <a:lstStyle/>
          <a:p>
            <a:pPr algn="just"/>
            <a:r>
              <a:rPr lang="en-IE" dirty="0"/>
              <a:t>A community champion is a changemaker who takes responsibility for the well-being and improvement of their communities. An inclusive community champion is a leader in the community who is passionate about inclusion.</a:t>
            </a:r>
          </a:p>
          <a:p>
            <a:pPr algn="just"/>
            <a:r>
              <a:rPr lang="en-IE" dirty="0"/>
              <a:t>Typically, they mobilize communities for a common cause to design and champion courses of action to overcome specific community challenges</a:t>
            </a:r>
            <a:r>
              <a:rPr lang="en-IE" dirty="0">
                <a:latin typeface="Trebuchet MS" panose="020B0603020202020204" pitchFamily="34" charset="0"/>
              </a:rPr>
              <a:t>. </a:t>
            </a:r>
            <a:r>
              <a:rPr lang="en-IE" dirty="0"/>
              <a:t>This role could be paid for or voluntarily,  most are volunteers.</a:t>
            </a:r>
            <a:endParaRPr lang="en-IE" dirty="0">
              <a:latin typeface="Trebuchet MS" panose="020B0603020202020204" pitchFamily="34" charset="0"/>
            </a:endParaRPr>
          </a:p>
          <a:p>
            <a:endParaRPr lang="en-IE" dirty="0"/>
          </a:p>
        </p:txBody>
      </p:sp>
      <p:sp>
        <p:nvSpPr>
          <p:cNvPr id="3" name="Text Placeholder 2">
            <a:extLst>
              <a:ext uri="{FF2B5EF4-FFF2-40B4-BE49-F238E27FC236}">
                <a16:creationId xmlns:a16="http://schemas.microsoft.com/office/drawing/2014/main" id="{2415960C-8125-4E45-A4C9-B4E515B0B066}"/>
              </a:ext>
            </a:extLst>
          </p:cNvPr>
          <p:cNvSpPr>
            <a:spLocks noGrp="1"/>
          </p:cNvSpPr>
          <p:nvPr>
            <p:ph type="body" sz="quarter" idx="21"/>
          </p:nvPr>
        </p:nvSpPr>
        <p:spPr>
          <a:xfrm>
            <a:off x="2495266" y="422910"/>
            <a:ext cx="8403792" cy="1185545"/>
          </a:xfrm>
        </p:spPr>
        <p:txBody>
          <a:bodyPr>
            <a:normAutofit/>
          </a:bodyPr>
          <a:lstStyle/>
          <a:p>
            <a:r>
              <a:rPr lang="en-IE" dirty="0"/>
              <a:t>Inclusive Community Champions – who are they?</a:t>
            </a:r>
          </a:p>
          <a:p>
            <a:endParaRPr lang="en-IE" dirty="0"/>
          </a:p>
        </p:txBody>
      </p:sp>
      <p:pic>
        <p:nvPicPr>
          <p:cNvPr id="4" name="Picture Placeholder 5" descr="A picture containing sky, person, outdoor, man&#10;&#10;Description automatically generated">
            <a:extLst>
              <a:ext uri="{FF2B5EF4-FFF2-40B4-BE49-F238E27FC236}">
                <a16:creationId xmlns:a16="http://schemas.microsoft.com/office/drawing/2014/main" id="{A901B5AC-3CE6-454B-847E-650017143C40}"/>
              </a:ext>
            </a:extLst>
          </p:cNvPr>
          <p:cNvPicPr>
            <a:picLocks noChangeAspect="1"/>
          </p:cNvPicPr>
          <p:nvPr/>
        </p:nvPicPr>
        <p:blipFill rotWithShape="1">
          <a:blip r:embed="rId2"/>
          <a:srcRect l="38734" r="-1368"/>
          <a:stretch/>
        </p:blipFill>
        <p:spPr>
          <a:xfrm flipH="1">
            <a:off x="-85000" y="2057064"/>
            <a:ext cx="3273970" cy="3920825"/>
          </a:xfrm>
          <a:prstGeom prst="rect">
            <a:avLst/>
          </a:prstGeom>
        </p:spPr>
      </p:pic>
      <p:sp>
        <p:nvSpPr>
          <p:cNvPr id="5" name="Rectangle 4">
            <a:extLst>
              <a:ext uri="{FF2B5EF4-FFF2-40B4-BE49-F238E27FC236}">
                <a16:creationId xmlns:a16="http://schemas.microsoft.com/office/drawing/2014/main" id="{C192D483-8EBE-445B-8F66-2AC86175CA8D}"/>
              </a:ext>
            </a:extLst>
          </p:cNvPr>
          <p:cNvSpPr/>
          <p:nvPr/>
        </p:nvSpPr>
        <p:spPr>
          <a:xfrm>
            <a:off x="3962401" y="5418979"/>
            <a:ext cx="8229599" cy="830997"/>
          </a:xfrm>
          <a:prstGeom prst="rect">
            <a:avLst/>
          </a:prstGeom>
          <a:solidFill>
            <a:srgbClr val="16A8D3"/>
          </a:solidFill>
        </p:spPr>
        <p:txBody>
          <a:bodyPr wrap="square">
            <a:spAutoFit/>
          </a:bodyPr>
          <a:lstStyle/>
          <a:p>
            <a:r>
              <a:rPr lang="en-IE" sz="2400" dirty="0">
                <a:solidFill>
                  <a:schemeClr val="bg1"/>
                </a:solidFill>
                <a:latin typeface="+mj-lt"/>
              </a:rPr>
              <a:t>The Role of the Community Champion work  is part education, part inspiration, part motivation and part mobilization.</a:t>
            </a:r>
          </a:p>
        </p:txBody>
      </p:sp>
    </p:spTree>
    <p:extLst>
      <p:ext uri="{BB962C8B-B14F-4D97-AF65-F5344CB8AC3E}">
        <p14:creationId xmlns:p14="http://schemas.microsoft.com/office/powerpoint/2010/main" val="33554359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B48ACD-7375-4B1C-9362-96396AD697FC}"/>
              </a:ext>
            </a:extLst>
          </p:cNvPr>
          <p:cNvSpPr>
            <a:spLocks noGrp="1"/>
          </p:cNvSpPr>
          <p:nvPr>
            <p:ph type="body" sz="quarter" idx="20"/>
          </p:nvPr>
        </p:nvSpPr>
        <p:spPr>
          <a:xfrm>
            <a:off x="4171950" y="1808484"/>
            <a:ext cx="7406640" cy="4129409"/>
          </a:xfrm>
        </p:spPr>
        <p:txBody>
          <a:bodyPr/>
          <a:lstStyle/>
          <a:p>
            <a:r>
              <a:rPr lang="en-IE" dirty="0"/>
              <a:t>Active citizenship is also about people being empowered to participate in democratic decision-making and effect change in their communities to the betterment of all.</a:t>
            </a:r>
          </a:p>
          <a:p>
            <a:r>
              <a:rPr lang="en-IE" dirty="0"/>
              <a:t>Promoting active citizenship among adult refugees is key the integration process as it gives refugees back a sense autonomy and control of their lives and futures in their host countries. </a:t>
            </a:r>
          </a:p>
          <a:p>
            <a:pPr marL="0" indent="0">
              <a:buNone/>
            </a:pPr>
            <a:endParaRPr lang="en-IE" dirty="0"/>
          </a:p>
        </p:txBody>
      </p:sp>
      <p:sp>
        <p:nvSpPr>
          <p:cNvPr id="3" name="Text Placeholder 2">
            <a:extLst>
              <a:ext uri="{FF2B5EF4-FFF2-40B4-BE49-F238E27FC236}">
                <a16:creationId xmlns:a16="http://schemas.microsoft.com/office/drawing/2014/main" id="{36343403-5585-4FD4-B031-34133CC7D2DA}"/>
              </a:ext>
            </a:extLst>
          </p:cNvPr>
          <p:cNvSpPr>
            <a:spLocks noGrp="1"/>
          </p:cNvSpPr>
          <p:nvPr>
            <p:ph type="body" sz="quarter" idx="21"/>
          </p:nvPr>
        </p:nvSpPr>
        <p:spPr>
          <a:xfrm>
            <a:off x="4343400" y="191227"/>
            <a:ext cx="6555658" cy="857158"/>
          </a:xfrm>
        </p:spPr>
        <p:txBody>
          <a:bodyPr>
            <a:normAutofit fontScale="92500" lnSpcReduction="20000"/>
          </a:bodyPr>
          <a:lstStyle/>
          <a:p>
            <a:r>
              <a:rPr lang="en-IE" dirty="0"/>
              <a:t>Why Service Providers need to promote Active Citizenship?</a:t>
            </a:r>
          </a:p>
        </p:txBody>
      </p:sp>
      <p:pic>
        <p:nvPicPr>
          <p:cNvPr id="5" name="Picture 4" descr="A picture containing clothing, clock&#10;&#10;Description automatically generated">
            <a:extLst>
              <a:ext uri="{FF2B5EF4-FFF2-40B4-BE49-F238E27FC236}">
                <a16:creationId xmlns:a16="http://schemas.microsoft.com/office/drawing/2014/main" id="{1D63D642-0043-43C2-A59A-C16A6138849F}"/>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19129" r="19446"/>
          <a:stretch/>
        </p:blipFill>
        <p:spPr>
          <a:xfrm>
            <a:off x="320039" y="2030100"/>
            <a:ext cx="3691891" cy="3686175"/>
          </a:xfrm>
          <a:prstGeom prst="rect">
            <a:avLst/>
          </a:prstGeom>
        </p:spPr>
      </p:pic>
    </p:spTree>
    <p:extLst>
      <p:ext uri="{BB962C8B-B14F-4D97-AF65-F5344CB8AC3E}">
        <p14:creationId xmlns:p14="http://schemas.microsoft.com/office/powerpoint/2010/main" val="13463742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EA100D9-7D23-4835-B25F-6EA2A289291D}"/>
              </a:ext>
            </a:extLst>
          </p:cNvPr>
          <p:cNvSpPr>
            <a:spLocks noGrp="1"/>
          </p:cNvSpPr>
          <p:nvPr>
            <p:ph type="body" sz="quarter" idx="20"/>
          </p:nvPr>
        </p:nvSpPr>
        <p:spPr>
          <a:xfrm>
            <a:off x="5749290" y="1754551"/>
            <a:ext cx="6442710" cy="3872188"/>
          </a:xfrm>
        </p:spPr>
        <p:txBody>
          <a:bodyPr/>
          <a:lstStyle/>
          <a:p>
            <a:pPr>
              <a:buFont typeface="Arial" panose="020B0604020202020204" pitchFamily="34" charset="0"/>
              <a:buChar char="•"/>
            </a:pPr>
            <a:r>
              <a:rPr lang="en-IE" dirty="0"/>
              <a:t>Emerging communities need a diversity of leaders. With diverse leadership, our communities will grow stronger.</a:t>
            </a:r>
          </a:p>
          <a:p>
            <a:pPr>
              <a:buFont typeface="Arial" panose="020B0604020202020204" pitchFamily="34" charset="0"/>
              <a:buChar char="•"/>
            </a:pPr>
            <a:r>
              <a:rPr lang="en-IE" dirty="0"/>
              <a:t>Migrant and refugee community members have a point of view that the community would like to hear and a set of skills that is unique and valuable.</a:t>
            </a:r>
          </a:p>
          <a:p>
            <a:pPr>
              <a:buFont typeface="Arial" panose="020B0604020202020204" pitchFamily="34" charset="0"/>
              <a:buChar char="•"/>
            </a:pPr>
            <a:r>
              <a:rPr lang="en-IE" dirty="0"/>
              <a:t>Diversity of Leadership creates opportunities for respectful dialogue and collective problem solving. </a:t>
            </a:r>
          </a:p>
          <a:p>
            <a:pPr>
              <a:buFont typeface="Arial" panose="020B0604020202020204" pitchFamily="34" charset="0"/>
              <a:buChar char="•"/>
            </a:pPr>
            <a:r>
              <a:rPr lang="en-IE" dirty="0"/>
              <a:t>Anyone can learn to be a community leaders. Leadership skills are built step-by-step.</a:t>
            </a:r>
          </a:p>
          <a:p>
            <a:endParaRPr lang="en-IE" dirty="0"/>
          </a:p>
        </p:txBody>
      </p:sp>
      <p:sp>
        <p:nvSpPr>
          <p:cNvPr id="3" name="Text Placeholder 2">
            <a:extLst>
              <a:ext uri="{FF2B5EF4-FFF2-40B4-BE49-F238E27FC236}">
                <a16:creationId xmlns:a16="http://schemas.microsoft.com/office/drawing/2014/main" id="{AF8BD801-1674-49B6-B5A2-5127862E64AA}"/>
              </a:ext>
            </a:extLst>
          </p:cNvPr>
          <p:cNvSpPr>
            <a:spLocks noGrp="1"/>
          </p:cNvSpPr>
          <p:nvPr>
            <p:ph type="body" sz="quarter" idx="21"/>
          </p:nvPr>
        </p:nvSpPr>
        <p:spPr/>
        <p:txBody>
          <a:bodyPr>
            <a:normAutofit fontScale="92500" lnSpcReduction="20000"/>
          </a:bodyPr>
          <a:lstStyle/>
          <a:p>
            <a:r>
              <a:rPr lang="en-IE" dirty="0"/>
              <a:t>Why educate and empower refugees and migrants to become active citizens?</a:t>
            </a:r>
          </a:p>
        </p:txBody>
      </p:sp>
      <p:pic>
        <p:nvPicPr>
          <p:cNvPr id="5" name="Picture 4" descr="A group of people posing for the camera&#10;&#10;Description automatically generated">
            <a:extLst>
              <a:ext uri="{FF2B5EF4-FFF2-40B4-BE49-F238E27FC236}">
                <a16:creationId xmlns:a16="http://schemas.microsoft.com/office/drawing/2014/main" id="{71234A7E-19FC-4AA1-BF9F-4907E17782A9}"/>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0" y="2115481"/>
            <a:ext cx="5529540" cy="3511258"/>
          </a:xfrm>
          <a:prstGeom prst="rect">
            <a:avLst/>
          </a:prstGeom>
        </p:spPr>
      </p:pic>
    </p:spTree>
    <p:extLst>
      <p:ext uri="{BB962C8B-B14F-4D97-AF65-F5344CB8AC3E}">
        <p14:creationId xmlns:p14="http://schemas.microsoft.com/office/powerpoint/2010/main" val="133606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6893C1B-F8FC-4864-AD69-C533C508F634}"/>
              </a:ext>
            </a:extLst>
          </p:cNvPr>
          <p:cNvSpPr>
            <a:spLocks noGrp="1"/>
          </p:cNvSpPr>
          <p:nvPr>
            <p:ph type="body" sz="quarter" idx="20"/>
          </p:nvPr>
        </p:nvSpPr>
        <p:spPr>
          <a:xfrm>
            <a:off x="3937040" y="1985132"/>
            <a:ext cx="8043429" cy="3631644"/>
          </a:xfrm>
        </p:spPr>
        <p:txBody>
          <a:bodyPr/>
          <a:lstStyle/>
          <a:p>
            <a:pPr marL="342900" indent="-342900">
              <a:buFont typeface="Arial" panose="020B0604020202020204" pitchFamily="34" charset="0"/>
              <a:buChar char="•"/>
            </a:pPr>
            <a:r>
              <a:rPr lang="en-IE" dirty="0"/>
              <a:t>Sajjad Hussain was born in Pakistan but has lived in Ireland for almost 20 years. He originally came to Ireland on a work permit and has made Roscommon his home.</a:t>
            </a:r>
          </a:p>
          <a:p>
            <a:pPr marL="342900" indent="-342900">
              <a:buFont typeface="Arial" panose="020B0604020202020204" pitchFamily="34" charset="0"/>
              <a:buChar char="•"/>
            </a:pPr>
            <a:r>
              <a:rPr lang="en-IE" dirty="0"/>
              <a:t>In 2018, he was one of four people from the Ballaghaderreen to accept a Community People of the Year award in recognition of the town’s response to the arrival of the refugees from Syria.</a:t>
            </a:r>
          </a:p>
          <a:p>
            <a:pPr marL="342900" indent="-342900">
              <a:buFont typeface="Arial" panose="020B0604020202020204" pitchFamily="34" charset="0"/>
              <a:buChar char="•"/>
            </a:pPr>
            <a:r>
              <a:rPr lang="en-IE" dirty="0"/>
              <a:t>An active citizen in his community, Sajjad has been involved in the Tidy Towns committee, the youth organisation </a:t>
            </a:r>
            <a:r>
              <a:rPr lang="en-IE" dirty="0" err="1"/>
              <a:t>Foróige</a:t>
            </a:r>
            <a:r>
              <a:rPr lang="en-IE" dirty="0"/>
              <a:t> and he also founded the local cricket club</a:t>
            </a:r>
          </a:p>
          <a:p>
            <a:pPr marL="342900" indent="-342900">
              <a:buFont typeface="Arial" panose="020B0604020202020204" pitchFamily="34" charset="0"/>
              <a:buChar char="•"/>
            </a:pPr>
            <a:r>
              <a:rPr lang="en-IE" dirty="0"/>
              <a:t>In 2019, Hussain contested the local Roscommon election.  </a:t>
            </a:r>
          </a:p>
          <a:p>
            <a:pPr marL="342900" indent="-342900">
              <a:buFont typeface="Arial" panose="020B0604020202020204" pitchFamily="34" charset="0"/>
              <a:buChar char="•"/>
            </a:pPr>
            <a:endParaRPr lang="en-IE" dirty="0"/>
          </a:p>
        </p:txBody>
      </p:sp>
      <p:sp>
        <p:nvSpPr>
          <p:cNvPr id="4" name="Text Placeholder 3">
            <a:extLst>
              <a:ext uri="{FF2B5EF4-FFF2-40B4-BE49-F238E27FC236}">
                <a16:creationId xmlns:a16="http://schemas.microsoft.com/office/drawing/2014/main" id="{6D624EC7-ECF2-487A-8A48-D32CB8FE340F}"/>
              </a:ext>
            </a:extLst>
          </p:cNvPr>
          <p:cNvSpPr>
            <a:spLocks noGrp="1"/>
          </p:cNvSpPr>
          <p:nvPr>
            <p:ph type="body" sz="quarter" idx="22"/>
          </p:nvPr>
        </p:nvSpPr>
        <p:spPr>
          <a:xfrm>
            <a:off x="4111644" y="338945"/>
            <a:ext cx="7694219" cy="1531724"/>
          </a:xfrm>
        </p:spPr>
        <p:txBody>
          <a:bodyPr>
            <a:noAutofit/>
          </a:bodyPr>
          <a:lstStyle/>
          <a:p>
            <a:r>
              <a:rPr lang="en-IE" dirty="0"/>
              <a:t>Sajjad Hussain (Pakistan Migrant) Ballaghaderreen, Ireland</a:t>
            </a:r>
          </a:p>
        </p:txBody>
      </p:sp>
      <p:sp>
        <p:nvSpPr>
          <p:cNvPr id="3" name="Rectangle 2">
            <a:extLst>
              <a:ext uri="{FF2B5EF4-FFF2-40B4-BE49-F238E27FC236}">
                <a16:creationId xmlns:a16="http://schemas.microsoft.com/office/drawing/2014/main" id="{05FC9E5C-B4FB-4E8A-B258-1D867B855609}"/>
              </a:ext>
            </a:extLst>
          </p:cNvPr>
          <p:cNvSpPr/>
          <p:nvPr/>
        </p:nvSpPr>
        <p:spPr>
          <a:xfrm>
            <a:off x="327660" y="6364573"/>
            <a:ext cx="6096000" cy="400110"/>
          </a:xfrm>
          <a:prstGeom prst="rect">
            <a:avLst/>
          </a:prstGeom>
        </p:spPr>
        <p:txBody>
          <a:bodyPr>
            <a:spAutoFit/>
          </a:bodyPr>
          <a:lstStyle/>
          <a:p>
            <a:r>
              <a:rPr lang="en-IE" sz="1000" dirty="0"/>
              <a:t>More info: </a:t>
            </a:r>
            <a:r>
              <a:rPr lang="en-IE" sz="1000" dirty="0">
                <a:hlinkClick r:id="rId2"/>
              </a:rPr>
              <a:t>https://www.irishtimes.com/news/politics/barber-hopes-to-emerge-a-cut-above-in-roscommon-council-election-1.3797201</a:t>
            </a:r>
            <a:r>
              <a:rPr lang="en-IE" sz="1000" dirty="0"/>
              <a:t> </a:t>
            </a:r>
          </a:p>
        </p:txBody>
      </p:sp>
      <p:sp>
        <p:nvSpPr>
          <p:cNvPr id="5" name="Rectangle 4">
            <a:extLst>
              <a:ext uri="{FF2B5EF4-FFF2-40B4-BE49-F238E27FC236}">
                <a16:creationId xmlns:a16="http://schemas.microsoft.com/office/drawing/2014/main" id="{E06656AC-B175-42A8-90C3-9D78192B53BC}"/>
              </a:ext>
            </a:extLst>
          </p:cNvPr>
          <p:cNvSpPr/>
          <p:nvPr/>
        </p:nvSpPr>
        <p:spPr>
          <a:xfrm>
            <a:off x="0" y="229078"/>
            <a:ext cx="3680460" cy="2862322"/>
          </a:xfrm>
          <a:prstGeom prst="rect">
            <a:avLst/>
          </a:prstGeom>
          <a:solidFill>
            <a:srgbClr val="B6BD00"/>
          </a:solidFill>
        </p:spPr>
        <p:txBody>
          <a:bodyPr wrap="square">
            <a:spAutoFit/>
          </a:bodyPr>
          <a:lstStyle/>
          <a:p>
            <a:r>
              <a:rPr lang="en-IE" sz="3600" dirty="0">
                <a:solidFill>
                  <a:schemeClr val="bg1"/>
                </a:solidFill>
                <a:highlight>
                  <a:srgbClr val="B6BD00"/>
                </a:highlight>
              </a:rPr>
              <a:t> Let’s meet:</a:t>
            </a:r>
          </a:p>
          <a:p>
            <a:r>
              <a:rPr lang="en-IE" sz="3600" dirty="0">
                <a:solidFill>
                  <a:schemeClr val="bg1"/>
                </a:solidFill>
              </a:rPr>
              <a:t>Active Citizen and Migrant </a:t>
            </a:r>
          </a:p>
          <a:p>
            <a:r>
              <a:rPr lang="en-IE" sz="3600" dirty="0">
                <a:solidFill>
                  <a:schemeClr val="bg1"/>
                </a:solidFill>
              </a:rPr>
              <a:t>Community Champion</a:t>
            </a:r>
            <a:endParaRPr lang="en-IE" sz="3600" dirty="0">
              <a:solidFill>
                <a:schemeClr val="bg1"/>
              </a:solidFill>
              <a:highlight>
                <a:srgbClr val="B6BD00"/>
              </a:highlight>
            </a:endParaRPr>
          </a:p>
        </p:txBody>
      </p:sp>
      <p:pic>
        <p:nvPicPr>
          <p:cNvPr id="10" name="Picture 4" descr="Image may contain: 1 person, smiling">
            <a:extLst>
              <a:ext uri="{FF2B5EF4-FFF2-40B4-BE49-F238E27FC236}">
                <a16:creationId xmlns:a16="http://schemas.microsoft.com/office/drawing/2014/main" id="{896639D1-F5BC-4E05-A620-32338A6DD2FE}"/>
              </a:ext>
            </a:extLst>
          </p:cNvPr>
          <p:cNvPicPr>
            <a:picLocks noGrp="1" noChangeAspect="1" noChangeArrowheads="1"/>
          </p:cNvPicPr>
          <p:nvPr>
            <p:ph type="pic" sz="quarter" idx="21"/>
          </p:nvPr>
        </p:nvPicPr>
        <p:blipFill>
          <a:blip r:embed="rId3">
            <a:extLst>
              <a:ext uri="{28A0092B-C50C-407E-A947-70E740481C1C}">
                <a14:useLocalDpi xmlns:a14="http://schemas.microsoft.com/office/drawing/2010/main" val="0"/>
              </a:ext>
            </a:extLst>
          </a:blip>
          <a:srcRect l="982" r="982"/>
          <a:stretch>
            <a:fillRect/>
          </a:stretch>
        </p:blipFill>
        <p:spPr bwMode="auto">
          <a:xfrm>
            <a:off x="584897" y="3287918"/>
            <a:ext cx="2941849" cy="2960146"/>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67017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6893C1B-F8FC-4864-AD69-C533C508F634}"/>
              </a:ext>
            </a:extLst>
          </p:cNvPr>
          <p:cNvSpPr>
            <a:spLocks noGrp="1"/>
          </p:cNvSpPr>
          <p:nvPr>
            <p:ph type="body" sz="quarter" idx="20"/>
          </p:nvPr>
        </p:nvSpPr>
        <p:spPr>
          <a:xfrm>
            <a:off x="5842559" y="2028544"/>
            <a:ext cx="6137909" cy="3631644"/>
          </a:xfrm>
        </p:spPr>
        <p:txBody>
          <a:bodyPr/>
          <a:lstStyle/>
          <a:p>
            <a:r>
              <a:rPr lang="en-IE" i="1" dirty="0"/>
              <a:t>“I get involved in community groups because of my boys. I have been involved in the Family Resource Centre, the Community Council, the Defibrillator Group, and the Parents Association, in both the national and secondary school.</a:t>
            </a:r>
          </a:p>
          <a:p>
            <a:r>
              <a:rPr lang="en-IE" i="1" dirty="0"/>
              <a:t>Myself, I think everybody should get involved because... It’s for their children, it is for themselves, it’s for </a:t>
            </a:r>
            <a:r>
              <a:rPr lang="en-IE" i="1" dirty="0" err="1"/>
              <a:t>Ballyhaunis</a:t>
            </a:r>
            <a:r>
              <a:rPr lang="en-IE" i="1" dirty="0"/>
              <a:t>, and it is for Irish people to understand the culture of different nationalities.”</a:t>
            </a:r>
          </a:p>
          <a:p>
            <a:endParaRPr lang="en-IE" dirty="0"/>
          </a:p>
        </p:txBody>
      </p:sp>
      <p:pic>
        <p:nvPicPr>
          <p:cNvPr id="6" name="Picture Placeholder 5" descr="A person standing in front of a building&#10;&#10;Description automatically generated">
            <a:extLst>
              <a:ext uri="{FF2B5EF4-FFF2-40B4-BE49-F238E27FC236}">
                <a16:creationId xmlns:a16="http://schemas.microsoft.com/office/drawing/2014/main" id="{98C63FEB-12C0-43CC-9E72-F8CBF6FEBBE4}"/>
              </a:ext>
            </a:extLst>
          </p:cNvPr>
          <p:cNvPicPr>
            <a:picLocks noGrp="1" noChangeAspect="1"/>
          </p:cNvPicPr>
          <p:nvPr>
            <p:ph type="pic" sz="quarter" idx="21"/>
          </p:nvPr>
        </p:nvPicPr>
        <p:blipFill>
          <a:blip r:embed="rId2"/>
          <a:srcRect l="12747" r="12747"/>
          <a:stretch>
            <a:fillRect/>
          </a:stretch>
        </p:blipFill>
        <p:spPr/>
      </p:pic>
      <p:sp>
        <p:nvSpPr>
          <p:cNvPr id="4" name="Text Placeholder 3">
            <a:extLst>
              <a:ext uri="{FF2B5EF4-FFF2-40B4-BE49-F238E27FC236}">
                <a16:creationId xmlns:a16="http://schemas.microsoft.com/office/drawing/2014/main" id="{6D624EC7-ECF2-487A-8A48-D32CB8FE340F}"/>
              </a:ext>
            </a:extLst>
          </p:cNvPr>
          <p:cNvSpPr>
            <a:spLocks noGrp="1"/>
          </p:cNvSpPr>
          <p:nvPr>
            <p:ph type="body" sz="quarter" idx="22"/>
          </p:nvPr>
        </p:nvSpPr>
        <p:spPr>
          <a:xfrm>
            <a:off x="5842559" y="480060"/>
            <a:ext cx="5858904" cy="1144981"/>
          </a:xfrm>
        </p:spPr>
        <p:txBody>
          <a:bodyPr>
            <a:normAutofit/>
          </a:bodyPr>
          <a:lstStyle/>
          <a:p>
            <a:r>
              <a:rPr lang="en-IE" b="1" dirty="0" err="1"/>
              <a:t>Manar</a:t>
            </a:r>
            <a:r>
              <a:rPr lang="en-IE" b="1" dirty="0"/>
              <a:t> </a:t>
            </a:r>
            <a:r>
              <a:rPr lang="en-IE" b="1" dirty="0" err="1"/>
              <a:t>Cherbatji</a:t>
            </a:r>
            <a:r>
              <a:rPr lang="en-IE" b="1" dirty="0"/>
              <a:t>, </a:t>
            </a:r>
            <a:r>
              <a:rPr lang="en-IE" b="1" dirty="0" err="1"/>
              <a:t>Ballyhaunis</a:t>
            </a:r>
            <a:r>
              <a:rPr lang="en-IE" b="1" dirty="0"/>
              <a:t>, Ireland</a:t>
            </a:r>
            <a:endParaRPr lang="en-IE" dirty="0"/>
          </a:p>
        </p:txBody>
      </p:sp>
      <p:sp>
        <p:nvSpPr>
          <p:cNvPr id="5" name="Rectangle 4">
            <a:extLst>
              <a:ext uri="{FF2B5EF4-FFF2-40B4-BE49-F238E27FC236}">
                <a16:creationId xmlns:a16="http://schemas.microsoft.com/office/drawing/2014/main" id="{63897C3B-2904-4FD0-930B-24AC097A2D01}"/>
              </a:ext>
            </a:extLst>
          </p:cNvPr>
          <p:cNvSpPr/>
          <p:nvPr/>
        </p:nvSpPr>
        <p:spPr>
          <a:xfrm>
            <a:off x="0" y="537688"/>
            <a:ext cx="2354042" cy="646331"/>
          </a:xfrm>
          <a:prstGeom prst="rect">
            <a:avLst/>
          </a:prstGeom>
        </p:spPr>
        <p:txBody>
          <a:bodyPr wrap="none">
            <a:spAutoFit/>
          </a:bodyPr>
          <a:lstStyle/>
          <a:p>
            <a:r>
              <a:rPr lang="en-IE" sz="3600" dirty="0">
                <a:solidFill>
                  <a:schemeClr val="bg1"/>
                </a:solidFill>
                <a:highlight>
                  <a:srgbClr val="B6BD00"/>
                </a:highlight>
              </a:rPr>
              <a:t> Let’s meet:</a:t>
            </a:r>
            <a:endParaRPr lang="en-IE" sz="3600" dirty="0">
              <a:highlight>
                <a:srgbClr val="B6BD00"/>
              </a:highlight>
            </a:endParaRPr>
          </a:p>
        </p:txBody>
      </p:sp>
      <p:sp>
        <p:nvSpPr>
          <p:cNvPr id="8" name="Rectangle 7">
            <a:extLst>
              <a:ext uri="{FF2B5EF4-FFF2-40B4-BE49-F238E27FC236}">
                <a16:creationId xmlns:a16="http://schemas.microsoft.com/office/drawing/2014/main" id="{A1DDC3FF-987B-4385-AB82-3AA964E1B331}"/>
              </a:ext>
            </a:extLst>
          </p:cNvPr>
          <p:cNvSpPr/>
          <p:nvPr/>
        </p:nvSpPr>
        <p:spPr>
          <a:xfrm>
            <a:off x="0" y="309088"/>
            <a:ext cx="4560570" cy="2308324"/>
          </a:xfrm>
          <a:prstGeom prst="rect">
            <a:avLst/>
          </a:prstGeom>
          <a:solidFill>
            <a:srgbClr val="B6BD00"/>
          </a:solidFill>
        </p:spPr>
        <p:txBody>
          <a:bodyPr wrap="square">
            <a:spAutoFit/>
          </a:bodyPr>
          <a:lstStyle/>
          <a:p>
            <a:r>
              <a:rPr lang="en-IE" sz="3600" dirty="0">
                <a:solidFill>
                  <a:schemeClr val="bg1"/>
                </a:solidFill>
                <a:highlight>
                  <a:srgbClr val="B6BD00"/>
                </a:highlight>
              </a:rPr>
              <a:t> Let’s meet:</a:t>
            </a:r>
          </a:p>
          <a:p>
            <a:r>
              <a:rPr lang="en-IE" sz="3600" dirty="0">
                <a:solidFill>
                  <a:schemeClr val="bg1"/>
                </a:solidFill>
              </a:rPr>
              <a:t>Active Citizen and </a:t>
            </a:r>
          </a:p>
          <a:p>
            <a:r>
              <a:rPr lang="en-IE" sz="3600" dirty="0">
                <a:solidFill>
                  <a:schemeClr val="bg1"/>
                </a:solidFill>
              </a:rPr>
              <a:t>Migrant Community Champion</a:t>
            </a:r>
            <a:endParaRPr lang="en-IE" sz="3600" dirty="0">
              <a:solidFill>
                <a:schemeClr val="bg1"/>
              </a:solidFill>
              <a:highlight>
                <a:srgbClr val="B6BD00"/>
              </a:highlight>
            </a:endParaRPr>
          </a:p>
        </p:txBody>
      </p:sp>
    </p:spTree>
    <p:extLst>
      <p:ext uri="{BB962C8B-B14F-4D97-AF65-F5344CB8AC3E}">
        <p14:creationId xmlns:p14="http://schemas.microsoft.com/office/powerpoint/2010/main" val="4405321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p:cNvSpPr>
            <a:spLocks noGrp="1"/>
          </p:cNvSpPr>
          <p:nvPr>
            <p:ph type="body" sz="quarter" idx="13"/>
          </p:nvPr>
        </p:nvSpPr>
        <p:spPr>
          <a:xfrm>
            <a:off x="3923073" y="173189"/>
            <a:ext cx="6272488" cy="1681125"/>
          </a:xfrm>
        </p:spPr>
        <p:txBody>
          <a:bodyPr>
            <a:normAutofit fontScale="92500" lnSpcReduction="20000"/>
          </a:bodyPr>
          <a:lstStyle/>
          <a:p>
            <a:r>
              <a:rPr lang="it-IT" dirty="0"/>
              <a:t>Ylenia Pepe: </a:t>
            </a:r>
            <a:r>
              <a:rPr lang="en-US" dirty="0"/>
              <a:t>young Neapolitan photographer, a journalist and an aspiring teacher who has lived in Perugia for 5 years</a:t>
            </a:r>
            <a:endParaRPr lang="en-IE" dirty="0"/>
          </a:p>
          <a:p>
            <a:endParaRPr lang="it-IT" dirty="0"/>
          </a:p>
        </p:txBody>
      </p:sp>
      <p:sp>
        <p:nvSpPr>
          <p:cNvPr id="3" name="Segnaposto testo 2"/>
          <p:cNvSpPr>
            <a:spLocks noGrp="1"/>
          </p:cNvSpPr>
          <p:nvPr>
            <p:ph type="body" sz="quarter" idx="14"/>
          </p:nvPr>
        </p:nvSpPr>
        <p:spPr>
          <a:xfrm>
            <a:off x="3923073" y="2003148"/>
            <a:ext cx="8268927" cy="3975101"/>
          </a:xfrm>
        </p:spPr>
        <p:txBody>
          <a:bodyPr/>
          <a:lstStyle/>
          <a:p>
            <a:pPr lvl="0"/>
            <a:r>
              <a:rPr lang="it-IT" dirty="0"/>
              <a:t>Ylenia </a:t>
            </a:r>
            <a:r>
              <a:rPr lang="en-US" dirty="0"/>
              <a:t>has been collaborating with </a:t>
            </a:r>
            <a:r>
              <a:rPr lang="en-US" dirty="0" err="1"/>
              <a:t>Tamat</a:t>
            </a:r>
            <a:r>
              <a:rPr lang="en-US" dirty="0"/>
              <a:t> for two years. The projects in which she was mainly involved were: </a:t>
            </a:r>
            <a:r>
              <a:rPr lang="en-US" dirty="0" err="1"/>
              <a:t>Umbriamico</a:t>
            </a:r>
            <a:r>
              <a:rPr lang="en-US" dirty="0"/>
              <a:t> (project coordinated by </a:t>
            </a:r>
            <a:r>
              <a:rPr lang="en-US" dirty="0" err="1"/>
              <a:t>Tamat</a:t>
            </a:r>
            <a:r>
              <a:rPr lang="en-US" dirty="0"/>
              <a:t> and co-financed by AICS) with the laboratory </a:t>
            </a:r>
            <a:r>
              <a:rPr lang="en-US" dirty="0" err="1"/>
              <a:t>Biografie</a:t>
            </a:r>
            <a:r>
              <a:rPr lang="en-US" dirty="0"/>
              <a:t> In </a:t>
            </a:r>
            <a:r>
              <a:rPr lang="en-US" dirty="0" err="1"/>
              <a:t>Viaggio</a:t>
            </a:r>
            <a:r>
              <a:rPr lang="en-US" dirty="0"/>
              <a:t> and Cultivate Integration. Her active citizen and community champion work includes:</a:t>
            </a:r>
            <a:endParaRPr lang="it-IT" dirty="0"/>
          </a:p>
          <a:p>
            <a:pPr marL="342900" lvl="0" indent="-342900">
              <a:buFont typeface="Arial" panose="020B0604020202020204" pitchFamily="34" charset="0"/>
              <a:buChar char="•"/>
            </a:pPr>
            <a:r>
              <a:rPr lang="en-US" dirty="0"/>
              <a:t>Writing articles concerning migration and integration issues for an online magazine</a:t>
            </a:r>
            <a:endParaRPr lang="it-IT" dirty="0"/>
          </a:p>
          <a:p>
            <a:pPr marL="342900" lvl="0" indent="-342900">
              <a:buFont typeface="Arial" panose="020B0604020202020204" pitchFamily="34" charset="0"/>
              <a:buChar char="•"/>
            </a:pPr>
            <a:r>
              <a:rPr lang="en-US" dirty="0"/>
              <a:t>teaching Italian as a volunteer to foreigners for an association in her neighborhood and teaching Italian to asylum seekers who are involved in the "Let's cultivate integration" project which aims to promote the economic and social inclusion of third-country nationals thanks to the strengthening of their skills.</a:t>
            </a:r>
            <a:endParaRPr lang="it-IT" dirty="0"/>
          </a:p>
          <a:p>
            <a:endParaRPr lang="it-IT" dirty="0"/>
          </a:p>
        </p:txBody>
      </p:sp>
      <p:pic>
        <p:nvPicPr>
          <p:cNvPr id="4" name="Segnaposto immagine 7"/>
          <p:cNvPicPr>
            <a:picLocks noChangeAspect="1"/>
          </p:cNvPicPr>
          <p:nvPr/>
        </p:nvPicPr>
        <p:blipFill>
          <a:blip r:embed="rId2"/>
          <a:srcRect l="22629" r="22629"/>
          <a:stretch>
            <a:fillRect/>
          </a:stretch>
        </p:blipFill>
        <p:spPr>
          <a:xfrm>
            <a:off x="0" y="3300838"/>
            <a:ext cx="3731342" cy="2983398"/>
          </a:xfrm>
          <a:prstGeom prst="rect">
            <a:avLst/>
          </a:prstGeom>
          <a:noFill/>
          <a:ln cap="flat">
            <a:noFill/>
          </a:ln>
        </p:spPr>
      </p:pic>
      <p:sp>
        <p:nvSpPr>
          <p:cNvPr id="5" name="Rectangle 4">
            <a:extLst>
              <a:ext uri="{FF2B5EF4-FFF2-40B4-BE49-F238E27FC236}">
                <a16:creationId xmlns:a16="http://schemas.microsoft.com/office/drawing/2014/main" id="{E06656AC-B175-42A8-90C3-9D78192B53BC}"/>
              </a:ext>
            </a:extLst>
          </p:cNvPr>
          <p:cNvSpPr/>
          <p:nvPr/>
        </p:nvSpPr>
        <p:spPr>
          <a:xfrm>
            <a:off x="0" y="0"/>
            <a:ext cx="3716594" cy="2862322"/>
          </a:xfrm>
          <a:prstGeom prst="rect">
            <a:avLst/>
          </a:prstGeom>
          <a:solidFill>
            <a:srgbClr val="B6BD00"/>
          </a:solidFill>
        </p:spPr>
        <p:txBody>
          <a:bodyPr wrap="square">
            <a:spAutoFit/>
          </a:bodyPr>
          <a:lstStyle/>
          <a:p>
            <a:r>
              <a:rPr lang="en-IE" sz="3600" dirty="0">
                <a:solidFill>
                  <a:schemeClr val="bg1"/>
                </a:solidFill>
                <a:highlight>
                  <a:srgbClr val="B6BD00"/>
                </a:highlight>
              </a:rPr>
              <a:t> Let’s meet:</a:t>
            </a:r>
          </a:p>
          <a:p>
            <a:r>
              <a:rPr lang="en-IE" sz="3600" dirty="0">
                <a:solidFill>
                  <a:schemeClr val="bg1"/>
                </a:solidFill>
              </a:rPr>
              <a:t>Active Citizen and Migrant </a:t>
            </a:r>
          </a:p>
          <a:p>
            <a:r>
              <a:rPr lang="en-IE" sz="3600" dirty="0">
                <a:solidFill>
                  <a:schemeClr val="bg1"/>
                </a:solidFill>
              </a:rPr>
              <a:t>Community Champion</a:t>
            </a:r>
            <a:endParaRPr lang="en-IE" sz="3600" dirty="0">
              <a:solidFill>
                <a:schemeClr val="bg1"/>
              </a:solidFill>
              <a:highlight>
                <a:srgbClr val="B6BD00"/>
              </a:highlight>
            </a:endParaRPr>
          </a:p>
        </p:txBody>
      </p:sp>
      <p:pic>
        <p:nvPicPr>
          <p:cNvPr id="1026" name="Picture 2" descr="Flag of Italy - Wikipedia">
            <a:extLst>
              <a:ext uri="{FF2B5EF4-FFF2-40B4-BE49-F238E27FC236}">
                <a16:creationId xmlns:a16="http://schemas.microsoft.com/office/drawing/2014/main" id="{1C05766A-4223-4BC5-B6C7-C3D836E8DD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31829" y="528677"/>
            <a:ext cx="1596659" cy="1062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76953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p:cNvSpPr>
            <a:spLocks noGrp="1"/>
          </p:cNvSpPr>
          <p:nvPr>
            <p:ph type="body" sz="quarter" idx="20"/>
          </p:nvPr>
        </p:nvSpPr>
        <p:spPr>
          <a:xfrm>
            <a:off x="4941694" y="2157413"/>
            <a:ext cx="6759769" cy="3631644"/>
          </a:xfrm>
        </p:spPr>
        <p:txBody>
          <a:bodyPr/>
          <a:lstStyle/>
          <a:p>
            <a:pPr algn="ctr"/>
            <a:r>
              <a:rPr lang="en-US" sz="3200" dirty="0"/>
              <a:t>"I chose the Civil Service as it is an experience that objectively changes your life. You see many realities and broaden your point of view. At </a:t>
            </a:r>
            <a:r>
              <a:rPr lang="en-US" sz="3200" dirty="0" err="1"/>
              <a:t>Sportello</a:t>
            </a:r>
            <a:r>
              <a:rPr lang="en-US" sz="3200" dirty="0"/>
              <a:t> </a:t>
            </a:r>
            <a:r>
              <a:rPr lang="en-US" sz="3200" dirty="0" err="1"/>
              <a:t>Migranti</a:t>
            </a:r>
            <a:r>
              <a:rPr lang="en-US" sz="3200" dirty="0"/>
              <a:t>, I learned to see problems from the right perspective and learn what many others have to face and suffer to get to Italy."</a:t>
            </a:r>
            <a:endParaRPr lang="en-IE" sz="3200" dirty="0"/>
          </a:p>
          <a:p>
            <a:endParaRPr lang="it-IT" dirty="0"/>
          </a:p>
        </p:txBody>
      </p:sp>
      <p:sp>
        <p:nvSpPr>
          <p:cNvPr id="4" name="Segnaposto testo 3"/>
          <p:cNvSpPr>
            <a:spLocks noGrp="1"/>
          </p:cNvSpPr>
          <p:nvPr>
            <p:ph type="body" sz="quarter" idx="22"/>
          </p:nvPr>
        </p:nvSpPr>
        <p:spPr>
          <a:xfrm>
            <a:off x="4779171" y="446060"/>
            <a:ext cx="5579898" cy="1106235"/>
          </a:xfrm>
        </p:spPr>
        <p:txBody>
          <a:bodyPr>
            <a:normAutofit fontScale="92500" lnSpcReduction="10000"/>
          </a:bodyPr>
          <a:lstStyle/>
          <a:p>
            <a:r>
              <a:rPr lang="it-IT" dirty="0"/>
              <a:t>Murayo is involved in the </a:t>
            </a:r>
          </a:p>
          <a:p>
            <a:r>
              <a:rPr lang="it-IT" dirty="0"/>
              <a:t>Civil Service in Perugia, Italy</a:t>
            </a:r>
          </a:p>
        </p:txBody>
      </p:sp>
      <p:pic>
        <p:nvPicPr>
          <p:cNvPr id="6" name="Immagine 3"/>
          <p:cNvPicPr>
            <a:picLocks noGrp="1" noChangeAspect="1"/>
          </p:cNvPicPr>
          <p:nvPr>
            <p:ph type="pic" sz="quarter" idx="21"/>
          </p:nvPr>
        </p:nvPicPr>
        <p:blipFill>
          <a:blip r:embed="rId2"/>
          <a:srcRect l="24298" r="24298"/>
          <a:stretch>
            <a:fillRect/>
          </a:stretch>
        </p:blipFill>
        <p:spPr>
          <a:xfrm>
            <a:off x="183219" y="2565237"/>
            <a:ext cx="4067635" cy="4092725"/>
          </a:xfrm>
          <a:prstGeom prst="rect">
            <a:avLst/>
          </a:prstGeom>
          <a:noFill/>
          <a:ln cap="flat">
            <a:noFill/>
          </a:ln>
        </p:spPr>
      </p:pic>
      <p:sp>
        <p:nvSpPr>
          <p:cNvPr id="7" name="Rectangle 7">
            <a:extLst>
              <a:ext uri="{FF2B5EF4-FFF2-40B4-BE49-F238E27FC236}">
                <a16:creationId xmlns:a16="http://schemas.microsoft.com/office/drawing/2014/main" id="{A1DDC3FF-987B-4385-AB82-3AA964E1B331}"/>
              </a:ext>
            </a:extLst>
          </p:cNvPr>
          <p:cNvSpPr/>
          <p:nvPr/>
        </p:nvSpPr>
        <p:spPr>
          <a:xfrm>
            <a:off x="62312" y="42300"/>
            <a:ext cx="4560570" cy="2308324"/>
          </a:xfrm>
          <a:prstGeom prst="rect">
            <a:avLst/>
          </a:prstGeom>
          <a:solidFill>
            <a:srgbClr val="B6BD00"/>
          </a:solidFill>
        </p:spPr>
        <p:txBody>
          <a:bodyPr wrap="square">
            <a:spAutoFit/>
          </a:bodyPr>
          <a:lstStyle/>
          <a:p>
            <a:r>
              <a:rPr lang="en-IE" sz="3600" dirty="0">
                <a:solidFill>
                  <a:schemeClr val="bg1"/>
                </a:solidFill>
                <a:highlight>
                  <a:srgbClr val="B6BD00"/>
                </a:highlight>
              </a:rPr>
              <a:t> Let’s meet:</a:t>
            </a:r>
          </a:p>
          <a:p>
            <a:r>
              <a:rPr lang="en-IE" sz="3600" dirty="0">
                <a:solidFill>
                  <a:schemeClr val="bg1"/>
                </a:solidFill>
              </a:rPr>
              <a:t>Active Citizen and </a:t>
            </a:r>
          </a:p>
          <a:p>
            <a:r>
              <a:rPr lang="en-IE" sz="3600" dirty="0">
                <a:solidFill>
                  <a:schemeClr val="bg1"/>
                </a:solidFill>
              </a:rPr>
              <a:t>Migrant Community Champion</a:t>
            </a:r>
            <a:endParaRPr lang="en-IE" sz="3600" dirty="0">
              <a:solidFill>
                <a:schemeClr val="bg1"/>
              </a:solidFill>
              <a:highlight>
                <a:srgbClr val="B6BD00"/>
              </a:highlight>
            </a:endParaRPr>
          </a:p>
        </p:txBody>
      </p:sp>
      <p:pic>
        <p:nvPicPr>
          <p:cNvPr id="2050" name="Picture 2" descr="Flag of Italy - Wikipedia">
            <a:extLst>
              <a:ext uri="{FF2B5EF4-FFF2-40B4-BE49-F238E27FC236}">
                <a16:creationId xmlns:a16="http://schemas.microsoft.com/office/drawing/2014/main" id="{2D8C9AE4-F1F8-40F3-AE25-804ABD8FB6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66959" y="192696"/>
            <a:ext cx="2043113" cy="13595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23062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FB1D77-150F-4CA9-909A-AFD40970DE0F}"/>
              </a:ext>
            </a:extLst>
          </p:cNvPr>
          <p:cNvSpPr>
            <a:spLocks noGrp="1"/>
          </p:cNvSpPr>
          <p:nvPr>
            <p:ph type="body" sz="quarter" idx="20"/>
          </p:nvPr>
        </p:nvSpPr>
        <p:spPr>
          <a:xfrm>
            <a:off x="4046220" y="2057063"/>
            <a:ext cx="7520940" cy="3569675"/>
          </a:xfrm>
        </p:spPr>
        <p:txBody>
          <a:bodyPr/>
          <a:lstStyle/>
          <a:p>
            <a:pPr marL="0" indent="0" algn="just">
              <a:buNone/>
            </a:pPr>
            <a:r>
              <a:rPr lang="en-IE" dirty="0"/>
              <a:t>By helping and educating them to:</a:t>
            </a:r>
          </a:p>
          <a:p>
            <a:pPr algn="just">
              <a:buFont typeface="Arial" panose="020B0604020202020204" pitchFamily="34" charset="0"/>
              <a:buChar char="•"/>
            </a:pPr>
            <a:r>
              <a:rPr lang="en-IE" dirty="0"/>
              <a:t>Have input into plans and projects that benefit the whole community</a:t>
            </a:r>
          </a:p>
          <a:p>
            <a:pPr algn="just">
              <a:buFont typeface="Arial" panose="020B0604020202020204" pitchFamily="34" charset="0"/>
              <a:buChar char="•"/>
            </a:pPr>
            <a:r>
              <a:rPr lang="en-IE" dirty="0"/>
              <a:t>Bridge the gap between individuals and service providers in the community</a:t>
            </a:r>
          </a:p>
          <a:p>
            <a:pPr algn="just">
              <a:buFont typeface="Arial" panose="020B0604020202020204" pitchFamily="34" charset="0"/>
              <a:buChar char="•"/>
            </a:pPr>
            <a:r>
              <a:rPr lang="en-IE" dirty="0"/>
              <a:t>Breakdown barriers between conflicting groups </a:t>
            </a:r>
          </a:p>
          <a:p>
            <a:pPr algn="just">
              <a:buFont typeface="Arial" panose="020B0604020202020204" pitchFamily="34" charset="0"/>
              <a:buChar char="•"/>
            </a:pPr>
            <a:r>
              <a:rPr lang="en-IE" dirty="0"/>
              <a:t>Facilitate community collaboration and active citizenship</a:t>
            </a:r>
          </a:p>
          <a:p>
            <a:pPr algn="just">
              <a:buFont typeface="Arial" panose="020B0604020202020204" pitchFamily="34" charset="0"/>
              <a:buChar char="•"/>
            </a:pPr>
            <a:r>
              <a:rPr lang="en-IE" dirty="0"/>
              <a:t>Plan events that bring people (refugee, host communities and other ethnic groups) together in a community</a:t>
            </a:r>
          </a:p>
          <a:p>
            <a:pPr marL="0" indent="0" algn="just">
              <a:buNone/>
            </a:pPr>
            <a:endParaRPr lang="en-IE" dirty="0"/>
          </a:p>
        </p:txBody>
      </p:sp>
      <p:sp>
        <p:nvSpPr>
          <p:cNvPr id="3" name="Text Placeholder 2">
            <a:extLst>
              <a:ext uri="{FF2B5EF4-FFF2-40B4-BE49-F238E27FC236}">
                <a16:creationId xmlns:a16="http://schemas.microsoft.com/office/drawing/2014/main" id="{2415960C-8125-4E45-A4C9-B4E515B0B066}"/>
              </a:ext>
            </a:extLst>
          </p:cNvPr>
          <p:cNvSpPr>
            <a:spLocks noGrp="1"/>
          </p:cNvSpPr>
          <p:nvPr>
            <p:ph type="body" sz="quarter" idx="21"/>
          </p:nvPr>
        </p:nvSpPr>
        <p:spPr>
          <a:xfrm>
            <a:off x="2495266" y="422910"/>
            <a:ext cx="8403792" cy="1185545"/>
          </a:xfrm>
        </p:spPr>
        <p:txBody>
          <a:bodyPr>
            <a:normAutofit fontScale="92500" lnSpcReduction="20000"/>
          </a:bodyPr>
          <a:lstStyle/>
          <a:p>
            <a:r>
              <a:rPr lang="en-IE" dirty="0"/>
              <a:t>How can Service and Education providers promote and encourage Refugee and Migrants to become Community Champions?</a:t>
            </a:r>
          </a:p>
          <a:p>
            <a:endParaRPr lang="en-IE" dirty="0"/>
          </a:p>
        </p:txBody>
      </p:sp>
      <p:pic>
        <p:nvPicPr>
          <p:cNvPr id="6" name="Picture Placeholder 7" descr="A group of people standing on top of a grass covered field&#10;&#10;Description automatically generated">
            <a:extLst>
              <a:ext uri="{FF2B5EF4-FFF2-40B4-BE49-F238E27FC236}">
                <a16:creationId xmlns:a16="http://schemas.microsoft.com/office/drawing/2014/main" id="{BD784203-EA76-47FE-BFC3-D7C8A3844EE3}"/>
              </a:ext>
            </a:extLst>
          </p:cNvPr>
          <p:cNvPicPr>
            <a:picLocks noChangeAspect="1"/>
          </p:cNvPicPr>
          <p:nvPr/>
        </p:nvPicPr>
        <p:blipFill>
          <a:blip r:embed="rId2">
            <a:extLst>
              <a:ext uri="{837473B0-CC2E-450A-ABE3-18F120FF3D39}">
                <a1611:picAttrSrcUrl xmlns:a1611="http://schemas.microsoft.com/office/drawing/2016/11/main" r:id="rId3"/>
              </a:ext>
            </a:extLst>
          </a:blip>
          <a:srcRect l="22064" r="22064"/>
          <a:stretch>
            <a:fillRect/>
          </a:stretch>
        </p:blipFill>
        <p:spPr>
          <a:xfrm flipH="1">
            <a:off x="1" y="2057063"/>
            <a:ext cx="3770868" cy="3659832"/>
          </a:xfrm>
          <a:prstGeom prst="rect">
            <a:avLst/>
          </a:prstGeom>
        </p:spPr>
      </p:pic>
    </p:spTree>
    <p:extLst>
      <p:ext uri="{BB962C8B-B14F-4D97-AF65-F5344CB8AC3E}">
        <p14:creationId xmlns:p14="http://schemas.microsoft.com/office/powerpoint/2010/main" val="29721685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FB1D77-150F-4CA9-909A-AFD40970DE0F}"/>
              </a:ext>
            </a:extLst>
          </p:cNvPr>
          <p:cNvSpPr>
            <a:spLocks noGrp="1"/>
          </p:cNvSpPr>
          <p:nvPr>
            <p:ph type="body" sz="quarter" idx="20"/>
          </p:nvPr>
        </p:nvSpPr>
        <p:spPr>
          <a:xfrm>
            <a:off x="4046220" y="2057063"/>
            <a:ext cx="7520940" cy="3569675"/>
          </a:xfrm>
        </p:spPr>
        <p:txBody>
          <a:bodyPr/>
          <a:lstStyle/>
          <a:p>
            <a:pPr marL="0" indent="0" algn="just">
              <a:buNone/>
            </a:pPr>
            <a:r>
              <a:rPr lang="en-IE" dirty="0"/>
              <a:t>By helping and educating them to:</a:t>
            </a:r>
          </a:p>
          <a:p>
            <a:pPr algn="just">
              <a:buFont typeface="Arial" panose="020B0604020202020204" pitchFamily="34" charset="0"/>
              <a:buChar char="•"/>
            </a:pPr>
            <a:r>
              <a:rPr lang="en-IE" dirty="0"/>
              <a:t>Have input into plans and projects that benefit the whole community</a:t>
            </a:r>
          </a:p>
          <a:p>
            <a:pPr algn="just">
              <a:buFont typeface="Arial" panose="020B0604020202020204" pitchFamily="34" charset="0"/>
              <a:buChar char="•"/>
            </a:pPr>
            <a:r>
              <a:rPr lang="en-IE" dirty="0"/>
              <a:t>Bridge the gap between individuals and service providers in the community</a:t>
            </a:r>
          </a:p>
          <a:p>
            <a:pPr algn="just">
              <a:buFont typeface="Arial" panose="020B0604020202020204" pitchFamily="34" charset="0"/>
              <a:buChar char="•"/>
            </a:pPr>
            <a:r>
              <a:rPr lang="en-IE" dirty="0"/>
              <a:t>Breakdown barriers between conflicting groups </a:t>
            </a:r>
          </a:p>
          <a:p>
            <a:pPr algn="just">
              <a:buFont typeface="Arial" panose="020B0604020202020204" pitchFamily="34" charset="0"/>
              <a:buChar char="•"/>
            </a:pPr>
            <a:r>
              <a:rPr lang="en-IE" dirty="0"/>
              <a:t>Facilitate community collaboration and active citizenship</a:t>
            </a:r>
          </a:p>
          <a:p>
            <a:pPr algn="just">
              <a:buFont typeface="Arial" panose="020B0604020202020204" pitchFamily="34" charset="0"/>
              <a:buChar char="•"/>
            </a:pPr>
            <a:r>
              <a:rPr lang="en-IE" dirty="0"/>
              <a:t>Plan events that bring people (refugee, host communities and other ethnic groups) together in a community</a:t>
            </a:r>
          </a:p>
          <a:p>
            <a:pPr marL="0" indent="0" algn="just">
              <a:buNone/>
            </a:pPr>
            <a:endParaRPr lang="en-IE" dirty="0"/>
          </a:p>
        </p:txBody>
      </p:sp>
      <p:sp>
        <p:nvSpPr>
          <p:cNvPr id="3" name="Text Placeholder 2">
            <a:extLst>
              <a:ext uri="{FF2B5EF4-FFF2-40B4-BE49-F238E27FC236}">
                <a16:creationId xmlns:a16="http://schemas.microsoft.com/office/drawing/2014/main" id="{2415960C-8125-4E45-A4C9-B4E515B0B066}"/>
              </a:ext>
            </a:extLst>
          </p:cNvPr>
          <p:cNvSpPr>
            <a:spLocks noGrp="1"/>
          </p:cNvSpPr>
          <p:nvPr>
            <p:ph type="body" sz="quarter" idx="21"/>
          </p:nvPr>
        </p:nvSpPr>
        <p:spPr>
          <a:xfrm>
            <a:off x="2495266" y="422910"/>
            <a:ext cx="8403792" cy="1185545"/>
          </a:xfrm>
        </p:spPr>
        <p:txBody>
          <a:bodyPr>
            <a:normAutofit fontScale="92500" lnSpcReduction="20000"/>
          </a:bodyPr>
          <a:lstStyle/>
          <a:p>
            <a:r>
              <a:rPr lang="en-IE" dirty="0"/>
              <a:t>How can Service and Education providers promote and encourage Refugee and Migrants to become Community Champions?</a:t>
            </a:r>
          </a:p>
          <a:p>
            <a:endParaRPr lang="en-IE" dirty="0"/>
          </a:p>
        </p:txBody>
      </p:sp>
      <p:pic>
        <p:nvPicPr>
          <p:cNvPr id="6" name="Picture Placeholder 7" descr="A group of people standing on top of a grass covered field&#10;&#10;Description automatically generated">
            <a:extLst>
              <a:ext uri="{FF2B5EF4-FFF2-40B4-BE49-F238E27FC236}">
                <a16:creationId xmlns:a16="http://schemas.microsoft.com/office/drawing/2014/main" id="{BD784203-EA76-47FE-BFC3-D7C8A3844EE3}"/>
              </a:ext>
            </a:extLst>
          </p:cNvPr>
          <p:cNvPicPr>
            <a:picLocks noChangeAspect="1"/>
          </p:cNvPicPr>
          <p:nvPr/>
        </p:nvPicPr>
        <p:blipFill>
          <a:blip r:embed="rId2">
            <a:extLst>
              <a:ext uri="{837473B0-CC2E-450A-ABE3-18F120FF3D39}">
                <a1611:picAttrSrcUrl xmlns:a1611="http://schemas.microsoft.com/office/drawing/2016/11/main" r:id="rId3"/>
              </a:ext>
            </a:extLst>
          </a:blip>
          <a:srcRect l="22064" r="22064"/>
          <a:stretch>
            <a:fillRect/>
          </a:stretch>
        </p:blipFill>
        <p:spPr>
          <a:xfrm flipH="1">
            <a:off x="1" y="2057063"/>
            <a:ext cx="3770868" cy="3659832"/>
          </a:xfrm>
          <a:prstGeom prst="rect">
            <a:avLst/>
          </a:prstGeom>
        </p:spPr>
      </p:pic>
    </p:spTree>
    <p:extLst>
      <p:ext uri="{BB962C8B-B14F-4D97-AF65-F5344CB8AC3E}">
        <p14:creationId xmlns:p14="http://schemas.microsoft.com/office/powerpoint/2010/main" val="24565908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317A659-318F-46A9-8969-71BB3908ABBA}"/>
              </a:ext>
            </a:extLst>
          </p:cNvPr>
          <p:cNvSpPr>
            <a:spLocks noGrp="1"/>
          </p:cNvSpPr>
          <p:nvPr>
            <p:ph type="body" sz="quarter" idx="20"/>
          </p:nvPr>
        </p:nvSpPr>
        <p:spPr>
          <a:xfrm>
            <a:off x="2495266" y="1492906"/>
            <a:ext cx="9026174" cy="3872188"/>
          </a:xfrm>
        </p:spPr>
        <p:txBody>
          <a:bodyPr/>
          <a:lstStyle/>
          <a:p>
            <a:r>
              <a:rPr lang="en-IE" dirty="0"/>
              <a:t>The Communities Integration Fund supports a variety of local organisations including sporting organisations, cultural organisations, faith-based groups and volunteer organisations to break down barriers within communities and reach out to isolated members from both Irish and migrant backgrounds, in particular our growing second and third generation of migrants.  </a:t>
            </a:r>
          </a:p>
          <a:p>
            <a:r>
              <a:rPr lang="en-IE" dirty="0"/>
              <a:t>Volunteerism is at the heart of these initiatives and plays a key role in its success hence the relevance of this fund to Active Citizenship.</a:t>
            </a:r>
          </a:p>
          <a:p>
            <a:r>
              <a:rPr lang="en-IE" dirty="0"/>
              <a:t>The projects granted funding are small community based projects, with a maximum grant amount of €5,000 and a minimum grant amount of €1,000 allocated to any single project. 282 applications were received this year with 124 projects successfully granted funding.</a:t>
            </a:r>
          </a:p>
        </p:txBody>
      </p:sp>
      <p:sp>
        <p:nvSpPr>
          <p:cNvPr id="3" name="Text Placeholder 2">
            <a:extLst>
              <a:ext uri="{FF2B5EF4-FFF2-40B4-BE49-F238E27FC236}">
                <a16:creationId xmlns:a16="http://schemas.microsoft.com/office/drawing/2014/main" id="{A8CC9C4E-9C00-42E2-8761-6B0B31D99379}"/>
              </a:ext>
            </a:extLst>
          </p:cNvPr>
          <p:cNvSpPr>
            <a:spLocks noGrp="1"/>
          </p:cNvSpPr>
          <p:nvPr>
            <p:ph type="body" sz="quarter" idx="21"/>
          </p:nvPr>
        </p:nvSpPr>
        <p:spPr>
          <a:xfrm>
            <a:off x="2495266" y="236947"/>
            <a:ext cx="8403792" cy="857158"/>
          </a:xfrm>
        </p:spPr>
        <p:txBody>
          <a:bodyPr/>
          <a:lstStyle/>
          <a:p>
            <a:r>
              <a:rPr lang="en-IE" dirty="0"/>
              <a:t>Communities Integration Fund - Ireland</a:t>
            </a:r>
          </a:p>
        </p:txBody>
      </p:sp>
      <p:sp>
        <p:nvSpPr>
          <p:cNvPr id="4" name="TextBox 3">
            <a:extLst>
              <a:ext uri="{FF2B5EF4-FFF2-40B4-BE49-F238E27FC236}">
                <a16:creationId xmlns:a16="http://schemas.microsoft.com/office/drawing/2014/main" id="{C7BACEC1-B10D-45B0-A28A-D413D6AD83F3}"/>
              </a:ext>
            </a:extLst>
          </p:cNvPr>
          <p:cNvSpPr txBox="1"/>
          <p:nvPr/>
        </p:nvSpPr>
        <p:spPr>
          <a:xfrm>
            <a:off x="1" y="611812"/>
            <a:ext cx="2343150" cy="1200329"/>
          </a:xfrm>
          <a:prstGeom prst="rect">
            <a:avLst/>
          </a:prstGeom>
          <a:solidFill>
            <a:srgbClr val="F38B00"/>
          </a:solidFill>
        </p:spPr>
        <p:txBody>
          <a:bodyPr wrap="square" rtlCol="0">
            <a:spAutoFit/>
          </a:bodyPr>
          <a:lstStyle/>
          <a:p>
            <a:r>
              <a:rPr lang="en-IE" sz="2400" dirty="0">
                <a:solidFill>
                  <a:schemeClr val="bg1"/>
                </a:solidFill>
              </a:rPr>
              <a:t>       FUNDING</a:t>
            </a:r>
          </a:p>
          <a:p>
            <a:r>
              <a:rPr lang="en-IE" sz="2400" dirty="0">
                <a:solidFill>
                  <a:schemeClr val="bg1"/>
                </a:solidFill>
              </a:rPr>
              <a:t> OPPORTUNITY</a:t>
            </a:r>
          </a:p>
          <a:p>
            <a:endParaRPr lang="en-IE" sz="2400" dirty="0">
              <a:solidFill>
                <a:schemeClr val="bg1"/>
              </a:solidFill>
            </a:endParaRPr>
          </a:p>
        </p:txBody>
      </p:sp>
      <p:grpSp>
        <p:nvGrpSpPr>
          <p:cNvPr id="5" name="Google Shape;617;p39">
            <a:extLst>
              <a:ext uri="{FF2B5EF4-FFF2-40B4-BE49-F238E27FC236}">
                <a16:creationId xmlns:a16="http://schemas.microsoft.com/office/drawing/2014/main" id="{7D327A68-6185-4F5A-946D-19CEC3B7A783}"/>
              </a:ext>
            </a:extLst>
          </p:cNvPr>
          <p:cNvGrpSpPr/>
          <p:nvPr/>
        </p:nvGrpSpPr>
        <p:grpSpPr>
          <a:xfrm>
            <a:off x="142371" y="710863"/>
            <a:ext cx="397136" cy="305017"/>
            <a:chOff x="568950" y="3686775"/>
            <a:chExt cx="472500" cy="362900"/>
          </a:xfrm>
        </p:grpSpPr>
        <p:sp>
          <p:nvSpPr>
            <p:cNvPr id="6" name="Google Shape;618;p39">
              <a:extLst>
                <a:ext uri="{FF2B5EF4-FFF2-40B4-BE49-F238E27FC236}">
                  <a16:creationId xmlns:a16="http://schemas.microsoft.com/office/drawing/2014/main" id="{3E9015CE-E1FB-453E-894E-50C7FF2275A0}"/>
                </a:ext>
              </a:extLst>
            </p:cNvPr>
            <p:cNvSpPr/>
            <p:nvPr/>
          </p:nvSpPr>
          <p:spPr>
            <a:xfrm>
              <a:off x="568950" y="3686775"/>
              <a:ext cx="472500" cy="362900"/>
            </a:xfrm>
            <a:custGeom>
              <a:avLst/>
              <a:gdLst/>
              <a:ahLst/>
              <a:cxnLst/>
              <a:rect l="l" t="t" r="r" b="b"/>
              <a:pathLst>
                <a:path w="18900" h="14516" fill="none" extrusionOk="0">
                  <a:moveTo>
                    <a:pt x="18900" y="7989"/>
                  </a:moveTo>
                  <a:lnTo>
                    <a:pt x="18900" y="7989"/>
                  </a:lnTo>
                  <a:lnTo>
                    <a:pt x="18705" y="8111"/>
                  </a:lnTo>
                  <a:lnTo>
                    <a:pt x="18510" y="8184"/>
                  </a:lnTo>
                  <a:lnTo>
                    <a:pt x="18291" y="8232"/>
                  </a:lnTo>
                  <a:lnTo>
                    <a:pt x="18072" y="8232"/>
                  </a:lnTo>
                  <a:lnTo>
                    <a:pt x="17852" y="8184"/>
                  </a:lnTo>
                  <a:lnTo>
                    <a:pt x="17658" y="8111"/>
                  </a:lnTo>
                  <a:lnTo>
                    <a:pt x="17487" y="8013"/>
                  </a:lnTo>
                  <a:lnTo>
                    <a:pt x="17341" y="7891"/>
                  </a:lnTo>
                  <a:lnTo>
                    <a:pt x="17341" y="7891"/>
                  </a:lnTo>
                  <a:lnTo>
                    <a:pt x="17243" y="7745"/>
                  </a:lnTo>
                  <a:lnTo>
                    <a:pt x="17170" y="7575"/>
                  </a:lnTo>
                  <a:lnTo>
                    <a:pt x="17170" y="7404"/>
                  </a:lnTo>
                  <a:lnTo>
                    <a:pt x="17195" y="7234"/>
                  </a:lnTo>
                  <a:lnTo>
                    <a:pt x="17243" y="7088"/>
                  </a:lnTo>
                  <a:lnTo>
                    <a:pt x="17341" y="6942"/>
                  </a:lnTo>
                  <a:lnTo>
                    <a:pt x="17487" y="6844"/>
                  </a:lnTo>
                  <a:lnTo>
                    <a:pt x="17658" y="6795"/>
                  </a:lnTo>
                  <a:lnTo>
                    <a:pt x="17658" y="6795"/>
                  </a:lnTo>
                  <a:lnTo>
                    <a:pt x="17755" y="6771"/>
                  </a:lnTo>
                  <a:lnTo>
                    <a:pt x="17828" y="6771"/>
                  </a:lnTo>
                  <a:lnTo>
                    <a:pt x="17901" y="6795"/>
                  </a:lnTo>
                  <a:lnTo>
                    <a:pt x="17974" y="6820"/>
                  </a:lnTo>
                  <a:lnTo>
                    <a:pt x="18023" y="6869"/>
                  </a:lnTo>
                  <a:lnTo>
                    <a:pt x="18047" y="6917"/>
                  </a:lnTo>
                  <a:lnTo>
                    <a:pt x="18096" y="7063"/>
                  </a:lnTo>
                  <a:lnTo>
                    <a:pt x="18072" y="7210"/>
                  </a:lnTo>
                  <a:lnTo>
                    <a:pt x="18023" y="7356"/>
                  </a:lnTo>
                  <a:lnTo>
                    <a:pt x="17950" y="7477"/>
                  </a:lnTo>
                  <a:lnTo>
                    <a:pt x="17828" y="7599"/>
                  </a:lnTo>
                  <a:lnTo>
                    <a:pt x="17828" y="7599"/>
                  </a:lnTo>
                  <a:lnTo>
                    <a:pt x="17633" y="7697"/>
                  </a:lnTo>
                  <a:lnTo>
                    <a:pt x="17438" y="7770"/>
                  </a:lnTo>
                  <a:lnTo>
                    <a:pt x="17219" y="7794"/>
                  </a:lnTo>
                  <a:lnTo>
                    <a:pt x="17000" y="7794"/>
                  </a:lnTo>
                  <a:lnTo>
                    <a:pt x="17000" y="7794"/>
                  </a:lnTo>
                  <a:lnTo>
                    <a:pt x="16878" y="7794"/>
                  </a:lnTo>
                  <a:lnTo>
                    <a:pt x="16781" y="7770"/>
                  </a:lnTo>
                  <a:lnTo>
                    <a:pt x="16708" y="7745"/>
                  </a:lnTo>
                  <a:lnTo>
                    <a:pt x="16635" y="7697"/>
                  </a:lnTo>
                  <a:lnTo>
                    <a:pt x="16586" y="7648"/>
                  </a:lnTo>
                  <a:lnTo>
                    <a:pt x="16562" y="7550"/>
                  </a:lnTo>
                  <a:lnTo>
                    <a:pt x="16537" y="7331"/>
                  </a:lnTo>
                  <a:lnTo>
                    <a:pt x="16537" y="7331"/>
                  </a:lnTo>
                  <a:lnTo>
                    <a:pt x="16513" y="7015"/>
                  </a:lnTo>
                  <a:lnTo>
                    <a:pt x="16488" y="6698"/>
                  </a:lnTo>
                  <a:lnTo>
                    <a:pt x="16440" y="6381"/>
                  </a:lnTo>
                  <a:lnTo>
                    <a:pt x="16367" y="6065"/>
                  </a:lnTo>
                  <a:lnTo>
                    <a:pt x="16269" y="5748"/>
                  </a:lnTo>
                  <a:lnTo>
                    <a:pt x="16172" y="5456"/>
                  </a:lnTo>
                  <a:lnTo>
                    <a:pt x="16050" y="5164"/>
                  </a:lnTo>
                  <a:lnTo>
                    <a:pt x="15904" y="4871"/>
                  </a:lnTo>
                  <a:lnTo>
                    <a:pt x="15758" y="4604"/>
                  </a:lnTo>
                  <a:lnTo>
                    <a:pt x="15587" y="4311"/>
                  </a:lnTo>
                  <a:lnTo>
                    <a:pt x="15393" y="4068"/>
                  </a:lnTo>
                  <a:lnTo>
                    <a:pt x="15198" y="3800"/>
                  </a:lnTo>
                  <a:lnTo>
                    <a:pt x="14978" y="3556"/>
                  </a:lnTo>
                  <a:lnTo>
                    <a:pt x="14759" y="3313"/>
                  </a:lnTo>
                  <a:lnTo>
                    <a:pt x="14516" y="3094"/>
                  </a:lnTo>
                  <a:lnTo>
                    <a:pt x="14272" y="2874"/>
                  </a:lnTo>
                  <a:lnTo>
                    <a:pt x="14004" y="2655"/>
                  </a:lnTo>
                  <a:lnTo>
                    <a:pt x="13712" y="2460"/>
                  </a:lnTo>
                  <a:lnTo>
                    <a:pt x="13420" y="2265"/>
                  </a:lnTo>
                  <a:lnTo>
                    <a:pt x="13128" y="2095"/>
                  </a:lnTo>
                  <a:lnTo>
                    <a:pt x="12811" y="1924"/>
                  </a:lnTo>
                  <a:lnTo>
                    <a:pt x="12494" y="1778"/>
                  </a:lnTo>
                  <a:lnTo>
                    <a:pt x="12178" y="1632"/>
                  </a:lnTo>
                  <a:lnTo>
                    <a:pt x="11837" y="1510"/>
                  </a:lnTo>
                  <a:lnTo>
                    <a:pt x="11496" y="1389"/>
                  </a:lnTo>
                  <a:lnTo>
                    <a:pt x="11130" y="1291"/>
                  </a:lnTo>
                  <a:lnTo>
                    <a:pt x="10765" y="1218"/>
                  </a:lnTo>
                  <a:lnTo>
                    <a:pt x="10400" y="1145"/>
                  </a:lnTo>
                  <a:lnTo>
                    <a:pt x="10034" y="1096"/>
                  </a:lnTo>
                  <a:lnTo>
                    <a:pt x="9645" y="1048"/>
                  </a:lnTo>
                  <a:lnTo>
                    <a:pt x="9255" y="1023"/>
                  </a:lnTo>
                  <a:lnTo>
                    <a:pt x="8865" y="1023"/>
                  </a:lnTo>
                  <a:lnTo>
                    <a:pt x="8865" y="1023"/>
                  </a:lnTo>
                  <a:lnTo>
                    <a:pt x="8330" y="1023"/>
                  </a:lnTo>
                  <a:lnTo>
                    <a:pt x="7794" y="1072"/>
                  </a:lnTo>
                  <a:lnTo>
                    <a:pt x="7258" y="1145"/>
                  </a:lnTo>
                  <a:lnTo>
                    <a:pt x="6747" y="1267"/>
                  </a:lnTo>
                  <a:lnTo>
                    <a:pt x="6747" y="1267"/>
                  </a:lnTo>
                  <a:lnTo>
                    <a:pt x="6600" y="1048"/>
                  </a:lnTo>
                  <a:lnTo>
                    <a:pt x="6454" y="877"/>
                  </a:lnTo>
                  <a:lnTo>
                    <a:pt x="6284" y="707"/>
                  </a:lnTo>
                  <a:lnTo>
                    <a:pt x="6138" y="561"/>
                  </a:lnTo>
                  <a:lnTo>
                    <a:pt x="5967" y="439"/>
                  </a:lnTo>
                  <a:lnTo>
                    <a:pt x="5821" y="341"/>
                  </a:lnTo>
                  <a:lnTo>
                    <a:pt x="5504" y="195"/>
                  </a:lnTo>
                  <a:lnTo>
                    <a:pt x="5237" y="98"/>
                  </a:lnTo>
                  <a:lnTo>
                    <a:pt x="5017" y="49"/>
                  </a:lnTo>
                  <a:lnTo>
                    <a:pt x="4822" y="0"/>
                  </a:lnTo>
                  <a:lnTo>
                    <a:pt x="4822" y="0"/>
                  </a:lnTo>
                  <a:lnTo>
                    <a:pt x="4725" y="195"/>
                  </a:lnTo>
                  <a:lnTo>
                    <a:pt x="4628" y="390"/>
                  </a:lnTo>
                  <a:lnTo>
                    <a:pt x="4530" y="682"/>
                  </a:lnTo>
                  <a:lnTo>
                    <a:pt x="4433" y="999"/>
                  </a:lnTo>
                  <a:lnTo>
                    <a:pt x="4384" y="1389"/>
                  </a:lnTo>
                  <a:lnTo>
                    <a:pt x="4360" y="1778"/>
                  </a:lnTo>
                  <a:lnTo>
                    <a:pt x="4360" y="1998"/>
                  </a:lnTo>
                  <a:lnTo>
                    <a:pt x="4408" y="2217"/>
                  </a:lnTo>
                  <a:lnTo>
                    <a:pt x="4408" y="2217"/>
                  </a:lnTo>
                  <a:lnTo>
                    <a:pt x="4067" y="2436"/>
                  </a:lnTo>
                  <a:lnTo>
                    <a:pt x="3678" y="2728"/>
                  </a:lnTo>
                  <a:lnTo>
                    <a:pt x="3264" y="3142"/>
                  </a:lnTo>
                  <a:lnTo>
                    <a:pt x="2825" y="3605"/>
                  </a:lnTo>
                  <a:lnTo>
                    <a:pt x="2411" y="4116"/>
                  </a:lnTo>
                  <a:lnTo>
                    <a:pt x="2022" y="4652"/>
                  </a:lnTo>
                  <a:lnTo>
                    <a:pt x="1851" y="4945"/>
                  </a:lnTo>
                  <a:lnTo>
                    <a:pt x="1705" y="5237"/>
                  </a:lnTo>
                  <a:lnTo>
                    <a:pt x="1559" y="5529"/>
                  </a:lnTo>
                  <a:lnTo>
                    <a:pt x="1461" y="5797"/>
                  </a:lnTo>
                  <a:lnTo>
                    <a:pt x="560" y="5797"/>
                  </a:lnTo>
                  <a:lnTo>
                    <a:pt x="560" y="5797"/>
                  </a:lnTo>
                  <a:lnTo>
                    <a:pt x="463" y="5821"/>
                  </a:lnTo>
                  <a:lnTo>
                    <a:pt x="341" y="5846"/>
                  </a:lnTo>
                  <a:lnTo>
                    <a:pt x="244" y="5894"/>
                  </a:lnTo>
                  <a:lnTo>
                    <a:pt x="171" y="5967"/>
                  </a:lnTo>
                  <a:lnTo>
                    <a:pt x="98" y="6040"/>
                  </a:lnTo>
                  <a:lnTo>
                    <a:pt x="49" y="6138"/>
                  </a:lnTo>
                  <a:lnTo>
                    <a:pt x="25" y="6260"/>
                  </a:lnTo>
                  <a:lnTo>
                    <a:pt x="0" y="6357"/>
                  </a:lnTo>
                  <a:lnTo>
                    <a:pt x="0" y="8598"/>
                  </a:lnTo>
                  <a:lnTo>
                    <a:pt x="0" y="8598"/>
                  </a:lnTo>
                  <a:lnTo>
                    <a:pt x="25" y="8720"/>
                  </a:lnTo>
                  <a:lnTo>
                    <a:pt x="49" y="8817"/>
                  </a:lnTo>
                  <a:lnTo>
                    <a:pt x="98" y="8914"/>
                  </a:lnTo>
                  <a:lnTo>
                    <a:pt x="171" y="8987"/>
                  </a:lnTo>
                  <a:lnTo>
                    <a:pt x="244" y="9060"/>
                  </a:lnTo>
                  <a:lnTo>
                    <a:pt x="341" y="9109"/>
                  </a:lnTo>
                  <a:lnTo>
                    <a:pt x="463" y="9158"/>
                  </a:lnTo>
                  <a:lnTo>
                    <a:pt x="560" y="9158"/>
                  </a:lnTo>
                  <a:lnTo>
                    <a:pt x="1510" y="9158"/>
                  </a:lnTo>
                  <a:lnTo>
                    <a:pt x="1510" y="9158"/>
                  </a:lnTo>
                  <a:lnTo>
                    <a:pt x="1583" y="9353"/>
                  </a:lnTo>
                  <a:lnTo>
                    <a:pt x="1681" y="9572"/>
                  </a:lnTo>
                  <a:lnTo>
                    <a:pt x="1924" y="9986"/>
                  </a:lnTo>
                  <a:lnTo>
                    <a:pt x="2216" y="10376"/>
                  </a:lnTo>
                  <a:lnTo>
                    <a:pt x="2582" y="10765"/>
                  </a:lnTo>
                  <a:lnTo>
                    <a:pt x="2972" y="11131"/>
                  </a:lnTo>
                  <a:lnTo>
                    <a:pt x="3410" y="11472"/>
                  </a:lnTo>
                  <a:lnTo>
                    <a:pt x="3897" y="11788"/>
                  </a:lnTo>
                  <a:lnTo>
                    <a:pt x="4408" y="12032"/>
                  </a:lnTo>
                  <a:lnTo>
                    <a:pt x="4408" y="14516"/>
                  </a:lnTo>
                  <a:lnTo>
                    <a:pt x="5090" y="14516"/>
                  </a:lnTo>
                  <a:lnTo>
                    <a:pt x="6308" y="12860"/>
                  </a:lnTo>
                  <a:lnTo>
                    <a:pt x="6308" y="12860"/>
                  </a:lnTo>
                  <a:lnTo>
                    <a:pt x="6917" y="13030"/>
                  </a:lnTo>
                  <a:lnTo>
                    <a:pt x="7550" y="13128"/>
                  </a:lnTo>
                  <a:lnTo>
                    <a:pt x="8208" y="13201"/>
                  </a:lnTo>
                  <a:lnTo>
                    <a:pt x="8865" y="13225"/>
                  </a:lnTo>
                  <a:lnTo>
                    <a:pt x="8865" y="13225"/>
                  </a:lnTo>
                  <a:lnTo>
                    <a:pt x="9523" y="13201"/>
                  </a:lnTo>
                  <a:lnTo>
                    <a:pt x="10181" y="13128"/>
                  </a:lnTo>
                  <a:lnTo>
                    <a:pt x="10814" y="13030"/>
                  </a:lnTo>
                  <a:lnTo>
                    <a:pt x="11423" y="12860"/>
                  </a:lnTo>
                  <a:lnTo>
                    <a:pt x="12592" y="14516"/>
                  </a:lnTo>
                  <a:lnTo>
                    <a:pt x="13347" y="14516"/>
                  </a:lnTo>
                  <a:lnTo>
                    <a:pt x="13347" y="12032"/>
                  </a:lnTo>
                  <a:lnTo>
                    <a:pt x="13347" y="12032"/>
                  </a:lnTo>
                  <a:lnTo>
                    <a:pt x="13688" y="11886"/>
                  </a:lnTo>
                  <a:lnTo>
                    <a:pt x="14004" y="11715"/>
                  </a:lnTo>
                  <a:lnTo>
                    <a:pt x="14297" y="11545"/>
                  </a:lnTo>
                  <a:lnTo>
                    <a:pt x="14589" y="11350"/>
                  </a:lnTo>
                  <a:lnTo>
                    <a:pt x="14857" y="11131"/>
                  </a:lnTo>
                  <a:lnTo>
                    <a:pt x="15100" y="10911"/>
                  </a:lnTo>
                  <a:lnTo>
                    <a:pt x="15344" y="10668"/>
                  </a:lnTo>
                  <a:lnTo>
                    <a:pt x="15563" y="10400"/>
                  </a:lnTo>
                  <a:lnTo>
                    <a:pt x="15733" y="10132"/>
                  </a:lnTo>
                  <a:lnTo>
                    <a:pt x="15904" y="9864"/>
                  </a:lnTo>
                  <a:lnTo>
                    <a:pt x="16074" y="9572"/>
                  </a:lnTo>
                  <a:lnTo>
                    <a:pt x="16196" y="9255"/>
                  </a:lnTo>
                  <a:lnTo>
                    <a:pt x="16318" y="8939"/>
                  </a:lnTo>
                  <a:lnTo>
                    <a:pt x="16391" y="8598"/>
                  </a:lnTo>
                  <a:lnTo>
                    <a:pt x="16464" y="8257"/>
                  </a:lnTo>
                  <a:lnTo>
                    <a:pt x="16513" y="7916"/>
                  </a:lnTo>
                  <a:lnTo>
                    <a:pt x="16513" y="7916"/>
                  </a:lnTo>
                  <a:lnTo>
                    <a:pt x="16513" y="759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619;p39">
              <a:extLst>
                <a:ext uri="{FF2B5EF4-FFF2-40B4-BE49-F238E27FC236}">
                  <a16:creationId xmlns:a16="http://schemas.microsoft.com/office/drawing/2014/main" id="{447C8A14-6798-4CB0-9713-B7DF6C6A4618}"/>
                </a:ext>
              </a:extLst>
            </p:cNvPr>
            <p:cNvSpPr/>
            <p:nvPr/>
          </p:nvSpPr>
          <p:spPr>
            <a:xfrm>
              <a:off x="645650" y="3820725"/>
              <a:ext cx="34125" cy="34125"/>
            </a:xfrm>
            <a:custGeom>
              <a:avLst/>
              <a:gdLst/>
              <a:ahLst/>
              <a:cxnLst/>
              <a:rect l="l" t="t" r="r" b="b"/>
              <a:pathLst>
                <a:path w="1365" h="1365" fill="none" extrusionOk="0">
                  <a:moveTo>
                    <a:pt x="683" y="1364"/>
                  </a:moveTo>
                  <a:lnTo>
                    <a:pt x="683" y="1364"/>
                  </a:lnTo>
                  <a:lnTo>
                    <a:pt x="537" y="1340"/>
                  </a:lnTo>
                  <a:lnTo>
                    <a:pt x="415" y="1316"/>
                  </a:lnTo>
                  <a:lnTo>
                    <a:pt x="293" y="1243"/>
                  </a:lnTo>
                  <a:lnTo>
                    <a:pt x="196" y="1170"/>
                  </a:lnTo>
                  <a:lnTo>
                    <a:pt x="123" y="1072"/>
                  </a:lnTo>
                  <a:lnTo>
                    <a:pt x="50" y="950"/>
                  </a:lnTo>
                  <a:lnTo>
                    <a:pt x="25" y="829"/>
                  </a:lnTo>
                  <a:lnTo>
                    <a:pt x="1" y="682"/>
                  </a:lnTo>
                  <a:lnTo>
                    <a:pt x="1" y="682"/>
                  </a:lnTo>
                  <a:lnTo>
                    <a:pt x="25" y="536"/>
                  </a:lnTo>
                  <a:lnTo>
                    <a:pt x="50" y="415"/>
                  </a:lnTo>
                  <a:lnTo>
                    <a:pt x="123" y="317"/>
                  </a:lnTo>
                  <a:lnTo>
                    <a:pt x="196" y="195"/>
                  </a:lnTo>
                  <a:lnTo>
                    <a:pt x="293" y="122"/>
                  </a:lnTo>
                  <a:lnTo>
                    <a:pt x="415" y="74"/>
                  </a:lnTo>
                  <a:lnTo>
                    <a:pt x="537" y="25"/>
                  </a:lnTo>
                  <a:lnTo>
                    <a:pt x="683" y="1"/>
                  </a:lnTo>
                  <a:lnTo>
                    <a:pt x="683" y="1"/>
                  </a:lnTo>
                  <a:lnTo>
                    <a:pt x="805" y="25"/>
                  </a:lnTo>
                  <a:lnTo>
                    <a:pt x="951" y="74"/>
                  </a:lnTo>
                  <a:lnTo>
                    <a:pt x="1048" y="122"/>
                  </a:lnTo>
                  <a:lnTo>
                    <a:pt x="1170" y="195"/>
                  </a:lnTo>
                  <a:lnTo>
                    <a:pt x="1243" y="317"/>
                  </a:lnTo>
                  <a:lnTo>
                    <a:pt x="1292" y="415"/>
                  </a:lnTo>
                  <a:lnTo>
                    <a:pt x="1340" y="536"/>
                  </a:lnTo>
                  <a:lnTo>
                    <a:pt x="1365" y="682"/>
                  </a:lnTo>
                  <a:lnTo>
                    <a:pt x="1365" y="682"/>
                  </a:lnTo>
                  <a:lnTo>
                    <a:pt x="1340" y="829"/>
                  </a:lnTo>
                  <a:lnTo>
                    <a:pt x="1292" y="950"/>
                  </a:lnTo>
                  <a:lnTo>
                    <a:pt x="1243" y="1072"/>
                  </a:lnTo>
                  <a:lnTo>
                    <a:pt x="1170" y="1170"/>
                  </a:lnTo>
                  <a:lnTo>
                    <a:pt x="1048" y="1243"/>
                  </a:lnTo>
                  <a:lnTo>
                    <a:pt x="951" y="1316"/>
                  </a:lnTo>
                  <a:lnTo>
                    <a:pt x="805" y="1340"/>
                  </a:lnTo>
                  <a:lnTo>
                    <a:pt x="683" y="1364"/>
                  </a:lnTo>
                  <a:lnTo>
                    <a:pt x="683" y="136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620;p39">
              <a:extLst>
                <a:ext uri="{FF2B5EF4-FFF2-40B4-BE49-F238E27FC236}">
                  <a16:creationId xmlns:a16="http://schemas.microsoft.com/office/drawing/2014/main" id="{3AD34DF3-4324-4C2F-A228-2226DE416135}"/>
                </a:ext>
              </a:extLst>
            </p:cNvPr>
            <p:cNvSpPr/>
            <p:nvPr/>
          </p:nvSpPr>
          <p:spPr>
            <a:xfrm>
              <a:off x="747950" y="3753750"/>
              <a:ext cx="85275" cy="12200"/>
            </a:xfrm>
            <a:custGeom>
              <a:avLst/>
              <a:gdLst/>
              <a:ahLst/>
              <a:cxnLst/>
              <a:rect l="l" t="t" r="r" b="b"/>
              <a:pathLst>
                <a:path w="3411" h="488" fill="none" extrusionOk="0">
                  <a:moveTo>
                    <a:pt x="3410" y="488"/>
                  </a:moveTo>
                  <a:lnTo>
                    <a:pt x="3410" y="488"/>
                  </a:lnTo>
                  <a:lnTo>
                    <a:pt x="3215" y="366"/>
                  </a:lnTo>
                  <a:lnTo>
                    <a:pt x="3021" y="268"/>
                  </a:lnTo>
                  <a:lnTo>
                    <a:pt x="2826" y="195"/>
                  </a:lnTo>
                  <a:lnTo>
                    <a:pt x="2607" y="122"/>
                  </a:lnTo>
                  <a:lnTo>
                    <a:pt x="2387" y="74"/>
                  </a:lnTo>
                  <a:lnTo>
                    <a:pt x="2168" y="25"/>
                  </a:lnTo>
                  <a:lnTo>
                    <a:pt x="1925" y="0"/>
                  </a:lnTo>
                  <a:lnTo>
                    <a:pt x="1705" y="0"/>
                  </a:lnTo>
                  <a:lnTo>
                    <a:pt x="1462" y="0"/>
                  </a:lnTo>
                  <a:lnTo>
                    <a:pt x="1243" y="25"/>
                  </a:lnTo>
                  <a:lnTo>
                    <a:pt x="1023" y="74"/>
                  </a:lnTo>
                  <a:lnTo>
                    <a:pt x="804" y="122"/>
                  </a:lnTo>
                  <a:lnTo>
                    <a:pt x="585" y="195"/>
                  </a:lnTo>
                  <a:lnTo>
                    <a:pt x="366" y="268"/>
                  </a:lnTo>
                  <a:lnTo>
                    <a:pt x="171" y="366"/>
                  </a:lnTo>
                  <a:lnTo>
                    <a:pt x="1" y="488"/>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9" name="Picture 8">
            <a:extLst>
              <a:ext uri="{FF2B5EF4-FFF2-40B4-BE49-F238E27FC236}">
                <a16:creationId xmlns:a16="http://schemas.microsoft.com/office/drawing/2014/main" id="{C32E80E2-85C9-4276-95B2-E1734B081BEB}"/>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10261555" y="151099"/>
            <a:ext cx="1626195" cy="812420"/>
          </a:xfrm>
          <a:prstGeom prst="rect">
            <a:avLst/>
          </a:prstGeom>
        </p:spPr>
      </p:pic>
      <p:sp>
        <p:nvSpPr>
          <p:cNvPr id="10" name="Rectangle 9">
            <a:extLst>
              <a:ext uri="{FF2B5EF4-FFF2-40B4-BE49-F238E27FC236}">
                <a16:creationId xmlns:a16="http://schemas.microsoft.com/office/drawing/2014/main" id="{8629893A-132C-4626-903D-00BC7CE153DA}"/>
              </a:ext>
            </a:extLst>
          </p:cNvPr>
          <p:cNvSpPr/>
          <p:nvPr/>
        </p:nvSpPr>
        <p:spPr>
          <a:xfrm>
            <a:off x="2851786" y="6374832"/>
            <a:ext cx="3555782" cy="246221"/>
          </a:xfrm>
          <a:prstGeom prst="rect">
            <a:avLst/>
          </a:prstGeom>
        </p:spPr>
        <p:txBody>
          <a:bodyPr wrap="none">
            <a:spAutoFit/>
          </a:bodyPr>
          <a:lstStyle/>
          <a:p>
            <a:r>
              <a:rPr lang="en-IE" sz="1000" dirty="0"/>
              <a:t>Source: </a:t>
            </a:r>
            <a:r>
              <a:rPr lang="en-IE" sz="1000" dirty="0">
                <a:hlinkClick r:id="rId4"/>
              </a:rPr>
              <a:t>http://www.integration.ie/en/ISEC/Pages/WP19000006</a:t>
            </a:r>
            <a:r>
              <a:rPr lang="en-IE" sz="1000" dirty="0"/>
              <a:t> </a:t>
            </a:r>
          </a:p>
        </p:txBody>
      </p:sp>
    </p:spTree>
    <p:extLst>
      <p:ext uri="{BB962C8B-B14F-4D97-AF65-F5344CB8AC3E}">
        <p14:creationId xmlns:p14="http://schemas.microsoft.com/office/powerpoint/2010/main" val="27881623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p:cNvSpPr>
            <a:spLocks noGrp="1"/>
          </p:cNvSpPr>
          <p:nvPr>
            <p:ph type="body" sz="quarter" idx="21"/>
          </p:nvPr>
        </p:nvSpPr>
        <p:spPr>
          <a:xfrm>
            <a:off x="2495266" y="705577"/>
            <a:ext cx="8403792" cy="857158"/>
          </a:xfrm>
        </p:spPr>
        <p:txBody>
          <a:bodyPr/>
          <a:lstStyle/>
          <a:p>
            <a:r>
              <a:rPr lang="en-IE" dirty="0"/>
              <a:t>We Cultivate Integration  - Italy</a:t>
            </a:r>
          </a:p>
          <a:p>
            <a:endParaRPr lang="it-IT" dirty="0"/>
          </a:p>
        </p:txBody>
      </p:sp>
      <p:sp>
        <p:nvSpPr>
          <p:cNvPr id="2" name="Segnaposto testo 1"/>
          <p:cNvSpPr>
            <a:spLocks noGrp="1"/>
          </p:cNvSpPr>
          <p:nvPr>
            <p:ph type="body" sz="quarter" idx="20"/>
          </p:nvPr>
        </p:nvSpPr>
        <p:spPr>
          <a:xfrm>
            <a:off x="2640330" y="1380444"/>
            <a:ext cx="9551670" cy="4600529"/>
          </a:xfrm>
        </p:spPr>
        <p:txBody>
          <a:bodyPr/>
          <a:lstStyle/>
          <a:p>
            <a:pPr lvl="0">
              <a:lnSpc>
                <a:spcPct val="80000"/>
              </a:lnSpc>
            </a:pPr>
            <a:r>
              <a:rPr lang="en-US" dirty="0"/>
              <a:t>Funded by the Migration and Integration Asylum Fund 2014/2020. this project seeks to improve the </a:t>
            </a:r>
            <a:r>
              <a:rPr lang="en-IE" dirty="0"/>
              <a:t>socio-economic integration of migrants</a:t>
            </a:r>
          </a:p>
          <a:p>
            <a:pPr lvl="0">
              <a:lnSpc>
                <a:spcPct val="80000"/>
              </a:lnSpc>
            </a:pPr>
            <a:r>
              <a:rPr lang="en-IE" dirty="0"/>
              <a:t>OBJECTIVES : To encourage the economic and social inclusion of third-country nationals thanks to the strengthening of skills and dialogue between operators and stakeholders, the identification and shared reflection on good practices at European level, and the development of an innovative model to be implemented to strengthen the integration of migrants into host societies through inclusive agriculture workshops.</a:t>
            </a:r>
          </a:p>
          <a:p>
            <a:pPr lvl="0">
              <a:lnSpc>
                <a:spcPct val="80000"/>
              </a:lnSpc>
            </a:pPr>
            <a:r>
              <a:rPr lang="en-IE" dirty="0"/>
              <a:t>ACTIVITIES : Creation and sharing of a catalogue of European good practices that use agriculture as a means of inclusion. Development of a sustainable and replicable inclusive agriculture model in different contexts Launch of 3 Inclusive Agriculture Laboratories (Perugia, Milan and Ragusa)</a:t>
            </a:r>
          </a:p>
          <a:p>
            <a:pPr marL="0" lvl="0" indent="0">
              <a:lnSpc>
                <a:spcPct val="80000"/>
              </a:lnSpc>
              <a:buNone/>
            </a:pPr>
            <a:r>
              <a:rPr lang="en-US" dirty="0"/>
              <a:t>Since this year, production has expanded: tomatoes, ginger, peppers and other typical Italian food have also been grown so that they can be placed on the local market and the project can be sustainable.</a:t>
            </a:r>
            <a:endParaRPr lang="it-IT" dirty="0"/>
          </a:p>
          <a:p>
            <a:endParaRPr lang="it-IT" dirty="0"/>
          </a:p>
        </p:txBody>
      </p:sp>
      <p:sp>
        <p:nvSpPr>
          <p:cNvPr id="4" name="TextBox 3">
            <a:extLst>
              <a:ext uri="{FF2B5EF4-FFF2-40B4-BE49-F238E27FC236}">
                <a16:creationId xmlns:a16="http://schemas.microsoft.com/office/drawing/2014/main" id="{C7BACEC1-B10D-45B0-A28A-D413D6AD83F3}"/>
              </a:ext>
            </a:extLst>
          </p:cNvPr>
          <p:cNvSpPr txBox="1"/>
          <p:nvPr/>
        </p:nvSpPr>
        <p:spPr>
          <a:xfrm>
            <a:off x="0" y="1754551"/>
            <a:ext cx="2495265" cy="1200329"/>
          </a:xfrm>
          <a:prstGeom prst="rect">
            <a:avLst/>
          </a:prstGeom>
          <a:solidFill>
            <a:srgbClr val="F38B00"/>
          </a:solidFill>
        </p:spPr>
        <p:txBody>
          <a:bodyPr wrap="square" rtlCol="0">
            <a:spAutoFit/>
          </a:bodyPr>
          <a:lstStyle/>
          <a:p>
            <a:r>
              <a:rPr lang="it-IT" sz="2400" dirty="0">
                <a:solidFill>
                  <a:schemeClr val="bg1"/>
                </a:solidFill>
              </a:rPr>
              <a:t>Example of Community Integration in Italy</a:t>
            </a:r>
            <a:endParaRPr lang="en-IE" sz="2400" dirty="0">
              <a:solidFill>
                <a:schemeClr val="bg1"/>
              </a:solidFill>
            </a:endParaRPr>
          </a:p>
        </p:txBody>
      </p:sp>
      <p:pic>
        <p:nvPicPr>
          <p:cNvPr id="6" name="Picture 2" descr="Flag of Italy - Wikipedia">
            <a:extLst>
              <a:ext uri="{FF2B5EF4-FFF2-40B4-BE49-F238E27FC236}">
                <a16:creationId xmlns:a16="http://schemas.microsoft.com/office/drawing/2014/main" id="{04FE2CAF-8097-4888-BABC-A5DBBF57B4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69892" y="134571"/>
            <a:ext cx="1414462" cy="94126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ERUGIA">
            <a:extLst>
              <a:ext uri="{FF2B5EF4-FFF2-40B4-BE49-F238E27FC236}">
                <a16:creationId xmlns:a16="http://schemas.microsoft.com/office/drawing/2014/main" id="{8CED620B-9568-482B-8469-37C13CC9F27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9376"/>
          <a:stretch/>
        </p:blipFill>
        <p:spPr bwMode="auto">
          <a:xfrm>
            <a:off x="1" y="3429000"/>
            <a:ext cx="2552828" cy="15659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61889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565E746-1DD4-466F-8289-F0C05496644F}"/>
              </a:ext>
            </a:extLst>
          </p:cNvPr>
          <p:cNvSpPr>
            <a:spLocks noGrp="1"/>
          </p:cNvSpPr>
          <p:nvPr>
            <p:ph type="body" sz="quarter" idx="13"/>
          </p:nvPr>
        </p:nvSpPr>
        <p:spPr/>
        <p:txBody>
          <a:bodyPr/>
          <a:lstStyle/>
          <a:p>
            <a:r>
              <a:rPr lang="en-IE" dirty="0"/>
              <a:t>Watch the We Cultivate Integration Video</a:t>
            </a:r>
          </a:p>
        </p:txBody>
      </p:sp>
      <p:sp>
        <p:nvSpPr>
          <p:cNvPr id="3" name="Text Placeholder 2">
            <a:extLst>
              <a:ext uri="{FF2B5EF4-FFF2-40B4-BE49-F238E27FC236}">
                <a16:creationId xmlns:a16="http://schemas.microsoft.com/office/drawing/2014/main" id="{B7944734-783F-4AAE-A961-0530C4E95D99}"/>
              </a:ext>
            </a:extLst>
          </p:cNvPr>
          <p:cNvSpPr>
            <a:spLocks noGrp="1"/>
          </p:cNvSpPr>
          <p:nvPr>
            <p:ph type="body" sz="quarter" idx="14"/>
          </p:nvPr>
        </p:nvSpPr>
        <p:spPr/>
        <p:txBody>
          <a:bodyPr/>
          <a:lstStyle/>
          <a:p>
            <a:r>
              <a:rPr lang="it-IT" sz="3200" i="1" dirty="0"/>
              <a:t> </a:t>
            </a:r>
            <a:r>
              <a:rPr lang="it-IT" sz="3200" i="1" dirty="0">
                <a:hlinkClick r:id="rId3"/>
              </a:rPr>
              <a:t>https://youtu.be/0a5I_4fjPA4</a:t>
            </a:r>
            <a:r>
              <a:rPr lang="it-IT" sz="3200" i="1" dirty="0"/>
              <a:t> </a:t>
            </a:r>
            <a:endParaRPr lang="en-IE" dirty="0"/>
          </a:p>
        </p:txBody>
      </p:sp>
      <p:sp>
        <p:nvSpPr>
          <p:cNvPr id="4" name="Picture Placeholder 3">
            <a:extLst>
              <a:ext uri="{FF2B5EF4-FFF2-40B4-BE49-F238E27FC236}">
                <a16:creationId xmlns:a16="http://schemas.microsoft.com/office/drawing/2014/main" id="{049082FF-43BA-4E87-9859-41785CF48F79}"/>
              </a:ext>
            </a:extLst>
          </p:cNvPr>
          <p:cNvSpPr>
            <a:spLocks noGrp="1"/>
          </p:cNvSpPr>
          <p:nvPr>
            <p:ph type="pic" sz="quarter" idx="15"/>
          </p:nvPr>
        </p:nvSpPr>
        <p:spPr/>
      </p:sp>
      <p:pic>
        <p:nvPicPr>
          <p:cNvPr id="5" name="Online Media 4" title="L'orto di Lambￃﾨ">
            <a:hlinkClick r:id="" action="ppaction://media"/>
            <a:extLst>
              <a:ext uri="{FF2B5EF4-FFF2-40B4-BE49-F238E27FC236}">
                <a16:creationId xmlns:a16="http://schemas.microsoft.com/office/drawing/2014/main" id="{BF874AB1-C2A6-45D5-83BD-B7227CA3D2A2}"/>
              </a:ext>
            </a:extLst>
          </p:cNvPr>
          <p:cNvPicPr>
            <a:picLocks noRot="1" noChangeAspect="1"/>
          </p:cNvPicPr>
          <p:nvPr>
            <a:videoFile r:link="rId1"/>
          </p:nvPr>
        </p:nvPicPr>
        <p:blipFill>
          <a:blip r:embed="rId4"/>
          <a:stretch>
            <a:fillRect/>
          </a:stretch>
        </p:blipFill>
        <p:spPr>
          <a:xfrm>
            <a:off x="3206931" y="2114550"/>
            <a:ext cx="5532018" cy="3111760"/>
          </a:xfrm>
          <a:prstGeom prst="rect">
            <a:avLst/>
          </a:prstGeom>
        </p:spPr>
      </p:pic>
    </p:spTree>
    <p:extLst>
      <p:ext uri="{BB962C8B-B14F-4D97-AF65-F5344CB8AC3E}">
        <p14:creationId xmlns:p14="http://schemas.microsoft.com/office/powerpoint/2010/main" val="3858694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26A201D-78BA-4C26-AF74-D170DA207F81}"/>
              </a:ext>
            </a:extLst>
          </p:cNvPr>
          <p:cNvSpPr>
            <a:spLocks noGrp="1"/>
          </p:cNvSpPr>
          <p:nvPr>
            <p:ph type="body" sz="quarter" idx="16"/>
          </p:nvPr>
        </p:nvSpPr>
        <p:spPr/>
        <p:txBody>
          <a:bodyPr/>
          <a:lstStyle/>
          <a:p>
            <a:r>
              <a:rPr lang="en-IE" dirty="0"/>
              <a:t>IN THIS SECTION:</a:t>
            </a:r>
          </a:p>
          <a:p>
            <a:endParaRPr lang="en-IE" dirty="0"/>
          </a:p>
        </p:txBody>
      </p:sp>
      <p:sp>
        <p:nvSpPr>
          <p:cNvPr id="3" name="Text Placeholder 2">
            <a:extLst>
              <a:ext uri="{FF2B5EF4-FFF2-40B4-BE49-F238E27FC236}">
                <a16:creationId xmlns:a16="http://schemas.microsoft.com/office/drawing/2014/main" id="{19848A10-858E-4AB2-A9AE-C10CD35443F8}"/>
              </a:ext>
            </a:extLst>
          </p:cNvPr>
          <p:cNvSpPr>
            <a:spLocks noGrp="1"/>
          </p:cNvSpPr>
          <p:nvPr>
            <p:ph type="body" sz="quarter" idx="17"/>
          </p:nvPr>
        </p:nvSpPr>
        <p:spPr>
          <a:xfrm>
            <a:off x="6217920" y="1846203"/>
            <a:ext cx="5835534" cy="3947440"/>
          </a:xfrm>
        </p:spPr>
        <p:txBody>
          <a:bodyPr/>
          <a:lstStyle/>
          <a:p>
            <a:pPr algn="l"/>
            <a:r>
              <a:rPr lang="en-IE" dirty="0"/>
              <a:t>Orientating refugees in their new host communities is one of the first and most important actions which must take place.</a:t>
            </a:r>
          </a:p>
          <a:p>
            <a:pPr algn="l"/>
            <a:endParaRPr lang="en-IE" dirty="0"/>
          </a:p>
          <a:p>
            <a:pPr algn="l"/>
            <a:r>
              <a:rPr lang="en-IE" dirty="0"/>
              <a:t>Orientation Guides, Technology and Host Buddy Programmes all have a key part to play. In this section, Service and Education Providers will gain an insight into creating and using these. </a:t>
            </a:r>
          </a:p>
        </p:txBody>
      </p:sp>
      <p:sp>
        <p:nvSpPr>
          <p:cNvPr id="6" name="Text Placeholder 5">
            <a:extLst>
              <a:ext uri="{FF2B5EF4-FFF2-40B4-BE49-F238E27FC236}">
                <a16:creationId xmlns:a16="http://schemas.microsoft.com/office/drawing/2014/main" id="{CF2FA324-122C-4AD1-A9F2-E804F5D66E4F}"/>
              </a:ext>
            </a:extLst>
          </p:cNvPr>
          <p:cNvSpPr>
            <a:spLocks noGrp="1"/>
          </p:cNvSpPr>
          <p:nvPr>
            <p:ph type="body" sz="quarter" idx="13"/>
          </p:nvPr>
        </p:nvSpPr>
        <p:spPr/>
        <p:txBody>
          <a:bodyPr>
            <a:normAutofit/>
          </a:bodyPr>
          <a:lstStyle/>
          <a:p>
            <a:r>
              <a:rPr lang="en-US" sz="3600" i="0" dirty="0"/>
              <a:t>1.3 </a:t>
            </a:r>
            <a:r>
              <a:rPr lang="en-IE" sz="3600" i="0" dirty="0"/>
              <a:t>Best practices in orientating new communities </a:t>
            </a:r>
            <a:endParaRPr lang="en-IE" dirty="0"/>
          </a:p>
        </p:txBody>
      </p:sp>
      <p:sp>
        <p:nvSpPr>
          <p:cNvPr id="7" name="TextBox 6">
            <a:extLst>
              <a:ext uri="{FF2B5EF4-FFF2-40B4-BE49-F238E27FC236}">
                <a16:creationId xmlns:a16="http://schemas.microsoft.com/office/drawing/2014/main" id="{7893F5E8-0036-498D-9A73-D4BBCD5D4D8E}"/>
              </a:ext>
            </a:extLst>
          </p:cNvPr>
          <p:cNvSpPr txBox="1"/>
          <p:nvPr/>
        </p:nvSpPr>
        <p:spPr>
          <a:xfrm>
            <a:off x="0" y="237506"/>
            <a:ext cx="4215740" cy="584775"/>
          </a:xfrm>
          <a:prstGeom prst="rect">
            <a:avLst/>
          </a:prstGeom>
          <a:solidFill>
            <a:srgbClr val="F38B00"/>
          </a:solidFill>
        </p:spPr>
        <p:txBody>
          <a:bodyPr wrap="square" rtlCol="0">
            <a:spAutoFit/>
          </a:bodyPr>
          <a:lstStyle/>
          <a:p>
            <a:r>
              <a:rPr lang="en-IE" sz="3200" dirty="0">
                <a:solidFill>
                  <a:schemeClr val="bg1"/>
                </a:solidFill>
              </a:rPr>
              <a:t>CIVIC LIFE</a:t>
            </a:r>
          </a:p>
        </p:txBody>
      </p:sp>
    </p:spTree>
    <p:extLst>
      <p:ext uri="{BB962C8B-B14F-4D97-AF65-F5344CB8AC3E}">
        <p14:creationId xmlns:p14="http://schemas.microsoft.com/office/powerpoint/2010/main" val="19578043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77F9AA-523C-4756-8D43-0BAFD20DE400}"/>
              </a:ext>
            </a:extLst>
          </p:cNvPr>
          <p:cNvSpPr>
            <a:spLocks noGrp="1"/>
          </p:cNvSpPr>
          <p:nvPr>
            <p:ph type="body" sz="quarter" idx="20"/>
          </p:nvPr>
        </p:nvSpPr>
        <p:spPr/>
        <p:txBody>
          <a:bodyPr/>
          <a:lstStyle/>
          <a:p>
            <a:pPr algn="ctr"/>
            <a:r>
              <a:rPr lang="en-IE" dirty="0"/>
              <a:t>‘These people (migrants/refugees) are coming from conflict and uncertainty, they’ve seen family members being killed and lost their homes. All they’re looking for is safety while coming to a place they don’t know anything about.</a:t>
            </a:r>
          </a:p>
          <a:p>
            <a:pPr algn="ctr"/>
            <a:r>
              <a:rPr lang="en-IE" dirty="0"/>
              <a:t> They don’t know if they’re welcome. We need to build that safety and trust for them and you only do that by getting involved, meeting people and by building relationships.”</a:t>
            </a:r>
          </a:p>
          <a:p>
            <a:pPr algn="ctr"/>
            <a:endParaRPr lang="en-IE" dirty="0"/>
          </a:p>
        </p:txBody>
      </p:sp>
      <p:sp>
        <p:nvSpPr>
          <p:cNvPr id="3" name="Picture Placeholder 2">
            <a:extLst>
              <a:ext uri="{FF2B5EF4-FFF2-40B4-BE49-F238E27FC236}">
                <a16:creationId xmlns:a16="http://schemas.microsoft.com/office/drawing/2014/main" id="{BA10BD75-223D-4F21-9570-EAF8F3C20090}"/>
              </a:ext>
            </a:extLst>
          </p:cNvPr>
          <p:cNvSpPr>
            <a:spLocks noGrp="1"/>
          </p:cNvSpPr>
          <p:nvPr>
            <p:ph type="pic" sz="quarter" idx="21"/>
          </p:nvPr>
        </p:nvSpPr>
        <p:spPr/>
      </p:sp>
      <p:sp>
        <p:nvSpPr>
          <p:cNvPr id="4" name="Text Placeholder 3">
            <a:extLst>
              <a:ext uri="{FF2B5EF4-FFF2-40B4-BE49-F238E27FC236}">
                <a16:creationId xmlns:a16="http://schemas.microsoft.com/office/drawing/2014/main" id="{240A2ABD-0E67-4F6C-84EA-0D2FA7B5E424}"/>
              </a:ext>
            </a:extLst>
          </p:cNvPr>
          <p:cNvSpPr>
            <a:spLocks noGrp="1"/>
          </p:cNvSpPr>
          <p:nvPr>
            <p:ph type="body" sz="quarter" idx="22"/>
          </p:nvPr>
        </p:nvSpPr>
        <p:spPr>
          <a:xfrm>
            <a:off x="5577840" y="767882"/>
            <a:ext cx="6123623" cy="1220937"/>
          </a:xfrm>
        </p:spPr>
        <p:txBody>
          <a:bodyPr>
            <a:normAutofit fontScale="70000" lnSpcReduction="20000"/>
          </a:bodyPr>
          <a:lstStyle/>
          <a:p>
            <a:r>
              <a:rPr lang="en-IE" sz="4600" dirty="0"/>
              <a:t>Mairead </a:t>
            </a:r>
            <a:r>
              <a:rPr lang="en-IE" sz="4600" dirty="0" err="1"/>
              <a:t>Horkan</a:t>
            </a:r>
            <a:r>
              <a:rPr lang="en-IE" sz="4600" dirty="0"/>
              <a:t>, </a:t>
            </a:r>
            <a:r>
              <a:rPr lang="en-IE" sz="4600" dirty="0" err="1"/>
              <a:t>Failte</a:t>
            </a:r>
            <a:r>
              <a:rPr lang="en-IE" sz="4600" dirty="0"/>
              <a:t> </a:t>
            </a:r>
            <a:r>
              <a:rPr lang="en-IE" sz="4600" dirty="0" err="1"/>
              <a:t>Isteach</a:t>
            </a:r>
            <a:r>
              <a:rPr lang="en-IE" sz="4600" dirty="0"/>
              <a:t> Programme, Ireland</a:t>
            </a:r>
          </a:p>
          <a:p>
            <a:r>
              <a:rPr lang="en-IE" dirty="0"/>
              <a:t> </a:t>
            </a:r>
          </a:p>
        </p:txBody>
      </p:sp>
      <p:pic>
        <p:nvPicPr>
          <p:cNvPr id="5" name="Picture Placeholder 6" descr="A person smiling for the camera&#10;&#10;Description automatically generated">
            <a:extLst>
              <a:ext uri="{FF2B5EF4-FFF2-40B4-BE49-F238E27FC236}">
                <a16:creationId xmlns:a16="http://schemas.microsoft.com/office/drawing/2014/main" id="{6431A076-617F-44D1-A739-33A22FF0D4BB}"/>
              </a:ext>
            </a:extLst>
          </p:cNvPr>
          <p:cNvPicPr>
            <a:picLocks noChangeAspect="1"/>
          </p:cNvPicPr>
          <p:nvPr/>
        </p:nvPicPr>
        <p:blipFill>
          <a:blip r:embed="rId2"/>
          <a:srcRect t="15780" b="15780"/>
          <a:stretch>
            <a:fillRect/>
          </a:stretch>
        </p:blipFill>
        <p:spPr>
          <a:xfrm flipH="1">
            <a:off x="608086" y="1265867"/>
            <a:ext cx="5081078" cy="5156998"/>
          </a:xfrm>
          <a:prstGeom prst="ellipse">
            <a:avLst/>
          </a:prstGeom>
        </p:spPr>
      </p:pic>
      <p:sp>
        <p:nvSpPr>
          <p:cNvPr id="6" name="TextBox 5">
            <a:extLst>
              <a:ext uri="{FF2B5EF4-FFF2-40B4-BE49-F238E27FC236}">
                <a16:creationId xmlns:a16="http://schemas.microsoft.com/office/drawing/2014/main" id="{1AA617D3-C6B1-4E54-886E-3F36C267BBFD}"/>
              </a:ext>
            </a:extLst>
          </p:cNvPr>
          <p:cNvSpPr txBox="1"/>
          <p:nvPr/>
        </p:nvSpPr>
        <p:spPr>
          <a:xfrm>
            <a:off x="0" y="377190"/>
            <a:ext cx="3120390" cy="461665"/>
          </a:xfrm>
          <a:prstGeom prst="rect">
            <a:avLst/>
          </a:prstGeom>
          <a:solidFill>
            <a:srgbClr val="EA1D76"/>
          </a:solidFill>
        </p:spPr>
        <p:txBody>
          <a:bodyPr wrap="square" rtlCol="0">
            <a:spAutoFit/>
          </a:bodyPr>
          <a:lstStyle/>
          <a:p>
            <a:r>
              <a:rPr lang="en-IE" sz="2400" dirty="0">
                <a:solidFill>
                  <a:schemeClr val="bg1"/>
                </a:solidFill>
              </a:rPr>
              <a:t>Service Provider Insight</a:t>
            </a:r>
          </a:p>
        </p:txBody>
      </p:sp>
      <p:pic>
        <p:nvPicPr>
          <p:cNvPr id="7" name="Picture 6">
            <a:extLst>
              <a:ext uri="{FF2B5EF4-FFF2-40B4-BE49-F238E27FC236}">
                <a16:creationId xmlns:a16="http://schemas.microsoft.com/office/drawing/2014/main" id="{D060F8BD-83C2-49D2-AFBB-438D0A1FF3B3}"/>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25445" y="5909289"/>
            <a:ext cx="1165282" cy="582156"/>
          </a:xfrm>
          <a:prstGeom prst="rect">
            <a:avLst/>
          </a:prstGeom>
        </p:spPr>
      </p:pic>
    </p:spTree>
    <p:extLst>
      <p:ext uri="{BB962C8B-B14F-4D97-AF65-F5344CB8AC3E}">
        <p14:creationId xmlns:p14="http://schemas.microsoft.com/office/powerpoint/2010/main" val="24034051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3DD8972-CC4F-44C1-A636-BA1796558EA3}"/>
              </a:ext>
            </a:extLst>
          </p:cNvPr>
          <p:cNvSpPr>
            <a:spLocks noGrp="1"/>
          </p:cNvSpPr>
          <p:nvPr>
            <p:ph type="body" sz="quarter" idx="20"/>
          </p:nvPr>
        </p:nvSpPr>
        <p:spPr>
          <a:xfrm>
            <a:off x="3188970" y="1492906"/>
            <a:ext cx="8858250" cy="3872188"/>
          </a:xfrm>
        </p:spPr>
        <p:txBody>
          <a:bodyPr/>
          <a:lstStyle/>
          <a:p>
            <a:pPr marL="0" indent="0">
              <a:buNone/>
            </a:pPr>
            <a:r>
              <a:rPr lang="en-IE" dirty="0"/>
              <a:t>Service Providers include Adult Educators have a key role to play in orientating refugees in their new host countries and the creation of a local Orientation guide is a good first step.</a:t>
            </a:r>
          </a:p>
          <a:p>
            <a:pPr marL="0" indent="0">
              <a:buNone/>
            </a:pPr>
            <a:r>
              <a:rPr lang="en-IE" dirty="0"/>
              <a:t>Collaborating with government officials, the local refugee management agency, other stakeholders and members from the host community partners is key to creating a comprehensive guide of value.</a:t>
            </a:r>
          </a:p>
          <a:p>
            <a:pPr marL="0" indent="0">
              <a:buNone/>
            </a:pPr>
            <a:r>
              <a:rPr lang="en-IE" dirty="0">
                <a:solidFill>
                  <a:srgbClr val="EA1D76"/>
                </a:solidFill>
              </a:rPr>
              <a:t>Top tips :</a:t>
            </a:r>
          </a:p>
          <a:p>
            <a:r>
              <a:rPr lang="en-IE" dirty="0"/>
              <a:t>Consider partnering with a local writer to make sure the information is conveyed as simply and clearly as possible. </a:t>
            </a:r>
          </a:p>
          <a:p>
            <a:r>
              <a:rPr lang="en-IE" dirty="0"/>
              <a:t>Consult a group of refugees or other persons from different cultures when designing the content to make sure you are approaching the topics in a culturally appropriate tone. </a:t>
            </a:r>
          </a:p>
        </p:txBody>
      </p:sp>
      <p:sp>
        <p:nvSpPr>
          <p:cNvPr id="3" name="Text Placeholder 2">
            <a:extLst>
              <a:ext uri="{FF2B5EF4-FFF2-40B4-BE49-F238E27FC236}">
                <a16:creationId xmlns:a16="http://schemas.microsoft.com/office/drawing/2014/main" id="{8AECBB3A-B887-4AFE-BD75-ECF1CD6632E9}"/>
              </a:ext>
            </a:extLst>
          </p:cNvPr>
          <p:cNvSpPr>
            <a:spLocks noGrp="1"/>
          </p:cNvSpPr>
          <p:nvPr>
            <p:ph type="body" sz="quarter" idx="21"/>
          </p:nvPr>
        </p:nvSpPr>
        <p:spPr>
          <a:xfrm>
            <a:off x="2495266" y="659857"/>
            <a:ext cx="8403792" cy="857158"/>
          </a:xfrm>
        </p:spPr>
        <p:txBody>
          <a:bodyPr/>
          <a:lstStyle/>
          <a:p>
            <a:r>
              <a:rPr lang="en-IE" dirty="0"/>
              <a:t>Create an Orientation Guide</a:t>
            </a:r>
          </a:p>
        </p:txBody>
      </p:sp>
      <p:pic>
        <p:nvPicPr>
          <p:cNvPr id="5" name="Picture 4" descr="A picture containing clock, drawing&#10;&#10;Description automatically generated">
            <a:extLst>
              <a:ext uri="{FF2B5EF4-FFF2-40B4-BE49-F238E27FC236}">
                <a16:creationId xmlns:a16="http://schemas.microsoft.com/office/drawing/2014/main" id="{7C257A1F-7778-4E0C-94E1-4F85ABCCEA5D}"/>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144780" y="2727792"/>
            <a:ext cx="2894594" cy="2358558"/>
          </a:xfrm>
          <a:prstGeom prst="rect">
            <a:avLst/>
          </a:prstGeom>
        </p:spPr>
      </p:pic>
    </p:spTree>
    <p:extLst>
      <p:ext uri="{BB962C8B-B14F-4D97-AF65-F5344CB8AC3E}">
        <p14:creationId xmlns:p14="http://schemas.microsoft.com/office/powerpoint/2010/main" val="41547218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3DD8972-CC4F-44C1-A636-BA1796558EA3}"/>
              </a:ext>
            </a:extLst>
          </p:cNvPr>
          <p:cNvSpPr>
            <a:spLocks noGrp="1"/>
          </p:cNvSpPr>
          <p:nvPr>
            <p:ph type="body" sz="quarter" idx="20"/>
          </p:nvPr>
        </p:nvSpPr>
        <p:spPr>
          <a:xfrm>
            <a:off x="3188970" y="1492906"/>
            <a:ext cx="8858250" cy="3872188"/>
          </a:xfrm>
        </p:spPr>
        <p:txBody>
          <a:bodyPr/>
          <a:lstStyle/>
          <a:p>
            <a:pPr marL="0" indent="0">
              <a:buNone/>
            </a:pPr>
            <a:r>
              <a:rPr lang="en-IE" dirty="0"/>
              <a:t>A foreword that explains the purpose of the guide. You may want to explain, that the customs and behaviours described in the guide are how most people act (most of the time!). </a:t>
            </a:r>
          </a:p>
          <a:p>
            <a:pPr marL="0" indent="0">
              <a:buNone/>
            </a:pPr>
            <a:r>
              <a:rPr lang="en-IE" dirty="0"/>
              <a:t>Information on:</a:t>
            </a:r>
          </a:p>
          <a:p>
            <a:r>
              <a:rPr lang="en-IE" dirty="0"/>
              <a:t>Social norms and expectations</a:t>
            </a:r>
          </a:p>
          <a:p>
            <a:r>
              <a:rPr lang="en-IE" dirty="0"/>
              <a:t>Community life</a:t>
            </a:r>
          </a:p>
          <a:p>
            <a:r>
              <a:rPr lang="en-IE" dirty="0"/>
              <a:t>Public transportation</a:t>
            </a:r>
          </a:p>
          <a:p>
            <a:r>
              <a:rPr lang="en-IE" dirty="0"/>
              <a:t>National celebrations/holidays</a:t>
            </a:r>
          </a:p>
          <a:p>
            <a:r>
              <a:rPr lang="en-IE" dirty="0"/>
              <a:t>Dining and shopping</a:t>
            </a:r>
          </a:p>
          <a:p>
            <a:r>
              <a:rPr lang="en-IE" dirty="0"/>
              <a:t>Laws protecting personal freedoms </a:t>
            </a:r>
          </a:p>
          <a:p>
            <a:r>
              <a:rPr lang="en-IE" dirty="0"/>
              <a:t>Emergency services</a:t>
            </a:r>
          </a:p>
        </p:txBody>
      </p:sp>
      <p:sp>
        <p:nvSpPr>
          <p:cNvPr id="3" name="Text Placeholder 2">
            <a:extLst>
              <a:ext uri="{FF2B5EF4-FFF2-40B4-BE49-F238E27FC236}">
                <a16:creationId xmlns:a16="http://schemas.microsoft.com/office/drawing/2014/main" id="{8AECBB3A-B887-4AFE-BD75-ECF1CD6632E9}"/>
              </a:ext>
            </a:extLst>
          </p:cNvPr>
          <p:cNvSpPr>
            <a:spLocks noGrp="1"/>
          </p:cNvSpPr>
          <p:nvPr>
            <p:ph type="body" sz="quarter" idx="21"/>
          </p:nvPr>
        </p:nvSpPr>
        <p:spPr>
          <a:xfrm>
            <a:off x="2495266" y="682717"/>
            <a:ext cx="8403792" cy="857158"/>
          </a:xfrm>
        </p:spPr>
        <p:txBody>
          <a:bodyPr/>
          <a:lstStyle/>
          <a:p>
            <a:r>
              <a:rPr lang="en-IE" dirty="0"/>
              <a:t>Orientation Guide – key contents</a:t>
            </a:r>
          </a:p>
        </p:txBody>
      </p:sp>
      <p:pic>
        <p:nvPicPr>
          <p:cNvPr id="5" name="Picture 4" descr="A picture containing clock, drawing&#10;&#10;Description automatically generated">
            <a:extLst>
              <a:ext uri="{FF2B5EF4-FFF2-40B4-BE49-F238E27FC236}">
                <a16:creationId xmlns:a16="http://schemas.microsoft.com/office/drawing/2014/main" id="{7C257A1F-7778-4E0C-94E1-4F85ABCCEA5D}"/>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144780" y="2727792"/>
            <a:ext cx="2894594" cy="2358558"/>
          </a:xfrm>
          <a:prstGeom prst="rect">
            <a:avLst/>
          </a:prstGeom>
        </p:spPr>
      </p:pic>
    </p:spTree>
    <p:extLst>
      <p:ext uri="{BB962C8B-B14F-4D97-AF65-F5344CB8AC3E}">
        <p14:creationId xmlns:p14="http://schemas.microsoft.com/office/powerpoint/2010/main" val="28949464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A9CEA63-2A33-401F-A86B-9D6F9DEA4173}"/>
              </a:ext>
            </a:extLst>
          </p:cNvPr>
          <p:cNvSpPr>
            <a:spLocks noGrp="1"/>
          </p:cNvSpPr>
          <p:nvPr>
            <p:ph type="pic" sz="quarter" idx="15"/>
          </p:nvPr>
        </p:nvSpPr>
        <p:spPr/>
      </p:sp>
      <p:sp>
        <p:nvSpPr>
          <p:cNvPr id="3" name="Text Placeholder 2">
            <a:extLst>
              <a:ext uri="{FF2B5EF4-FFF2-40B4-BE49-F238E27FC236}">
                <a16:creationId xmlns:a16="http://schemas.microsoft.com/office/drawing/2014/main" id="{CDC2472E-3758-46F9-A889-A83B7F3AEB69}"/>
              </a:ext>
            </a:extLst>
          </p:cNvPr>
          <p:cNvSpPr>
            <a:spLocks noGrp="1"/>
          </p:cNvSpPr>
          <p:nvPr>
            <p:ph type="body" sz="quarter" idx="16"/>
          </p:nvPr>
        </p:nvSpPr>
        <p:spPr/>
        <p:txBody>
          <a:bodyPr>
            <a:normAutofit fontScale="85000" lnSpcReduction="10000"/>
          </a:bodyPr>
          <a:lstStyle/>
          <a:p>
            <a:r>
              <a:rPr lang="en-IE" dirty="0"/>
              <a:t>Consider an Online Orientation Guide</a:t>
            </a:r>
          </a:p>
        </p:txBody>
      </p:sp>
      <p:sp>
        <p:nvSpPr>
          <p:cNvPr id="4" name="Text Placeholder 3">
            <a:extLst>
              <a:ext uri="{FF2B5EF4-FFF2-40B4-BE49-F238E27FC236}">
                <a16:creationId xmlns:a16="http://schemas.microsoft.com/office/drawing/2014/main" id="{E953AE1A-577A-4F73-BBE8-41F030EE3772}"/>
              </a:ext>
            </a:extLst>
          </p:cNvPr>
          <p:cNvSpPr>
            <a:spLocks noGrp="1"/>
          </p:cNvSpPr>
          <p:nvPr>
            <p:ph type="body" sz="quarter" idx="17"/>
          </p:nvPr>
        </p:nvSpPr>
        <p:spPr/>
        <p:txBody>
          <a:bodyPr/>
          <a:lstStyle/>
          <a:p>
            <a:r>
              <a:rPr lang="en-IE" sz="2400" dirty="0"/>
              <a:t>Technology is fast becoming a key delivery tool when it comes to refugee and migrant education and training, inclusion in society and as a mean to disseminate entrepreneurship opportunities.</a:t>
            </a:r>
          </a:p>
          <a:p>
            <a:endParaRPr lang="en-IE" sz="2400" dirty="0"/>
          </a:p>
          <a:p>
            <a:r>
              <a:rPr lang="en-IE" sz="2400" dirty="0"/>
              <a:t>Did you know that Syrian refugees are the thought to be most tech-savvy migrants in history? Or that about 71% of refugee households own a mobile phone? </a:t>
            </a:r>
            <a:br>
              <a:rPr lang="en-IE" sz="2400" dirty="0"/>
            </a:br>
            <a:br>
              <a:rPr lang="en-IE" sz="2400" dirty="0"/>
            </a:br>
            <a:endParaRPr lang="en-IE" sz="2400" dirty="0"/>
          </a:p>
        </p:txBody>
      </p:sp>
      <p:pic>
        <p:nvPicPr>
          <p:cNvPr id="6" name="Picture 5">
            <a:extLst>
              <a:ext uri="{FF2B5EF4-FFF2-40B4-BE49-F238E27FC236}">
                <a16:creationId xmlns:a16="http://schemas.microsoft.com/office/drawing/2014/main" id="{E39D8267-3701-4D24-A44C-A0757E263573}"/>
              </a:ext>
            </a:extLst>
          </p:cNvPr>
          <p:cNvPicPr>
            <a:picLocks noChangeAspect="1"/>
          </p:cNvPicPr>
          <p:nvPr/>
        </p:nvPicPr>
        <p:blipFill rotWithShape="1">
          <a:blip r:embed="rId2"/>
          <a:srcRect r="30024"/>
          <a:stretch/>
        </p:blipFill>
        <p:spPr>
          <a:xfrm>
            <a:off x="8802435" y="1223693"/>
            <a:ext cx="3389565" cy="4033653"/>
          </a:xfrm>
          <a:prstGeom prst="rect">
            <a:avLst/>
          </a:prstGeom>
        </p:spPr>
      </p:pic>
      <p:sp>
        <p:nvSpPr>
          <p:cNvPr id="7" name="Rectangle 6">
            <a:extLst>
              <a:ext uri="{FF2B5EF4-FFF2-40B4-BE49-F238E27FC236}">
                <a16:creationId xmlns:a16="http://schemas.microsoft.com/office/drawing/2014/main" id="{931D8F51-4CBD-434E-A4E4-6E22F4D13531}"/>
              </a:ext>
            </a:extLst>
          </p:cNvPr>
          <p:cNvSpPr/>
          <p:nvPr/>
        </p:nvSpPr>
        <p:spPr>
          <a:xfrm>
            <a:off x="7486650" y="5989320"/>
            <a:ext cx="4812031" cy="861774"/>
          </a:xfrm>
          <a:prstGeom prst="rect">
            <a:avLst/>
          </a:prstGeom>
        </p:spPr>
        <p:txBody>
          <a:bodyPr wrap="square">
            <a:spAutoFit/>
          </a:bodyPr>
          <a:lstStyle/>
          <a:p>
            <a:r>
              <a:rPr lang="en-IE" sz="1000" dirty="0" err="1"/>
              <a:t>Blendin</a:t>
            </a:r>
            <a:r>
              <a:rPr lang="en-IE" sz="1000" dirty="0"/>
              <a:t> Source: </a:t>
            </a:r>
            <a:r>
              <a:rPr lang="en-IE" sz="1000" dirty="0">
                <a:hlinkClick r:id="rId3"/>
              </a:rPr>
              <a:t>https://play.google.com/store/apps/details?id=org.cardet.blendin</a:t>
            </a:r>
            <a:endParaRPr lang="en-IE" sz="1000" dirty="0"/>
          </a:p>
          <a:p>
            <a:endParaRPr lang="en-IE" sz="1000" dirty="0"/>
          </a:p>
          <a:p>
            <a:r>
              <a:rPr lang="en-IE" sz="1000" dirty="0"/>
              <a:t>Tech Savvy Refugee: </a:t>
            </a:r>
            <a:r>
              <a:rPr lang="en-IE" sz="1000" dirty="0">
                <a:hlinkClick r:id="rId4"/>
              </a:rPr>
              <a:t>https://www.newscientist.com/article/mg23030692-900-are-humanitarian-apps-aimed-at-refugees-meeting-their-needs/#ixzz6BxH6kyNZ</a:t>
            </a:r>
            <a:r>
              <a:rPr lang="en-IE" sz="1000" dirty="0"/>
              <a:t> , </a:t>
            </a:r>
            <a:r>
              <a:rPr lang="en-IE" sz="1000" dirty="0">
                <a:hlinkClick r:id="rId5"/>
              </a:rPr>
              <a:t>https://unesdoc.unesco.org/ark:/48223/pf0000261278</a:t>
            </a:r>
            <a:endParaRPr lang="en-IE" sz="1000" dirty="0"/>
          </a:p>
        </p:txBody>
      </p:sp>
    </p:spTree>
    <p:extLst>
      <p:ext uri="{BB962C8B-B14F-4D97-AF65-F5344CB8AC3E}">
        <p14:creationId xmlns:p14="http://schemas.microsoft.com/office/powerpoint/2010/main" val="10088706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7749298B-4B48-4B8C-84A5-16F2D0398410}"/>
              </a:ext>
            </a:extLst>
          </p:cNvPr>
          <p:cNvSpPr>
            <a:spLocks noGrp="1"/>
          </p:cNvSpPr>
          <p:nvPr>
            <p:ph type="pic" sz="quarter" idx="14"/>
          </p:nvPr>
        </p:nvSpPr>
        <p:spPr/>
      </p:sp>
      <p:sp>
        <p:nvSpPr>
          <p:cNvPr id="3" name="Text Placeholder 2">
            <a:extLst>
              <a:ext uri="{FF2B5EF4-FFF2-40B4-BE49-F238E27FC236}">
                <a16:creationId xmlns:a16="http://schemas.microsoft.com/office/drawing/2014/main" id="{531F0C67-70EC-440E-B9D6-A8CF3309AF3B}"/>
              </a:ext>
            </a:extLst>
          </p:cNvPr>
          <p:cNvSpPr>
            <a:spLocks noGrp="1"/>
          </p:cNvSpPr>
          <p:nvPr>
            <p:ph type="body" sz="quarter" idx="16"/>
          </p:nvPr>
        </p:nvSpPr>
        <p:spPr/>
        <p:txBody>
          <a:bodyPr>
            <a:normAutofit fontScale="85000" lnSpcReduction="10000"/>
          </a:bodyPr>
          <a:lstStyle/>
          <a:p>
            <a:r>
              <a:rPr lang="en-IE" dirty="0"/>
              <a:t>Orientation Apps – Refugee Buddy</a:t>
            </a:r>
          </a:p>
        </p:txBody>
      </p:sp>
      <p:sp>
        <p:nvSpPr>
          <p:cNvPr id="4" name="Text Placeholder 3">
            <a:extLst>
              <a:ext uri="{FF2B5EF4-FFF2-40B4-BE49-F238E27FC236}">
                <a16:creationId xmlns:a16="http://schemas.microsoft.com/office/drawing/2014/main" id="{60907D25-E412-4F11-B261-3CDEC04A9303}"/>
              </a:ext>
            </a:extLst>
          </p:cNvPr>
          <p:cNvSpPr>
            <a:spLocks noGrp="1"/>
          </p:cNvSpPr>
          <p:nvPr>
            <p:ph type="body" sz="quarter" idx="17"/>
          </p:nvPr>
        </p:nvSpPr>
        <p:spPr/>
        <p:txBody>
          <a:bodyPr/>
          <a:lstStyle/>
          <a:p>
            <a:r>
              <a:rPr lang="en-IE" dirty="0"/>
              <a:t>This app provides up to date and relevant information to refugees and asylum seekers in countries like Norway, The Netherlands, Canada and Cyprus.</a:t>
            </a:r>
          </a:p>
          <a:p>
            <a:endParaRPr lang="en-IE" dirty="0"/>
          </a:p>
          <a:p>
            <a:r>
              <a:rPr lang="en-IE" dirty="0"/>
              <a:t>See it on the </a:t>
            </a:r>
            <a:r>
              <a:rPr lang="en-IE" dirty="0">
                <a:hlinkClick r:id="rId2"/>
              </a:rPr>
              <a:t>Google Play Store</a:t>
            </a:r>
            <a:endParaRPr lang="en-IE" dirty="0"/>
          </a:p>
          <a:p>
            <a:endParaRPr lang="en-IE" dirty="0"/>
          </a:p>
        </p:txBody>
      </p:sp>
      <p:pic>
        <p:nvPicPr>
          <p:cNvPr id="8" name="Picture 7">
            <a:extLst>
              <a:ext uri="{FF2B5EF4-FFF2-40B4-BE49-F238E27FC236}">
                <a16:creationId xmlns:a16="http://schemas.microsoft.com/office/drawing/2014/main" id="{8AC2663C-C8C6-4E07-A8B3-AEC73EFA8DAB}"/>
              </a:ext>
            </a:extLst>
          </p:cNvPr>
          <p:cNvPicPr>
            <a:picLocks noChangeAspect="1"/>
          </p:cNvPicPr>
          <p:nvPr/>
        </p:nvPicPr>
        <p:blipFill>
          <a:blip r:embed="rId3"/>
          <a:stretch>
            <a:fillRect/>
          </a:stretch>
        </p:blipFill>
        <p:spPr>
          <a:xfrm>
            <a:off x="7754938" y="1181251"/>
            <a:ext cx="2248211" cy="3999626"/>
          </a:xfrm>
          <a:prstGeom prst="rect">
            <a:avLst/>
          </a:prstGeom>
        </p:spPr>
      </p:pic>
    </p:spTree>
    <p:extLst>
      <p:ext uri="{BB962C8B-B14F-4D97-AF65-F5344CB8AC3E}">
        <p14:creationId xmlns:p14="http://schemas.microsoft.com/office/powerpoint/2010/main" val="30658185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7749298B-4B48-4B8C-84A5-16F2D0398410}"/>
              </a:ext>
            </a:extLst>
          </p:cNvPr>
          <p:cNvSpPr>
            <a:spLocks noGrp="1"/>
          </p:cNvSpPr>
          <p:nvPr>
            <p:ph type="pic" sz="quarter" idx="14"/>
          </p:nvPr>
        </p:nvSpPr>
        <p:spPr/>
      </p:sp>
      <p:sp>
        <p:nvSpPr>
          <p:cNvPr id="3" name="Text Placeholder 2">
            <a:extLst>
              <a:ext uri="{FF2B5EF4-FFF2-40B4-BE49-F238E27FC236}">
                <a16:creationId xmlns:a16="http://schemas.microsoft.com/office/drawing/2014/main" id="{531F0C67-70EC-440E-B9D6-A8CF3309AF3B}"/>
              </a:ext>
            </a:extLst>
          </p:cNvPr>
          <p:cNvSpPr>
            <a:spLocks noGrp="1"/>
          </p:cNvSpPr>
          <p:nvPr>
            <p:ph type="body" sz="quarter" idx="16"/>
          </p:nvPr>
        </p:nvSpPr>
        <p:spPr/>
        <p:txBody>
          <a:bodyPr>
            <a:normAutofit/>
          </a:bodyPr>
          <a:lstStyle/>
          <a:p>
            <a:r>
              <a:rPr lang="en-IE" dirty="0"/>
              <a:t>Orientation Apps – </a:t>
            </a:r>
            <a:r>
              <a:rPr lang="en-IE" dirty="0" err="1"/>
              <a:t>RefHope</a:t>
            </a:r>
            <a:endParaRPr lang="en-IE" dirty="0"/>
          </a:p>
        </p:txBody>
      </p:sp>
      <p:sp>
        <p:nvSpPr>
          <p:cNvPr id="4" name="Text Placeholder 3">
            <a:extLst>
              <a:ext uri="{FF2B5EF4-FFF2-40B4-BE49-F238E27FC236}">
                <a16:creationId xmlns:a16="http://schemas.microsoft.com/office/drawing/2014/main" id="{60907D25-E412-4F11-B261-3CDEC04A9303}"/>
              </a:ext>
            </a:extLst>
          </p:cNvPr>
          <p:cNvSpPr>
            <a:spLocks noGrp="1"/>
          </p:cNvSpPr>
          <p:nvPr>
            <p:ph type="body" sz="quarter" idx="17"/>
          </p:nvPr>
        </p:nvSpPr>
        <p:spPr/>
        <p:txBody>
          <a:bodyPr/>
          <a:lstStyle/>
          <a:p>
            <a:r>
              <a:rPr lang="en-IE" dirty="0" err="1"/>
              <a:t>RefHope</a:t>
            </a:r>
            <a:r>
              <a:rPr lang="en-IE" dirty="0"/>
              <a:t> adapts itself through geolocation services to provide opportunities that are near and relevant to the individual needs of refugees. </a:t>
            </a:r>
          </a:p>
          <a:p>
            <a:r>
              <a:rPr lang="en-IE" dirty="0"/>
              <a:t>See it on the </a:t>
            </a:r>
            <a:r>
              <a:rPr lang="en-IE" dirty="0">
                <a:hlinkClick r:id="rId2"/>
              </a:rPr>
              <a:t>Google Play Store</a:t>
            </a:r>
            <a:endParaRPr lang="en-IE" dirty="0"/>
          </a:p>
          <a:p>
            <a:endParaRPr lang="en-IE" dirty="0"/>
          </a:p>
        </p:txBody>
      </p:sp>
      <p:pic>
        <p:nvPicPr>
          <p:cNvPr id="6" name="Picture 5">
            <a:extLst>
              <a:ext uri="{FF2B5EF4-FFF2-40B4-BE49-F238E27FC236}">
                <a16:creationId xmlns:a16="http://schemas.microsoft.com/office/drawing/2014/main" id="{4A782753-E519-4D69-91D1-E5B91650C8A4}"/>
              </a:ext>
            </a:extLst>
          </p:cNvPr>
          <p:cNvPicPr>
            <a:picLocks noChangeAspect="1"/>
          </p:cNvPicPr>
          <p:nvPr/>
        </p:nvPicPr>
        <p:blipFill rotWithShape="1">
          <a:blip r:embed="rId3"/>
          <a:srcRect b="6351"/>
          <a:stretch/>
        </p:blipFill>
        <p:spPr>
          <a:xfrm>
            <a:off x="7754939" y="1192681"/>
            <a:ext cx="2187574" cy="3886200"/>
          </a:xfrm>
          <a:prstGeom prst="rect">
            <a:avLst/>
          </a:prstGeom>
        </p:spPr>
      </p:pic>
    </p:spTree>
    <p:extLst>
      <p:ext uri="{BB962C8B-B14F-4D97-AF65-F5344CB8AC3E}">
        <p14:creationId xmlns:p14="http://schemas.microsoft.com/office/powerpoint/2010/main" val="23301655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60A20D6-9C28-4168-B55C-B722BCE92ADE}"/>
              </a:ext>
            </a:extLst>
          </p:cNvPr>
          <p:cNvSpPr>
            <a:spLocks noGrp="1"/>
          </p:cNvSpPr>
          <p:nvPr>
            <p:ph type="body" sz="quarter" idx="13"/>
          </p:nvPr>
        </p:nvSpPr>
        <p:spPr/>
        <p:txBody>
          <a:bodyPr/>
          <a:lstStyle/>
          <a:p>
            <a:r>
              <a:rPr lang="en-IE" dirty="0"/>
              <a:t>Orientation Website: Transition Guide for Refugees in Leeds</a:t>
            </a:r>
          </a:p>
        </p:txBody>
      </p:sp>
      <p:sp>
        <p:nvSpPr>
          <p:cNvPr id="3" name="Text Placeholder 2">
            <a:extLst>
              <a:ext uri="{FF2B5EF4-FFF2-40B4-BE49-F238E27FC236}">
                <a16:creationId xmlns:a16="http://schemas.microsoft.com/office/drawing/2014/main" id="{B0B062CD-AB1C-4A34-A203-8D9505F9C331}"/>
              </a:ext>
            </a:extLst>
          </p:cNvPr>
          <p:cNvSpPr>
            <a:spLocks noGrp="1"/>
          </p:cNvSpPr>
          <p:nvPr>
            <p:ph type="body" sz="quarter" idx="14"/>
          </p:nvPr>
        </p:nvSpPr>
        <p:spPr/>
        <p:txBody>
          <a:bodyPr/>
          <a:lstStyle/>
          <a:p>
            <a:r>
              <a:rPr lang="en-IE" dirty="0">
                <a:hlinkClick r:id="rId2"/>
              </a:rPr>
              <a:t>https://transitionguide.org.uk/</a:t>
            </a:r>
            <a:endParaRPr lang="en-IE" dirty="0"/>
          </a:p>
        </p:txBody>
      </p:sp>
      <p:sp>
        <p:nvSpPr>
          <p:cNvPr id="4" name="Picture Placeholder 3">
            <a:extLst>
              <a:ext uri="{FF2B5EF4-FFF2-40B4-BE49-F238E27FC236}">
                <a16:creationId xmlns:a16="http://schemas.microsoft.com/office/drawing/2014/main" id="{02282CA7-CF49-4405-A001-813C15AF46F6}"/>
              </a:ext>
            </a:extLst>
          </p:cNvPr>
          <p:cNvSpPr>
            <a:spLocks noGrp="1"/>
          </p:cNvSpPr>
          <p:nvPr>
            <p:ph type="pic" sz="quarter" idx="15"/>
          </p:nvPr>
        </p:nvSpPr>
        <p:spPr/>
      </p:sp>
      <p:pic>
        <p:nvPicPr>
          <p:cNvPr id="5" name="Picture 4">
            <a:extLst>
              <a:ext uri="{FF2B5EF4-FFF2-40B4-BE49-F238E27FC236}">
                <a16:creationId xmlns:a16="http://schemas.microsoft.com/office/drawing/2014/main" id="{F849AB3D-59D0-467B-9203-922C0A663151}"/>
              </a:ext>
            </a:extLst>
          </p:cNvPr>
          <p:cNvPicPr>
            <a:picLocks noChangeAspect="1"/>
          </p:cNvPicPr>
          <p:nvPr/>
        </p:nvPicPr>
        <p:blipFill>
          <a:blip r:embed="rId3"/>
          <a:stretch>
            <a:fillRect/>
          </a:stretch>
        </p:blipFill>
        <p:spPr>
          <a:xfrm>
            <a:off x="3184071" y="1906302"/>
            <a:ext cx="5665788" cy="3465344"/>
          </a:xfrm>
          <a:prstGeom prst="rect">
            <a:avLst/>
          </a:prstGeom>
        </p:spPr>
      </p:pic>
    </p:spTree>
    <p:extLst>
      <p:ext uri="{BB962C8B-B14F-4D97-AF65-F5344CB8AC3E}">
        <p14:creationId xmlns:p14="http://schemas.microsoft.com/office/powerpoint/2010/main" val="30220992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3DD8972-CC4F-44C1-A636-BA1796558EA3}"/>
              </a:ext>
            </a:extLst>
          </p:cNvPr>
          <p:cNvSpPr>
            <a:spLocks noGrp="1"/>
          </p:cNvSpPr>
          <p:nvPr>
            <p:ph type="body" sz="quarter" idx="20"/>
          </p:nvPr>
        </p:nvSpPr>
        <p:spPr>
          <a:xfrm>
            <a:off x="3188970" y="1492906"/>
            <a:ext cx="8858250" cy="3872188"/>
          </a:xfrm>
        </p:spPr>
        <p:txBody>
          <a:bodyPr/>
          <a:lstStyle/>
          <a:p>
            <a:pPr marL="0" indent="0">
              <a:buNone/>
            </a:pPr>
            <a:r>
              <a:rPr lang="en-IE" dirty="0"/>
              <a:t>The Roscommon From Home to Home Workbook is a practical and useful multilingual tool (English and Arabic) to orientate and integrate refugees.</a:t>
            </a:r>
          </a:p>
          <a:p>
            <a:pPr marL="0" indent="0">
              <a:buNone/>
            </a:pPr>
            <a:r>
              <a:rPr lang="en-IE" dirty="0"/>
              <a:t>The main approaches to themes of the booklet (Your New Home, Finances and Banking, Health Services, Travel, Education, Employment, Local Activities, Useful Numbers) are very transferrable and can be adapted easily to suit any other region.</a:t>
            </a:r>
          </a:p>
          <a:p>
            <a:pPr marL="0" indent="0">
              <a:buNone/>
            </a:pPr>
            <a:endParaRPr lang="en-IE" dirty="0"/>
          </a:p>
          <a:p>
            <a:pPr marL="0" indent="0">
              <a:buNone/>
            </a:pPr>
            <a:r>
              <a:rPr lang="en-IE" dirty="0"/>
              <a:t>Download the Roscommon From Home to Home Workbook as a learning resource. </a:t>
            </a:r>
            <a:r>
              <a:rPr lang="en-IE" dirty="0">
                <a:solidFill>
                  <a:srgbClr val="FF0000"/>
                </a:solidFill>
              </a:rPr>
              <a:t>INSERT ONLINE LINK</a:t>
            </a:r>
          </a:p>
        </p:txBody>
      </p:sp>
      <p:sp>
        <p:nvSpPr>
          <p:cNvPr id="3" name="Text Placeholder 2">
            <a:extLst>
              <a:ext uri="{FF2B5EF4-FFF2-40B4-BE49-F238E27FC236}">
                <a16:creationId xmlns:a16="http://schemas.microsoft.com/office/drawing/2014/main" id="{8AECBB3A-B887-4AFE-BD75-ECF1CD6632E9}"/>
              </a:ext>
            </a:extLst>
          </p:cNvPr>
          <p:cNvSpPr>
            <a:spLocks noGrp="1"/>
          </p:cNvSpPr>
          <p:nvPr>
            <p:ph type="body" sz="quarter" idx="21"/>
          </p:nvPr>
        </p:nvSpPr>
        <p:spPr>
          <a:xfrm>
            <a:off x="2495266" y="682717"/>
            <a:ext cx="8403792" cy="857158"/>
          </a:xfrm>
        </p:spPr>
        <p:txBody>
          <a:bodyPr>
            <a:normAutofit/>
          </a:bodyPr>
          <a:lstStyle/>
          <a:p>
            <a:r>
              <a:rPr lang="en-IE" dirty="0"/>
              <a:t>Sample Orientation Workbook for Refugees </a:t>
            </a:r>
          </a:p>
        </p:txBody>
      </p:sp>
      <p:sp>
        <p:nvSpPr>
          <p:cNvPr id="6" name="TextBox 5">
            <a:extLst>
              <a:ext uri="{FF2B5EF4-FFF2-40B4-BE49-F238E27FC236}">
                <a16:creationId xmlns:a16="http://schemas.microsoft.com/office/drawing/2014/main" id="{C1039FDF-49D7-45F4-8D1B-268348BDA379}"/>
              </a:ext>
            </a:extLst>
          </p:cNvPr>
          <p:cNvSpPr txBox="1"/>
          <p:nvPr/>
        </p:nvSpPr>
        <p:spPr>
          <a:xfrm>
            <a:off x="0" y="138077"/>
            <a:ext cx="2422566" cy="461665"/>
          </a:xfrm>
          <a:prstGeom prst="rect">
            <a:avLst/>
          </a:prstGeom>
          <a:solidFill>
            <a:srgbClr val="EA1D76"/>
          </a:solidFill>
        </p:spPr>
        <p:txBody>
          <a:bodyPr wrap="square" rtlCol="0">
            <a:spAutoFit/>
          </a:bodyPr>
          <a:lstStyle/>
          <a:p>
            <a:r>
              <a:rPr lang="en-IE" sz="2400" dirty="0">
                <a:solidFill>
                  <a:schemeClr val="bg1"/>
                </a:solidFill>
              </a:rPr>
              <a:t>       DOWNLOAD</a:t>
            </a:r>
          </a:p>
        </p:txBody>
      </p:sp>
      <p:grpSp>
        <p:nvGrpSpPr>
          <p:cNvPr id="7" name="Google Shape;605;p39">
            <a:extLst>
              <a:ext uri="{FF2B5EF4-FFF2-40B4-BE49-F238E27FC236}">
                <a16:creationId xmlns:a16="http://schemas.microsoft.com/office/drawing/2014/main" id="{1D32FF79-E020-42C3-8C82-F1186AAA2367}"/>
              </a:ext>
            </a:extLst>
          </p:cNvPr>
          <p:cNvGrpSpPr/>
          <p:nvPr/>
        </p:nvGrpSpPr>
        <p:grpSpPr>
          <a:xfrm>
            <a:off x="144780" y="189017"/>
            <a:ext cx="252000" cy="288000"/>
            <a:chOff x="2583100" y="2973775"/>
            <a:chExt cx="461550" cy="437200"/>
          </a:xfrm>
        </p:grpSpPr>
        <p:sp>
          <p:nvSpPr>
            <p:cNvPr id="8" name="Google Shape;606;p39">
              <a:extLst>
                <a:ext uri="{FF2B5EF4-FFF2-40B4-BE49-F238E27FC236}">
                  <a16:creationId xmlns:a16="http://schemas.microsoft.com/office/drawing/2014/main" id="{DF147C69-ADCD-41C9-AF28-CED46FB1A3C8}"/>
                </a:ext>
              </a:extLst>
            </p:cNvPr>
            <p:cNvSpPr/>
            <p:nvPr/>
          </p:nvSpPr>
          <p:spPr>
            <a:xfrm>
              <a:off x="2701225" y="3315975"/>
              <a:ext cx="225300" cy="95000"/>
            </a:xfrm>
            <a:custGeom>
              <a:avLst/>
              <a:gdLst/>
              <a:ahLst/>
              <a:cxnLst/>
              <a:rect l="l" t="t" r="r" b="b"/>
              <a:pathLst>
                <a:path w="9012" h="3800" fill="none" extrusionOk="0">
                  <a:moveTo>
                    <a:pt x="2947" y="0"/>
                  </a:moveTo>
                  <a:lnTo>
                    <a:pt x="2947" y="2947"/>
                  </a:lnTo>
                  <a:lnTo>
                    <a:pt x="853" y="2947"/>
                  </a:lnTo>
                  <a:lnTo>
                    <a:pt x="853" y="2947"/>
                  </a:lnTo>
                  <a:lnTo>
                    <a:pt x="682" y="2947"/>
                  </a:lnTo>
                  <a:lnTo>
                    <a:pt x="512" y="2996"/>
                  </a:lnTo>
                  <a:lnTo>
                    <a:pt x="365" y="3093"/>
                  </a:lnTo>
                  <a:lnTo>
                    <a:pt x="244" y="3191"/>
                  </a:lnTo>
                  <a:lnTo>
                    <a:pt x="146" y="3313"/>
                  </a:lnTo>
                  <a:lnTo>
                    <a:pt x="49" y="3459"/>
                  </a:lnTo>
                  <a:lnTo>
                    <a:pt x="0" y="3629"/>
                  </a:lnTo>
                  <a:lnTo>
                    <a:pt x="0" y="3800"/>
                  </a:lnTo>
                  <a:lnTo>
                    <a:pt x="9011" y="3800"/>
                  </a:lnTo>
                  <a:lnTo>
                    <a:pt x="9011" y="3800"/>
                  </a:lnTo>
                  <a:lnTo>
                    <a:pt x="9011" y="3629"/>
                  </a:lnTo>
                  <a:lnTo>
                    <a:pt x="8963" y="3459"/>
                  </a:lnTo>
                  <a:lnTo>
                    <a:pt x="8865" y="3313"/>
                  </a:lnTo>
                  <a:lnTo>
                    <a:pt x="8768" y="3191"/>
                  </a:lnTo>
                  <a:lnTo>
                    <a:pt x="8646" y="3093"/>
                  </a:lnTo>
                  <a:lnTo>
                    <a:pt x="8500" y="2996"/>
                  </a:lnTo>
                  <a:lnTo>
                    <a:pt x="8330" y="2947"/>
                  </a:lnTo>
                  <a:lnTo>
                    <a:pt x="8159" y="2947"/>
                  </a:lnTo>
                  <a:lnTo>
                    <a:pt x="6065" y="2947"/>
                  </a:lnTo>
                  <a:lnTo>
                    <a:pt x="6065"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607;p39">
              <a:extLst>
                <a:ext uri="{FF2B5EF4-FFF2-40B4-BE49-F238E27FC236}">
                  <a16:creationId xmlns:a16="http://schemas.microsoft.com/office/drawing/2014/main" id="{5619AC40-BB17-4904-AF78-87F0CAC259D2}"/>
                </a:ext>
              </a:extLst>
            </p:cNvPr>
            <p:cNvSpPr/>
            <p:nvPr/>
          </p:nvSpPr>
          <p:spPr>
            <a:xfrm>
              <a:off x="2583100" y="2973775"/>
              <a:ext cx="461550" cy="336125"/>
            </a:xfrm>
            <a:custGeom>
              <a:avLst/>
              <a:gdLst/>
              <a:ahLst/>
              <a:cxnLst/>
              <a:rect l="l" t="t" r="r" b="b"/>
              <a:pathLst>
                <a:path w="18462" h="13445" fill="none" extrusionOk="0">
                  <a:moveTo>
                    <a:pt x="17974" y="1"/>
                  </a:moveTo>
                  <a:lnTo>
                    <a:pt x="487" y="1"/>
                  </a:lnTo>
                  <a:lnTo>
                    <a:pt x="487" y="1"/>
                  </a:lnTo>
                  <a:lnTo>
                    <a:pt x="390" y="1"/>
                  </a:lnTo>
                  <a:lnTo>
                    <a:pt x="317" y="50"/>
                  </a:lnTo>
                  <a:lnTo>
                    <a:pt x="220" y="74"/>
                  </a:lnTo>
                  <a:lnTo>
                    <a:pt x="146" y="147"/>
                  </a:lnTo>
                  <a:lnTo>
                    <a:pt x="98" y="220"/>
                  </a:lnTo>
                  <a:lnTo>
                    <a:pt x="49" y="293"/>
                  </a:lnTo>
                  <a:lnTo>
                    <a:pt x="25" y="390"/>
                  </a:lnTo>
                  <a:lnTo>
                    <a:pt x="0" y="488"/>
                  </a:lnTo>
                  <a:lnTo>
                    <a:pt x="0" y="12958"/>
                  </a:lnTo>
                  <a:lnTo>
                    <a:pt x="0" y="12958"/>
                  </a:lnTo>
                  <a:lnTo>
                    <a:pt x="25" y="13055"/>
                  </a:lnTo>
                  <a:lnTo>
                    <a:pt x="49" y="13152"/>
                  </a:lnTo>
                  <a:lnTo>
                    <a:pt x="98" y="13226"/>
                  </a:lnTo>
                  <a:lnTo>
                    <a:pt x="146" y="13299"/>
                  </a:lnTo>
                  <a:lnTo>
                    <a:pt x="220" y="13372"/>
                  </a:lnTo>
                  <a:lnTo>
                    <a:pt x="317" y="13396"/>
                  </a:lnTo>
                  <a:lnTo>
                    <a:pt x="390" y="13445"/>
                  </a:lnTo>
                  <a:lnTo>
                    <a:pt x="487" y="13445"/>
                  </a:lnTo>
                  <a:lnTo>
                    <a:pt x="17974" y="13445"/>
                  </a:lnTo>
                  <a:lnTo>
                    <a:pt x="17974" y="13445"/>
                  </a:lnTo>
                  <a:lnTo>
                    <a:pt x="18072" y="13445"/>
                  </a:lnTo>
                  <a:lnTo>
                    <a:pt x="18145" y="13396"/>
                  </a:lnTo>
                  <a:lnTo>
                    <a:pt x="18242" y="13372"/>
                  </a:lnTo>
                  <a:lnTo>
                    <a:pt x="18315" y="13299"/>
                  </a:lnTo>
                  <a:lnTo>
                    <a:pt x="18364" y="13226"/>
                  </a:lnTo>
                  <a:lnTo>
                    <a:pt x="18413" y="13152"/>
                  </a:lnTo>
                  <a:lnTo>
                    <a:pt x="18437" y="13055"/>
                  </a:lnTo>
                  <a:lnTo>
                    <a:pt x="18461" y="12958"/>
                  </a:lnTo>
                  <a:lnTo>
                    <a:pt x="18461" y="488"/>
                  </a:lnTo>
                  <a:lnTo>
                    <a:pt x="18461" y="488"/>
                  </a:lnTo>
                  <a:lnTo>
                    <a:pt x="18437" y="390"/>
                  </a:lnTo>
                  <a:lnTo>
                    <a:pt x="18413" y="293"/>
                  </a:lnTo>
                  <a:lnTo>
                    <a:pt x="18364" y="220"/>
                  </a:lnTo>
                  <a:lnTo>
                    <a:pt x="18315" y="147"/>
                  </a:lnTo>
                  <a:lnTo>
                    <a:pt x="18242" y="74"/>
                  </a:lnTo>
                  <a:lnTo>
                    <a:pt x="18145" y="50"/>
                  </a:lnTo>
                  <a:lnTo>
                    <a:pt x="18072" y="1"/>
                  </a:lnTo>
                  <a:lnTo>
                    <a:pt x="17974" y="1"/>
                  </a:lnTo>
                  <a:lnTo>
                    <a:pt x="17974" y="1"/>
                  </a:lnTo>
                  <a:close/>
                  <a:moveTo>
                    <a:pt x="17000" y="11983"/>
                  </a:moveTo>
                  <a:lnTo>
                    <a:pt x="1462" y="11983"/>
                  </a:lnTo>
                  <a:lnTo>
                    <a:pt x="1462" y="1462"/>
                  </a:lnTo>
                  <a:lnTo>
                    <a:pt x="17000" y="1462"/>
                  </a:lnTo>
                  <a:lnTo>
                    <a:pt x="17000" y="11983"/>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 name="Picture 3">
            <a:extLst>
              <a:ext uri="{FF2B5EF4-FFF2-40B4-BE49-F238E27FC236}">
                <a16:creationId xmlns:a16="http://schemas.microsoft.com/office/drawing/2014/main" id="{FE2650EF-06F7-4929-A29D-335F8388081E}"/>
              </a:ext>
            </a:extLst>
          </p:cNvPr>
          <p:cNvPicPr>
            <a:picLocks noChangeAspect="1"/>
          </p:cNvPicPr>
          <p:nvPr/>
        </p:nvPicPr>
        <p:blipFill>
          <a:blip r:embed="rId2"/>
          <a:stretch>
            <a:fillRect/>
          </a:stretch>
        </p:blipFill>
        <p:spPr>
          <a:xfrm>
            <a:off x="241830" y="2239927"/>
            <a:ext cx="2600288" cy="3737610"/>
          </a:xfrm>
          <a:prstGeom prst="rect">
            <a:avLst/>
          </a:prstGeom>
        </p:spPr>
      </p:pic>
    </p:spTree>
    <p:extLst>
      <p:ext uri="{BB962C8B-B14F-4D97-AF65-F5344CB8AC3E}">
        <p14:creationId xmlns:p14="http://schemas.microsoft.com/office/powerpoint/2010/main" val="42175297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249F048-B70D-459A-A81C-4AA200C094A1}"/>
              </a:ext>
            </a:extLst>
          </p:cNvPr>
          <p:cNvSpPr>
            <a:spLocks noGrp="1"/>
          </p:cNvSpPr>
          <p:nvPr>
            <p:ph type="body" sz="quarter" idx="20"/>
          </p:nvPr>
        </p:nvSpPr>
        <p:spPr/>
        <p:txBody>
          <a:bodyPr/>
          <a:lstStyle/>
          <a:p>
            <a:r>
              <a:rPr lang="en-IE" dirty="0"/>
              <a:t>A buddy programme is a great way of integrating and orientating refugees. It can be used in a community or educational setting.</a:t>
            </a:r>
          </a:p>
          <a:p>
            <a:r>
              <a:rPr lang="en-IE" dirty="0"/>
              <a:t>For example, in the community, a buddy is someone who befriends and provides practical support to new migrants to navigate and access services, for example accompanying them to an appointment, using public transport or visiting the local park.</a:t>
            </a:r>
          </a:p>
        </p:txBody>
      </p:sp>
      <p:sp>
        <p:nvSpPr>
          <p:cNvPr id="4" name="Text Placeholder 3">
            <a:extLst>
              <a:ext uri="{FF2B5EF4-FFF2-40B4-BE49-F238E27FC236}">
                <a16:creationId xmlns:a16="http://schemas.microsoft.com/office/drawing/2014/main" id="{983659A0-A92F-4924-AC43-67EF25D46F70}"/>
              </a:ext>
            </a:extLst>
          </p:cNvPr>
          <p:cNvSpPr>
            <a:spLocks noGrp="1"/>
          </p:cNvSpPr>
          <p:nvPr>
            <p:ph type="body" sz="quarter" idx="22"/>
          </p:nvPr>
        </p:nvSpPr>
        <p:spPr/>
        <p:txBody>
          <a:bodyPr/>
          <a:lstStyle/>
          <a:p>
            <a:r>
              <a:rPr lang="en-IE" dirty="0"/>
              <a:t>Refugee Buddy Programme</a:t>
            </a:r>
          </a:p>
        </p:txBody>
      </p:sp>
      <p:pic>
        <p:nvPicPr>
          <p:cNvPr id="10" name="Picture 9" descr="A close up of a logo&#10;&#10;Description automatically generated">
            <a:extLst>
              <a:ext uri="{FF2B5EF4-FFF2-40B4-BE49-F238E27FC236}">
                <a16:creationId xmlns:a16="http://schemas.microsoft.com/office/drawing/2014/main" id="{8A4A8DC8-D45D-4429-B1C5-66581B1E9CBD}"/>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77240" y="2133480"/>
            <a:ext cx="4583430" cy="3867269"/>
          </a:xfrm>
          <a:prstGeom prst="rect">
            <a:avLst/>
          </a:prstGeom>
        </p:spPr>
      </p:pic>
    </p:spTree>
    <p:extLst>
      <p:ext uri="{BB962C8B-B14F-4D97-AF65-F5344CB8AC3E}">
        <p14:creationId xmlns:p14="http://schemas.microsoft.com/office/powerpoint/2010/main" val="35301704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249F048-B70D-459A-A81C-4AA200C094A1}"/>
              </a:ext>
            </a:extLst>
          </p:cNvPr>
          <p:cNvSpPr>
            <a:spLocks noGrp="1"/>
          </p:cNvSpPr>
          <p:nvPr>
            <p:ph type="body" sz="quarter" idx="20"/>
          </p:nvPr>
        </p:nvSpPr>
        <p:spPr/>
        <p:txBody>
          <a:bodyPr/>
          <a:lstStyle/>
          <a:p>
            <a:r>
              <a:rPr lang="en-IE" dirty="0"/>
              <a:t>Leeds Migrant Access Project (see slide XX for more info) runs a very successful buddy programme.</a:t>
            </a:r>
          </a:p>
          <a:p>
            <a:endParaRPr lang="en-IE" dirty="0"/>
          </a:p>
          <a:p>
            <a:r>
              <a:rPr lang="en-IE" dirty="0"/>
              <a:t>See Leeds Migrant Access Project Buddy Resources:</a:t>
            </a:r>
          </a:p>
          <a:p>
            <a:r>
              <a:rPr lang="en-IE" dirty="0">
                <a:hlinkClick r:id="rId2"/>
              </a:rPr>
              <a:t>Buddy Referral Flyer</a:t>
            </a:r>
            <a:endParaRPr lang="en-IE" dirty="0"/>
          </a:p>
          <a:p>
            <a:r>
              <a:rPr lang="en-IE" dirty="0">
                <a:hlinkClick r:id="rId3"/>
              </a:rPr>
              <a:t>Buddy Application Form</a:t>
            </a:r>
            <a:endParaRPr lang="en-IE" dirty="0"/>
          </a:p>
        </p:txBody>
      </p:sp>
      <p:pic>
        <p:nvPicPr>
          <p:cNvPr id="9" name="Picture Placeholder 8" descr="A group of people standing around each other&#10;&#10;Description automatically generated">
            <a:extLst>
              <a:ext uri="{FF2B5EF4-FFF2-40B4-BE49-F238E27FC236}">
                <a16:creationId xmlns:a16="http://schemas.microsoft.com/office/drawing/2014/main" id="{E3AF0E11-D258-4BAD-B4A5-C255776E9A7D}"/>
              </a:ext>
            </a:extLst>
          </p:cNvPr>
          <p:cNvPicPr>
            <a:picLocks noGrp="1" noChangeAspect="1"/>
          </p:cNvPicPr>
          <p:nvPr>
            <p:ph type="pic" sz="quarter" idx="21"/>
          </p:nvPr>
        </p:nvPicPr>
        <p:blipFill>
          <a:blip r:embed="rId4">
            <a:extLst>
              <a:ext uri="{837473B0-CC2E-450A-ABE3-18F120FF3D39}">
                <a1611:picAttrSrcUrl xmlns:a1611="http://schemas.microsoft.com/office/drawing/2016/11/main" r:id="rId5"/>
              </a:ext>
            </a:extLst>
          </a:blip>
          <a:srcRect l="309" r="309"/>
          <a:stretch>
            <a:fillRect/>
          </a:stretch>
        </p:blipFill>
        <p:spPr/>
      </p:pic>
      <p:sp>
        <p:nvSpPr>
          <p:cNvPr id="4" name="Text Placeholder 3">
            <a:extLst>
              <a:ext uri="{FF2B5EF4-FFF2-40B4-BE49-F238E27FC236}">
                <a16:creationId xmlns:a16="http://schemas.microsoft.com/office/drawing/2014/main" id="{983659A0-A92F-4924-AC43-67EF25D46F70}"/>
              </a:ext>
            </a:extLst>
          </p:cNvPr>
          <p:cNvSpPr>
            <a:spLocks noGrp="1"/>
          </p:cNvSpPr>
          <p:nvPr>
            <p:ph type="body" sz="quarter" idx="22"/>
          </p:nvPr>
        </p:nvSpPr>
        <p:spPr/>
        <p:txBody>
          <a:bodyPr>
            <a:normAutofit fontScale="92500" lnSpcReduction="20000"/>
          </a:bodyPr>
          <a:lstStyle/>
          <a:p>
            <a:r>
              <a:rPr lang="en-IE" dirty="0"/>
              <a:t>Example of a Refugee Buddy Programme in Action</a:t>
            </a:r>
          </a:p>
        </p:txBody>
      </p:sp>
      <p:pic>
        <p:nvPicPr>
          <p:cNvPr id="2050" name="Picture 2" descr="Image result for uk flag">
            <a:extLst>
              <a:ext uri="{FF2B5EF4-FFF2-40B4-BE49-F238E27FC236}">
                <a16:creationId xmlns:a16="http://schemas.microsoft.com/office/drawing/2014/main" id="{90E6DEC5-D6E7-421E-9B2E-AD3EAF1A2D0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005059" y="4746069"/>
            <a:ext cx="2085976" cy="1042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73694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C62EB2-3D9C-46C1-87D9-8898917DFA2F}"/>
              </a:ext>
            </a:extLst>
          </p:cNvPr>
          <p:cNvSpPr>
            <a:spLocks noGrp="1"/>
          </p:cNvSpPr>
          <p:nvPr>
            <p:ph type="body" sz="quarter" idx="20"/>
          </p:nvPr>
        </p:nvSpPr>
        <p:spPr>
          <a:xfrm>
            <a:off x="2952466" y="1263061"/>
            <a:ext cx="9129044" cy="3872188"/>
          </a:xfrm>
        </p:spPr>
        <p:txBody>
          <a:bodyPr/>
          <a:lstStyle/>
          <a:p>
            <a:pPr marL="0" indent="0">
              <a:buNone/>
            </a:pPr>
            <a:r>
              <a:rPr lang="en-IE" dirty="0"/>
              <a:t>The Refugee Training and Orientation guide includes the following:</a:t>
            </a:r>
          </a:p>
          <a:p>
            <a:r>
              <a:rPr lang="en-IE" dirty="0"/>
              <a:t>Chapter 1: Getting Oriented: Foundations of Refugee Orientation and Training</a:t>
            </a:r>
          </a:p>
          <a:p>
            <a:r>
              <a:rPr lang="en-IE" dirty="0"/>
              <a:t>Chapter 2: Planning a Training Program</a:t>
            </a:r>
          </a:p>
          <a:p>
            <a:r>
              <a:rPr lang="en-IE" dirty="0"/>
              <a:t>Chapter 3: Training Delivery and Assessment: Methods, Materials, Tips, and Tools</a:t>
            </a:r>
          </a:p>
          <a:p>
            <a:r>
              <a:rPr lang="en-IE" dirty="0"/>
              <a:t>Chapter 4: Developing Trainers and Partnerships</a:t>
            </a:r>
          </a:p>
          <a:p>
            <a:r>
              <a:rPr lang="en-IE" dirty="0"/>
              <a:t>Appendix A: Training Strategies (which provides an appendix of the various training strategies offered throughout the guide)</a:t>
            </a:r>
          </a:p>
          <a:p>
            <a:r>
              <a:rPr lang="en-IE" dirty="0"/>
              <a:t>Appendix B: Handouts and Worksheets (to complement information provided in the guide)</a:t>
            </a:r>
          </a:p>
          <a:p>
            <a:r>
              <a:rPr lang="en-IE" dirty="0"/>
              <a:t>Appendix C: Selected Resources (related to topics discussed in the various chapters)</a:t>
            </a:r>
          </a:p>
          <a:p>
            <a:endParaRPr lang="en-IE" dirty="0"/>
          </a:p>
        </p:txBody>
      </p:sp>
      <p:sp>
        <p:nvSpPr>
          <p:cNvPr id="3" name="Text Placeholder 2">
            <a:extLst>
              <a:ext uri="{FF2B5EF4-FFF2-40B4-BE49-F238E27FC236}">
                <a16:creationId xmlns:a16="http://schemas.microsoft.com/office/drawing/2014/main" id="{4F2DD772-B760-42F6-8579-13797E3C4453}"/>
              </a:ext>
            </a:extLst>
          </p:cNvPr>
          <p:cNvSpPr>
            <a:spLocks noGrp="1"/>
          </p:cNvSpPr>
          <p:nvPr>
            <p:ph type="body" sz="quarter" idx="21"/>
          </p:nvPr>
        </p:nvSpPr>
        <p:spPr>
          <a:xfrm>
            <a:off x="2655286" y="179797"/>
            <a:ext cx="8403792" cy="857158"/>
          </a:xfrm>
        </p:spPr>
        <p:txBody>
          <a:bodyPr>
            <a:normAutofit fontScale="92500" lnSpcReduction="20000"/>
          </a:bodyPr>
          <a:lstStyle/>
          <a:p>
            <a:r>
              <a:rPr lang="en-IE" dirty="0"/>
              <a:t>Refugee Training and Orientation - A Guide for Service Providers</a:t>
            </a:r>
          </a:p>
          <a:p>
            <a:endParaRPr lang="en-IE" dirty="0"/>
          </a:p>
        </p:txBody>
      </p:sp>
      <p:sp>
        <p:nvSpPr>
          <p:cNvPr id="4" name="TextBox 3">
            <a:extLst>
              <a:ext uri="{FF2B5EF4-FFF2-40B4-BE49-F238E27FC236}">
                <a16:creationId xmlns:a16="http://schemas.microsoft.com/office/drawing/2014/main" id="{2AF512AA-0465-4309-885A-A4EC60B99619}"/>
              </a:ext>
            </a:extLst>
          </p:cNvPr>
          <p:cNvSpPr txBox="1"/>
          <p:nvPr/>
        </p:nvSpPr>
        <p:spPr>
          <a:xfrm>
            <a:off x="1244" y="944043"/>
            <a:ext cx="2301680" cy="470296"/>
          </a:xfrm>
          <a:prstGeom prst="rect">
            <a:avLst/>
          </a:prstGeom>
          <a:solidFill>
            <a:srgbClr val="B6BD00"/>
          </a:solidFill>
        </p:spPr>
        <p:txBody>
          <a:bodyPr wrap="square" rtlCol="0">
            <a:spAutoFit/>
          </a:bodyPr>
          <a:lstStyle/>
          <a:p>
            <a:r>
              <a:rPr lang="en-IE" sz="2400" dirty="0">
                <a:solidFill>
                  <a:schemeClr val="bg1"/>
                </a:solidFill>
              </a:rPr>
              <a:t>      USEFUL TOOL</a:t>
            </a:r>
          </a:p>
        </p:txBody>
      </p:sp>
      <p:grpSp>
        <p:nvGrpSpPr>
          <p:cNvPr id="5" name="Google Shape;609;p39">
            <a:extLst>
              <a:ext uri="{FF2B5EF4-FFF2-40B4-BE49-F238E27FC236}">
                <a16:creationId xmlns:a16="http://schemas.microsoft.com/office/drawing/2014/main" id="{05480550-354F-476F-8299-58BFD75C8E3A}"/>
              </a:ext>
            </a:extLst>
          </p:cNvPr>
          <p:cNvGrpSpPr/>
          <p:nvPr/>
        </p:nvGrpSpPr>
        <p:grpSpPr>
          <a:xfrm>
            <a:off x="97915" y="1024446"/>
            <a:ext cx="360000" cy="288000"/>
            <a:chOff x="5247525" y="3007275"/>
            <a:chExt cx="517575" cy="384825"/>
          </a:xfrm>
        </p:grpSpPr>
        <p:sp>
          <p:nvSpPr>
            <p:cNvPr id="6" name="Google Shape;610;p39">
              <a:extLst>
                <a:ext uri="{FF2B5EF4-FFF2-40B4-BE49-F238E27FC236}">
                  <a16:creationId xmlns:a16="http://schemas.microsoft.com/office/drawing/2014/main" id="{4B094789-34F9-43E2-9CBC-F32B3CB72B4B}"/>
                </a:ext>
              </a:extLst>
            </p:cNvPr>
            <p:cNvSpPr/>
            <p:nvPr/>
          </p:nvSpPr>
          <p:spPr>
            <a:xfrm>
              <a:off x="5247525" y="3007275"/>
              <a:ext cx="348900" cy="348900"/>
            </a:xfrm>
            <a:custGeom>
              <a:avLst/>
              <a:gdLst/>
              <a:ahLst/>
              <a:cxnLst/>
              <a:rect l="l" t="t" r="r" b="b"/>
              <a:pathLst>
                <a:path w="13956" h="13956" fill="none" extrusionOk="0">
                  <a:moveTo>
                    <a:pt x="13323" y="5772"/>
                  </a:moveTo>
                  <a:lnTo>
                    <a:pt x="11861" y="5626"/>
                  </a:lnTo>
                  <a:lnTo>
                    <a:pt x="11861" y="5626"/>
                  </a:lnTo>
                  <a:lnTo>
                    <a:pt x="11788" y="5334"/>
                  </a:lnTo>
                  <a:lnTo>
                    <a:pt x="11667" y="5042"/>
                  </a:lnTo>
                  <a:lnTo>
                    <a:pt x="11545" y="4750"/>
                  </a:lnTo>
                  <a:lnTo>
                    <a:pt x="11399" y="4482"/>
                  </a:lnTo>
                  <a:lnTo>
                    <a:pt x="12300" y="3337"/>
                  </a:lnTo>
                  <a:lnTo>
                    <a:pt x="12300" y="3337"/>
                  </a:lnTo>
                  <a:lnTo>
                    <a:pt x="12373" y="3240"/>
                  </a:lnTo>
                  <a:lnTo>
                    <a:pt x="12422" y="3118"/>
                  </a:lnTo>
                  <a:lnTo>
                    <a:pt x="12446" y="2996"/>
                  </a:lnTo>
                  <a:lnTo>
                    <a:pt x="12446" y="2850"/>
                  </a:lnTo>
                  <a:lnTo>
                    <a:pt x="12422" y="2728"/>
                  </a:lnTo>
                  <a:lnTo>
                    <a:pt x="12397" y="2606"/>
                  </a:lnTo>
                  <a:lnTo>
                    <a:pt x="12324" y="2485"/>
                  </a:lnTo>
                  <a:lnTo>
                    <a:pt x="12251" y="2387"/>
                  </a:lnTo>
                  <a:lnTo>
                    <a:pt x="11569" y="1705"/>
                  </a:lnTo>
                  <a:lnTo>
                    <a:pt x="11569" y="1705"/>
                  </a:lnTo>
                  <a:lnTo>
                    <a:pt x="11472" y="1632"/>
                  </a:lnTo>
                  <a:lnTo>
                    <a:pt x="11350" y="1559"/>
                  </a:lnTo>
                  <a:lnTo>
                    <a:pt x="11228" y="1510"/>
                  </a:lnTo>
                  <a:lnTo>
                    <a:pt x="11106" y="1510"/>
                  </a:lnTo>
                  <a:lnTo>
                    <a:pt x="10960" y="1510"/>
                  </a:lnTo>
                  <a:lnTo>
                    <a:pt x="10838" y="1535"/>
                  </a:lnTo>
                  <a:lnTo>
                    <a:pt x="10717" y="1583"/>
                  </a:lnTo>
                  <a:lnTo>
                    <a:pt x="10619" y="1656"/>
                  </a:lnTo>
                  <a:lnTo>
                    <a:pt x="9475" y="2558"/>
                  </a:lnTo>
                  <a:lnTo>
                    <a:pt x="9475" y="2558"/>
                  </a:lnTo>
                  <a:lnTo>
                    <a:pt x="9207" y="2411"/>
                  </a:lnTo>
                  <a:lnTo>
                    <a:pt x="8914" y="2290"/>
                  </a:lnTo>
                  <a:lnTo>
                    <a:pt x="8622" y="2168"/>
                  </a:lnTo>
                  <a:lnTo>
                    <a:pt x="8330" y="2070"/>
                  </a:lnTo>
                  <a:lnTo>
                    <a:pt x="8159" y="634"/>
                  </a:lnTo>
                  <a:lnTo>
                    <a:pt x="8159" y="634"/>
                  </a:lnTo>
                  <a:lnTo>
                    <a:pt x="8135" y="512"/>
                  </a:lnTo>
                  <a:lnTo>
                    <a:pt x="8086" y="390"/>
                  </a:lnTo>
                  <a:lnTo>
                    <a:pt x="8013" y="293"/>
                  </a:lnTo>
                  <a:lnTo>
                    <a:pt x="7940" y="195"/>
                  </a:lnTo>
                  <a:lnTo>
                    <a:pt x="7818" y="122"/>
                  </a:lnTo>
                  <a:lnTo>
                    <a:pt x="7721" y="49"/>
                  </a:lnTo>
                  <a:lnTo>
                    <a:pt x="7575" y="25"/>
                  </a:lnTo>
                  <a:lnTo>
                    <a:pt x="7453" y="0"/>
                  </a:lnTo>
                  <a:lnTo>
                    <a:pt x="6479" y="0"/>
                  </a:lnTo>
                  <a:lnTo>
                    <a:pt x="6479" y="0"/>
                  </a:lnTo>
                  <a:lnTo>
                    <a:pt x="6357" y="25"/>
                  </a:lnTo>
                  <a:lnTo>
                    <a:pt x="6235" y="49"/>
                  </a:lnTo>
                  <a:lnTo>
                    <a:pt x="6114" y="122"/>
                  </a:lnTo>
                  <a:lnTo>
                    <a:pt x="6016" y="195"/>
                  </a:lnTo>
                  <a:lnTo>
                    <a:pt x="5919" y="293"/>
                  </a:lnTo>
                  <a:lnTo>
                    <a:pt x="5846" y="390"/>
                  </a:lnTo>
                  <a:lnTo>
                    <a:pt x="5797" y="512"/>
                  </a:lnTo>
                  <a:lnTo>
                    <a:pt x="5773" y="634"/>
                  </a:lnTo>
                  <a:lnTo>
                    <a:pt x="5602" y="2070"/>
                  </a:lnTo>
                  <a:lnTo>
                    <a:pt x="5602" y="2070"/>
                  </a:lnTo>
                  <a:lnTo>
                    <a:pt x="5310" y="2168"/>
                  </a:lnTo>
                  <a:lnTo>
                    <a:pt x="5018" y="2290"/>
                  </a:lnTo>
                  <a:lnTo>
                    <a:pt x="4750" y="2411"/>
                  </a:lnTo>
                  <a:lnTo>
                    <a:pt x="4482" y="2558"/>
                  </a:lnTo>
                  <a:lnTo>
                    <a:pt x="3337" y="1656"/>
                  </a:lnTo>
                  <a:lnTo>
                    <a:pt x="3337" y="1656"/>
                  </a:lnTo>
                  <a:lnTo>
                    <a:pt x="3215" y="1583"/>
                  </a:lnTo>
                  <a:lnTo>
                    <a:pt x="3094" y="1535"/>
                  </a:lnTo>
                  <a:lnTo>
                    <a:pt x="2972" y="1510"/>
                  </a:lnTo>
                  <a:lnTo>
                    <a:pt x="2850" y="1510"/>
                  </a:lnTo>
                  <a:lnTo>
                    <a:pt x="2728" y="1510"/>
                  </a:lnTo>
                  <a:lnTo>
                    <a:pt x="2582" y="1559"/>
                  </a:lnTo>
                  <a:lnTo>
                    <a:pt x="2485" y="1632"/>
                  </a:lnTo>
                  <a:lnTo>
                    <a:pt x="2387" y="1705"/>
                  </a:lnTo>
                  <a:lnTo>
                    <a:pt x="1705" y="2387"/>
                  </a:lnTo>
                  <a:lnTo>
                    <a:pt x="1705" y="2387"/>
                  </a:lnTo>
                  <a:lnTo>
                    <a:pt x="1608" y="2485"/>
                  </a:lnTo>
                  <a:lnTo>
                    <a:pt x="1559" y="2606"/>
                  </a:lnTo>
                  <a:lnTo>
                    <a:pt x="1511" y="2728"/>
                  </a:lnTo>
                  <a:lnTo>
                    <a:pt x="1486" y="2850"/>
                  </a:lnTo>
                  <a:lnTo>
                    <a:pt x="1486" y="2996"/>
                  </a:lnTo>
                  <a:lnTo>
                    <a:pt x="1511" y="3118"/>
                  </a:lnTo>
                  <a:lnTo>
                    <a:pt x="1559" y="3240"/>
                  </a:lnTo>
                  <a:lnTo>
                    <a:pt x="1632" y="3337"/>
                  </a:lnTo>
                  <a:lnTo>
                    <a:pt x="2533" y="4482"/>
                  </a:lnTo>
                  <a:lnTo>
                    <a:pt x="2533" y="4482"/>
                  </a:lnTo>
                  <a:lnTo>
                    <a:pt x="2387" y="4750"/>
                  </a:lnTo>
                  <a:lnTo>
                    <a:pt x="2266" y="5042"/>
                  </a:lnTo>
                  <a:lnTo>
                    <a:pt x="2168" y="5334"/>
                  </a:lnTo>
                  <a:lnTo>
                    <a:pt x="2071" y="5626"/>
                  </a:lnTo>
                  <a:lnTo>
                    <a:pt x="634" y="5772"/>
                  </a:lnTo>
                  <a:lnTo>
                    <a:pt x="634" y="5772"/>
                  </a:lnTo>
                  <a:lnTo>
                    <a:pt x="512" y="5821"/>
                  </a:lnTo>
                  <a:lnTo>
                    <a:pt x="390" y="5870"/>
                  </a:lnTo>
                  <a:lnTo>
                    <a:pt x="268" y="5943"/>
                  </a:lnTo>
                  <a:lnTo>
                    <a:pt x="171" y="6016"/>
                  </a:lnTo>
                  <a:lnTo>
                    <a:pt x="98" y="6138"/>
                  </a:lnTo>
                  <a:lnTo>
                    <a:pt x="49" y="6235"/>
                  </a:lnTo>
                  <a:lnTo>
                    <a:pt x="1" y="6381"/>
                  </a:lnTo>
                  <a:lnTo>
                    <a:pt x="1" y="6503"/>
                  </a:lnTo>
                  <a:lnTo>
                    <a:pt x="1" y="7453"/>
                  </a:lnTo>
                  <a:lnTo>
                    <a:pt x="1" y="7453"/>
                  </a:lnTo>
                  <a:lnTo>
                    <a:pt x="1" y="7599"/>
                  </a:lnTo>
                  <a:lnTo>
                    <a:pt x="49" y="7721"/>
                  </a:lnTo>
                  <a:lnTo>
                    <a:pt x="98" y="7843"/>
                  </a:lnTo>
                  <a:lnTo>
                    <a:pt x="171" y="7940"/>
                  </a:lnTo>
                  <a:lnTo>
                    <a:pt x="268" y="8037"/>
                  </a:lnTo>
                  <a:lnTo>
                    <a:pt x="390" y="8111"/>
                  </a:lnTo>
                  <a:lnTo>
                    <a:pt x="512" y="8159"/>
                  </a:lnTo>
                  <a:lnTo>
                    <a:pt x="634" y="8184"/>
                  </a:lnTo>
                  <a:lnTo>
                    <a:pt x="2071" y="8354"/>
                  </a:lnTo>
                  <a:lnTo>
                    <a:pt x="2071" y="8354"/>
                  </a:lnTo>
                  <a:lnTo>
                    <a:pt x="2168" y="8646"/>
                  </a:lnTo>
                  <a:lnTo>
                    <a:pt x="2266" y="8914"/>
                  </a:lnTo>
                  <a:lnTo>
                    <a:pt x="2387" y="9206"/>
                  </a:lnTo>
                  <a:lnTo>
                    <a:pt x="2533" y="9474"/>
                  </a:lnTo>
                  <a:lnTo>
                    <a:pt x="1632" y="10619"/>
                  </a:lnTo>
                  <a:lnTo>
                    <a:pt x="1632" y="10619"/>
                  </a:lnTo>
                  <a:lnTo>
                    <a:pt x="1559" y="10741"/>
                  </a:lnTo>
                  <a:lnTo>
                    <a:pt x="1511" y="10863"/>
                  </a:lnTo>
                  <a:lnTo>
                    <a:pt x="1486" y="10984"/>
                  </a:lnTo>
                  <a:lnTo>
                    <a:pt x="1486" y="11106"/>
                  </a:lnTo>
                  <a:lnTo>
                    <a:pt x="1511" y="11228"/>
                  </a:lnTo>
                  <a:lnTo>
                    <a:pt x="1559" y="11350"/>
                  </a:lnTo>
                  <a:lnTo>
                    <a:pt x="1608" y="11472"/>
                  </a:lnTo>
                  <a:lnTo>
                    <a:pt x="1705" y="11569"/>
                  </a:lnTo>
                  <a:lnTo>
                    <a:pt x="2387" y="12251"/>
                  </a:lnTo>
                  <a:lnTo>
                    <a:pt x="2387" y="12251"/>
                  </a:lnTo>
                  <a:lnTo>
                    <a:pt x="2485" y="12348"/>
                  </a:lnTo>
                  <a:lnTo>
                    <a:pt x="2582" y="12397"/>
                  </a:lnTo>
                  <a:lnTo>
                    <a:pt x="2728" y="12446"/>
                  </a:lnTo>
                  <a:lnTo>
                    <a:pt x="2850" y="12470"/>
                  </a:lnTo>
                  <a:lnTo>
                    <a:pt x="2972" y="12470"/>
                  </a:lnTo>
                  <a:lnTo>
                    <a:pt x="3094" y="12421"/>
                  </a:lnTo>
                  <a:lnTo>
                    <a:pt x="3215" y="12373"/>
                  </a:lnTo>
                  <a:lnTo>
                    <a:pt x="3337" y="12324"/>
                  </a:lnTo>
                  <a:lnTo>
                    <a:pt x="4482" y="11423"/>
                  </a:lnTo>
                  <a:lnTo>
                    <a:pt x="4482" y="11423"/>
                  </a:lnTo>
                  <a:lnTo>
                    <a:pt x="4750" y="11545"/>
                  </a:lnTo>
                  <a:lnTo>
                    <a:pt x="5018" y="11691"/>
                  </a:lnTo>
                  <a:lnTo>
                    <a:pt x="5310" y="11788"/>
                  </a:lnTo>
                  <a:lnTo>
                    <a:pt x="5602" y="11886"/>
                  </a:lnTo>
                  <a:lnTo>
                    <a:pt x="5773" y="13322"/>
                  </a:lnTo>
                  <a:lnTo>
                    <a:pt x="5773" y="13322"/>
                  </a:lnTo>
                  <a:lnTo>
                    <a:pt x="5797" y="13444"/>
                  </a:lnTo>
                  <a:lnTo>
                    <a:pt x="5846" y="13566"/>
                  </a:lnTo>
                  <a:lnTo>
                    <a:pt x="5919" y="13688"/>
                  </a:lnTo>
                  <a:lnTo>
                    <a:pt x="6016" y="13785"/>
                  </a:lnTo>
                  <a:lnTo>
                    <a:pt x="6114" y="13858"/>
                  </a:lnTo>
                  <a:lnTo>
                    <a:pt x="6235" y="13907"/>
                  </a:lnTo>
                  <a:lnTo>
                    <a:pt x="6357" y="13956"/>
                  </a:lnTo>
                  <a:lnTo>
                    <a:pt x="6479" y="13956"/>
                  </a:lnTo>
                  <a:lnTo>
                    <a:pt x="7453" y="13956"/>
                  </a:lnTo>
                  <a:lnTo>
                    <a:pt x="7453" y="13956"/>
                  </a:lnTo>
                  <a:lnTo>
                    <a:pt x="7575" y="13956"/>
                  </a:lnTo>
                  <a:lnTo>
                    <a:pt x="7721" y="13907"/>
                  </a:lnTo>
                  <a:lnTo>
                    <a:pt x="7818" y="13858"/>
                  </a:lnTo>
                  <a:lnTo>
                    <a:pt x="7940" y="13785"/>
                  </a:lnTo>
                  <a:lnTo>
                    <a:pt x="8013" y="13688"/>
                  </a:lnTo>
                  <a:lnTo>
                    <a:pt x="8086" y="13566"/>
                  </a:lnTo>
                  <a:lnTo>
                    <a:pt x="8135" y="13444"/>
                  </a:lnTo>
                  <a:lnTo>
                    <a:pt x="8159" y="13322"/>
                  </a:lnTo>
                  <a:lnTo>
                    <a:pt x="8330" y="11886"/>
                  </a:lnTo>
                  <a:lnTo>
                    <a:pt x="8330" y="11886"/>
                  </a:lnTo>
                  <a:lnTo>
                    <a:pt x="8622" y="11788"/>
                  </a:lnTo>
                  <a:lnTo>
                    <a:pt x="8914" y="11691"/>
                  </a:lnTo>
                  <a:lnTo>
                    <a:pt x="9207" y="11545"/>
                  </a:lnTo>
                  <a:lnTo>
                    <a:pt x="9475" y="11423"/>
                  </a:lnTo>
                  <a:lnTo>
                    <a:pt x="10619" y="12324"/>
                  </a:lnTo>
                  <a:lnTo>
                    <a:pt x="10619" y="12324"/>
                  </a:lnTo>
                  <a:lnTo>
                    <a:pt x="10717" y="12373"/>
                  </a:lnTo>
                  <a:lnTo>
                    <a:pt x="10838" y="12421"/>
                  </a:lnTo>
                  <a:lnTo>
                    <a:pt x="10960" y="12470"/>
                  </a:lnTo>
                  <a:lnTo>
                    <a:pt x="11106" y="12470"/>
                  </a:lnTo>
                  <a:lnTo>
                    <a:pt x="11228" y="12446"/>
                  </a:lnTo>
                  <a:lnTo>
                    <a:pt x="11350" y="12397"/>
                  </a:lnTo>
                  <a:lnTo>
                    <a:pt x="11472" y="12348"/>
                  </a:lnTo>
                  <a:lnTo>
                    <a:pt x="11569" y="12251"/>
                  </a:lnTo>
                  <a:lnTo>
                    <a:pt x="12251" y="11569"/>
                  </a:lnTo>
                  <a:lnTo>
                    <a:pt x="12251" y="11569"/>
                  </a:lnTo>
                  <a:lnTo>
                    <a:pt x="12324" y="11472"/>
                  </a:lnTo>
                  <a:lnTo>
                    <a:pt x="12397" y="11350"/>
                  </a:lnTo>
                  <a:lnTo>
                    <a:pt x="12422" y="11228"/>
                  </a:lnTo>
                  <a:lnTo>
                    <a:pt x="12446" y="11106"/>
                  </a:lnTo>
                  <a:lnTo>
                    <a:pt x="12446" y="10984"/>
                  </a:lnTo>
                  <a:lnTo>
                    <a:pt x="12422" y="10863"/>
                  </a:lnTo>
                  <a:lnTo>
                    <a:pt x="12373" y="10741"/>
                  </a:lnTo>
                  <a:lnTo>
                    <a:pt x="12300" y="10619"/>
                  </a:lnTo>
                  <a:lnTo>
                    <a:pt x="11399" y="9474"/>
                  </a:lnTo>
                  <a:lnTo>
                    <a:pt x="11399" y="9474"/>
                  </a:lnTo>
                  <a:lnTo>
                    <a:pt x="11545" y="9206"/>
                  </a:lnTo>
                  <a:lnTo>
                    <a:pt x="11667" y="8914"/>
                  </a:lnTo>
                  <a:lnTo>
                    <a:pt x="11788" y="8646"/>
                  </a:lnTo>
                  <a:lnTo>
                    <a:pt x="11861" y="8354"/>
                  </a:lnTo>
                  <a:lnTo>
                    <a:pt x="13323" y="8184"/>
                  </a:lnTo>
                  <a:lnTo>
                    <a:pt x="13323" y="8184"/>
                  </a:lnTo>
                  <a:lnTo>
                    <a:pt x="13444" y="8159"/>
                  </a:lnTo>
                  <a:lnTo>
                    <a:pt x="13566" y="8111"/>
                  </a:lnTo>
                  <a:lnTo>
                    <a:pt x="13664" y="8037"/>
                  </a:lnTo>
                  <a:lnTo>
                    <a:pt x="13761" y="7940"/>
                  </a:lnTo>
                  <a:lnTo>
                    <a:pt x="13834" y="7843"/>
                  </a:lnTo>
                  <a:lnTo>
                    <a:pt x="13907" y="7721"/>
                  </a:lnTo>
                  <a:lnTo>
                    <a:pt x="13932" y="7599"/>
                  </a:lnTo>
                  <a:lnTo>
                    <a:pt x="13956" y="7453"/>
                  </a:lnTo>
                  <a:lnTo>
                    <a:pt x="13956" y="6503"/>
                  </a:lnTo>
                  <a:lnTo>
                    <a:pt x="13956" y="6503"/>
                  </a:lnTo>
                  <a:lnTo>
                    <a:pt x="13932" y="6381"/>
                  </a:lnTo>
                  <a:lnTo>
                    <a:pt x="13907" y="6235"/>
                  </a:lnTo>
                  <a:lnTo>
                    <a:pt x="13834" y="6138"/>
                  </a:lnTo>
                  <a:lnTo>
                    <a:pt x="13761" y="6016"/>
                  </a:lnTo>
                  <a:lnTo>
                    <a:pt x="13664" y="5943"/>
                  </a:lnTo>
                  <a:lnTo>
                    <a:pt x="13566" y="5870"/>
                  </a:lnTo>
                  <a:lnTo>
                    <a:pt x="13444" y="5821"/>
                  </a:lnTo>
                  <a:lnTo>
                    <a:pt x="13323" y="5772"/>
                  </a:lnTo>
                  <a:lnTo>
                    <a:pt x="13323" y="5772"/>
                  </a:lnTo>
                  <a:close/>
                  <a:moveTo>
                    <a:pt x="8573" y="8598"/>
                  </a:moveTo>
                  <a:lnTo>
                    <a:pt x="8573" y="8598"/>
                  </a:lnTo>
                  <a:lnTo>
                    <a:pt x="8403" y="8744"/>
                  </a:lnTo>
                  <a:lnTo>
                    <a:pt x="8232" y="8890"/>
                  </a:lnTo>
                  <a:lnTo>
                    <a:pt x="8038" y="8987"/>
                  </a:lnTo>
                  <a:lnTo>
                    <a:pt x="7818" y="9085"/>
                  </a:lnTo>
                  <a:lnTo>
                    <a:pt x="7624" y="9158"/>
                  </a:lnTo>
                  <a:lnTo>
                    <a:pt x="7404" y="9206"/>
                  </a:lnTo>
                  <a:lnTo>
                    <a:pt x="7185" y="9231"/>
                  </a:lnTo>
                  <a:lnTo>
                    <a:pt x="6966" y="9255"/>
                  </a:lnTo>
                  <a:lnTo>
                    <a:pt x="6747" y="9231"/>
                  </a:lnTo>
                  <a:lnTo>
                    <a:pt x="6528" y="9206"/>
                  </a:lnTo>
                  <a:lnTo>
                    <a:pt x="6333" y="9158"/>
                  </a:lnTo>
                  <a:lnTo>
                    <a:pt x="6114" y="9085"/>
                  </a:lnTo>
                  <a:lnTo>
                    <a:pt x="5919" y="8987"/>
                  </a:lnTo>
                  <a:lnTo>
                    <a:pt x="5724" y="8890"/>
                  </a:lnTo>
                  <a:lnTo>
                    <a:pt x="5529" y="8744"/>
                  </a:lnTo>
                  <a:lnTo>
                    <a:pt x="5359" y="8598"/>
                  </a:lnTo>
                  <a:lnTo>
                    <a:pt x="5359" y="8598"/>
                  </a:lnTo>
                  <a:lnTo>
                    <a:pt x="5212" y="8427"/>
                  </a:lnTo>
                  <a:lnTo>
                    <a:pt x="5066" y="8232"/>
                  </a:lnTo>
                  <a:lnTo>
                    <a:pt x="4969" y="8037"/>
                  </a:lnTo>
                  <a:lnTo>
                    <a:pt x="4871" y="7843"/>
                  </a:lnTo>
                  <a:lnTo>
                    <a:pt x="4798" y="7623"/>
                  </a:lnTo>
                  <a:lnTo>
                    <a:pt x="4750" y="7404"/>
                  </a:lnTo>
                  <a:lnTo>
                    <a:pt x="4701" y="7209"/>
                  </a:lnTo>
                  <a:lnTo>
                    <a:pt x="4701" y="6990"/>
                  </a:lnTo>
                  <a:lnTo>
                    <a:pt x="4701" y="6771"/>
                  </a:lnTo>
                  <a:lnTo>
                    <a:pt x="4750" y="6552"/>
                  </a:lnTo>
                  <a:lnTo>
                    <a:pt x="4798" y="6333"/>
                  </a:lnTo>
                  <a:lnTo>
                    <a:pt x="4871" y="6138"/>
                  </a:lnTo>
                  <a:lnTo>
                    <a:pt x="4969" y="5919"/>
                  </a:lnTo>
                  <a:lnTo>
                    <a:pt x="5066" y="5724"/>
                  </a:lnTo>
                  <a:lnTo>
                    <a:pt x="5212" y="5553"/>
                  </a:lnTo>
                  <a:lnTo>
                    <a:pt x="5359" y="5383"/>
                  </a:lnTo>
                  <a:lnTo>
                    <a:pt x="5359" y="5383"/>
                  </a:lnTo>
                  <a:lnTo>
                    <a:pt x="5529" y="5212"/>
                  </a:lnTo>
                  <a:lnTo>
                    <a:pt x="5724" y="5091"/>
                  </a:lnTo>
                  <a:lnTo>
                    <a:pt x="5919" y="4969"/>
                  </a:lnTo>
                  <a:lnTo>
                    <a:pt x="6114" y="4871"/>
                  </a:lnTo>
                  <a:lnTo>
                    <a:pt x="6333" y="4798"/>
                  </a:lnTo>
                  <a:lnTo>
                    <a:pt x="6528" y="4750"/>
                  </a:lnTo>
                  <a:lnTo>
                    <a:pt x="6747" y="4725"/>
                  </a:lnTo>
                  <a:lnTo>
                    <a:pt x="6966" y="4701"/>
                  </a:lnTo>
                  <a:lnTo>
                    <a:pt x="7185" y="4725"/>
                  </a:lnTo>
                  <a:lnTo>
                    <a:pt x="7404" y="4750"/>
                  </a:lnTo>
                  <a:lnTo>
                    <a:pt x="7624" y="4798"/>
                  </a:lnTo>
                  <a:lnTo>
                    <a:pt x="7818" y="4871"/>
                  </a:lnTo>
                  <a:lnTo>
                    <a:pt x="8038" y="4969"/>
                  </a:lnTo>
                  <a:lnTo>
                    <a:pt x="8232" y="5091"/>
                  </a:lnTo>
                  <a:lnTo>
                    <a:pt x="8403" y="5212"/>
                  </a:lnTo>
                  <a:lnTo>
                    <a:pt x="8573" y="5383"/>
                  </a:lnTo>
                  <a:lnTo>
                    <a:pt x="8573" y="5383"/>
                  </a:lnTo>
                  <a:lnTo>
                    <a:pt x="8744" y="5553"/>
                  </a:lnTo>
                  <a:lnTo>
                    <a:pt x="8866" y="5724"/>
                  </a:lnTo>
                  <a:lnTo>
                    <a:pt x="8987" y="5919"/>
                  </a:lnTo>
                  <a:lnTo>
                    <a:pt x="9085" y="6138"/>
                  </a:lnTo>
                  <a:lnTo>
                    <a:pt x="9158" y="6333"/>
                  </a:lnTo>
                  <a:lnTo>
                    <a:pt x="9207" y="6552"/>
                  </a:lnTo>
                  <a:lnTo>
                    <a:pt x="9231" y="6771"/>
                  </a:lnTo>
                  <a:lnTo>
                    <a:pt x="9231" y="6990"/>
                  </a:lnTo>
                  <a:lnTo>
                    <a:pt x="9231" y="7209"/>
                  </a:lnTo>
                  <a:lnTo>
                    <a:pt x="9207" y="7404"/>
                  </a:lnTo>
                  <a:lnTo>
                    <a:pt x="9158" y="7623"/>
                  </a:lnTo>
                  <a:lnTo>
                    <a:pt x="9085" y="7843"/>
                  </a:lnTo>
                  <a:lnTo>
                    <a:pt x="8987" y="8037"/>
                  </a:lnTo>
                  <a:lnTo>
                    <a:pt x="8866" y="8232"/>
                  </a:lnTo>
                  <a:lnTo>
                    <a:pt x="8744" y="8427"/>
                  </a:lnTo>
                  <a:lnTo>
                    <a:pt x="8573" y="8598"/>
                  </a:lnTo>
                  <a:lnTo>
                    <a:pt x="8573" y="8598"/>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611;p39">
              <a:extLst>
                <a:ext uri="{FF2B5EF4-FFF2-40B4-BE49-F238E27FC236}">
                  <a16:creationId xmlns:a16="http://schemas.microsoft.com/office/drawing/2014/main" id="{C573CDA5-5511-4959-9F4B-026567E427C1}"/>
                </a:ext>
              </a:extLst>
            </p:cNvPr>
            <p:cNvSpPr/>
            <p:nvPr/>
          </p:nvSpPr>
          <p:spPr>
            <a:xfrm>
              <a:off x="5566575" y="3193575"/>
              <a:ext cx="198525" cy="198525"/>
            </a:xfrm>
            <a:custGeom>
              <a:avLst/>
              <a:gdLst/>
              <a:ahLst/>
              <a:cxnLst/>
              <a:rect l="l" t="t" r="r" b="b"/>
              <a:pathLst>
                <a:path w="7941" h="7941" fill="none" extrusionOk="0">
                  <a:moveTo>
                    <a:pt x="7258" y="2144"/>
                  </a:moveTo>
                  <a:lnTo>
                    <a:pt x="6138" y="2388"/>
                  </a:lnTo>
                  <a:lnTo>
                    <a:pt x="6138" y="2388"/>
                  </a:lnTo>
                  <a:lnTo>
                    <a:pt x="6016" y="2217"/>
                  </a:lnTo>
                  <a:lnTo>
                    <a:pt x="5870" y="2071"/>
                  </a:lnTo>
                  <a:lnTo>
                    <a:pt x="6260" y="975"/>
                  </a:lnTo>
                  <a:lnTo>
                    <a:pt x="6260" y="975"/>
                  </a:lnTo>
                  <a:lnTo>
                    <a:pt x="6284" y="902"/>
                  </a:lnTo>
                  <a:lnTo>
                    <a:pt x="6284" y="829"/>
                  </a:lnTo>
                  <a:lnTo>
                    <a:pt x="6260" y="683"/>
                  </a:lnTo>
                  <a:lnTo>
                    <a:pt x="6162" y="561"/>
                  </a:lnTo>
                  <a:lnTo>
                    <a:pt x="6114" y="488"/>
                  </a:lnTo>
                  <a:lnTo>
                    <a:pt x="6065" y="464"/>
                  </a:lnTo>
                  <a:lnTo>
                    <a:pt x="5553" y="196"/>
                  </a:lnTo>
                  <a:lnTo>
                    <a:pt x="5553" y="196"/>
                  </a:lnTo>
                  <a:lnTo>
                    <a:pt x="5480" y="171"/>
                  </a:lnTo>
                  <a:lnTo>
                    <a:pt x="5407" y="171"/>
                  </a:lnTo>
                  <a:lnTo>
                    <a:pt x="5261" y="171"/>
                  </a:lnTo>
                  <a:lnTo>
                    <a:pt x="5115" y="244"/>
                  </a:lnTo>
                  <a:lnTo>
                    <a:pt x="5066" y="293"/>
                  </a:lnTo>
                  <a:lnTo>
                    <a:pt x="5018" y="342"/>
                  </a:lnTo>
                  <a:lnTo>
                    <a:pt x="4384" y="1316"/>
                  </a:lnTo>
                  <a:lnTo>
                    <a:pt x="4384" y="1316"/>
                  </a:lnTo>
                  <a:lnTo>
                    <a:pt x="4165" y="1292"/>
                  </a:lnTo>
                  <a:lnTo>
                    <a:pt x="3970" y="1292"/>
                  </a:lnTo>
                  <a:lnTo>
                    <a:pt x="3483" y="244"/>
                  </a:lnTo>
                  <a:lnTo>
                    <a:pt x="3483" y="244"/>
                  </a:lnTo>
                  <a:lnTo>
                    <a:pt x="3435" y="171"/>
                  </a:lnTo>
                  <a:lnTo>
                    <a:pt x="3386" y="123"/>
                  </a:lnTo>
                  <a:lnTo>
                    <a:pt x="3264" y="50"/>
                  </a:lnTo>
                  <a:lnTo>
                    <a:pt x="3118" y="1"/>
                  </a:lnTo>
                  <a:lnTo>
                    <a:pt x="3045" y="1"/>
                  </a:lnTo>
                  <a:lnTo>
                    <a:pt x="2972" y="25"/>
                  </a:lnTo>
                  <a:lnTo>
                    <a:pt x="2436" y="196"/>
                  </a:lnTo>
                  <a:lnTo>
                    <a:pt x="2436" y="196"/>
                  </a:lnTo>
                  <a:lnTo>
                    <a:pt x="2363" y="220"/>
                  </a:lnTo>
                  <a:lnTo>
                    <a:pt x="2290" y="269"/>
                  </a:lnTo>
                  <a:lnTo>
                    <a:pt x="2192" y="391"/>
                  </a:lnTo>
                  <a:lnTo>
                    <a:pt x="2144" y="537"/>
                  </a:lnTo>
                  <a:lnTo>
                    <a:pt x="2144" y="610"/>
                  </a:lnTo>
                  <a:lnTo>
                    <a:pt x="2144" y="683"/>
                  </a:lnTo>
                  <a:lnTo>
                    <a:pt x="2387" y="1828"/>
                  </a:lnTo>
                  <a:lnTo>
                    <a:pt x="2387" y="1828"/>
                  </a:lnTo>
                  <a:lnTo>
                    <a:pt x="2217" y="1949"/>
                  </a:lnTo>
                  <a:lnTo>
                    <a:pt x="2071" y="2095"/>
                  </a:lnTo>
                  <a:lnTo>
                    <a:pt x="999" y="1681"/>
                  </a:lnTo>
                  <a:lnTo>
                    <a:pt x="999" y="1681"/>
                  </a:lnTo>
                  <a:lnTo>
                    <a:pt x="926" y="1681"/>
                  </a:lnTo>
                  <a:lnTo>
                    <a:pt x="829" y="1657"/>
                  </a:lnTo>
                  <a:lnTo>
                    <a:pt x="682" y="1706"/>
                  </a:lnTo>
                  <a:lnTo>
                    <a:pt x="561" y="1779"/>
                  </a:lnTo>
                  <a:lnTo>
                    <a:pt x="512" y="1828"/>
                  </a:lnTo>
                  <a:lnTo>
                    <a:pt x="463" y="1901"/>
                  </a:lnTo>
                  <a:lnTo>
                    <a:pt x="220" y="2388"/>
                  </a:lnTo>
                  <a:lnTo>
                    <a:pt x="220" y="2388"/>
                  </a:lnTo>
                  <a:lnTo>
                    <a:pt x="195" y="2461"/>
                  </a:lnTo>
                  <a:lnTo>
                    <a:pt x="171" y="2534"/>
                  </a:lnTo>
                  <a:lnTo>
                    <a:pt x="195" y="2704"/>
                  </a:lnTo>
                  <a:lnTo>
                    <a:pt x="244" y="2826"/>
                  </a:lnTo>
                  <a:lnTo>
                    <a:pt x="293" y="2899"/>
                  </a:lnTo>
                  <a:lnTo>
                    <a:pt x="366" y="2948"/>
                  </a:lnTo>
                  <a:lnTo>
                    <a:pt x="1340" y="3581"/>
                  </a:lnTo>
                  <a:lnTo>
                    <a:pt x="1340" y="3581"/>
                  </a:lnTo>
                  <a:lnTo>
                    <a:pt x="1316" y="3776"/>
                  </a:lnTo>
                  <a:lnTo>
                    <a:pt x="1291" y="3995"/>
                  </a:lnTo>
                  <a:lnTo>
                    <a:pt x="244" y="4482"/>
                  </a:lnTo>
                  <a:lnTo>
                    <a:pt x="244" y="4482"/>
                  </a:lnTo>
                  <a:lnTo>
                    <a:pt x="195" y="4507"/>
                  </a:lnTo>
                  <a:lnTo>
                    <a:pt x="122" y="4555"/>
                  </a:lnTo>
                  <a:lnTo>
                    <a:pt x="49" y="4701"/>
                  </a:lnTo>
                  <a:lnTo>
                    <a:pt x="0" y="4848"/>
                  </a:lnTo>
                  <a:lnTo>
                    <a:pt x="25" y="4921"/>
                  </a:lnTo>
                  <a:lnTo>
                    <a:pt x="25" y="4994"/>
                  </a:lnTo>
                  <a:lnTo>
                    <a:pt x="220" y="5530"/>
                  </a:lnTo>
                  <a:lnTo>
                    <a:pt x="220" y="5530"/>
                  </a:lnTo>
                  <a:lnTo>
                    <a:pt x="244" y="5578"/>
                  </a:lnTo>
                  <a:lnTo>
                    <a:pt x="293" y="5651"/>
                  </a:lnTo>
                  <a:lnTo>
                    <a:pt x="390" y="5749"/>
                  </a:lnTo>
                  <a:lnTo>
                    <a:pt x="536" y="5797"/>
                  </a:lnTo>
                  <a:lnTo>
                    <a:pt x="609" y="5797"/>
                  </a:lnTo>
                  <a:lnTo>
                    <a:pt x="682" y="5797"/>
                  </a:lnTo>
                  <a:lnTo>
                    <a:pt x="1827" y="5554"/>
                  </a:lnTo>
                  <a:lnTo>
                    <a:pt x="1827" y="5554"/>
                  </a:lnTo>
                  <a:lnTo>
                    <a:pt x="1949" y="5724"/>
                  </a:lnTo>
                  <a:lnTo>
                    <a:pt x="2095" y="5870"/>
                  </a:lnTo>
                  <a:lnTo>
                    <a:pt x="1705" y="6966"/>
                  </a:lnTo>
                  <a:lnTo>
                    <a:pt x="1705" y="6966"/>
                  </a:lnTo>
                  <a:lnTo>
                    <a:pt x="1681" y="7040"/>
                  </a:lnTo>
                  <a:lnTo>
                    <a:pt x="1681" y="7113"/>
                  </a:lnTo>
                  <a:lnTo>
                    <a:pt x="1705" y="7259"/>
                  </a:lnTo>
                  <a:lnTo>
                    <a:pt x="1778" y="7380"/>
                  </a:lnTo>
                  <a:lnTo>
                    <a:pt x="1851" y="7429"/>
                  </a:lnTo>
                  <a:lnTo>
                    <a:pt x="1900" y="7478"/>
                  </a:lnTo>
                  <a:lnTo>
                    <a:pt x="2412" y="7721"/>
                  </a:lnTo>
                  <a:lnTo>
                    <a:pt x="2412" y="7721"/>
                  </a:lnTo>
                  <a:lnTo>
                    <a:pt x="2485" y="7770"/>
                  </a:lnTo>
                  <a:lnTo>
                    <a:pt x="2558" y="7770"/>
                  </a:lnTo>
                  <a:lnTo>
                    <a:pt x="2704" y="7770"/>
                  </a:lnTo>
                  <a:lnTo>
                    <a:pt x="2850" y="7697"/>
                  </a:lnTo>
                  <a:lnTo>
                    <a:pt x="2899" y="7648"/>
                  </a:lnTo>
                  <a:lnTo>
                    <a:pt x="2947" y="7600"/>
                  </a:lnTo>
                  <a:lnTo>
                    <a:pt x="3581" y="6625"/>
                  </a:lnTo>
                  <a:lnTo>
                    <a:pt x="3581" y="6625"/>
                  </a:lnTo>
                  <a:lnTo>
                    <a:pt x="3800" y="6650"/>
                  </a:lnTo>
                  <a:lnTo>
                    <a:pt x="3995" y="6650"/>
                  </a:lnTo>
                  <a:lnTo>
                    <a:pt x="4482" y="7697"/>
                  </a:lnTo>
                  <a:lnTo>
                    <a:pt x="4482" y="7697"/>
                  </a:lnTo>
                  <a:lnTo>
                    <a:pt x="4531" y="7770"/>
                  </a:lnTo>
                  <a:lnTo>
                    <a:pt x="4579" y="7819"/>
                  </a:lnTo>
                  <a:lnTo>
                    <a:pt x="4701" y="7892"/>
                  </a:lnTo>
                  <a:lnTo>
                    <a:pt x="4847" y="7941"/>
                  </a:lnTo>
                  <a:lnTo>
                    <a:pt x="4920" y="7941"/>
                  </a:lnTo>
                  <a:lnTo>
                    <a:pt x="4993" y="7916"/>
                  </a:lnTo>
                  <a:lnTo>
                    <a:pt x="5529" y="7746"/>
                  </a:lnTo>
                  <a:lnTo>
                    <a:pt x="5529" y="7746"/>
                  </a:lnTo>
                  <a:lnTo>
                    <a:pt x="5602" y="7721"/>
                  </a:lnTo>
                  <a:lnTo>
                    <a:pt x="5651" y="7673"/>
                  </a:lnTo>
                  <a:lnTo>
                    <a:pt x="5748" y="7551"/>
                  </a:lnTo>
                  <a:lnTo>
                    <a:pt x="5821" y="7405"/>
                  </a:lnTo>
                  <a:lnTo>
                    <a:pt x="5821" y="7332"/>
                  </a:lnTo>
                  <a:lnTo>
                    <a:pt x="5821" y="7259"/>
                  </a:lnTo>
                  <a:lnTo>
                    <a:pt x="5578" y="6114"/>
                  </a:lnTo>
                  <a:lnTo>
                    <a:pt x="5578" y="6114"/>
                  </a:lnTo>
                  <a:lnTo>
                    <a:pt x="5724" y="5992"/>
                  </a:lnTo>
                  <a:lnTo>
                    <a:pt x="5894" y="5846"/>
                  </a:lnTo>
                  <a:lnTo>
                    <a:pt x="6966" y="6260"/>
                  </a:lnTo>
                  <a:lnTo>
                    <a:pt x="6966" y="6260"/>
                  </a:lnTo>
                  <a:lnTo>
                    <a:pt x="7039" y="6260"/>
                  </a:lnTo>
                  <a:lnTo>
                    <a:pt x="7112" y="6285"/>
                  </a:lnTo>
                  <a:lnTo>
                    <a:pt x="7258" y="6236"/>
                  </a:lnTo>
                  <a:lnTo>
                    <a:pt x="7404" y="6163"/>
                  </a:lnTo>
                  <a:lnTo>
                    <a:pt x="7453" y="6114"/>
                  </a:lnTo>
                  <a:lnTo>
                    <a:pt x="7502" y="6041"/>
                  </a:lnTo>
                  <a:lnTo>
                    <a:pt x="7745" y="5530"/>
                  </a:lnTo>
                  <a:lnTo>
                    <a:pt x="7745" y="5530"/>
                  </a:lnTo>
                  <a:lnTo>
                    <a:pt x="7770" y="5481"/>
                  </a:lnTo>
                  <a:lnTo>
                    <a:pt x="7794" y="5383"/>
                  </a:lnTo>
                  <a:lnTo>
                    <a:pt x="7770" y="5237"/>
                  </a:lnTo>
                  <a:lnTo>
                    <a:pt x="7697" y="5115"/>
                  </a:lnTo>
                  <a:lnTo>
                    <a:pt x="7648" y="5042"/>
                  </a:lnTo>
                  <a:lnTo>
                    <a:pt x="7599" y="4994"/>
                  </a:lnTo>
                  <a:lnTo>
                    <a:pt x="6625" y="4360"/>
                  </a:lnTo>
                  <a:lnTo>
                    <a:pt x="6625" y="4360"/>
                  </a:lnTo>
                  <a:lnTo>
                    <a:pt x="6649" y="4166"/>
                  </a:lnTo>
                  <a:lnTo>
                    <a:pt x="6649" y="3946"/>
                  </a:lnTo>
                  <a:lnTo>
                    <a:pt x="7697" y="3459"/>
                  </a:lnTo>
                  <a:lnTo>
                    <a:pt x="7697" y="3459"/>
                  </a:lnTo>
                  <a:lnTo>
                    <a:pt x="7770" y="3435"/>
                  </a:lnTo>
                  <a:lnTo>
                    <a:pt x="7843" y="3386"/>
                  </a:lnTo>
                  <a:lnTo>
                    <a:pt x="7916" y="3240"/>
                  </a:lnTo>
                  <a:lnTo>
                    <a:pt x="7940" y="3094"/>
                  </a:lnTo>
                  <a:lnTo>
                    <a:pt x="7940" y="3021"/>
                  </a:lnTo>
                  <a:lnTo>
                    <a:pt x="7940" y="2948"/>
                  </a:lnTo>
                  <a:lnTo>
                    <a:pt x="7745" y="2412"/>
                  </a:lnTo>
                  <a:lnTo>
                    <a:pt x="7745" y="2412"/>
                  </a:lnTo>
                  <a:lnTo>
                    <a:pt x="7721" y="2339"/>
                  </a:lnTo>
                  <a:lnTo>
                    <a:pt x="7672" y="2290"/>
                  </a:lnTo>
                  <a:lnTo>
                    <a:pt x="7551" y="2193"/>
                  </a:lnTo>
                  <a:lnTo>
                    <a:pt x="7429" y="2144"/>
                  </a:lnTo>
                  <a:lnTo>
                    <a:pt x="7356" y="2144"/>
                  </a:lnTo>
                  <a:lnTo>
                    <a:pt x="7258" y="2144"/>
                  </a:lnTo>
                  <a:lnTo>
                    <a:pt x="7258" y="2144"/>
                  </a:lnTo>
                  <a:close/>
                  <a:moveTo>
                    <a:pt x="5480" y="4726"/>
                  </a:moveTo>
                  <a:lnTo>
                    <a:pt x="5480" y="4726"/>
                  </a:lnTo>
                  <a:lnTo>
                    <a:pt x="5383" y="4872"/>
                  </a:lnTo>
                  <a:lnTo>
                    <a:pt x="5286" y="4994"/>
                  </a:lnTo>
                  <a:lnTo>
                    <a:pt x="5188" y="5140"/>
                  </a:lnTo>
                  <a:lnTo>
                    <a:pt x="5066" y="5237"/>
                  </a:lnTo>
                  <a:lnTo>
                    <a:pt x="4945" y="5335"/>
                  </a:lnTo>
                  <a:lnTo>
                    <a:pt x="4798" y="5432"/>
                  </a:lnTo>
                  <a:lnTo>
                    <a:pt x="4652" y="5505"/>
                  </a:lnTo>
                  <a:lnTo>
                    <a:pt x="4506" y="5554"/>
                  </a:lnTo>
                  <a:lnTo>
                    <a:pt x="4360" y="5603"/>
                  </a:lnTo>
                  <a:lnTo>
                    <a:pt x="4190" y="5627"/>
                  </a:lnTo>
                  <a:lnTo>
                    <a:pt x="4043" y="5651"/>
                  </a:lnTo>
                  <a:lnTo>
                    <a:pt x="3873" y="5627"/>
                  </a:lnTo>
                  <a:lnTo>
                    <a:pt x="3702" y="5627"/>
                  </a:lnTo>
                  <a:lnTo>
                    <a:pt x="3556" y="5578"/>
                  </a:lnTo>
                  <a:lnTo>
                    <a:pt x="3386" y="5530"/>
                  </a:lnTo>
                  <a:lnTo>
                    <a:pt x="3240" y="5456"/>
                  </a:lnTo>
                  <a:lnTo>
                    <a:pt x="3240" y="5456"/>
                  </a:lnTo>
                  <a:lnTo>
                    <a:pt x="3094" y="5383"/>
                  </a:lnTo>
                  <a:lnTo>
                    <a:pt x="2947" y="5286"/>
                  </a:lnTo>
                  <a:lnTo>
                    <a:pt x="2826" y="5164"/>
                  </a:lnTo>
                  <a:lnTo>
                    <a:pt x="2704" y="5067"/>
                  </a:lnTo>
                  <a:lnTo>
                    <a:pt x="2606" y="4921"/>
                  </a:lnTo>
                  <a:lnTo>
                    <a:pt x="2533" y="4799"/>
                  </a:lnTo>
                  <a:lnTo>
                    <a:pt x="2460" y="4653"/>
                  </a:lnTo>
                  <a:lnTo>
                    <a:pt x="2387" y="4507"/>
                  </a:lnTo>
                  <a:lnTo>
                    <a:pt x="2363" y="4336"/>
                  </a:lnTo>
                  <a:lnTo>
                    <a:pt x="2314" y="4190"/>
                  </a:lnTo>
                  <a:lnTo>
                    <a:pt x="2314" y="4020"/>
                  </a:lnTo>
                  <a:lnTo>
                    <a:pt x="2314" y="3873"/>
                  </a:lnTo>
                  <a:lnTo>
                    <a:pt x="2339" y="3703"/>
                  </a:lnTo>
                  <a:lnTo>
                    <a:pt x="2363" y="3532"/>
                  </a:lnTo>
                  <a:lnTo>
                    <a:pt x="2412" y="3386"/>
                  </a:lnTo>
                  <a:lnTo>
                    <a:pt x="2485" y="3216"/>
                  </a:lnTo>
                  <a:lnTo>
                    <a:pt x="2485" y="3216"/>
                  </a:lnTo>
                  <a:lnTo>
                    <a:pt x="2582" y="3070"/>
                  </a:lnTo>
                  <a:lnTo>
                    <a:pt x="2680" y="2948"/>
                  </a:lnTo>
                  <a:lnTo>
                    <a:pt x="2777" y="2802"/>
                  </a:lnTo>
                  <a:lnTo>
                    <a:pt x="2899" y="2704"/>
                  </a:lnTo>
                  <a:lnTo>
                    <a:pt x="3020" y="2607"/>
                  </a:lnTo>
                  <a:lnTo>
                    <a:pt x="3167" y="2509"/>
                  </a:lnTo>
                  <a:lnTo>
                    <a:pt x="3313" y="2436"/>
                  </a:lnTo>
                  <a:lnTo>
                    <a:pt x="3459" y="2388"/>
                  </a:lnTo>
                  <a:lnTo>
                    <a:pt x="3605" y="2339"/>
                  </a:lnTo>
                  <a:lnTo>
                    <a:pt x="3775" y="2315"/>
                  </a:lnTo>
                  <a:lnTo>
                    <a:pt x="3922" y="2290"/>
                  </a:lnTo>
                  <a:lnTo>
                    <a:pt x="4092" y="2315"/>
                  </a:lnTo>
                  <a:lnTo>
                    <a:pt x="4263" y="2315"/>
                  </a:lnTo>
                  <a:lnTo>
                    <a:pt x="4409" y="2363"/>
                  </a:lnTo>
                  <a:lnTo>
                    <a:pt x="4579" y="2412"/>
                  </a:lnTo>
                  <a:lnTo>
                    <a:pt x="4725" y="2485"/>
                  </a:lnTo>
                  <a:lnTo>
                    <a:pt x="4725" y="2485"/>
                  </a:lnTo>
                  <a:lnTo>
                    <a:pt x="4871" y="2558"/>
                  </a:lnTo>
                  <a:lnTo>
                    <a:pt x="5018" y="2656"/>
                  </a:lnTo>
                  <a:lnTo>
                    <a:pt x="5139" y="2777"/>
                  </a:lnTo>
                  <a:lnTo>
                    <a:pt x="5261" y="2875"/>
                  </a:lnTo>
                  <a:lnTo>
                    <a:pt x="5359" y="3021"/>
                  </a:lnTo>
                  <a:lnTo>
                    <a:pt x="5432" y="3143"/>
                  </a:lnTo>
                  <a:lnTo>
                    <a:pt x="5505" y="3289"/>
                  </a:lnTo>
                  <a:lnTo>
                    <a:pt x="5578" y="3435"/>
                  </a:lnTo>
                  <a:lnTo>
                    <a:pt x="5602" y="3605"/>
                  </a:lnTo>
                  <a:lnTo>
                    <a:pt x="5626" y="3752"/>
                  </a:lnTo>
                  <a:lnTo>
                    <a:pt x="5651" y="3922"/>
                  </a:lnTo>
                  <a:lnTo>
                    <a:pt x="5651" y="4068"/>
                  </a:lnTo>
                  <a:lnTo>
                    <a:pt x="5626" y="4239"/>
                  </a:lnTo>
                  <a:lnTo>
                    <a:pt x="5602" y="4409"/>
                  </a:lnTo>
                  <a:lnTo>
                    <a:pt x="5553" y="4555"/>
                  </a:lnTo>
                  <a:lnTo>
                    <a:pt x="5480" y="4726"/>
                  </a:lnTo>
                  <a:lnTo>
                    <a:pt x="5480" y="4726"/>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8" name="Picture 7">
            <a:extLst>
              <a:ext uri="{FF2B5EF4-FFF2-40B4-BE49-F238E27FC236}">
                <a16:creationId xmlns:a16="http://schemas.microsoft.com/office/drawing/2014/main" id="{D820DB9F-39E6-4142-9AFB-DA683D81A982}"/>
              </a:ext>
            </a:extLst>
          </p:cNvPr>
          <p:cNvPicPr>
            <a:picLocks noChangeAspect="1"/>
          </p:cNvPicPr>
          <p:nvPr/>
        </p:nvPicPr>
        <p:blipFill>
          <a:blip r:embed="rId2"/>
          <a:stretch>
            <a:fillRect/>
          </a:stretch>
        </p:blipFill>
        <p:spPr>
          <a:xfrm>
            <a:off x="1244" y="1998078"/>
            <a:ext cx="2715442" cy="3466147"/>
          </a:xfrm>
          <a:prstGeom prst="rect">
            <a:avLst/>
          </a:prstGeom>
        </p:spPr>
      </p:pic>
      <p:sp>
        <p:nvSpPr>
          <p:cNvPr id="9" name="TextBox 8">
            <a:extLst>
              <a:ext uri="{FF2B5EF4-FFF2-40B4-BE49-F238E27FC236}">
                <a16:creationId xmlns:a16="http://schemas.microsoft.com/office/drawing/2014/main" id="{B8DAE971-FFC6-4D8F-9E55-CE039BC0E6D6}"/>
              </a:ext>
            </a:extLst>
          </p:cNvPr>
          <p:cNvSpPr txBox="1"/>
          <p:nvPr/>
        </p:nvSpPr>
        <p:spPr>
          <a:xfrm>
            <a:off x="1244" y="6600349"/>
            <a:ext cx="10371965" cy="246221"/>
          </a:xfrm>
          <a:prstGeom prst="rect">
            <a:avLst/>
          </a:prstGeom>
          <a:noFill/>
        </p:spPr>
        <p:txBody>
          <a:bodyPr wrap="square" rtlCol="0">
            <a:spAutoFit/>
          </a:bodyPr>
          <a:lstStyle/>
          <a:p>
            <a:r>
              <a:rPr lang="en-IE" sz="1000" dirty="0"/>
              <a:t>Source: </a:t>
            </a:r>
            <a:r>
              <a:rPr lang="en-IE" sz="1000" dirty="0">
                <a:hlinkClick r:id="rId3"/>
              </a:rPr>
              <a:t>http://www.culturalorientation.net/content/download/4241/23329/version/3/file/Refugee+Training+and+Orientation+-+A+Guide+for+Service+Providers.pdf</a:t>
            </a:r>
            <a:r>
              <a:rPr lang="en-IE" sz="1000" dirty="0"/>
              <a:t> </a:t>
            </a:r>
          </a:p>
        </p:txBody>
      </p:sp>
    </p:spTree>
    <p:extLst>
      <p:ext uri="{BB962C8B-B14F-4D97-AF65-F5344CB8AC3E}">
        <p14:creationId xmlns:p14="http://schemas.microsoft.com/office/powerpoint/2010/main" val="8270218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26A201D-78BA-4C26-AF74-D170DA207F81}"/>
              </a:ext>
            </a:extLst>
          </p:cNvPr>
          <p:cNvSpPr>
            <a:spLocks noGrp="1"/>
          </p:cNvSpPr>
          <p:nvPr>
            <p:ph type="body" sz="quarter" idx="16"/>
          </p:nvPr>
        </p:nvSpPr>
        <p:spPr/>
        <p:txBody>
          <a:bodyPr/>
          <a:lstStyle/>
          <a:p>
            <a:r>
              <a:rPr lang="en-IE" dirty="0"/>
              <a:t>IN THIS SECTION:</a:t>
            </a:r>
          </a:p>
          <a:p>
            <a:endParaRPr lang="en-IE" dirty="0"/>
          </a:p>
        </p:txBody>
      </p:sp>
      <p:sp>
        <p:nvSpPr>
          <p:cNvPr id="3" name="Text Placeholder 2">
            <a:extLst>
              <a:ext uri="{FF2B5EF4-FFF2-40B4-BE49-F238E27FC236}">
                <a16:creationId xmlns:a16="http://schemas.microsoft.com/office/drawing/2014/main" id="{19848A10-858E-4AB2-A9AE-C10CD35443F8}"/>
              </a:ext>
            </a:extLst>
          </p:cNvPr>
          <p:cNvSpPr>
            <a:spLocks noGrp="1"/>
          </p:cNvSpPr>
          <p:nvPr>
            <p:ph type="body" sz="quarter" idx="17"/>
          </p:nvPr>
        </p:nvSpPr>
        <p:spPr>
          <a:xfrm>
            <a:off x="6217920" y="1846203"/>
            <a:ext cx="5835534" cy="3947440"/>
          </a:xfrm>
        </p:spPr>
        <p:txBody>
          <a:bodyPr/>
          <a:lstStyle/>
          <a:p>
            <a:pPr algn="l"/>
            <a:r>
              <a:rPr lang="en-IE" dirty="0"/>
              <a:t>Everyone has a role to play in creating Inclusive Communities. </a:t>
            </a:r>
          </a:p>
          <a:p>
            <a:pPr algn="l"/>
            <a:r>
              <a:rPr lang="en-IE" dirty="0"/>
              <a:t>In this section, we look at some top tips for creating inclusive communities and the vital support role service and education providers have in creating, supporting and promoting inclusive community champions.</a:t>
            </a:r>
          </a:p>
        </p:txBody>
      </p:sp>
      <p:sp>
        <p:nvSpPr>
          <p:cNvPr id="6" name="Text Placeholder 5">
            <a:extLst>
              <a:ext uri="{FF2B5EF4-FFF2-40B4-BE49-F238E27FC236}">
                <a16:creationId xmlns:a16="http://schemas.microsoft.com/office/drawing/2014/main" id="{CF2FA324-122C-4AD1-A9F2-E804F5D66E4F}"/>
              </a:ext>
            </a:extLst>
          </p:cNvPr>
          <p:cNvSpPr>
            <a:spLocks noGrp="1"/>
          </p:cNvSpPr>
          <p:nvPr>
            <p:ph type="body" sz="quarter" idx="13"/>
          </p:nvPr>
        </p:nvSpPr>
        <p:spPr/>
        <p:txBody>
          <a:bodyPr>
            <a:normAutofit/>
          </a:bodyPr>
          <a:lstStyle/>
          <a:p>
            <a:r>
              <a:rPr lang="en-US" sz="3600" i="0" dirty="0"/>
              <a:t>1.4 Creating Inclusive Communities</a:t>
            </a:r>
            <a:endParaRPr lang="en-IE" dirty="0"/>
          </a:p>
        </p:txBody>
      </p:sp>
      <p:sp>
        <p:nvSpPr>
          <p:cNvPr id="7" name="TextBox 6">
            <a:extLst>
              <a:ext uri="{FF2B5EF4-FFF2-40B4-BE49-F238E27FC236}">
                <a16:creationId xmlns:a16="http://schemas.microsoft.com/office/drawing/2014/main" id="{7893F5E8-0036-498D-9A73-D4BBCD5D4D8E}"/>
              </a:ext>
            </a:extLst>
          </p:cNvPr>
          <p:cNvSpPr txBox="1"/>
          <p:nvPr/>
        </p:nvSpPr>
        <p:spPr>
          <a:xfrm>
            <a:off x="0" y="237506"/>
            <a:ext cx="4215740" cy="584775"/>
          </a:xfrm>
          <a:prstGeom prst="rect">
            <a:avLst/>
          </a:prstGeom>
          <a:solidFill>
            <a:srgbClr val="F38B00"/>
          </a:solidFill>
        </p:spPr>
        <p:txBody>
          <a:bodyPr wrap="square" rtlCol="0">
            <a:spAutoFit/>
          </a:bodyPr>
          <a:lstStyle/>
          <a:p>
            <a:r>
              <a:rPr lang="en-IE" sz="3200" dirty="0">
                <a:solidFill>
                  <a:schemeClr val="bg1"/>
                </a:solidFill>
              </a:rPr>
              <a:t>CIVIC LIFE</a:t>
            </a:r>
          </a:p>
        </p:txBody>
      </p:sp>
    </p:spTree>
    <p:extLst>
      <p:ext uri="{BB962C8B-B14F-4D97-AF65-F5344CB8AC3E}">
        <p14:creationId xmlns:p14="http://schemas.microsoft.com/office/powerpoint/2010/main" val="18363188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A8C1DE5-0AE9-4A10-9DD4-B46F6291DF8A}"/>
              </a:ext>
            </a:extLst>
          </p:cNvPr>
          <p:cNvSpPr>
            <a:spLocks noGrp="1"/>
          </p:cNvSpPr>
          <p:nvPr>
            <p:ph type="body" sz="quarter" idx="20"/>
          </p:nvPr>
        </p:nvSpPr>
        <p:spPr/>
        <p:txBody>
          <a:bodyPr/>
          <a:lstStyle/>
          <a:p>
            <a:pPr marL="342900" indent="-342900" algn="just">
              <a:buFont typeface="Arial" panose="020B0604020202020204" pitchFamily="34" charset="0"/>
              <a:buChar char="•"/>
            </a:pPr>
            <a:r>
              <a:rPr lang="en-IE" dirty="0"/>
              <a:t>One which values diversity and does everything that it can to respect all its citizens, provide full access to resources, and promote equal opportunities.</a:t>
            </a:r>
          </a:p>
          <a:p>
            <a:pPr marL="342900" indent="-342900" algn="just">
              <a:buFont typeface="Arial" panose="020B0604020202020204" pitchFamily="34" charset="0"/>
              <a:buChar char="•"/>
            </a:pPr>
            <a:r>
              <a:rPr lang="en-IE" dirty="0"/>
              <a:t>Works to eliminate all forms of discrimination.</a:t>
            </a:r>
          </a:p>
          <a:p>
            <a:pPr marL="342900" indent="-342900" algn="just">
              <a:buFont typeface="Arial" panose="020B0604020202020204" pitchFamily="34" charset="0"/>
              <a:buChar char="•"/>
            </a:pPr>
            <a:r>
              <a:rPr lang="en-IE" dirty="0"/>
              <a:t>Engages all its citizens in decision-making processes that affect their lives.</a:t>
            </a:r>
          </a:p>
          <a:p>
            <a:pPr marL="342900" indent="-342900" algn="just">
              <a:buFont typeface="Arial" panose="020B0604020202020204" pitchFamily="34" charset="0"/>
              <a:buChar char="•"/>
            </a:pPr>
            <a:r>
              <a:rPr lang="en-IE" dirty="0"/>
              <a:t>Responds quickly to racist and other discriminating incidents.</a:t>
            </a:r>
          </a:p>
          <a:p>
            <a:endParaRPr lang="en-IE" dirty="0"/>
          </a:p>
        </p:txBody>
      </p:sp>
      <p:sp>
        <p:nvSpPr>
          <p:cNvPr id="3" name="Picture Placeholder 2">
            <a:extLst>
              <a:ext uri="{FF2B5EF4-FFF2-40B4-BE49-F238E27FC236}">
                <a16:creationId xmlns:a16="http://schemas.microsoft.com/office/drawing/2014/main" id="{7F2F4B3F-1BF2-4150-A053-185809E82311}"/>
              </a:ext>
            </a:extLst>
          </p:cNvPr>
          <p:cNvSpPr>
            <a:spLocks noGrp="1"/>
          </p:cNvSpPr>
          <p:nvPr>
            <p:ph type="pic" sz="quarter" idx="21"/>
          </p:nvPr>
        </p:nvSpPr>
        <p:spPr/>
      </p:sp>
      <p:sp>
        <p:nvSpPr>
          <p:cNvPr id="4" name="Text Placeholder 3">
            <a:extLst>
              <a:ext uri="{FF2B5EF4-FFF2-40B4-BE49-F238E27FC236}">
                <a16:creationId xmlns:a16="http://schemas.microsoft.com/office/drawing/2014/main" id="{6444E0E3-DEB5-4EFC-B984-2CD840B00A7E}"/>
              </a:ext>
            </a:extLst>
          </p:cNvPr>
          <p:cNvSpPr>
            <a:spLocks noGrp="1"/>
          </p:cNvSpPr>
          <p:nvPr>
            <p:ph type="body" sz="quarter" idx="22"/>
          </p:nvPr>
        </p:nvSpPr>
        <p:spPr/>
        <p:txBody>
          <a:bodyPr>
            <a:normAutofit fontScale="92500" lnSpcReduction="20000"/>
          </a:bodyPr>
          <a:lstStyle/>
          <a:p>
            <a:r>
              <a:rPr lang="en-IE" dirty="0"/>
              <a:t>What is an Inclusive Community?</a:t>
            </a:r>
          </a:p>
          <a:p>
            <a:endParaRPr lang="en-IE" dirty="0"/>
          </a:p>
        </p:txBody>
      </p:sp>
      <p:pic>
        <p:nvPicPr>
          <p:cNvPr id="5" name="Picture Placeholder 5">
            <a:extLst>
              <a:ext uri="{FF2B5EF4-FFF2-40B4-BE49-F238E27FC236}">
                <a16:creationId xmlns:a16="http://schemas.microsoft.com/office/drawing/2014/main" id="{CAF47F68-6E53-4B0F-A993-E2784F4A994A}"/>
              </a:ext>
            </a:extLst>
          </p:cNvPr>
          <p:cNvPicPr>
            <a:picLocks noChangeAspect="1"/>
          </p:cNvPicPr>
          <p:nvPr/>
        </p:nvPicPr>
        <p:blipFill>
          <a:blip r:embed="rId2">
            <a:extLst>
              <a:ext uri="{837473B0-CC2E-450A-ABE3-18F120FF3D39}">
                <a1611:picAttrSrcUrl xmlns:a1611="http://schemas.microsoft.com/office/drawing/2016/11/main" r:id="rId3"/>
              </a:ext>
            </a:extLst>
          </a:blip>
          <a:srcRect t="320" b="320"/>
          <a:stretch>
            <a:fillRect/>
          </a:stretch>
        </p:blipFill>
        <p:spPr>
          <a:xfrm flipH="1">
            <a:off x="490537" y="1404496"/>
            <a:ext cx="5173512" cy="5021174"/>
          </a:xfrm>
          <a:prstGeom prst="ellipse">
            <a:avLst/>
          </a:prstGeom>
        </p:spPr>
      </p:pic>
    </p:spTree>
    <p:extLst>
      <p:ext uri="{BB962C8B-B14F-4D97-AF65-F5344CB8AC3E}">
        <p14:creationId xmlns:p14="http://schemas.microsoft.com/office/powerpoint/2010/main" val="39411617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27E2DB9-5E5C-43D5-8520-C9E94CC36857}"/>
              </a:ext>
            </a:extLst>
          </p:cNvPr>
          <p:cNvSpPr>
            <a:spLocks noGrp="1"/>
          </p:cNvSpPr>
          <p:nvPr>
            <p:ph type="body" sz="quarter" idx="20"/>
          </p:nvPr>
        </p:nvSpPr>
        <p:spPr/>
        <p:txBody>
          <a:bodyPr/>
          <a:lstStyle/>
          <a:p>
            <a:r>
              <a:rPr lang="en-IE" dirty="0">
                <a:solidFill>
                  <a:srgbClr val="EA1D76"/>
                </a:solidFill>
              </a:rPr>
              <a:t>Bring diverse groups of people together in the ordinary spaces that individual community members share in their day-to-day lives: </a:t>
            </a:r>
          </a:p>
          <a:p>
            <a:pPr marL="342900" indent="-342900">
              <a:buFont typeface="Arial" panose="020B0604020202020204" pitchFamily="34" charset="0"/>
              <a:buChar char="•"/>
            </a:pPr>
            <a:r>
              <a:rPr lang="en-IE" dirty="0"/>
              <a:t>the playground and recreational areas</a:t>
            </a:r>
          </a:p>
          <a:p>
            <a:pPr marL="342900" indent="-342900">
              <a:buFont typeface="Arial" panose="020B0604020202020204" pitchFamily="34" charset="0"/>
              <a:buChar char="•"/>
            </a:pPr>
            <a:r>
              <a:rPr lang="en-IE" dirty="0"/>
              <a:t>community halls/spaces</a:t>
            </a:r>
          </a:p>
          <a:p>
            <a:pPr marL="342900" indent="-342900">
              <a:buFont typeface="Arial" panose="020B0604020202020204" pitchFamily="34" charset="0"/>
              <a:buChar char="•"/>
            </a:pPr>
            <a:r>
              <a:rPr lang="en-IE" dirty="0"/>
              <a:t>shopping districts or </a:t>
            </a:r>
          </a:p>
          <a:p>
            <a:pPr marL="342900" indent="-342900">
              <a:buFont typeface="Arial" panose="020B0604020202020204" pitchFamily="34" charset="0"/>
              <a:buChar char="•"/>
            </a:pPr>
            <a:r>
              <a:rPr lang="en-IE" dirty="0"/>
              <a:t>schools in the neighbourhood</a:t>
            </a:r>
          </a:p>
          <a:p>
            <a:r>
              <a:rPr lang="en-IE" dirty="0"/>
              <a:t>It’s the interaction that counts.</a:t>
            </a:r>
          </a:p>
          <a:p>
            <a:endParaRPr lang="en-IE" dirty="0"/>
          </a:p>
        </p:txBody>
      </p:sp>
      <p:sp>
        <p:nvSpPr>
          <p:cNvPr id="3" name="Picture Placeholder 2">
            <a:extLst>
              <a:ext uri="{FF2B5EF4-FFF2-40B4-BE49-F238E27FC236}">
                <a16:creationId xmlns:a16="http://schemas.microsoft.com/office/drawing/2014/main" id="{1486E378-3631-48E2-9011-BCDAD6591401}"/>
              </a:ext>
            </a:extLst>
          </p:cNvPr>
          <p:cNvSpPr>
            <a:spLocks noGrp="1"/>
          </p:cNvSpPr>
          <p:nvPr>
            <p:ph type="pic" sz="quarter" idx="21"/>
          </p:nvPr>
        </p:nvSpPr>
        <p:spPr/>
      </p:sp>
      <p:sp>
        <p:nvSpPr>
          <p:cNvPr id="4" name="Text Placeholder 3">
            <a:extLst>
              <a:ext uri="{FF2B5EF4-FFF2-40B4-BE49-F238E27FC236}">
                <a16:creationId xmlns:a16="http://schemas.microsoft.com/office/drawing/2014/main" id="{49174954-6025-4B94-8ED2-3EED66EA2D80}"/>
              </a:ext>
            </a:extLst>
          </p:cNvPr>
          <p:cNvSpPr>
            <a:spLocks noGrp="1"/>
          </p:cNvSpPr>
          <p:nvPr>
            <p:ph type="body" sz="quarter" idx="22"/>
          </p:nvPr>
        </p:nvSpPr>
        <p:spPr>
          <a:xfrm>
            <a:off x="4880610" y="228600"/>
            <a:ext cx="6820853" cy="1396441"/>
          </a:xfrm>
        </p:spPr>
        <p:txBody>
          <a:bodyPr>
            <a:normAutofit fontScale="92500" lnSpcReduction="10000"/>
          </a:bodyPr>
          <a:lstStyle/>
          <a:p>
            <a:r>
              <a:rPr lang="en-IE" dirty="0"/>
              <a:t>How can Service Providers and Adult Educators help make the communities they operate in more inclusive?</a:t>
            </a:r>
          </a:p>
        </p:txBody>
      </p:sp>
      <p:pic>
        <p:nvPicPr>
          <p:cNvPr id="5" name="Picture Placeholder 6" descr="A group of people posing for a photo&#10;&#10;Description automatically generated">
            <a:extLst>
              <a:ext uri="{FF2B5EF4-FFF2-40B4-BE49-F238E27FC236}">
                <a16:creationId xmlns:a16="http://schemas.microsoft.com/office/drawing/2014/main" id="{199BE40F-10ED-4AC3-BE56-05AE0FA52441}"/>
              </a:ext>
            </a:extLst>
          </p:cNvPr>
          <p:cNvPicPr>
            <a:picLocks noChangeAspect="1"/>
          </p:cNvPicPr>
          <p:nvPr/>
        </p:nvPicPr>
        <p:blipFill>
          <a:blip r:embed="rId3">
            <a:extLst>
              <a:ext uri="{837473B0-CC2E-450A-ABE3-18F120FF3D39}">
                <a1611:picAttrSrcUrl xmlns:a1611="http://schemas.microsoft.com/office/drawing/2016/11/main" r:id="rId4"/>
              </a:ext>
            </a:extLst>
          </a:blip>
          <a:srcRect l="24238" r="24238"/>
          <a:stretch>
            <a:fillRect/>
          </a:stretch>
        </p:blipFill>
        <p:spPr>
          <a:xfrm flipH="1">
            <a:off x="608086" y="1393059"/>
            <a:ext cx="5039571" cy="4891177"/>
          </a:xfrm>
          <a:prstGeom prst="ellipse">
            <a:avLst/>
          </a:prstGeom>
        </p:spPr>
      </p:pic>
      <p:sp>
        <p:nvSpPr>
          <p:cNvPr id="7" name="TextBox 6">
            <a:extLst>
              <a:ext uri="{FF2B5EF4-FFF2-40B4-BE49-F238E27FC236}">
                <a16:creationId xmlns:a16="http://schemas.microsoft.com/office/drawing/2014/main" id="{C20F7B94-3D56-49D6-B321-B9AC44B39215}"/>
              </a:ext>
            </a:extLst>
          </p:cNvPr>
          <p:cNvSpPr txBox="1"/>
          <p:nvPr/>
        </p:nvSpPr>
        <p:spPr>
          <a:xfrm>
            <a:off x="0" y="377190"/>
            <a:ext cx="1428750" cy="461665"/>
          </a:xfrm>
          <a:prstGeom prst="rect">
            <a:avLst/>
          </a:prstGeom>
          <a:solidFill>
            <a:srgbClr val="EA1D76"/>
          </a:solidFill>
        </p:spPr>
        <p:txBody>
          <a:bodyPr wrap="square" rtlCol="0">
            <a:spAutoFit/>
          </a:bodyPr>
          <a:lstStyle/>
          <a:p>
            <a:r>
              <a:rPr lang="en-IE" sz="2400" dirty="0">
                <a:solidFill>
                  <a:schemeClr val="bg1"/>
                </a:solidFill>
              </a:rPr>
              <a:t>TOP TIPS</a:t>
            </a:r>
          </a:p>
        </p:txBody>
      </p:sp>
    </p:spTree>
    <p:extLst>
      <p:ext uri="{BB962C8B-B14F-4D97-AF65-F5344CB8AC3E}">
        <p14:creationId xmlns:p14="http://schemas.microsoft.com/office/powerpoint/2010/main" val="31394532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27E2DB9-5E5C-43D5-8520-C9E94CC36857}"/>
              </a:ext>
            </a:extLst>
          </p:cNvPr>
          <p:cNvSpPr>
            <a:spLocks noGrp="1"/>
          </p:cNvSpPr>
          <p:nvPr>
            <p:ph type="body" sz="quarter" idx="20"/>
          </p:nvPr>
        </p:nvSpPr>
        <p:spPr/>
        <p:txBody>
          <a:bodyPr/>
          <a:lstStyle/>
          <a:p>
            <a:r>
              <a:rPr lang="en-IE" dirty="0">
                <a:solidFill>
                  <a:srgbClr val="EA1D76"/>
                </a:solidFill>
              </a:rPr>
              <a:t>Engage and work with the most influential leaders representing the major groups:</a:t>
            </a:r>
          </a:p>
          <a:p>
            <a:r>
              <a:rPr lang="en-IE" dirty="0"/>
              <a:t>Community councils that comprise of a diverse group of leaders and institutional representatives are best placed to promote the value of diversity. </a:t>
            </a:r>
          </a:p>
          <a:p>
            <a:r>
              <a:rPr lang="en-IE" dirty="0"/>
              <a:t>Working together they can scope out what it would take to help the whole community to embrace and value diversity.</a:t>
            </a:r>
          </a:p>
          <a:p>
            <a:endParaRPr lang="en-IE" dirty="0"/>
          </a:p>
        </p:txBody>
      </p:sp>
      <p:pic>
        <p:nvPicPr>
          <p:cNvPr id="8" name="Picture Placeholder 7" descr="A picture containing toy&#10;&#10;Description automatically generated">
            <a:extLst>
              <a:ext uri="{FF2B5EF4-FFF2-40B4-BE49-F238E27FC236}">
                <a16:creationId xmlns:a16="http://schemas.microsoft.com/office/drawing/2014/main" id="{727E3D32-1DBB-4C34-8691-FEFC48343579}"/>
              </a:ext>
            </a:extLst>
          </p:cNvPr>
          <p:cNvPicPr>
            <a:picLocks noGrp="1" noChangeAspect="1"/>
          </p:cNvPicPr>
          <p:nvPr>
            <p:ph type="pic" sz="quarter" idx="21"/>
          </p:nvPr>
        </p:nvPicPr>
        <p:blipFill>
          <a:blip r:embed="rId3">
            <a:extLst>
              <a:ext uri="{837473B0-CC2E-450A-ABE3-18F120FF3D39}">
                <a1611:picAttrSrcUrl xmlns:a1611="http://schemas.microsoft.com/office/drawing/2016/11/main" r:id="rId4"/>
              </a:ext>
            </a:extLst>
          </a:blip>
          <a:srcRect l="309" r="309"/>
          <a:stretch>
            <a:fillRect/>
          </a:stretch>
        </p:blipFill>
        <p:spPr/>
      </p:pic>
      <p:sp>
        <p:nvSpPr>
          <p:cNvPr id="4" name="Text Placeholder 3">
            <a:extLst>
              <a:ext uri="{FF2B5EF4-FFF2-40B4-BE49-F238E27FC236}">
                <a16:creationId xmlns:a16="http://schemas.microsoft.com/office/drawing/2014/main" id="{49174954-6025-4B94-8ED2-3EED66EA2D80}"/>
              </a:ext>
            </a:extLst>
          </p:cNvPr>
          <p:cNvSpPr>
            <a:spLocks noGrp="1"/>
          </p:cNvSpPr>
          <p:nvPr>
            <p:ph type="body" sz="quarter" idx="22"/>
          </p:nvPr>
        </p:nvSpPr>
        <p:spPr>
          <a:xfrm>
            <a:off x="4880610" y="228600"/>
            <a:ext cx="6820853" cy="1396441"/>
          </a:xfrm>
        </p:spPr>
        <p:txBody>
          <a:bodyPr>
            <a:normAutofit fontScale="92500" lnSpcReduction="10000"/>
          </a:bodyPr>
          <a:lstStyle/>
          <a:p>
            <a:r>
              <a:rPr lang="en-IE" dirty="0"/>
              <a:t>How can Service Providers and Adult Educators help make the communities they operate in more inclusive?</a:t>
            </a:r>
          </a:p>
        </p:txBody>
      </p:sp>
      <p:sp>
        <p:nvSpPr>
          <p:cNvPr id="7" name="TextBox 6">
            <a:extLst>
              <a:ext uri="{FF2B5EF4-FFF2-40B4-BE49-F238E27FC236}">
                <a16:creationId xmlns:a16="http://schemas.microsoft.com/office/drawing/2014/main" id="{C20F7B94-3D56-49D6-B321-B9AC44B39215}"/>
              </a:ext>
            </a:extLst>
          </p:cNvPr>
          <p:cNvSpPr txBox="1"/>
          <p:nvPr/>
        </p:nvSpPr>
        <p:spPr>
          <a:xfrm>
            <a:off x="0" y="377190"/>
            <a:ext cx="1428750" cy="461665"/>
          </a:xfrm>
          <a:prstGeom prst="rect">
            <a:avLst/>
          </a:prstGeom>
          <a:solidFill>
            <a:srgbClr val="EA1D76"/>
          </a:solidFill>
        </p:spPr>
        <p:txBody>
          <a:bodyPr wrap="square" rtlCol="0">
            <a:spAutoFit/>
          </a:bodyPr>
          <a:lstStyle/>
          <a:p>
            <a:r>
              <a:rPr lang="en-IE" sz="2400" dirty="0">
                <a:solidFill>
                  <a:schemeClr val="bg1"/>
                </a:solidFill>
              </a:rPr>
              <a:t>TOP TIPS</a:t>
            </a:r>
          </a:p>
        </p:txBody>
      </p:sp>
    </p:spTree>
    <p:extLst>
      <p:ext uri="{BB962C8B-B14F-4D97-AF65-F5344CB8AC3E}">
        <p14:creationId xmlns:p14="http://schemas.microsoft.com/office/powerpoint/2010/main" val="6569766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27E2DB9-5E5C-43D5-8520-C9E94CC36857}"/>
              </a:ext>
            </a:extLst>
          </p:cNvPr>
          <p:cNvSpPr>
            <a:spLocks noGrp="1"/>
          </p:cNvSpPr>
          <p:nvPr>
            <p:ph type="body" sz="quarter" idx="20"/>
          </p:nvPr>
        </p:nvSpPr>
        <p:spPr>
          <a:xfrm>
            <a:off x="5457910" y="2157412"/>
            <a:ext cx="6243553" cy="3957637"/>
          </a:xfrm>
        </p:spPr>
        <p:txBody>
          <a:bodyPr/>
          <a:lstStyle/>
          <a:p>
            <a:r>
              <a:rPr lang="en-IE" dirty="0">
                <a:solidFill>
                  <a:srgbClr val="EA1D76"/>
                </a:solidFill>
              </a:rPr>
              <a:t>Acknowledge and celebrate successful collective action:</a:t>
            </a:r>
          </a:p>
          <a:p>
            <a:r>
              <a:rPr lang="en-IE" dirty="0"/>
              <a:t>Successful collective action not only improves a community, but also strengthens the groups' relationships. It reinforces the positive experience and outcome of working together. </a:t>
            </a:r>
          </a:p>
          <a:p>
            <a:r>
              <a:rPr lang="en-IE" dirty="0"/>
              <a:t>Groups are more likely to want to work together again.</a:t>
            </a:r>
          </a:p>
          <a:p>
            <a:r>
              <a:rPr lang="en-IE" dirty="0"/>
              <a:t>Take time to acknowledge and celebrate even the smallest accomplishment. </a:t>
            </a:r>
          </a:p>
          <a:p>
            <a:endParaRPr lang="en-IE" dirty="0"/>
          </a:p>
        </p:txBody>
      </p:sp>
      <p:sp>
        <p:nvSpPr>
          <p:cNvPr id="4" name="Text Placeholder 3">
            <a:extLst>
              <a:ext uri="{FF2B5EF4-FFF2-40B4-BE49-F238E27FC236}">
                <a16:creationId xmlns:a16="http://schemas.microsoft.com/office/drawing/2014/main" id="{49174954-6025-4B94-8ED2-3EED66EA2D80}"/>
              </a:ext>
            </a:extLst>
          </p:cNvPr>
          <p:cNvSpPr>
            <a:spLocks noGrp="1"/>
          </p:cNvSpPr>
          <p:nvPr>
            <p:ph type="body" sz="quarter" idx="22"/>
          </p:nvPr>
        </p:nvSpPr>
        <p:spPr>
          <a:xfrm>
            <a:off x="4880610" y="228600"/>
            <a:ext cx="6820853" cy="1396441"/>
          </a:xfrm>
        </p:spPr>
        <p:txBody>
          <a:bodyPr>
            <a:normAutofit fontScale="92500" lnSpcReduction="10000"/>
          </a:bodyPr>
          <a:lstStyle/>
          <a:p>
            <a:r>
              <a:rPr lang="en-IE" dirty="0"/>
              <a:t>How can Service Providers and Adult Educators help make the communities they operate in more inclusive?</a:t>
            </a:r>
          </a:p>
        </p:txBody>
      </p:sp>
      <p:sp>
        <p:nvSpPr>
          <p:cNvPr id="7" name="TextBox 6">
            <a:extLst>
              <a:ext uri="{FF2B5EF4-FFF2-40B4-BE49-F238E27FC236}">
                <a16:creationId xmlns:a16="http://schemas.microsoft.com/office/drawing/2014/main" id="{C20F7B94-3D56-49D6-B321-B9AC44B39215}"/>
              </a:ext>
            </a:extLst>
          </p:cNvPr>
          <p:cNvSpPr txBox="1"/>
          <p:nvPr/>
        </p:nvSpPr>
        <p:spPr>
          <a:xfrm>
            <a:off x="0" y="377190"/>
            <a:ext cx="1428750" cy="461665"/>
          </a:xfrm>
          <a:prstGeom prst="rect">
            <a:avLst/>
          </a:prstGeom>
          <a:solidFill>
            <a:srgbClr val="EA1D76"/>
          </a:solidFill>
        </p:spPr>
        <p:txBody>
          <a:bodyPr wrap="square" rtlCol="0">
            <a:spAutoFit/>
          </a:bodyPr>
          <a:lstStyle/>
          <a:p>
            <a:r>
              <a:rPr lang="en-IE" sz="2400" dirty="0">
                <a:solidFill>
                  <a:schemeClr val="bg1"/>
                </a:solidFill>
              </a:rPr>
              <a:t>TOP TIPS</a:t>
            </a:r>
          </a:p>
        </p:txBody>
      </p:sp>
      <p:sp>
        <p:nvSpPr>
          <p:cNvPr id="5" name="Picture Placeholder 4">
            <a:extLst>
              <a:ext uri="{FF2B5EF4-FFF2-40B4-BE49-F238E27FC236}">
                <a16:creationId xmlns:a16="http://schemas.microsoft.com/office/drawing/2014/main" id="{26622F0A-71F5-44A4-9B64-5BA3899F7792}"/>
              </a:ext>
            </a:extLst>
          </p:cNvPr>
          <p:cNvSpPr>
            <a:spLocks noGrp="1"/>
          </p:cNvSpPr>
          <p:nvPr>
            <p:ph type="pic" sz="quarter" idx="21"/>
          </p:nvPr>
        </p:nvSpPr>
        <p:spPr/>
      </p:sp>
      <p:pic>
        <p:nvPicPr>
          <p:cNvPr id="9" name="Picture 8">
            <a:extLst>
              <a:ext uri="{FF2B5EF4-FFF2-40B4-BE49-F238E27FC236}">
                <a16:creationId xmlns:a16="http://schemas.microsoft.com/office/drawing/2014/main" id="{A23837A2-F8B5-4EE8-A841-1D4B78C03A37}"/>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08086" y="2480645"/>
            <a:ext cx="4886018" cy="2727442"/>
          </a:xfrm>
          <a:prstGeom prst="rect">
            <a:avLst/>
          </a:prstGeom>
        </p:spPr>
      </p:pic>
    </p:spTree>
    <p:extLst>
      <p:ext uri="{BB962C8B-B14F-4D97-AF65-F5344CB8AC3E}">
        <p14:creationId xmlns:p14="http://schemas.microsoft.com/office/powerpoint/2010/main" val="29341334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27E2DB9-5E5C-43D5-8520-C9E94CC36857}"/>
              </a:ext>
            </a:extLst>
          </p:cNvPr>
          <p:cNvSpPr>
            <a:spLocks noGrp="1"/>
          </p:cNvSpPr>
          <p:nvPr>
            <p:ph type="body" sz="quarter" idx="20"/>
          </p:nvPr>
        </p:nvSpPr>
        <p:spPr>
          <a:xfrm>
            <a:off x="5680710" y="2041542"/>
            <a:ext cx="6275070" cy="3957637"/>
          </a:xfrm>
        </p:spPr>
        <p:txBody>
          <a:bodyPr/>
          <a:lstStyle/>
          <a:p>
            <a:r>
              <a:rPr lang="en-IE" dirty="0">
                <a:solidFill>
                  <a:srgbClr val="EA1D76"/>
                </a:solidFill>
              </a:rPr>
              <a:t>Create long lasting and sustaining collaborative relationships:</a:t>
            </a:r>
          </a:p>
          <a:p>
            <a:r>
              <a:rPr lang="en-IE" dirty="0"/>
              <a:t>Building an inclusive community is not an event that has a beginning and an end. It is a process that continuously evolves. Nor is an inclusive community something which can be created in isolation.</a:t>
            </a:r>
          </a:p>
          <a:p>
            <a:r>
              <a:rPr lang="en-IE" dirty="0"/>
              <a:t>Forming relationships and creating opportunities to maintain frequent contact and cooperation among different stakeholder, refugee and community groups is key in inclusive community development. </a:t>
            </a:r>
          </a:p>
          <a:p>
            <a:endParaRPr lang="en-IE" dirty="0"/>
          </a:p>
          <a:p>
            <a:endParaRPr lang="en-IE" dirty="0"/>
          </a:p>
        </p:txBody>
      </p:sp>
      <p:sp>
        <p:nvSpPr>
          <p:cNvPr id="4" name="Text Placeholder 3">
            <a:extLst>
              <a:ext uri="{FF2B5EF4-FFF2-40B4-BE49-F238E27FC236}">
                <a16:creationId xmlns:a16="http://schemas.microsoft.com/office/drawing/2014/main" id="{49174954-6025-4B94-8ED2-3EED66EA2D80}"/>
              </a:ext>
            </a:extLst>
          </p:cNvPr>
          <p:cNvSpPr>
            <a:spLocks noGrp="1"/>
          </p:cNvSpPr>
          <p:nvPr>
            <p:ph type="body" sz="quarter" idx="22"/>
          </p:nvPr>
        </p:nvSpPr>
        <p:spPr>
          <a:xfrm>
            <a:off x="4880610" y="228600"/>
            <a:ext cx="6820853" cy="1396441"/>
          </a:xfrm>
        </p:spPr>
        <p:txBody>
          <a:bodyPr>
            <a:normAutofit fontScale="92500" lnSpcReduction="10000"/>
          </a:bodyPr>
          <a:lstStyle/>
          <a:p>
            <a:r>
              <a:rPr lang="en-IE" dirty="0"/>
              <a:t>How can Service Providers and Adult Educators help make the communities they operate in more inclusive?</a:t>
            </a:r>
          </a:p>
        </p:txBody>
      </p:sp>
      <p:sp>
        <p:nvSpPr>
          <p:cNvPr id="7" name="TextBox 6">
            <a:extLst>
              <a:ext uri="{FF2B5EF4-FFF2-40B4-BE49-F238E27FC236}">
                <a16:creationId xmlns:a16="http://schemas.microsoft.com/office/drawing/2014/main" id="{C20F7B94-3D56-49D6-B321-B9AC44B39215}"/>
              </a:ext>
            </a:extLst>
          </p:cNvPr>
          <p:cNvSpPr txBox="1"/>
          <p:nvPr/>
        </p:nvSpPr>
        <p:spPr>
          <a:xfrm>
            <a:off x="0" y="377190"/>
            <a:ext cx="1428750" cy="461665"/>
          </a:xfrm>
          <a:prstGeom prst="rect">
            <a:avLst/>
          </a:prstGeom>
          <a:solidFill>
            <a:srgbClr val="EA1D76"/>
          </a:solidFill>
        </p:spPr>
        <p:txBody>
          <a:bodyPr wrap="square" rtlCol="0">
            <a:spAutoFit/>
          </a:bodyPr>
          <a:lstStyle/>
          <a:p>
            <a:r>
              <a:rPr lang="en-IE" sz="2400" dirty="0">
                <a:solidFill>
                  <a:schemeClr val="bg1"/>
                </a:solidFill>
              </a:rPr>
              <a:t>TOP TIPS</a:t>
            </a:r>
          </a:p>
        </p:txBody>
      </p:sp>
      <p:pic>
        <p:nvPicPr>
          <p:cNvPr id="6" name="Picture Placeholder 5" descr="A picture containing indoor, person, table, man&#10;&#10;Description automatically generated">
            <a:extLst>
              <a:ext uri="{FF2B5EF4-FFF2-40B4-BE49-F238E27FC236}">
                <a16:creationId xmlns:a16="http://schemas.microsoft.com/office/drawing/2014/main" id="{3839A464-E9B4-4A0E-ADFC-40187F2C62FC}"/>
              </a:ext>
            </a:extLst>
          </p:cNvPr>
          <p:cNvPicPr>
            <a:picLocks noGrp="1" noChangeAspect="1"/>
          </p:cNvPicPr>
          <p:nvPr>
            <p:ph type="pic" sz="quarter" idx="21"/>
          </p:nvPr>
        </p:nvPicPr>
        <p:blipFill>
          <a:blip r:embed="rId3">
            <a:extLst>
              <a:ext uri="{837473B0-CC2E-450A-ABE3-18F120FF3D39}">
                <a1611:picAttrSrcUrl xmlns:a1611="http://schemas.microsoft.com/office/drawing/2016/11/main" r:id="rId4"/>
              </a:ext>
            </a:extLst>
          </a:blip>
          <a:srcRect l="16881" r="16881"/>
          <a:stretch>
            <a:fillRect/>
          </a:stretch>
        </p:blipFill>
        <p:spPr/>
      </p:pic>
    </p:spTree>
    <p:extLst>
      <p:ext uri="{BB962C8B-B14F-4D97-AF65-F5344CB8AC3E}">
        <p14:creationId xmlns:p14="http://schemas.microsoft.com/office/powerpoint/2010/main" val="39318146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7712DB1-3F07-4F1A-9B2F-711FA2C03513}"/>
              </a:ext>
            </a:extLst>
          </p:cNvPr>
          <p:cNvSpPr>
            <a:spLocks noGrp="1"/>
          </p:cNvSpPr>
          <p:nvPr>
            <p:ph type="body" sz="quarter" idx="25"/>
          </p:nvPr>
        </p:nvSpPr>
        <p:spPr>
          <a:xfrm>
            <a:off x="423948" y="5333074"/>
            <a:ext cx="11545518" cy="633861"/>
          </a:xfrm>
        </p:spPr>
        <p:txBody>
          <a:bodyPr>
            <a:noAutofit/>
          </a:bodyPr>
          <a:lstStyle/>
          <a:p>
            <a:pPr algn="just"/>
            <a:r>
              <a:rPr lang="en-IE" sz="2400" dirty="0">
                <a:hlinkClick r:id="rId2"/>
              </a:rPr>
              <a:t>Leeds MAP </a:t>
            </a:r>
            <a:r>
              <a:rPr lang="en-IE" sz="2400" dirty="0"/>
              <a:t>is a collaboration project between Leeds City Council, Touchstone, Feel Good Factor and Leeds Asylum Seekers Support Network to name a few.</a:t>
            </a:r>
          </a:p>
          <a:p>
            <a:pPr algn="just"/>
            <a:r>
              <a:rPr lang="en-IE" sz="2400" dirty="0"/>
              <a:t>The Migrant Access Project builds relationships so newly arrived citizens and service providers can have a conversation, learn from each other and embrace a community-based approach to developing solutions.</a:t>
            </a:r>
          </a:p>
          <a:p>
            <a:endParaRPr lang="en-IE" sz="2400" dirty="0"/>
          </a:p>
        </p:txBody>
      </p:sp>
      <p:pic>
        <p:nvPicPr>
          <p:cNvPr id="5" name="Picture Placeholder 10" descr="A group of people standing in front of a building&#10;&#10;Description automatically generated">
            <a:extLst>
              <a:ext uri="{FF2B5EF4-FFF2-40B4-BE49-F238E27FC236}">
                <a16:creationId xmlns:a16="http://schemas.microsoft.com/office/drawing/2014/main" id="{F254A564-65B0-4584-8CF2-76011FBAC979}"/>
              </a:ext>
            </a:extLst>
          </p:cNvPr>
          <p:cNvPicPr>
            <a:picLocks noGrp="1" noChangeAspect="1"/>
          </p:cNvPicPr>
          <p:nvPr>
            <p:ph type="pic" sz="quarter" idx="10"/>
          </p:nvPr>
        </p:nvPicPr>
        <p:blipFill>
          <a:blip r:embed="rId3">
            <a:extLst>
              <a:ext uri="{837473B0-CC2E-450A-ABE3-18F120FF3D39}">
                <a1611:picAttrSrcUrl xmlns:a1611="http://schemas.microsoft.com/office/drawing/2016/11/main" r:id="rId4"/>
              </a:ext>
            </a:extLst>
          </a:blip>
          <a:srcRect t="22721" b="22721"/>
          <a:stretch>
            <a:fillRect/>
          </a:stretch>
        </p:blipFill>
        <p:spPr>
          <a:xfrm flipH="1">
            <a:off x="11113" y="7938"/>
            <a:ext cx="12168187" cy="4408487"/>
          </a:xfrm>
        </p:spPr>
      </p:pic>
      <p:sp>
        <p:nvSpPr>
          <p:cNvPr id="4" name="Text Placeholder 3">
            <a:extLst>
              <a:ext uri="{FF2B5EF4-FFF2-40B4-BE49-F238E27FC236}">
                <a16:creationId xmlns:a16="http://schemas.microsoft.com/office/drawing/2014/main" id="{A1207A96-DC74-4F0C-9E7B-24BA08F6AF67}"/>
              </a:ext>
            </a:extLst>
          </p:cNvPr>
          <p:cNvSpPr>
            <a:spLocks noGrp="1"/>
          </p:cNvSpPr>
          <p:nvPr>
            <p:ph type="body" sz="quarter" idx="20"/>
          </p:nvPr>
        </p:nvSpPr>
        <p:spPr>
          <a:xfrm>
            <a:off x="2309362" y="3114008"/>
            <a:ext cx="7571688" cy="629984"/>
          </a:xfrm>
          <a:solidFill>
            <a:srgbClr val="B6BD00"/>
          </a:solidFill>
        </p:spPr>
        <p:txBody>
          <a:bodyPr/>
          <a:lstStyle/>
          <a:p>
            <a:r>
              <a:rPr lang="en-IE" dirty="0"/>
              <a:t>Inclusive Community Spotlight:</a:t>
            </a:r>
          </a:p>
          <a:p>
            <a:r>
              <a:rPr lang="en-IE" b="1" dirty="0"/>
              <a:t>Leeds a “compassionate city”</a:t>
            </a:r>
          </a:p>
          <a:p>
            <a:endParaRPr lang="en-IE" dirty="0"/>
          </a:p>
        </p:txBody>
      </p:sp>
      <p:sp>
        <p:nvSpPr>
          <p:cNvPr id="6" name="TextBox 5">
            <a:extLst>
              <a:ext uri="{FF2B5EF4-FFF2-40B4-BE49-F238E27FC236}">
                <a16:creationId xmlns:a16="http://schemas.microsoft.com/office/drawing/2014/main" id="{8C6872D9-7A3B-4EE0-B801-323FB55AD15C}"/>
              </a:ext>
            </a:extLst>
          </p:cNvPr>
          <p:cNvSpPr txBox="1"/>
          <p:nvPr/>
        </p:nvSpPr>
        <p:spPr>
          <a:xfrm>
            <a:off x="11113" y="520342"/>
            <a:ext cx="2707574" cy="461665"/>
          </a:xfrm>
          <a:prstGeom prst="rect">
            <a:avLst/>
          </a:prstGeom>
          <a:solidFill>
            <a:srgbClr val="16A8D3"/>
          </a:solidFill>
        </p:spPr>
        <p:txBody>
          <a:bodyPr wrap="square" rtlCol="0">
            <a:spAutoFit/>
          </a:bodyPr>
          <a:lstStyle/>
          <a:p>
            <a:r>
              <a:rPr lang="en-IE" dirty="0">
                <a:solidFill>
                  <a:schemeClr val="bg1"/>
                </a:solidFill>
              </a:rPr>
              <a:t>       </a:t>
            </a:r>
            <a:r>
              <a:rPr lang="en-IE" sz="2400" dirty="0">
                <a:solidFill>
                  <a:schemeClr val="bg1"/>
                </a:solidFill>
              </a:rPr>
              <a:t>GOOD PRACTICE</a:t>
            </a:r>
          </a:p>
        </p:txBody>
      </p:sp>
      <p:grpSp>
        <p:nvGrpSpPr>
          <p:cNvPr id="7" name="Google Shape;543;p39">
            <a:extLst>
              <a:ext uri="{FF2B5EF4-FFF2-40B4-BE49-F238E27FC236}">
                <a16:creationId xmlns:a16="http://schemas.microsoft.com/office/drawing/2014/main" id="{4CA310FA-1E29-461C-A848-EA16B666C97C}"/>
              </a:ext>
            </a:extLst>
          </p:cNvPr>
          <p:cNvGrpSpPr/>
          <p:nvPr/>
        </p:nvGrpSpPr>
        <p:grpSpPr>
          <a:xfrm>
            <a:off x="149088" y="607174"/>
            <a:ext cx="252000" cy="288000"/>
            <a:chOff x="5961125" y="1623900"/>
            <a:chExt cx="376925" cy="448175"/>
          </a:xfrm>
        </p:grpSpPr>
        <p:sp>
          <p:nvSpPr>
            <p:cNvPr id="8" name="Google Shape;544;p39">
              <a:extLst>
                <a:ext uri="{FF2B5EF4-FFF2-40B4-BE49-F238E27FC236}">
                  <a16:creationId xmlns:a16="http://schemas.microsoft.com/office/drawing/2014/main" id="{7C450FF6-8BAD-40DB-97A6-FCCCBE97D148}"/>
                </a:ext>
              </a:extLst>
            </p:cNvPr>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545;p39">
              <a:extLst>
                <a:ext uri="{FF2B5EF4-FFF2-40B4-BE49-F238E27FC236}">
                  <a16:creationId xmlns:a16="http://schemas.microsoft.com/office/drawing/2014/main" id="{A798BD69-6E12-4B3E-984B-0EC80BD901A9}"/>
                </a:ext>
              </a:extLst>
            </p:cNvPr>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546;p39">
              <a:extLst>
                <a:ext uri="{FF2B5EF4-FFF2-40B4-BE49-F238E27FC236}">
                  <a16:creationId xmlns:a16="http://schemas.microsoft.com/office/drawing/2014/main" id="{C3123E54-A211-4875-9DCF-29808FBE0356}"/>
                </a:ext>
              </a:extLst>
            </p:cNvPr>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47;p39">
              <a:extLst>
                <a:ext uri="{FF2B5EF4-FFF2-40B4-BE49-F238E27FC236}">
                  <a16:creationId xmlns:a16="http://schemas.microsoft.com/office/drawing/2014/main" id="{FC9103D6-568C-4F96-8EFE-B5CFF211AAD9}"/>
                </a:ext>
              </a:extLst>
            </p:cNvPr>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48;p39">
              <a:extLst>
                <a:ext uri="{FF2B5EF4-FFF2-40B4-BE49-F238E27FC236}">
                  <a16:creationId xmlns:a16="http://schemas.microsoft.com/office/drawing/2014/main" id="{AEC76BE1-6B16-4726-B6BD-AE914879B0B0}"/>
                </a:ext>
              </a:extLst>
            </p:cNvPr>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49;p39">
              <a:extLst>
                <a:ext uri="{FF2B5EF4-FFF2-40B4-BE49-F238E27FC236}">
                  <a16:creationId xmlns:a16="http://schemas.microsoft.com/office/drawing/2014/main" id="{E824CE96-57BD-4FA9-9B85-8444E64CC647}"/>
                </a:ext>
              </a:extLst>
            </p:cNvPr>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50;p39">
              <a:extLst>
                <a:ext uri="{FF2B5EF4-FFF2-40B4-BE49-F238E27FC236}">
                  <a16:creationId xmlns:a16="http://schemas.microsoft.com/office/drawing/2014/main" id="{C7FDB123-E013-41B5-8FA2-3793B11A9CC3}"/>
                </a:ext>
              </a:extLst>
            </p:cNvPr>
            <p:cNvSpPr/>
            <p:nvPr/>
          </p:nvSpPr>
          <p:spPr>
            <a:xfrm>
              <a:off x="6137700" y="1623900"/>
              <a:ext cx="179296" cy="215594"/>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417931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C462670-D9FA-4C4A-920E-0125599C1BC1}"/>
              </a:ext>
            </a:extLst>
          </p:cNvPr>
          <p:cNvSpPr>
            <a:spLocks noGrp="1"/>
          </p:cNvSpPr>
          <p:nvPr>
            <p:ph type="body" sz="quarter" idx="20"/>
          </p:nvPr>
        </p:nvSpPr>
        <p:spPr>
          <a:xfrm>
            <a:off x="5257800" y="1676000"/>
            <a:ext cx="6675120" cy="4628193"/>
          </a:xfrm>
        </p:spPr>
        <p:txBody>
          <a:bodyPr/>
          <a:lstStyle/>
          <a:p>
            <a:pPr algn="just"/>
            <a:r>
              <a:rPr lang="en-IE" dirty="0"/>
              <a:t>Home to over 140 ethnic groups, Leeds has a rich multicultural heritage, with migrants contributing to the economic, social and cultural life of the city. </a:t>
            </a:r>
          </a:p>
          <a:p>
            <a:pPr algn="just"/>
            <a:r>
              <a:rPr lang="en-IE" dirty="0"/>
              <a:t>This powerful short video from Leeds City Council highlights the valuable work done by the Leeds Migrant Access Project which sends a strong and welcoming message of a community/city willing to accept and support all people.</a:t>
            </a:r>
          </a:p>
          <a:p>
            <a:pPr algn="just"/>
            <a:r>
              <a:rPr lang="en-IE" dirty="0"/>
              <a:t>MAP provides trained people, who speak the community languages, to help and join people with the correct up-to-date information to get the services they need.</a:t>
            </a:r>
          </a:p>
          <a:p>
            <a:pPr marL="0" indent="0" algn="just">
              <a:buNone/>
            </a:pPr>
            <a:endParaRPr lang="en-IE" dirty="0"/>
          </a:p>
        </p:txBody>
      </p:sp>
      <p:sp>
        <p:nvSpPr>
          <p:cNvPr id="3" name="Text Placeholder 2">
            <a:extLst>
              <a:ext uri="{FF2B5EF4-FFF2-40B4-BE49-F238E27FC236}">
                <a16:creationId xmlns:a16="http://schemas.microsoft.com/office/drawing/2014/main" id="{3715C47B-C62C-4D3B-BE0A-38051AF91E3B}"/>
              </a:ext>
            </a:extLst>
          </p:cNvPr>
          <p:cNvSpPr>
            <a:spLocks noGrp="1"/>
          </p:cNvSpPr>
          <p:nvPr>
            <p:ph type="body" sz="quarter" idx="21"/>
          </p:nvPr>
        </p:nvSpPr>
        <p:spPr/>
        <p:txBody>
          <a:bodyPr>
            <a:normAutofit fontScale="92500" lnSpcReduction="20000"/>
          </a:bodyPr>
          <a:lstStyle/>
          <a:p>
            <a:r>
              <a:rPr lang="en-IE" dirty="0"/>
              <a:t>Inclusive Community – </a:t>
            </a:r>
            <a:r>
              <a:rPr lang="en-IE" dirty="0">
                <a:solidFill>
                  <a:srgbClr val="B6BD00"/>
                </a:solidFill>
              </a:rPr>
              <a:t>Leeds a “compassionate city”</a:t>
            </a:r>
          </a:p>
          <a:p>
            <a:endParaRPr lang="en-IE" dirty="0"/>
          </a:p>
        </p:txBody>
      </p:sp>
      <p:pic>
        <p:nvPicPr>
          <p:cNvPr id="4" name="ZFSi01bduv0">
            <a:hlinkClick r:id="" action="ppaction://media"/>
            <a:extLst>
              <a:ext uri="{FF2B5EF4-FFF2-40B4-BE49-F238E27FC236}">
                <a16:creationId xmlns:a16="http://schemas.microsoft.com/office/drawing/2014/main" id="{8F27B99F-9ED6-487A-9F40-2B4223F1AEE2}"/>
              </a:ext>
            </a:extLst>
          </p:cNvPr>
          <p:cNvPicPr>
            <a:picLocks noRot="1" noChangeAspect="1"/>
          </p:cNvPicPr>
          <p:nvPr>
            <a:videoFile r:link="rId1"/>
          </p:nvPr>
        </p:nvPicPr>
        <p:blipFill>
          <a:blip r:embed="rId3"/>
          <a:stretch>
            <a:fillRect/>
          </a:stretch>
        </p:blipFill>
        <p:spPr>
          <a:xfrm>
            <a:off x="0" y="2081885"/>
            <a:ext cx="5088565" cy="3816424"/>
          </a:xfrm>
          <a:prstGeom prst="rect">
            <a:avLst/>
          </a:prstGeom>
        </p:spPr>
      </p:pic>
    </p:spTree>
    <p:extLst>
      <p:ext uri="{BB962C8B-B14F-4D97-AF65-F5344CB8AC3E}">
        <p14:creationId xmlns:p14="http://schemas.microsoft.com/office/powerpoint/2010/main" val="35760818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A76E472-9CBF-4DAA-BD8B-44345403707A}"/>
              </a:ext>
            </a:extLst>
          </p:cNvPr>
          <p:cNvSpPr>
            <a:spLocks noGrp="1"/>
          </p:cNvSpPr>
          <p:nvPr>
            <p:ph type="body" sz="quarter" idx="20"/>
          </p:nvPr>
        </p:nvSpPr>
        <p:spPr>
          <a:xfrm>
            <a:off x="5863590" y="1933376"/>
            <a:ext cx="6137910" cy="3823097"/>
          </a:xfrm>
        </p:spPr>
        <p:txBody>
          <a:bodyPr/>
          <a:lstStyle/>
          <a:p>
            <a:r>
              <a:rPr lang="en-IE" dirty="0"/>
              <a:t>The Leeds MAP project MAP trains Migrant Community Networkers (MCNs) who are from different national, ethnic or language backgrounds, to talk to new arrivals about life in Leeds. </a:t>
            </a:r>
          </a:p>
          <a:p>
            <a:r>
              <a:rPr lang="en-IE" dirty="0"/>
              <a:t>They are trained with the latest information so they can spread important messages to their communities that help integration and active citizenship. </a:t>
            </a:r>
          </a:p>
          <a:p>
            <a:r>
              <a:rPr lang="en-IE" dirty="0"/>
              <a:t>MCNs then help new arrivals navigate the complex urban system of housing, benefits, employment, health, education and social services. </a:t>
            </a:r>
          </a:p>
          <a:p>
            <a:endParaRPr lang="en-IE" dirty="0"/>
          </a:p>
          <a:p>
            <a:endParaRPr lang="en-IE" dirty="0"/>
          </a:p>
        </p:txBody>
      </p:sp>
      <p:sp>
        <p:nvSpPr>
          <p:cNvPr id="4" name="Text Placeholder 3">
            <a:extLst>
              <a:ext uri="{FF2B5EF4-FFF2-40B4-BE49-F238E27FC236}">
                <a16:creationId xmlns:a16="http://schemas.microsoft.com/office/drawing/2014/main" id="{3B3D084C-130F-4F0B-A0F8-6330AB7A4F23}"/>
              </a:ext>
            </a:extLst>
          </p:cNvPr>
          <p:cNvSpPr>
            <a:spLocks noGrp="1"/>
          </p:cNvSpPr>
          <p:nvPr>
            <p:ph type="body" sz="quarter" idx="22"/>
          </p:nvPr>
        </p:nvSpPr>
        <p:spPr>
          <a:xfrm>
            <a:off x="4754880" y="262890"/>
            <a:ext cx="6946583" cy="1362151"/>
          </a:xfrm>
        </p:spPr>
        <p:txBody>
          <a:bodyPr>
            <a:normAutofit fontScale="92500" lnSpcReduction="10000"/>
          </a:bodyPr>
          <a:lstStyle/>
          <a:p>
            <a:r>
              <a:rPr lang="en-IE" dirty="0"/>
              <a:t>TRAINING ADULT MIGRANTS AND REFUGEES TO BE INCLUSIVE COMMUNTIY CHAMPIONS</a:t>
            </a:r>
          </a:p>
        </p:txBody>
      </p:sp>
      <p:pic>
        <p:nvPicPr>
          <p:cNvPr id="5" name="Picture Placeholder 4" descr="A person holding a sign&#10;&#10;Description automatically generated">
            <a:extLst>
              <a:ext uri="{FF2B5EF4-FFF2-40B4-BE49-F238E27FC236}">
                <a16:creationId xmlns:a16="http://schemas.microsoft.com/office/drawing/2014/main" id="{895EE79A-B6BE-4CB7-BA2A-DE4258082A2A}"/>
              </a:ext>
            </a:extLst>
          </p:cNvPr>
          <p:cNvPicPr>
            <a:picLocks noGrp="1" noChangeAspect="1"/>
          </p:cNvPicPr>
          <p:nvPr>
            <p:ph type="pic" sz="quarter" idx="21"/>
          </p:nvPr>
        </p:nvPicPr>
        <p:blipFill>
          <a:blip r:embed="rId2"/>
          <a:srcRect l="2297" r="2297"/>
          <a:stretch>
            <a:fillRect/>
          </a:stretch>
        </p:blipFill>
        <p:spPr>
          <a:xfrm>
            <a:off x="608013" y="1404938"/>
            <a:ext cx="4849812" cy="4879975"/>
          </a:xfrm>
          <a:prstGeom prst="ellipse">
            <a:avLst/>
          </a:prstGeom>
        </p:spPr>
      </p:pic>
      <p:sp>
        <p:nvSpPr>
          <p:cNvPr id="6" name="TextBox 5">
            <a:extLst>
              <a:ext uri="{FF2B5EF4-FFF2-40B4-BE49-F238E27FC236}">
                <a16:creationId xmlns:a16="http://schemas.microsoft.com/office/drawing/2014/main" id="{B07B7A94-558B-4AE3-A0C6-82AB601265B7}"/>
              </a:ext>
            </a:extLst>
          </p:cNvPr>
          <p:cNvSpPr txBox="1"/>
          <p:nvPr/>
        </p:nvSpPr>
        <p:spPr>
          <a:xfrm>
            <a:off x="11113" y="520342"/>
            <a:ext cx="2707574" cy="461665"/>
          </a:xfrm>
          <a:prstGeom prst="rect">
            <a:avLst/>
          </a:prstGeom>
          <a:solidFill>
            <a:srgbClr val="16A8D3"/>
          </a:solidFill>
        </p:spPr>
        <p:txBody>
          <a:bodyPr wrap="square" rtlCol="0">
            <a:spAutoFit/>
          </a:bodyPr>
          <a:lstStyle/>
          <a:p>
            <a:r>
              <a:rPr lang="en-IE" sz="2400" dirty="0">
                <a:solidFill>
                  <a:schemeClr val="bg1"/>
                </a:solidFill>
              </a:rPr>
              <a:t>     GOOD PRACTICE</a:t>
            </a:r>
          </a:p>
        </p:txBody>
      </p:sp>
      <p:grpSp>
        <p:nvGrpSpPr>
          <p:cNvPr id="7" name="Google Shape;543;p39">
            <a:extLst>
              <a:ext uri="{FF2B5EF4-FFF2-40B4-BE49-F238E27FC236}">
                <a16:creationId xmlns:a16="http://schemas.microsoft.com/office/drawing/2014/main" id="{051C56DE-1181-4286-8C39-FC3EC4F3889D}"/>
              </a:ext>
            </a:extLst>
          </p:cNvPr>
          <p:cNvGrpSpPr/>
          <p:nvPr/>
        </p:nvGrpSpPr>
        <p:grpSpPr>
          <a:xfrm>
            <a:off x="149088" y="607174"/>
            <a:ext cx="252000" cy="288000"/>
            <a:chOff x="5961125" y="1623900"/>
            <a:chExt cx="376925" cy="448175"/>
          </a:xfrm>
        </p:grpSpPr>
        <p:sp>
          <p:nvSpPr>
            <p:cNvPr id="8" name="Google Shape;544;p39">
              <a:extLst>
                <a:ext uri="{FF2B5EF4-FFF2-40B4-BE49-F238E27FC236}">
                  <a16:creationId xmlns:a16="http://schemas.microsoft.com/office/drawing/2014/main" id="{D05C227A-9264-4971-8648-21524C19460F}"/>
                </a:ext>
              </a:extLst>
            </p:cNvPr>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545;p39">
              <a:extLst>
                <a:ext uri="{FF2B5EF4-FFF2-40B4-BE49-F238E27FC236}">
                  <a16:creationId xmlns:a16="http://schemas.microsoft.com/office/drawing/2014/main" id="{317F5D3E-1B36-44FC-8C0D-551FC2511B59}"/>
                </a:ext>
              </a:extLst>
            </p:cNvPr>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546;p39">
              <a:extLst>
                <a:ext uri="{FF2B5EF4-FFF2-40B4-BE49-F238E27FC236}">
                  <a16:creationId xmlns:a16="http://schemas.microsoft.com/office/drawing/2014/main" id="{2CB23DCD-A360-40DD-BB9C-9C7A5F8CBB72}"/>
                </a:ext>
              </a:extLst>
            </p:cNvPr>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47;p39">
              <a:extLst>
                <a:ext uri="{FF2B5EF4-FFF2-40B4-BE49-F238E27FC236}">
                  <a16:creationId xmlns:a16="http://schemas.microsoft.com/office/drawing/2014/main" id="{FA9AA37E-1FD2-4D2B-BC1D-006143001315}"/>
                </a:ext>
              </a:extLst>
            </p:cNvPr>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48;p39">
              <a:extLst>
                <a:ext uri="{FF2B5EF4-FFF2-40B4-BE49-F238E27FC236}">
                  <a16:creationId xmlns:a16="http://schemas.microsoft.com/office/drawing/2014/main" id="{FCB3F77E-771F-484F-87B5-F5FB250898E8}"/>
                </a:ext>
              </a:extLst>
            </p:cNvPr>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49;p39">
              <a:extLst>
                <a:ext uri="{FF2B5EF4-FFF2-40B4-BE49-F238E27FC236}">
                  <a16:creationId xmlns:a16="http://schemas.microsoft.com/office/drawing/2014/main" id="{87AD5928-66C8-4C12-8373-102D3CB4E344}"/>
                </a:ext>
              </a:extLst>
            </p:cNvPr>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50;p39">
              <a:extLst>
                <a:ext uri="{FF2B5EF4-FFF2-40B4-BE49-F238E27FC236}">
                  <a16:creationId xmlns:a16="http://schemas.microsoft.com/office/drawing/2014/main" id="{74C7A27F-328F-4C5F-9238-A9C4256A4D76}"/>
                </a:ext>
              </a:extLst>
            </p:cNvPr>
            <p:cNvSpPr/>
            <p:nvPr/>
          </p:nvSpPr>
          <p:spPr>
            <a:xfrm>
              <a:off x="6137700" y="1623900"/>
              <a:ext cx="179296" cy="215594"/>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5236882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DCC0754-92AF-4DD0-86C2-964EA459E4A9}"/>
              </a:ext>
            </a:extLst>
          </p:cNvPr>
          <p:cNvSpPr>
            <a:spLocks noGrp="1"/>
          </p:cNvSpPr>
          <p:nvPr>
            <p:ph type="body" sz="quarter" idx="20"/>
          </p:nvPr>
        </p:nvSpPr>
        <p:spPr>
          <a:xfrm>
            <a:off x="1120140" y="1754551"/>
            <a:ext cx="10527030" cy="3872188"/>
          </a:xfrm>
        </p:spPr>
        <p:txBody>
          <a:bodyPr/>
          <a:lstStyle/>
          <a:p>
            <a:pPr>
              <a:buFont typeface="Arial" panose="020B0604020202020204" pitchFamily="34" charset="0"/>
              <a:buChar char="•"/>
            </a:pPr>
            <a:r>
              <a:rPr lang="en-IE" dirty="0"/>
              <a:t>Migrant community leaders are often fellow migrant who have learned skills that others in their community have not yet developed—skills they can share with others such as adjusting to their new country, seeking assistance with immigration concerns, navigating the school system or negotiating with landlords.</a:t>
            </a:r>
          </a:p>
          <a:p>
            <a:pPr>
              <a:buFont typeface="Arial" panose="020B0604020202020204" pitchFamily="34" charset="0"/>
              <a:buChar char="•"/>
            </a:pPr>
            <a:r>
              <a:rPr lang="en-IE" dirty="0"/>
              <a:t>Migrant community leaders can play an important role in helping a community respond to anti-immigrant rhetoric and myths</a:t>
            </a:r>
          </a:p>
          <a:p>
            <a:pPr>
              <a:buFont typeface="Arial" panose="020B0604020202020204" pitchFamily="34" charset="0"/>
              <a:buChar char="•"/>
            </a:pPr>
            <a:r>
              <a:rPr lang="en-IE" dirty="0"/>
              <a:t>They can communicate the needs of their fellow migrants and obtain the required services from providers such as educational institutions</a:t>
            </a:r>
          </a:p>
          <a:p>
            <a:pPr>
              <a:buFont typeface="Arial" panose="020B0604020202020204" pitchFamily="34" charset="0"/>
              <a:buChar char="•"/>
            </a:pPr>
            <a:r>
              <a:rPr lang="en-IE" dirty="0"/>
              <a:t>They can point out how active participation in the political process may provide protection for the community.</a:t>
            </a:r>
          </a:p>
          <a:p>
            <a:endParaRPr lang="en-IE" dirty="0"/>
          </a:p>
        </p:txBody>
      </p:sp>
      <p:sp>
        <p:nvSpPr>
          <p:cNvPr id="3" name="Text Placeholder 2">
            <a:extLst>
              <a:ext uri="{FF2B5EF4-FFF2-40B4-BE49-F238E27FC236}">
                <a16:creationId xmlns:a16="http://schemas.microsoft.com/office/drawing/2014/main" id="{586C0CFA-AE09-4605-9258-1290760CEFB4}"/>
              </a:ext>
            </a:extLst>
          </p:cNvPr>
          <p:cNvSpPr>
            <a:spLocks noGrp="1"/>
          </p:cNvSpPr>
          <p:nvPr>
            <p:ph type="body" sz="quarter" idx="21"/>
          </p:nvPr>
        </p:nvSpPr>
        <p:spPr/>
        <p:txBody>
          <a:bodyPr/>
          <a:lstStyle/>
          <a:p>
            <a:r>
              <a:rPr lang="en-IE" dirty="0"/>
              <a:t>KEY LEARNING from Leeds MAP </a:t>
            </a:r>
          </a:p>
        </p:txBody>
      </p:sp>
    </p:spTree>
    <p:extLst>
      <p:ext uri="{BB962C8B-B14F-4D97-AF65-F5344CB8AC3E}">
        <p14:creationId xmlns:p14="http://schemas.microsoft.com/office/powerpoint/2010/main" val="3637801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A76E472-9CBF-4DAA-BD8B-44345403707A}"/>
              </a:ext>
            </a:extLst>
          </p:cNvPr>
          <p:cNvSpPr>
            <a:spLocks noGrp="1"/>
          </p:cNvSpPr>
          <p:nvPr>
            <p:ph type="body" sz="quarter" idx="20"/>
          </p:nvPr>
        </p:nvSpPr>
        <p:spPr>
          <a:xfrm>
            <a:off x="5120640" y="1933376"/>
            <a:ext cx="6880860" cy="3823097"/>
          </a:xfrm>
        </p:spPr>
        <p:txBody>
          <a:bodyPr/>
          <a:lstStyle/>
          <a:p>
            <a:pPr algn="just"/>
            <a:r>
              <a:rPr lang="en-US" dirty="0"/>
              <a:t>ICMC Europe and project partner Human Resource Development Foundation (HRDF) are partnering in the project entitled </a:t>
            </a:r>
            <a:r>
              <a:rPr lang="en-US" b="1" dirty="0"/>
              <a:t>Refugee Protection and Service Delivery Dialogue – Strengthening Partnerships to Respond to Syrian Refugee Needs </a:t>
            </a:r>
            <a:r>
              <a:rPr lang="en-US" dirty="0"/>
              <a:t>(Refugee Service Delivery Project”. </a:t>
            </a:r>
          </a:p>
          <a:p>
            <a:pPr algn="just"/>
            <a:r>
              <a:rPr lang="en-US" dirty="0"/>
              <a:t>The project is part of the EU-Turkey Civil Society Dialogue programme, bringing together civil society </a:t>
            </a:r>
            <a:r>
              <a:rPr lang="en-US" dirty="0" err="1"/>
              <a:t>organisations</a:t>
            </a:r>
            <a:r>
              <a:rPr lang="en-US" dirty="0"/>
              <a:t> from Turkey and the EU, to exchange knowledge and experience, and to facilitate an ongoing dialogue between </a:t>
            </a:r>
            <a:r>
              <a:rPr lang="en-US" dirty="0" err="1"/>
              <a:t>organisations</a:t>
            </a:r>
            <a:r>
              <a:rPr lang="en-US" dirty="0"/>
              <a:t>.</a:t>
            </a:r>
            <a:endParaRPr lang="en-IE" dirty="0"/>
          </a:p>
        </p:txBody>
      </p:sp>
      <p:sp>
        <p:nvSpPr>
          <p:cNvPr id="4" name="Text Placeholder 3">
            <a:extLst>
              <a:ext uri="{FF2B5EF4-FFF2-40B4-BE49-F238E27FC236}">
                <a16:creationId xmlns:a16="http://schemas.microsoft.com/office/drawing/2014/main" id="{3B3D084C-130F-4F0B-A0F8-6330AB7A4F23}"/>
              </a:ext>
            </a:extLst>
          </p:cNvPr>
          <p:cNvSpPr>
            <a:spLocks noGrp="1"/>
          </p:cNvSpPr>
          <p:nvPr>
            <p:ph type="body" sz="quarter" idx="22"/>
          </p:nvPr>
        </p:nvSpPr>
        <p:spPr>
          <a:xfrm>
            <a:off x="6486799" y="262890"/>
            <a:ext cx="5214664" cy="1362151"/>
          </a:xfrm>
        </p:spPr>
        <p:txBody>
          <a:bodyPr>
            <a:normAutofit fontScale="77500" lnSpcReduction="20000"/>
          </a:bodyPr>
          <a:lstStyle/>
          <a:p>
            <a:pPr algn="ctr"/>
            <a:r>
              <a:rPr lang="en-US" dirty="0"/>
              <a:t>‘EU-Turkey Civil Society Dialogue on Volunteering for Refugee Protection: Strengthening refugee assistance services in Turkey</a:t>
            </a:r>
            <a:endParaRPr lang="en-IE" dirty="0"/>
          </a:p>
        </p:txBody>
      </p:sp>
      <p:sp>
        <p:nvSpPr>
          <p:cNvPr id="6" name="TextBox 5">
            <a:extLst>
              <a:ext uri="{FF2B5EF4-FFF2-40B4-BE49-F238E27FC236}">
                <a16:creationId xmlns:a16="http://schemas.microsoft.com/office/drawing/2014/main" id="{B07B7A94-558B-4AE3-A0C6-82AB601265B7}"/>
              </a:ext>
            </a:extLst>
          </p:cNvPr>
          <p:cNvSpPr txBox="1"/>
          <p:nvPr/>
        </p:nvSpPr>
        <p:spPr>
          <a:xfrm>
            <a:off x="11113" y="520342"/>
            <a:ext cx="2707574" cy="461665"/>
          </a:xfrm>
          <a:prstGeom prst="rect">
            <a:avLst/>
          </a:prstGeom>
          <a:solidFill>
            <a:srgbClr val="16A8D3"/>
          </a:solidFill>
        </p:spPr>
        <p:txBody>
          <a:bodyPr wrap="square" rtlCol="0">
            <a:spAutoFit/>
          </a:bodyPr>
          <a:lstStyle/>
          <a:p>
            <a:r>
              <a:rPr lang="en-IE" sz="2400" dirty="0">
                <a:solidFill>
                  <a:schemeClr val="bg1"/>
                </a:solidFill>
              </a:rPr>
              <a:t>     GOOD PRACTICE</a:t>
            </a:r>
          </a:p>
        </p:txBody>
      </p:sp>
      <p:grpSp>
        <p:nvGrpSpPr>
          <p:cNvPr id="7" name="Google Shape;543;p39">
            <a:extLst>
              <a:ext uri="{FF2B5EF4-FFF2-40B4-BE49-F238E27FC236}">
                <a16:creationId xmlns:a16="http://schemas.microsoft.com/office/drawing/2014/main" id="{051C56DE-1181-4286-8C39-FC3EC4F3889D}"/>
              </a:ext>
            </a:extLst>
          </p:cNvPr>
          <p:cNvGrpSpPr/>
          <p:nvPr/>
        </p:nvGrpSpPr>
        <p:grpSpPr>
          <a:xfrm>
            <a:off x="149088" y="607174"/>
            <a:ext cx="252000" cy="288000"/>
            <a:chOff x="5961125" y="1623900"/>
            <a:chExt cx="376925" cy="448175"/>
          </a:xfrm>
        </p:grpSpPr>
        <p:sp>
          <p:nvSpPr>
            <p:cNvPr id="8" name="Google Shape;544;p39">
              <a:extLst>
                <a:ext uri="{FF2B5EF4-FFF2-40B4-BE49-F238E27FC236}">
                  <a16:creationId xmlns:a16="http://schemas.microsoft.com/office/drawing/2014/main" id="{D05C227A-9264-4971-8648-21524C19460F}"/>
                </a:ext>
              </a:extLst>
            </p:cNvPr>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545;p39">
              <a:extLst>
                <a:ext uri="{FF2B5EF4-FFF2-40B4-BE49-F238E27FC236}">
                  <a16:creationId xmlns:a16="http://schemas.microsoft.com/office/drawing/2014/main" id="{317F5D3E-1B36-44FC-8C0D-551FC2511B59}"/>
                </a:ext>
              </a:extLst>
            </p:cNvPr>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546;p39">
              <a:extLst>
                <a:ext uri="{FF2B5EF4-FFF2-40B4-BE49-F238E27FC236}">
                  <a16:creationId xmlns:a16="http://schemas.microsoft.com/office/drawing/2014/main" id="{2CB23DCD-A360-40DD-BB9C-9C7A5F8CBB72}"/>
                </a:ext>
              </a:extLst>
            </p:cNvPr>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47;p39">
              <a:extLst>
                <a:ext uri="{FF2B5EF4-FFF2-40B4-BE49-F238E27FC236}">
                  <a16:creationId xmlns:a16="http://schemas.microsoft.com/office/drawing/2014/main" id="{FA9AA37E-1FD2-4D2B-BC1D-006143001315}"/>
                </a:ext>
              </a:extLst>
            </p:cNvPr>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48;p39">
              <a:extLst>
                <a:ext uri="{FF2B5EF4-FFF2-40B4-BE49-F238E27FC236}">
                  <a16:creationId xmlns:a16="http://schemas.microsoft.com/office/drawing/2014/main" id="{FCB3F77E-771F-484F-87B5-F5FB250898E8}"/>
                </a:ext>
              </a:extLst>
            </p:cNvPr>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49;p39">
              <a:extLst>
                <a:ext uri="{FF2B5EF4-FFF2-40B4-BE49-F238E27FC236}">
                  <a16:creationId xmlns:a16="http://schemas.microsoft.com/office/drawing/2014/main" id="{87AD5928-66C8-4C12-8373-102D3CB4E344}"/>
                </a:ext>
              </a:extLst>
            </p:cNvPr>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50;p39">
              <a:extLst>
                <a:ext uri="{FF2B5EF4-FFF2-40B4-BE49-F238E27FC236}">
                  <a16:creationId xmlns:a16="http://schemas.microsoft.com/office/drawing/2014/main" id="{74C7A27F-328F-4C5F-9238-A9C4256A4D76}"/>
                </a:ext>
              </a:extLst>
            </p:cNvPr>
            <p:cNvSpPr/>
            <p:nvPr/>
          </p:nvSpPr>
          <p:spPr>
            <a:xfrm>
              <a:off x="6137700" y="1623900"/>
              <a:ext cx="179296" cy="215594"/>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026" name="Picture 2" descr="Volunteering for Refugee Protection: Strengthening refugee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63582" y="188618"/>
            <a:ext cx="3190875" cy="109537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Volunteering for Refugee Protection: Strengthening refuge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223" y="2488751"/>
            <a:ext cx="4586052" cy="2916970"/>
          </a:xfrm>
          <a:prstGeom prst="rect">
            <a:avLst/>
          </a:prstGeom>
          <a:noFill/>
          <a:extLst>
            <a:ext uri="{909E8E84-426E-40DD-AFC4-6F175D3DCCD1}">
              <a14:hiddenFill xmlns:a14="http://schemas.microsoft.com/office/drawing/2010/main">
                <a:solidFill>
                  <a:srgbClr val="FFFFFF"/>
                </a:solidFill>
              </a14:hiddenFill>
            </a:ext>
          </a:extLst>
        </p:spPr>
      </p:pic>
      <p:sp>
        <p:nvSpPr>
          <p:cNvPr id="16" name="Dikdörtgen 15"/>
          <p:cNvSpPr/>
          <p:nvPr/>
        </p:nvSpPr>
        <p:spPr>
          <a:xfrm>
            <a:off x="149088" y="5955738"/>
            <a:ext cx="8992142" cy="292388"/>
          </a:xfrm>
          <a:prstGeom prst="rect">
            <a:avLst/>
          </a:prstGeom>
        </p:spPr>
        <p:txBody>
          <a:bodyPr wrap="none">
            <a:spAutoFit/>
          </a:bodyPr>
          <a:lstStyle/>
          <a:p>
            <a:r>
              <a:rPr lang="tr-TR" sz="1300" dirty="0"/>
              <a:t>Source: </a:t>
            </a:r>
            <a:r>
              <a:rPr lang="tr-TR" sz="1300" dirty="0">
                <a:hlinkClick r:id="rId4"/>
              </a:rPr>
              <a:t>https://www.icmc.net/programs/volunteering-for-refugee-protection-strengthening-refugee-assistance-services-in-turkey</a:t>
            </a:r>
            <a:endParaRPr lang="tr-TR" sz="1300" dirty="0"/>
          </a:p>
        </p:txBody>
      </p:sp>
    </p:spTree>
    <p:extLst>
      <p:ext uri="{BB962C8B-B14F-4D97-AF65-F5344CB8AC3E}">
        <p14:creationId xmlns:p14="http://schemas.microsoft.com/office/powerpoint/2010/main" val="25065296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39B78AE-E1EC-45D0-96CD-6497AEB8BBBA}"/>
              </a:ext>
            </a:extLst>
          </p:cNvPr>
          <p:cNvSpPr>
            <a:spLocks noGrp="1"/>
          </p:cNvSpPr>
          <p:nvPr>
            <p:ph type="body" sz="quarter" idx="17"/>
          </p:nvPr>
        </p:nvSpPr>
        <p:spPr>
          <a:xfrm>
            <a:off x="6220282" y="1850208"/>
            <a:ext cx="5584492" cy="3947440"/>
          </a:xfrm>
        </p:spPr>
        <p:txBody>
          <a:bodyPr/>
          <a:lstStyle/>
          <a:p>
            <a:pPr algn="l"/>
            <a:r>
              <a:rPr lang="en-IE" dirty="0"/>
              <a:t>Culture is one of best tools to create inclusion in society. It rests on a number of common pillars (music, dance, theatre, food, and art) which transcend geographic boundaries, language and ethnic differences. </a:t>
            </a:r>
          </a:p>
          <a:p>
            <a:pPr algn="l"/>
            <a:r>
              <a:rPr lang="en-IE" dirty="0"/>
              <a:t>In this section, we look at how Integration can be explored through Food, Theatre, Sport and a number of inspiring programmes that Service and Education Providers could potentially replicate in their communities/regions.</a:t>
            </a:r>
          </a:p>
        </p:txBody>
      </p:sp>
      <p:sp>
        <p:nvSpPr>
          <p:cNvPr id="7" name="TextBox 6">
            <a:extLst>
              <a:ext uri="{FF2B5EF4-FFF2-40B4-BE49-F238E27FC236}">
                <a16:creationId xmlns:a16="http://schemas.microsoft.com/office/drawing/2014/main" id="{9326D84F-6A01-4246-A25A-CBFDFFD6AC5F}"/>
              </a:ext>
            </a:extLst>
          </p:cNvPr>
          <p:cNvSpPr txBox="1"/>
          <p:nvPr/>
        </p:nvSpPr>
        <p:spPr>
          <a:xfrm>
            <a:off x="0" y="237506"/>
            <a:ext cx="4215740" cy="584775"/>
          </a:xfrm>
          <a:prstGeom prst="rect">
            <a:avLst/>
          </a:prstGeom>
          <a:solidFill>
            <a:srgbClr val="16A8D3"/>
          </a:solidFill>
        </p:spPr>
        <p:txBody>
          <a:bodyPr wrap="square" rtlCol="0">
            <a:spAutoFit/>
          </a:bodyPr>
          <a:lstStyle/>
          <a:p>
            <a:r>
              <a:rPr lang="en-IE" sz="3200" dirty="0">
                <a:solidFill>
                  <a:schemeClr val="bg1"/>
                </a:solidFill>
              </a:rPr>
              <a:t>2. CULTURE</a:t>
            </a:r>
          </a:p>
        </p:txBody>
      </p:sp>
      <p:sp>
        <p:nvSpPr>
          <p:cNvPr id="8" name="Text Placeholder 5">
            <a:extLst>
              <a:ext uri="{FF2B5EF4-FFF2-40B4-BE49-F238E27FC236}">
                <a16:creationId xmlns:a16="http://schemas.microsoft.com/office/drawing/2014/main" id="{0FEC46D4-7FBB-47CF-98D0-4800E1129115}"/>
              </a:ext>
            </a:extLst>
          </p:cNvPr>
          <p:cNvSpPr txBox="1">
            <a:spLocks/>
          </p:cNvSpPr>
          <p:nvPr/>
        </p:nvSpPr>
        <p:spPr>
          <a:xfrm>
            <a:off x="480042" y="1536159"/>
            <a:ext cx="4364894" cy="2497338"/>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a:buNone/>
              <a:defRPr sz="3000" i="1" kern="1200" baseline="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3600" i="0" dirty="0"/>
              <a:t>2.1 </a:t>
            </a:r>
            <a:r>
              <a:rPr lang="en-IE" sz="3600" i="0" dirty="0"/>
              <a:t>The Role of Culture in Refugee Integration</a:t>
            </a:r>
          </a:p>
          <a:p>
            <a:endParaRPr lang="en-IE" dirty="0"/>
          </a:p>
        </p:txBody>
      </p:sp>
      <p:sp>
        <p:nvSpPr>
          <p:cNvPr id="9" name="Text Placeholder 1">
            <a:extLst>
              <a:ext uri="{FF2B5EF4-FFF2-40B4-BE49-F238E27FC236}">
                <a16:creationId xmlns:a16="http://schemas.microsoft.com/office/drawing/2014/main" id="{8962028A-F3EA-486F-BAA6-6195766E01D7}"/>
              </a:ext>
            </a:extLst>
          </p:cNvPr>
          <p:cNvSpPr txBox="1">
            <a:spLocks/>
          </p:cNvSpPr>
          <p:nvPr/>
        </p:nvSpPr>
        <p:spPr>
          <a:xfrm>
            <a:off x="6471020" y="971999"/>
            <a:ext cx="5279028" cy="69735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3600" kern="1200">
                <a:solidFill>
                  <a:srgbClr val="6D6E6C"/>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IE" dirty="0"/>
              <a:t>IN THIS SECTION:</a:t>
            </a:r>
          </a:p>
          <a:p>
            <a:endParaRPr lang="en-IE" dirty="0"/>
          </a:p>
        </p:txBody>
      </p:sp>
    </p:spTree>
    <p:extLst>
      <p:ext uri="{BB962C8B-B14F-4D97-AF65-F5344CB8AC3E}">
        <p14:creationId xmlns:p14="http://schemas.microsoft.com/office/powerpoint/2010/main" val="26658034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317A659-318F-46A9-8969-71BB3908ABBA}"/>
              </a:ext>
            </a:extLst>
          </p:cNvPr>
          <p:cNvSpPr>
            <a:spLocks noGrp="1"/>
          </p:cNvSpPr>
          <p:nvPr>
            <p:ph type="body" sz="quarter" idx="20"/>
          </p:nvPr>
        </p:nvSpPr>
        <p:spPr>
          <a:xfrm>
            <a:off x="4514850" y="1492906"/>
            <a:ext cx="7223760" cy="3872188"/>
          </a:xfrm>
        </p:spPr>
        <p:txBody>
          <a:bodyPr/>
          <a:lstStyle/>
          <a:p>
            <a:r>
              <a:rPr lang="en-IE" dirty="0"/>
              <a:t>Project focussed on creating a space where current and previous residents of the Sligo Direct Provision Centre can produce traditional meals, representative of their own countries, and share them with the community. </a:t>
            </a:r>
          </a:p>
          <a:p>
            <a:r>
              <a:rPr lang="en-IE" dirty="0"/>
              <a:t>The project encourages integration by connecting people through the art of food. </a:t>
            </a:r>
          </a:p>
          <a:p>
            <a:r>
              <a:rPr lang="en-IE" dirty="0"/>
              <a:t>Activities to date have successfully allowed locals and members of the migrant community come together during cooking sessions and learn about different cultures in the area. </a:t>
            </a:r>
          </a:p>
        </p:txBody>
      </p:sp>
      <p:sp>
        <p:nvSpPr>
          <p:cNvPr id="3" name="Text Placeholder 2">
            <a:extLst>
              <a:ext uri="{FF2B5EF4-FFF2-40B4-BE49-F238E27FC236}">
                <a16:creationId xmlns:a16="http://schemas.microsoft.com/office/drawing/2014/main" id="{A8CC9C4E-9C00-42E2-8761-6B0B31D99379}"/>
              </a:ext>
            </a:extLst>
          </p:cNvPr>
          <p:cNvSpPr>
            <a:spLocks noGrp="1"/>
          </p:cNvSpPr>
          <p:nvPr>
            <p:ph type="body" sz="quarter" idx="21"/>
          </p:nvPr>
        </p:nvSpPr>
        <p:spPr>
          <a:xfrm>
            <a:off x="2495266" y="236947"/>
            <a:ext cx="8403792" cy="857158"/>
          </a:xfrm>
        </p:spPr>
        <p:txBody>
          <a:bodyPr>
            <a:normAutofit fontScale="92500" lnSpcReduction="20000"/>
          </a:bodyPr>
          <a:lstStyle/>
          <a:p>
            <a:r>
              <a:rPr lang="en-IE" dirty="0">
                <a:solidFill>
                  <a:srgbClr val="F38B00"/>
                </a:solidFill>
              </a:rPr>
              <a:t>Integration through Food: </a:t>
            </a:r>
            <a:r>
              <a:rPr lang="en-IE" dirty="0"/>
              <a:t>SLIGO GLOBAL KITCHEN, IRELAND</a:t>
            </a:r>
          </a:p>
        </p:txBody>
      </p:sp>
      <p:pic>
        <p:nvPicPr>
          <p:cNvPr id="1026" name="Picture 2">
            <a:extLst>
              <a:ext uri="{FF2B5EF4-FFF2-40B4-BE49-F238E27FC236}">
                <a16:creationId xmlns:a16="http://schemas.microsoft.com/office/drawing/2014/main" id="{27D38DF3-95D3-4750-8055-398896673E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09750"/>
            <a:ext cx="4297680" cy="286512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4DA61C9-0B8A-4C12-AF58-77A2D329BF5C}"/>
              </a:ext>
            </a:extLst>
          </p:cNvPr>
          <p:cNvSpPr txBox="1"/>
          <p:nvPr/>
        </p:nvSpPr>
        <p:spPr>
          <a:xfrm>
            <a:off x="91440" y="4994910"/>
            <a:ext cx="4206240" cy="1015663"/>
          </a:xfrm>
          <a:prstGeom prst="rect">
            <a:avLst/>
          </a:prstGeom>
          <a:solidFill>
            <a:srgbClr val="B6BD00"/>
          </a:solidFill>
        </p:spPr>
        <p:txBody>
          <a:bodyPr wrap="square" rtlCol="0">
            <a:spAutoFit/>
          </a:bodyPr>
          <a:lstStyle/>
          <a:p>
            <a:r>
              <a:rPr lang="en-IE" sz="2000" dirty="0">
                <a:solidFill>
                  <a:schemeClr val="bg1"/>
                </a:solidFill>
              </a:rPr>
              <a:t>Read Irish Times Article: </a:t>
            </a:r>
            <a:r>
              <a:rPr lang="en-IE" sz="2000" dirty="0">
                <a:hlinkClick r:id="rId3"/>
              </a:rPr>
              <a:t>Breaking Bread and Barriers in Sligo as global kitchen serves up a taste of the world</a:t>
            </a:r>
            <a:endParaRPr lang="en-IE" sz="2000" dirty="0"/>
          </a:p>
        </p:txBody>
      </p:sp>
      <p:sp>
        <p:nvSpPr>
          <p:cNvPr id="5" name="Rectangle 4">
            <a:extLst>
              <a:ext uri="{FF2B5EF4-FFF2-40B4-BE49-F238E27FC236}">
                <a16:creationId xmlns:a16="http://schemas.microsoft.com/office/drawing/2014/main" id="{68F35197-6D34-4460-9D90-5F22B6AE5138}"/>
              </a:ext>
            </a:extLst>
          </p:cNvPr>
          <p:cNvSpPr/>
          <p:nvPr/>
        </p:nvSpPr>
        <p:spPr>
          <a:xfrm>
            <a:off x="4857469" y="6010573"/>
            <a:ext cx="7223760" cy="307777"/>
          </a:xfrm>
          <a:prstGeom prst="rect">
            <a:avLst/>
          </a:prstGeom>
        </p:spPr>
        <p:txBody>
          <a:bodyPr wrap="square">
            <a:spAutoFit/>
          </a:bodyPr>
          <a:lstStyle/>
          <a:p>
            <a:r>
              <a:rPr lang="en-IE" sz="1400" dirty="0"/>
              <a:t>Sligo Global Kitchen received from Communities Integration Fund – Ireland, see slide XX</a:t>
            </a:r>
          </a:p>
        </p:txBody>
      </p:sp>
    </p:spTree>
    <p:extLst>
      <p:ext uri="{BB962C8B-B14F-4D97-AF65-F5344CB8AC3E}">
        <p14:creationId xmlns:p14="http://schemas.microsoft.com/office/powerpoint/2010/main" val="2702840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560F16D-C9C0-442B-8A2D-A325395659A5}"/>
              </a:ext>
            </a:extLst>
          </p:cNvPr>
          <p:cNvSpPr>
            <a:spLocks noGrp="1"/>
          </p:cNvSpPr>
          <p:nvPr>
            <p:ph type="body" sz="quarter" idx="20"/>
          </p:nvPr>
        </p:nvSpPr>
        <p:spPr>
          <a:xfrm>
            <a:off x="4114800" y="1912977"/>
            <a:ext cx="7932419" cy="3631644"/>
          </a:xfrm>
        </p:spPr>
        <p:txBody>
          <a:bodyPr/>
          <a:lstStyle/>
          <a:p>
            <a:r>
              <a:rPr lang="en-IE" dirty="0"/>
              <a:t>Radwan </a:t>
            </a:r>
            <a:r>
              <a:rPr lang="en-IE" dirty="0" err="1"/>
              <a:t>Abouhajar</a:t>
            </a:r>
            <a:r>
              <a:rPr lang="en-IE" dirty="0"/>
              <a:t> and Mohammad </a:t>
            </a:r>
            <a:r>
              <a:rPr lang="en-IE" dirty="0" err="1"/>
              <a:t>Kadour</a:t>
            </a:r>
            <a:r>
              <a:rPr lang="en-IE" dirty="0"/>
              <a:t> set up the Syrian Gardening Project earlier this year at the National Learning Network centre in Portlaoise.</a:t>
            </a:r>
          </a:p>
          <a:p>
            <a:r>
              <a:rPr lang="en-IE" dirty="0"/>
              <a:t>The pair took over two unused polytunnels at the back of the centre and began planting seeds (cucumber, beans, peas, radish, tomatoes, salad leaves, parsley, garlic, onions and spinach) that had come from their war-torn homeland.</a:t>
            </a:r>
          </a:p>
          <a:p>
            <a:endParaRPr lang="en-IE" dirty="0"/>
          </a:p>
          <a:p>
            <a:r>
              <a:rPr lang="en-IE" dirty="0">
                <a:solidFill>
                  <a:srgbClr val="16A8D3"/>
                </a:solidFill>
              </a:rPr>
              <a:t>“There are many avenues in our </a:t>
            </a:r>
            <a:br>
              <a:rPr lang="en-IE" dirty="0">
                <a:solidFill>
                  <a:srgbClr val="16A8D3"/>
                </a:solidFill>
              </a:rPr>
            </a:br>
            <a:r>
              <a:rPr lang="en-IE" dirty="0">
                <a:solidFill>
                  <a:srgbClr val="16A8D3"/>
                </a:solidFill>
              </a:rPr>
              <a:t>local communities to welcome </a:t>
            </a:r>
            <a:br>
              <a:rPr lang="en-IE" dirty="0">
                <a:solidFill>
                  <a:srgbClr val="16A8D3"/>
                </a:solidFill>
              </a:rPr>
            </a:br>
            <a:r>
              <a:rPr lang="en-IE" dirty="0">
                <a:solidFill>
                  <a:srgbClr val="16A8D3"/>
                </a:solidFill>
              </a:rPr>
              <a:t>different nationalities” </a:t>
            </a:r>
          </a:p>
        </p:txBody>
      </p:sp>
      <p:sp>
        <p:nvSpPr>
          <p:cNvPr id="4" name="Text Placeholder 3">
            <a:extLst>
              <a:ext uri="{FF2B5EF4-FFF2-40B4-BE49-F238E27FC236}">
                <a16:creationId xmlns:a16="http://schemas.microsoft.com/office/drawing/2014/main" id="{2C01DF50-7AF4-40E9-9870-009A5A6797D7}"/>
              </a:ext>
            </a:extLst>
          </p:cNvPr>
          <p:cNvSpPr>
            <a:spLocks noGrp="1"/>
          </p:cNvSpPr>
          <p:nvPr>
            <p:ph type="body" sz="quarter" idx="22"/>
          </p:nvPr>
        </p:nvSpPr>
        <p:spPr>
          <a:xfrm>
            <a:off x="4114800" y="423256"/>
            <a:ext cx="7360920" cy="857158"/>
          </a:xfrm>
        </p:spPr>
        <p:txBody>
          <a:bodyPr>
            <a:normAutofit fontScale="92500" lnSpcReduction="20000"/>
          </a:bodyPr>
          <a:lstStyle/>
          <a:p>
            <a:r>
              <a:rPr lang="en-IE" dirty="0"/>
              <a:t>Refugee Led Syrian Gardening Project – Carlow, Ireland </a:t>
            </a:r>
          </a:p>
        </p:txBody>
      </p:sp>
      <p:pic>
        <p:nvPicPr>
          <p:cNvPr id="2054" name="Picture 6">
            <a:extLst>
              <a:ext uri="{FF2B5EF4-FFF2-40B4-BE49-F238E27FC236}">
                <a16:creationId xmlns:a16="http://schemas.microsoft.com/office/drawing/2014/main" id="{3CC8299E-BA26-4821-BAE4-B183757B409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772" r="12053"/>
          <a:stretch/>
        </p:blipFill>
        <p:spPr bwMode="auto">
          <a:xfrm>
            <a:off x="0" y="1257064"/>
            <a:ext cx="3886789" cy="280172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E41580C2-B39C-4686-84AE-BB27CC49DE78}"/>
              </a:ext>
            </a:extLst>
          </p:cNvPr>
          <p:cNvSpPr txBox="1"/>
          <p:nvPr/>
        </p:nvSpPr>
        <p:spPr>
          <a:xfrm>
            <a:off x="0" y="520342"/>
            <a:ext cx="2707574" cy="461665"/>
          </a:xfrm>
          <a:prstGeom prst="rect">
            <a:avLst/>
          </a:prstGeom>
          <a:solidFill>
            <a:srgbClr val="16A8D3"/>
          </a:solidFill>
        </p:spPr>
        <p:txBody>
          <a:bodyPr wrap="square" rtlCol="0">
            <a:spAutoFit/>
          </a:bodyPr>
          <a:lstStyle/>
          <a:p>
            <a:r>
              <a:rPr lang="en-IE" dirty="0">
                <a:solidFill>
                  <a:schemeClr val="bg1"/>
                </a:solidFill>
              </a:rPr>
              <a:t>       </a:t>
            </a:r>
            <a:r>
              <a:rPr lang="en-IE" sz="2400" dirty="0">
                <a:solidFill>
                  <a:schemeClr val="bg1"/>
                </a:solidFill>
              </a:rPr>
              <a:t>GOOD PRACTICE</a:t>
            </a:r>
          </a:p>
        </p:txBody>
      </p:sp>
      <p:grpSp>
        <p:nvGrpSpPr>
          <p:cNvPr id="10" name="Google Shape;543;p39">
            <a:extLst>
              <a:ext uri="{FF2B5EF4-FFF2-40B4-BE49-F238E27FC236}">
                <a16:creationId xmlns:a16="http://schemas.microsoft.com/office/drawing/2014/main" id="{C78131F4-B7BC-4A07-9C45-8313B6AB8B42}"/>
              </a:ext>
            </a:extLst>
          </p:cNvPr>
          <p:cNvGrpSpPr/>
          <p:nvPr/>
        </p:nvGrpSpPr>
        <p:grpSpPr>
          <a:xfrm>
            <a:off x="83868" y="607174"/>
            <a:ext cx="252000" cy="288000"/>
            <a:chOff x="5961125" y="1623900"/>
            <a:chExt cx="376925" cy="448175"/>
          </a:xfrm>
        </p:grpSpPr>
        <p:sp>
          <p:nvSpPr>
            <p:cNvPr id="11" name="Google Shape;544;p39">
              <a:extLst>
                <a:ext uri="{FF2B5EF4-FFF2-40B4-BE49-F238E27FC236}">
                  <a16:creationId xmlns:a16="http://schemas.microsoft.com/office/drawing/2014/main" id="{133B777B-AF1B-40BF-BB6C-F5559497D324}"/>
                </a:ext>
              </a:extLst>
            </p:cNvPr>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45;p39">
              <a:extLst>
                <a:ext uri="{FF2B5EF4-FFF2-40B4-BE49-F238E27FC236}">
                  <a16:creationId xmlns:a16="http://schemas.microsoft.com/office/drawing/2014/main" id="{69E0DB30-1046-487D-A347-6B553A598B77}"/>
                </a:ext>
              </a:extLst>
            </p:cNvPr>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46;p39">
              <a:extLst>
                <a:ext uri="{FF2B5EF4-FFF2-40B4-BE49-F238E27FC236}">
                  <a16:creationId xmlns:a16="http://schemas.microsoft.com/office/drawing/2014/main" id="{B2BC749C-416C-4D6E-9E95-3A96F65A9E35}"/>
                </a:ext>
              </a:extLst>
            </p:cNvPr>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47;p39">
              <a:extLst>
                <a:ext uri="{FF2B5EF4-FFF2-40B4-BE49-F238E27FC236}">
                  <a16:creationId xmlns:a16="http://schemas.microsoft.com/office/drawing/2014/main" id="{8A16A36F-ED7D-4303-8B66-905917E833F0}"/>
                </a:ext>
              </a:extLst>
            </p:cNvPr>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548;p39">
              <a:extLst>
                <a:ext uri="{FF2B5EF4-FFF2-40B4-BE49-F238E27FC236}">
                  <a16:creationId xmlns:a16="http://schemas.microsoft.com/office/drawing/2014/main" id="{DE67A19C-7571-4281-8100-40B2A0C0A442}"/>
                </a:ext>
              </a:extLst>
            </p:cNvPr>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549;p39">
              <a:extLst>
                <a:ext uri="{FF2B5EF4-FFF2-40B4-BE49-F238E27FC236}">
                  <a16:creationId xmlns:a16="http://schemas.microsoft.com/office/drawing/2014/main" id="{CE7630EC-70D1-4290-A32D-C1D3D806546E}"/>
                </a:ext>
              </a:extLst>
            </p:cNvPr>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550;p39">
              <a:extLst>
                <a:ext uri="{FF2B5EF4-FFF2-40B4-BE49-F238E27FC236}">
                  <a16:creationId xmlns:a16="http://schemas.microsoft.com/office/drawing/2014/main" id="{8E41374F-83F8-4815-A03D-8633D336D5DA}"/>
                </a:ext>
              </a:extLst>
            </p:cNvPr>
            <p:cNvSpPr/>
            <p:nvPr/>
          </p:nvSpPr>
          <p:spPr>
            <a:xfrm>
              <a:off x="6137700" y="1623900"/>
              <a:ext cx="179296" cy="215594"/>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TextBox 2">
            <a:extLst>
              <a:ext uri="{FF2B5EF4-FFF2-40B4-BE49-F238E27FC236}">
                <a16:creationId xmlns:a16="http://schemas.microsoft.com/office/drawing/2014/main" id="{59F43AF3-269C-4167-B42F-23D57AF188E6}"/>
              </a:ext>
            </a:extLst>
          </p:cNvPr>
          <p:cNvSpPr txBox="1"/>
          <p:nvPr/>
        </p:nvSpPr>
        <p:spPr>
          <a:xfrm>
            <a:off x="83868" y="4251960"/>
            <a:ext cx="3838124" cy="2308324"/>
          </a:xfrm>
          <a:prstGeom prst="rect">
            <a:avLst/>
          </a:prstGeom>
          <a:solidFill>
            <a:srgbClr val="16A8D3"/>
          </a:solidFill>
        </p:spPr>
        <p:txBody>
          <a:bodyPr wrap="square" rtlCol="0">
            <a:spAutoFit/>
          </a:bodyPr>
          <a:lstStyle/>
          <a:p>
            <a:r>
              <a:rPr lang="en-IE" dirty="0">
                <a:solidFill>
                  <a:schemeClr val="bg1"/>
                </a:solidFill>
              </a:rPr>
              <a:t>SERVICE PROVIDER SPOTLIGHT: National Learning Network provides a range of flexible training programmes and support services for people who need specialist support in 50 centres around Ireland. Learn more about NLN: </a:t>
            </a:r>
            <a:r>
              <a:rPr lang="en-IE" dirty="0">
                <a:solidFill>
                  <a:schemeClr val="bg1"/>
                </a:solidFill>
                <a:hlinkClick r:id="rId3">
                  <a:extLst>
                    <a:ext uri="{A12FA001-AC4F-418D-AE19-62706E023703}">
                      <ahyp:hlinkClr xmlns:ahyp="http://schemas.microsoft.com/office/drawing/2018/hyperlinkcolor" val="tx"/>
                    </a:ext>
                  </a:extLst>
                </a:hlinkClick>
              </a:rPr>
              <a:t>https://www.rehab.ie/national-learning-network/</a:t>
            </a:r>
            <a:endParaRPr lang="en-IE" dirty="0">
              <a:solidFill>
                <a:schemeClr val="bg1"/>
              </a:solidFill>
            </a:endParaRPr>
          </a:p>
        </p:txBody>
      </p:sp>
      <p:pic>
        <p:nvPicPr>
          <p:cNvPr id="1026" name="Picture 2" descr="Image result for National Learning Network">
            <a:extLst>
              <a:ext uri="{FF2B5EF4-FFF2-40B4-BE49-F238E27FC236}">
                <a16:creationId xmlns:a16="http://schemas.microsoft.com/office/drawing/2014/main" id="{AC46875F-7765-4536-B357-8533E08DE33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6585" b="29512"/>
          <a:stretch/>
        </p:blipFill>
        <p:spPr bwMode="auto">
          <a:xfrm>
            <a:off x="8485237" y="4950260"/>
            <a:ext cx="3369174" cy="7875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90411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560F16D-C9C0-442B-8A2D-A325395659A5}"/>
              </a:ext>
            </a:extLst>
          </p:cNvPr>
          <p:cNvSpPr>
            <a:spLocks noGrp="1"/>
          </p:cNvSpPr>
          <p:nvPr>
            <p:ph type="body" sz="quarter" idx="20"/>
          </p:nvPr>
        </p:nvSpPr>
        <p:spPr>
          <a:xfrm>
            <a:off x="4720590" y="2028544"/>
            <a:ext cx="7326629" cy="3631644"/>
          </a:xfrm>
        </p:spPr>
        <p:txBody>
          <a:bodyPr/>
          <a:lstStyle/>
          <a:p>
            <a:pPr algn="ctr"/>
            <a:r>
              <a:rPr lang="en-IE" dirty="0">
                <a:solidFill>
                  <a:srgbClr val="16A8D3"/>
                </a:solidFill>
              </a:rPr>
              <a:t>“This project makes me feel I can produce, I can give and I can contribute. People here offered us help with so many things, like learning English and accommodation. So I feel it's up to us to give something back and contribute positively to society.” </a:t>
            </a:r>
          </a:p>
          <a:p>
            <a:endParaRPr lang="en-IE" dirty="0"/>
          </a:p>
          <a:p>
            <a:r>
              <a:rPr lang="en-IE" dirty="0"/>
              <a:t>Radwan </a:t>
            </a:r>
            <a:r>
              <a:rPr lang="en-IE" dirty="0" err="1"/>
              <a:t>Abouhajar</a:t>
            </a:r>
            <a:r>
              <a:rPr lang="en-IE" dirty="0"/>
              <a:t> (pictured) was a Farmer in Syria holds a holds a BSC in Ag Science, now works for Offaly Local Development Company, is working to establish similar polytunnel projects with the Syrian communities in neighbouring towns.</a:t>
            </a:r>
          </a:p>
        </p:txBody>
      </p:sp>
      <p:sp>
        <p:nvSpPr>
          <p:cNvPr id="4" name="Text Placeholder 3">
            <a:extLst>
              <a:ext uri="{FF2B5EF4-FFF2-40B4-BE49-F238E27FC236}">
                <a16:creationId xmlns:a16="http://schemas.microsoft.com/office/drawing/2014/main" id="{2C01DF50-7AF4-40E9-9870-009A5A6797D7}"/>
              </a:ext>
            </a:extLst>
          </p:cNvPr>
          <p:cNvSpPr>
            <a:spLocks noGrp="1"/>
          </p:cNvSpPr>
          <p:nvPr>
            <p:ph type="body" sz="quarter" idx="22"/>
          </p:nvPr>
        </p:nvSpPr>
        <p:spPr>
          <a:xfrm>
            <a:off x="3771900" y="423256"/>
            <a:ext cx="7703820" cy="857158"/>
          </a:xfrm>
        </p:spPr>
        <p:txBody>
          <a:bodyPr>
            <a:normAutofit fontScale="92500" lnSpcReduction="20000"/>
          </a:bodyPr>
          <a:lstStyle/>
          <a:p>
            <a:r>
              <a:rPr lang="en-IE" dirty="0"/>
              <a:t>Syrian Gardening Project – Carlow, Ireland – Refugee Perspective</a:t>
            </a:r>
          </a:p>
        </p:txBody>
      </p:sp>
      <p:sp>
        <p:nvSpPr>
          <p:cNvPr id="5" name="Rectangle 4">
            <a:extLst>
              <a:ext uri="{FF2B5EF4-FFF2-40B4-BE49-F238E27FC236}">
                <a16:creationId xmlns:a16="http://schemas.microsoft.com/office/drawing/2014/main" id="{F8D35845-B26E-439B-A591-C43F39EAD2AC}"/>
              </a:ext>
            </a:extLst>
          </p:cNvPr>
          <p:cNvSpPr/>
          <p:nvPr/>
        </p:nvSpPr>
        <p:spPr>
          <a:xfrm>
            <a:off x="490537" y="6538762"/>
            <a:ext cx="6096000" cy="246221"/>
          </a:xfrm>
          <a:prstGeom prst="rect">
            <a:avLst/>
          </a:prstGeom>
        </p:spPr>
        <p:txBody>
          <a:bodyPr>
            <a:spAutoFit/>
          </a:bodyPr>
          <a:lstStyle/>
          <a:p>
            <a:r>
              <a:rPr lang="en-IE" sz="1000" dirty="0"/>
              <a:t>More info: </a:t>
            </a:r>
            <a:r>
              <a:rPr lang="en-IE" sz="1000" dirty="0">
                <a:hlinkClick r:id="rId2"/>
              </a:rPr>
              <a:t>https://www.rte.ie/news/ireland/2019/0619/1056369-syrian-vegetables/</a:t>
            </a:r>
            <a:endParaRPr lang="en-IE" sz="1000" dirty="0"/>
          </a:p>
        </p:txBody>
      </p:sp>
      <p:pic>
        <p:nvPicPr>
          <p:cNvPr id="6146" name="Picture 2">
            <a:extLst>
              <a:ext uri="{FF2B5EF4-FFF2-40B4-BE49-F238E27FC236}">
                <a16:creationId xmlns:a16="http://schemas.microsoft.com/office/drawing/2014/main" id="{F8E0E612-60A6-4A51-BD29-E38A7B63B35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551"/>
          <a:stretch/>
        </p:blipFill>
        <p:spPr bwMode="auto">
          <a:xfrm>
            <a:off x="144781" y="2626995"/>
            <a:ext cx="4471035" cy="3295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90710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descr="   Ebba Ãkerman   ,  Founder     e bba@unitedinvitations.org.   ">
            <a:extLst>
              <a:ext uri="{FF2B5EF4-FFF2-40B4-BE49-F238E27FC236}">
                <a16:creationId xmlns:a16="http://schemas.microsoft.com/office/drawing/2014/main" id="{FFF8AA44-F1CB-4D94-BEFF-007E449009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8670" y="2341140"/>
            <a:ext cx="4137660" cy="4189565"/>
          </a:xfrm>
          <a:prstGeom prst="ellipse">
            <a:avLst/>
          </a:prstGeom>
          <a:noFill/>
          <a:extLst>
            <a:ext uri="{909E8E84-426E-40DD-AFC4-6F175D3DCCD1}">
              <a14:hiddenFill xmlns:a14="http://schemas.microsoft.com/office/drawing/2010/main">
                <a:solidFill>
                  <a:srgbClr val="FFFFFF"/>
                </a:solidFill>
              </a14:hiddenFill>
            </a:ext>
          </a:extLst>
        </p:spPr>
      </p:pic>
      <p:sp>
        <p:nvSpPr>
          <p:cNvPr id="2" name="Text Placeholder 1">
            <a:extLst>
              <a:ext uri="{FF2B5EF4-FFF2-40B4-BE49-F238E27FC236}">
                <a16:creationId xmlns:a16="http://schemas.microsoft.com/office/drawing/2014/main" id="{9A76E472-9CBF-4DAA-BD8B-44345403707A}"/>
              </a:ext>
            </a:extLst>
          </p:cNvPr>
          <p:cNvSpPr>
            <a:spLocks noGrp="1"/>
          </p:cNvSpPr>
          <p:nvPr>
            <p:ph type="body" sz="quarter" idx="20"/>
          </p:nvPr>
        </p:nvSpPr>
        <p:spPr>
          <a:xfrm>
            <a:off x="5245417" y="1933376"/>
            <a:ext cx="6946583" cy="3823097"/>
          </a:xfrm>
        </p:spPr>
        <p:txBody>
          <a:bodyPr/>
          <a:lstStyle/>
          <a:p>
            <a:r>
              <a:rPr lang="en-IE" dirty="0"/>
              <a:t>Language teacher, Community Champion and Minister of Dinners, Ebba Akerman ran into one of her students on the train and asked him whether he enjoyed living in her country. </a:t>
            </a:r>
          </a:p>
          <a:p>
            <a:r>
              <a:rPr lang="en-IE" dirty="0"/>
              <a:t>She found the answer deeply disturbing. </a:t>
            </a:r>
          </a:p>
          <a:p>
            <a:r>
              <a:rPr lang="en-IE" dirty="0"/>
              <a:t>It became clear to her that most of her students, living in neighbourhoods packed with immigrants, had virtually no contact with native Swedes. </a:t>
            </a:r>
          </a:p>
          <a:p>
            <a:r>
              <a:rPr lang="en-IE" dirty="0"/>
              <a:t>So she decided to do something about it. Thus </a:t>
            </a:r>
            <a:r>
              <a:rPr lang="en-IE" dirty="0">
                <a:hlinkClick r:id="rId3"/>
              </a:rPr>
              <a:t>United Invitations </a:t>
            </a:r>
            <a:r>
              <a:rPr lang="en-IE" dirty="0"/>
              <a:t>was born which the idea of to connecting locals and newcomers over homecooked dinners.</a:t>
            </a:r>
          </a:p>
          <a:p>
            <a:endParaRPr lang="en-IE" dirty="0"/>
          </a:p>
        </p:txBody>
      </p:sp>
      <p:grpSp>
        <p:nvGrpSpPr>
          <p:cNvPr id="7" name="Google Shape;543;p39">
            <a:extLst>
              <a:ext uri="{FF2B5EF4-FFF2-40B4-BE49-F238E27FC236}">
                <a16:creationId xmlns:a16="http://schemas.microsoft.com/office/drawing/2014/main" id="{051C56DE-1181-4286-8C39-FC3EC4F3889D}"/>
              </a:ext>
            </a:extLst>
          </p:cNvPr>
          <p:cNvGrpSpPr/>
          <p:nvPr/>
        </p:nvGrpSpPr>
        <p:grpSpPr>
          <a:xfrm>
            <a:off x="149088" y="607174"/>
            <a:ext cx="252000" cy="288000"/>
            <a:chOff x="5961125" y="1623900"/>
            <a:chExt cx="376925" cy="448175"/>
          </a:xfrm>
        </p:grpSpPr>
        <p:sp>
          <p:nvSpPr>
            <p:cNvPr id="8" name="Google Shape;544;p39">
              <a:extLst>
                <a:ext uri="{FF2B5EF4-FFF2-40B4-BE49-F238E27FC236}">
                  <a16:creationId xmlns:a16="http://schemas.microsoft.com/office/drawing/2014/main" id="{D05C227A-9264-4971-8648-21524C19460F}"/>
                </a:ext>
              </a:extLst>
            </p:cNvPr>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545;p39">
              <a:extLst>
                <a:ext uri="{FF2B5EF4-FFF2-40B4-BE49-F238E27FC236}">
                  <a16:creationId xmlns:a16="http://schemas.microsoft.com/office/drawing/2014/main" id="{317F5D3E-1B36-44FC-8C0D-551FC2511B59}"/>
                </a:ext>
              </a:extLst>
            </p:cNvPr>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546;p39">
              <a:extLst>
                <a:ext uri="{FF2B5EF4-FFF2-40B4-BE49-F238E27FC236}">
                  <a16:creationId xmlns:a16="http://schemas.microsoft.com/office/drawing/2014/main" id="{2CB23DCD-A360-40DD-BB9C-9C7A5F8CBB72}"/>
                </a:ext>
              </a:extLst>
            </p:cNvPr>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47;p39">
              <a:extLst>
                <a:ext uri="{FF2B5EF4-FFF2-40B4-BE49-F238E27FC236}">
                  <a16:creationId xmlns:a16="http://schemas.microsoft.com/office/drawing/2014/main" id="{FA9AA37E-1FD2-4D2B-BC1D-006143001315}"/>
                </a:ext>
              </a:extLst>
            </p:cNvPr>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48;p39">
              <a:extLst>
                <a:ext uri="{FF2B5EF4-FFF2-40B4-BE49-F238E27FC236}">
                  <a16:creationId xmlns:a16="http://schemas.microsoft.com/office/drawing/2014/main" id="{FCB3F77E-771F-484F-87B5-F5FB250898E8}"/>
                </a:ext>
              </a:extLst>
            </p:cNvPr>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49;p39">
              <a:extLst>
                <a:ext uri="{FF2B5EF4-FFF2-40B4-BE49-F238E27FC236}">
                  <a16:creationId xmlns:a16="http://schemas.microsoft.com/office/drawing/2014/main" id="{87AD5928-66C8-4C12-8373-102D3CB4E344}"/>
                </a:ext>
              </a:extLst>
            </p:cNvPr>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50;p39">
              <a:extLst>
                <a:ext uri="{FF2B5EF4-FFF2-40B4-BE49-F238E27FC236}">
                  <a16:creationId xmlns:a16="http://schemas.microsoft.com/office/drawing/2014/main" id="{74C7A27F-328F-4C5F-9238-A9C4256A4D76}"/>
                </a:ext>
              </a:extLst>
            </p:cNvPr>
            <p:cNvSpPr/>
            <p:nvPr/>
          </p:nvSpPr>
          <p:spPr>
            <a:xfrm>
              <a:off x="6137700" y="1623900"/>
              <a:ext cx="179296" cy="215594"/>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 name="Rectangle 18">
            <a:extLst>
              <a:ext uri="{FF2B5EF4-FFF2-40B4-BE49-F238E27FC236}">
                <a16:creationId xmlns:a16="http://schemas.microsoft.com/office/drawing/2014/main" id="{9D1DFA54-5CEE-43FF-9B1E-37F9F4AA03F0}"/>
              </a:ext>
            </a:extLst>
          </p:cNvPr>
          <p:cNvSpPr/>
          <p:nvPr/>
        </p:nvSpPr>
        <p:spPr>
          <a:xfrm>
            <a:off x="-91440" y="5713115"/>
            <a:ext cx="3727160" cy="461665"/>
          </a:xfrm>
          <a:prstGeom prst="rect">
            <a:avLst/>
          </a:prstGeom>
          <a:solidFill>
            <a:srgbClr val="B6BD00"/>
          </a:solidFill>
        </p:spPr>
        <p:txBody>
          <a:bodyPr wrap="square">
            <a:spAutoFit/>
          </a:bodyPr>
          <a:lstStyle/>
          <a:p>
            <a:r>
              <a:rPr lang="en-IE" sz="2400" dirty="0">
                <a:solidFill>
                  <a:schemeClr val="bg1"/>
                </a:solidFill>
                <a:highlight>
                  <a:srgbClr val="B6BD00"/>
                </a:highlight>
              </a:rPr>
              <a:t> Let’s meet: Ebba Akerman</a:t>
            </a:r>
          </a:p>
        </p:txBody>
      </p:sp>
      <p:sp>
        <p:nvSpPr>
          <p:cNvPr id="15" name="Text Placeholder 2">
            <a:extLst>
              <a:ext uri="{FF2B5EF4-FFF2-40B4-BE49-F238E27FC236}">
                <a16:creationId xmlns:a16="http://schemas.microsoft.com/office/drawing/2014/main" id="{5545C8AD-46EE-4E17-B737-5C6628D3FDFD}"/>
              </a:ext>
            </a:extLst>
          </p:cNvPr>
          <p:cNvSpPr txBox="1">
            <a:spLocks/>
          </p:cNvSpPr>
          <p:nvPr/>
        </p:nvSpPr>
        <p:spPr>
          <a:xfrm>
            <a:off x="2495266" y="561967"/>
            <a:ext cx="8987512" cy="857158"/>
          </a:xfrm>
          <a:custGeom>
            <a:avLst/>
            <a:gdLst>
              <a:gd name="connsiteX0" fmla="*/ 0 w 4904103"/>
              <a:gd name="connsiteY0" fmla="*/ 2452052 h 4904103"/>
              <a:gd name="connsiteX1" fmla="*/ 2452052 w 4904103"/>
              <a:gd name="connsiteY1" fmla="*/ 0 h 4904103"/>
              <a:gd name="connsiteX2" fmla="*/ 4904104 w 4904103"/>
              <a:gd name="connsiteY2" fmla="*/ 2452052 h 4904103"/>
              <a:gd name="connsiteX3" fmla="*/ 2452052 w 4904103"/>
              <a:gd name="connsiteY3" fmla="*/ 4904104 h 4904103"/>
              <a:gd name="connsiteX4" fmla="*/ 0 w 4904103"/>
              <a:gd name="connsiteY4" fmla="*/ 2452052 h 4904103"/>
              <a:gd name="connsiteX0" fmla="*/ 7934 w 4912038"/>
              <a:gd name="connsiteY0" fmla="*/ 2452052 h 4904104"/>
              <a:gd name="connsiteX1" fmla="*/ 2459986 w 4912038"/>
              <a:gd name="connsiteY1" fmla="*/ 0 h 4904104"/>
              <a:gd name="connsiteX2" fmla="*/ 4912038 w 4912038"/>
              <a:gd name="connsiteY2" fmla="*/ 2452052 h 4904104"/>
              <a:gd name="connsiteX3" fmla="*/ 2459986 w 4912038"/>
              <a:gd name="connsiteY3" fmla="*/ 4904104 h 4904104"/>
              <a:gd name="connsiteX4" fmla="*/ 7934 w 4912038"/>
              <a:gd name="connsiteY4" fmla="*/ 2452052 h 4904104"/>
              <a:gd name="connsiteX0" fmla="*/ 46476 w 4950580"/>
              <a:gd name="connsiteY0" fmla="*/ 2544376 h 4996428"/>
              <a:gd name="connsiteX1" fmla="*/ 1011755 w 4950580"/>
              <a:gd name="connsiteY1" fmla="*/ 711790 h 4996428"/>
              <a:gd name="connsiteX2" fmla="*/ 2498528 w 4950580"/>
              <a:gd name="connsiteY2" fmla="*/ 92324 h 4996428"/>
              <a:gd name="connsiteX3" fmla="*/ 4950580 w 4950580"/>
              <a:gd name="connsiteY3" fmla="*/ 2544376 h 4996428"/>
              <a:gd name="connsiteX4" fmla="*/ 2498528 w 4950580"/>
              <a:gd name="connsiteY4" fmla="*/ 4996428 h 4996428"/>
              <a:gd name="connsiteX5" fmla="*/ 46476 w 4950580"/>
              <a:gd name="connsiteY5" fmla="*/ 2544376 h 4996428"/>
              <a:gd name="connsiteX0" fmla="*/ 45841 w 4949945"/>
              <a:gd name="connsiteY0" fmla="*/ 2544376 h 4996428"/>
              <a:gd name="connsiteX1" fmla="*/ 1011120 w 4949945"/>
              <a:gd name="connsiteY1" fmla="*/ 711790 h 4996428"/>
              <a:gd name="connsiteX2" fmla="*/ 2497893 w 4949945"/>
              <a:gd name="connsiteY2" fmla="*/ 92324 h 4996428"/>
              <a:gd name="connsiteX3" fmla="*/ 4949945 w 4949945"/>
              <a:gd name="connsiteY3" fmla="*/ 2544376 h 4996428"/>
              <a:gd name="connsiteX4" fmla="*/ 2497893 w 4949945"/>
              <a:gd name="connsiteY4" fmla="*/ 4996428 h 4996428"/>
              <a:gd name="connsiteX5" fmla="*/ 45841 w 4949945"/>
              <a:gd name="connsiteY5" fmla="*/ 2544376 h 4996428"/>
              <a:gd name="connsiteX0" fmla="*/ 26997 w 4931101"/>
              <a:gd name="connsiteY0" fmla="*/ 2513559 h 4965611"/>
              <a:gd name="connsiteX1" fmla="*/ 1242999 w 4931101"/>
              <a:gd name="connsiteY1" fmla="*/ 887451 h 4965611"/>
              <a:gd name="connsiteX2" fmla="*/ 2479049 w 4931101"/>
              <a:gd name="connsiteY2" fmla="*/ 61507 h 4965611"/>
              <a:gd name="connsiteX3" fmla="*/ 4931101 w 4931101"/>
              <a:gd name="connsiteY3" fmla="*/ 2513559 h 4965611"/>
              <a:gd name="connsiteX4" fmla="*/ 2479049 w 4931101"/>
              <a:gd name="connsiteY4" fmla="*/ 4965611 h 4965611"/>
              <a:gd name="connsiteX5" fmla="*/ 26997 w 4931101"/>
              <a:gd name="connsiteY5" fmla="*/ 2513559 h 4965611"/>
              <a:gd name="connsiteX0" fmla="*/ 46172 w 4950276"/>
              <a:gd name="connsiteY0" fmla="*/ 2513559 h 4965611"/>
              <a:gd name="connsiteX1" fmla="*/ 1262174 w 4950276"/>
              <a:gd name="connsiteY1" fmla="*/ 887451 h 4965611"/>
              <a:gd name="connsiteX2" fmla="*/ 2498224 w 4950276"/>
              <a:gd name="connsiteY2" fmla="*/ 61507 h 4965611"/>
              <a:gd name="connsiteX3" fmla="*/ 4950276 w 4950276"/>
              <a:gd name="connsiteY3" fmla="*/ 2513559 h 4965611"/>
              <a:gd name="connsiteX4" fmla="*/ 2498224 w 4950276"/>
              <a:gd name="connsiteY4" fmla="*/ 4965611 h 4965611"/>
              <a:gd name="connsiteX5" fmla="*/ 46172 w 4950276"/>
              <a:gd name="connsiteY5" fmla="*/ 2513559 h 4965611"/>
              <a:gd name="connsiteX0" fmla="*/ 48053 w 4922660"/>
              <a:gd name="connsiteY0" fmla="*/ 2720036 h 4966157"/>
              <a:gd name="connsiteX1" fmla="*/ 1234558 w 4922660"/>
              <a:gd name="connsiteY1" fmla="*/ 887451 h 4966157"/>
              <a:gd name="connsiteX2" fmla="*/ 2470608 w 4922660"/>
              <a:gd name="connsiteY2" fmla="*/ 61507 h 4966157"/>
              <a:gd name="connsiteX3" fmla="*/ 4922660 w 4922660"/>
              <a:gd name="connsiteY3" fmla="*/ 2513559 h 4966157"/>
              <a:gd name="connsiteX4" fmla="*/ 2470608 w 4922660"/>
              <a:gd name="connsiteY4" fmla="*/ 4965611 h 4966157"/>
              <a:gd name="connsiteX5" fmla="*/ 48053 w 4922660"/>
              <a:gd name="connsiteY5" fmla="*/ 2720036 h 4966157"/>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61473 h 5008581"/>
              <a:gd name="connsiteX1" fmla="*/ 1215769 w 4903871"/>
              <a:gd name="connsiteY1" fmla="*/ 928888 h 5008581"/>
              <a:gd name="connsiteX2" fmla="*/ 2599303 w 4903871"/>
              <a:gd name="connsiteY2" fmla="*/ 58698 h 5008581"/>
              <a:gd name="connsiteX3" fmla="*/ 4903871 w 4903871"/>
              <a:gd name="connsiteY3" fmla="*/ 2554996 h 5008581"/>
              <a:gd name="connsiteX4" fmla="*/ 2451819 w 4903871"/>
              <a:gd name="connsiteY4" fmla="*/ 5007048 h 5008581"/>
              <a:gd name="connsiteX5" fmla="*/ 29264 w 4903871"/>
              <a:gd name="connsiteY5" fmla="*/ 2761473 h 5008581"/>
              <a:gd name="connsiteX0" fmla="*/ 29264 w 4903871"/>
              <a:gd name="connsiteY0" fmla="*/ 2775833 h 5022941"/>
              <a:gd name="connsiteX1" fmla="*/ 1215769 w 4903871"/>
              <a:gd name="connsiteY1" fmla="*/ 943248 h 5022941"/>
              <a:gd name="connsiteX2" fmla="*/ 2599303 w 4903871"/>
              <a:gd name="connsiteY2" fmla="*/ 73058 h 5022941"/>
              <a:gd name="connsiteX3" fmla="*/ 4903871 w 4903871"/>
              <a:gd name="connsiteY3" fmla="*/ 2569356 h 5022941"/>
              <a:gd name="connsiteX4" fmla="*/ 2451819 w 4903871"/>
              <a:gd name="connsiteY4" fmla="*/ 5021408 h 5022941"/>
              <a:gd name="connsiteX5" fmla="*/ 29264 w 4903871"/>
              <a:gd name="connsiteY5" fmla="*/ 2775833 h 5022941"/>
              <a:gd name="connsiteX0" fmla="*/ 15925 w 4890532"/>
              <a:gd name="connsiteY0" fmla="*/ 2765410 h 5011527"/>
              <a:gd name="connsiteX1" fmla="*/ 1600637 w 4890532"/>
              <a:gd name="connsiteY1" fmla="*/ 1006567 h 5011527"/>
              <a:gd name="connsiteX2" fmla="*/ 2585964 w 4890532"/>
              <a:gd name="connsiteY2" fmla="*/ 62635 h 5011527"/>
              <a:gd name="connsiteX3" fmla="*/ 4890532 w 4890532"/>
              <a:gd name="connsiteY3" fmla="*/ 2558933 h 5011527"/>
              <a:gd name="connsiteX4" fmla="*/ 2438480 w 4890532"/>
              <a:gd name="connsiteY4" fmla="*/ 5010985 h 5011527"/>
              <a:gd name="connsiteX5" fmla="*/ 15925 w 4890532"/>
              <a:gd name="connsiteY5" fmla="*/ 2765410 h 5011527"/>
              <a:gd name="connsiteX0" fmla="*/ 194654 w 5069261"/>
              <a:gd name="connsiteY0" fmla="*/ 2763498 h 5009614"/>
              <a:gd name="connsiteX1" fmla="*/ 776475 w 5069261"/>
              <a:gd name="connsiteY1" fmla="*/ 1019403 h 5009614"/>
              <a:gd name="connsiteX2" fmla="*/ 2764693 w 5069261"/>
              <a:gd name="connsiteY2" fmla="*/ 60723 h 5009614"/>
              <a:gd name="connsiteX3" fmla="*/ 5069261 w 5069261"/>
              <a:gd name="connsiteY3" fmla="*/ 2557021 h 5009614"/>
              <a:gd name="connsiteX4" fmla="*/ 2617209 w 5069261"/>
              <a:gd name="connsiteY4" fmla="*/ 5009073 h 5009614"/>
              <a:gd name="connsiteX5" fmla="*/ 194654 w 5069261"/>
              <a:gd name="connsiteY5" fmla="*/ 2763498 h 5009614"/>
              <a:gd name="connsiteX0" fmla="*/ 194654 w 5069261"/>
              <a:gd name="connsiteY0" fmla="*/ 2793721 h 5039837"/>
              <a:gd name="connsiteX1" fmla="*/ 776475 w 5069261"/>
              <a:gd name="connsiteY1" fmla="*/ 1049626 h 5039837"/>
              <a:gd name="connsiteX2" fmla="*/ 1218926 w 5069261"/>
              <a:gd name="connsiteY2" fmla="*/ 592426 h 5039837"/>
              <a:gd name="connsiteX3" fmla="*/ 2764693 w 5069261"/>
              <a:gd name="connsiteY3" fmla="*/ 90946 h 5039837"/>
              <a:gd name="connsiteX4" fmla="*/ 5069261 w 5069261"/>
              <a:gd name="connsiteY4" fmla="*/ 2587244 h 5039837"/>
              <a:gd name="connsiteX5" fmla="*/ 2617209 w 5069261"/>
              <a:gd name="connsiteY5" fmla="*/ 5039296 h 5039837"/>
              <a:gd name="connsiteX6" fmla="*/ 194654 w 5069261"/>
              <a:gd name="connsiteY6" fmla="*/ 2793721 h 5039837"/>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704662 h 4950778"/>
              <a:gd name="connsiteX1" fmla="*/ 776475 w 5069261"/>
              <a:gd name="connsiteY1" fmla="*/ 960567 h 4950778"/>
              <a:gd name="connsiteX2" fmla="*/ 1513894 w 5069261"/>
              <a:gd name="connsiteY2" fmla="*/ 326386 h 4950778"/>
              <a:gd name="connsiteX3" fmla="*/ 2764693 w 5069261"/>
              <a:gd name="connsiteY3" fmla="*/ 1887 h 4950778"/>
              <a:gd name="connsiteX4" fmla="*/ 5069261 w 5069261"/>
              <a:gd name="connsiteY4" fmla="*/ 2498185 h 4950778"/>
              <a:gd name="connsiteX5" fmla="*/ 2617209 w 5069261"/>
              <a:gd name="connsiteY5" fmla="*/ 4950237 h 4950778"/>
              <a:gd name="connsiteX6" fmla="*/ 194654 w 5069261"/>
              <a:gd name="connsiteY6" fmla="*/ 2704662 h 4950778"/>
              <a:gd name="connsiteX0" fmla="*/ 194654 w 5069261"/>
              <a:gd name="connsiteY0" fmla="*/ 2617527 h 4863643"/>
              <a:gd name="connsiteX1" fmla="*/ 776475 w 5069261"/>
              <a:gd name="connsiteY1" fmla="*/ 873432 h 4863643"/>
              <a:gd name="connsiteX2" fmla="*/ 1513894 w 5069261"/>
              <a:gd name="connsiteY2" fmla="*/ 239251 h 4863643"/>
              <a:gd name="connsiteX3" fmla="*/ 2823686 w 5069261"/>
              <a:gd name="connsiteY3" fmla="*/ 3242 h 4863643"/>
              <a:gd name="connsiteX4" fmla="*/ 5069261 w 5069261"/>
              <a:gd name="connsiteY4" fmla="*/ 2411050 h 4863643"/>
              <a:gd name="connsiteX5" fmla="*/ 2617209 w 5069261"/>
              <a:gd name="connsiteY5" fmla="*/ 4863102 h 4863643"/>
              <a:gd name="connsiteX6" fmla="*/ 194654 w 5069261"/>
              <a:gd name="connsiteY6" fmla="*/ 2617527 h 4863643"/>
              <a:gd name="connsiteX0" fmla="*/ 194654 w 5069261"/>
              <a:gd name="connsiteY0" fmla="*/ 2631933 h 4878049"/>
              <a:gd name="connsiteX1" fmla="*/ 776475 w 5069261"/>
              <a:gd name="connsiteY1" fmla="*/ 887838 h 4878049"/>
              <a:gd name="connsiteX2" fmla="*/ 1513894 w 5069261"/>
              <a:gd name="connsiteY2" fmla="*/ 253657 h 4878049"/>
              <a:gd name="connsiteX3" fmla="*/ 2823686 w 5069261"/>
              <a:gd name="connsiteY3" fmla="*/ 2899 h 4878049"/>
              <a:gd name="connsiteX4" fmla="*/ 5069261 w 5069261"/>
              <a:gd name="connsiteY4" fmla="*/ 2425456 h 4878049"/>
              <a:gd name="connsiteX5" fmla="*/ 2617209 w 5069261"/>
              <a:gd name="connsiteY5" fmla="*/ 4877508 h 4878049"/>
              <a:gd name="connsiteX6" fmla="*/ 194654 w 5069261"/>
              <a:gd name="connsiteY6" fmla="*/ 2631933 h 4878049"/>
              <a:gd name="connsiteX0" fmla="*/ 16653 w 4891260"/>
              <a:gd name="connsiteY0" fmla="*/ 2631933 h 4878213"/>
              <a:gd name="connsiteX1" fmla="*/ 598474 w 4891260"/>
              <a:gd name="connsiteY1" fmla="*/ 887838 h 4878213"/>
              <a:gd name="connsiteX2" fmla="*/ 1335893 w 4891260"/>
              <a:gd name="connsiteY2" fmla="*/ 253657 h 4878213"/>
              <a:gd name="connsiteX3" fmla="*/ 2645685 w 4891260"/>
              <a:gd name="connsiteY3" fmla="*/ 2899 h 4878213"/>
              <a:gd name="connsiteX4" fmla="*/ 4891260 w 4891260"/>
              <a:gd name="connsiteY4" fmla="*/ 2425456 h 4878213"/>
              <a:gd name="connsiteX5" fmla="*/ 2439208 w 4891260"/>
              <a:gd name="connsiteY5" fmla="*/ 4877508 h 4878213"/>
              <a:gd name="connsiteX6" fmla="*/ 16653 w 4891260"/>
              <a:gd name="connsiteY6" fmla="*/ 2631933 h 4878213"/>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859 w 4845221"/>
              <a:gd name="connsiteY0" fmla="*/ 2572939 h 4877951"/>
              <a:gd name="connsiteX1" fmla="*/ 552435 w 4845221"/>
              <a:gd name="connsiteY1" fmla="*/ 887838 h 4877951"/>
              <a:gd name="connsiteX2" fmla="*/ 1289854 w 4845221"/>
              <a:gd name="connsiteY2" fmla="*/ 253657 h 4877951"/>
              <a:gd name="connsiteX3" fmla="*/ 2599646 w 4845221"/>
              <a:gd name="connsiteY3" fmla="*/ 2899 h 4877951"/>
              <a:gd name="connsiteX4" fmla="*/ 4845221 w 4845221"/>
              <a:gd name="connsiteY4" fmla="*/ 2425456 h 4877951"/>
              <a:gd name="connsiteX5" fmla="*/ 2393169 w 4845221"/>
              <a:gd name="connsiteY5" fmla="*/ 4877508 h 4877951"/>
              <a:gd name="connsiteX6" fmla="*/ 14859 w 4845221"/>
              <a:gd name="connsiteY6" fmla="*/ 2572939 h 4877951"/>
              <a:gd name="connsiteX0" fmla="*/ 2508 w 4832870"/>
              <a:gd name="connsiteY0" fmla="*/ 2572939 h 4877927"/>
              <a:gd name="connsiteX1" fmla="*/ 540084 w 4832870"/>
              <a:gd name="connsiteY1" fmla="*/ 887838 h 4877927"/>
              <a:gd name="connsiteX2" fmla="*/ 1277503 w 4832870"/>
              <a:gd name="connsiteY2" fmla="*/ 253657 h 4877927"/>
              <a:gd name="connsiteX3" fmla="*/ 2587295 w 4832870"/>
              <a:gd name="connsiteY3" fmla="*/ 2899 h 4877927"/>
              <a:gd name="connsiteX4" fmla="*/ 4832870 w 4832870"/>
              <a:gd name="connsiteY4" fmla="*/ 2425456 h 4877927"/>
              <a:gd name="connsiteX5" fmla="*/ 2380818 w 4832870"/>
              <a:gd name="connsiteY5" fmla="*/ 4877508 h 4877927"/>
              <a:gd name="connsiteX6" fmla="*/ 2508 w 4832870"/>
              <a:gd name="connsiteY6" fmla="*/ 2572939 h 4877927"/>
              <a:gd name="connsiteX0" fmla="*/ 2349 w 4847459"/>
              <a:gd name="connsiteY0" fmla="*/ 2587687 h 4878020"/>
              <a:gd name="connsiteX1" fmla="*/ 554673 w 4847459"/>
              <a:gd name="connsiteY1" fmla="*/ 887838 h 4878020"/>
              <a:gd name="connsiteX2" fmla="*/ 1292092 w 4847459"/>
              <a:gd name="connsiteY2" fmla="*/ 253657 h 4878020"/>
              <a:gd name="connsiteX3" fmla="*/ 2601884 w 4847459"/>
              <a:gd name="connsiteY3" fmla="*/ 2899 h 4878020"/>
              <a:gd name="connsiteX4" fmla="*/ 4847459 w 4847459"/>
              <a:gd name="connsiteY4" fmla="*/ 2425456 h 4878020"/>
              <a:gd name="connsiteX5" fmla="*/ 2395407 w 4847459"/>
              <a:gd name="connsiteY5" fmla="*/ 4877508 h 4878020"/>
              <a:gd name="connsiteX6" fmla="*/ 2349 w 4847459"/>
              <a:gd name="connsiteY6" fmla="*/ 2587687 h 4878020"/>
              <a:gd name="connsiteX0" fmla="*/ 2349 w 4847459"/>
              <a:gd name="connsiteY0" fmla="*/ 2587687 h 4879638"/>
              <a:gd name="connsiteX1" fmla="*/ 554673 w 4847459"/>
              <a:gd name="connsiteY1" fmla="*/ 887838 h 4879638"/>
              <a:gd name="connsiteX2" fmla="*/ 1292092 w 4847459"/>
              <a:gd name="connsiteY2" fmla="*/ 253657 h 4879638"/>
              <a:gd name="connsiteX3" fmla="*/ 2601884 w 4847459"/>
              <a:gd name="connsiteY3" fmla="*/ 2899 h 4879638"/>
              <a:gd name="connsiteX4" fmla="*/ 4847459 w 4847459"/>
              <a:gd name="connsiteY4" fmla="*/ 2425456 h 4879638"/>
              <a:gd name="connsiteX5" fmla="*/ 2395407 w 4847459"/>
              <a:gd name="connsiteY5" fmla="*/ 4877508 h 4879638"/>
              <a:gd name="connsiteX6" fmla="*/ 2349 w 4847459"/>
              <a:gd name="connsiteY6" fmla="*/ 2587687 h 4879638"/>
              <a:gd name="connsiteX0" fmla="*/ 2349 w 4847459"/>
              <a:gd name="connsiteY0" fmla="*/ 2587687 h 4880814"/>
              <a:gd name="connsiteX1" fmla="*/ 554673 w 4847459"/>
              <a:gd name="connsiteY1" fmla="*/ 887838 h 4880814"/>
              <a:gd name="connsiteX2" fmla="*/ 1292092 w 4847459"/>
              <a:gd name="connsiteY2" fmla="*/ 253657 h 4880814"/>
              <a:gd name="connsiteX3" fmla="*/ 2601884 w 4847459"/>
              <a:gd name="connsiteY3" fmla="*/ 2899 h 4880814"/>
              <a:gd name="connsiteX4" fmla="*/ 4847459 w 4847459"/>
              <a:gd name="connsiteY4" fmla="*/ 2425456 h 4880814"/>
              <a:gd name="connsiteX5" fmla="*/ 2395407 w 4847459"/>
              <a:gd name="connsiteY5" fmla="*/ 4877508 h 4880814"/>
              <a:gd name="connsiteX6" fmla="*/ 2349 w 4847459"/>
              <a:gd name="connsiteY6" fmla="*/ 2587687 h 4880814"/>
              <a:gd name="connsiteX0" fmla="*/ 2349 w 4847459"/>
              <a:gd name="connsiteY0" fmla="*/ 2587687 h 4882213"/>
              <a:gd name="connsiteX1" fmla="*/ 554673 w 4847459"/>
              <a:gd name="connsiteY1" fmla="*/ 887838 h 4882213"/>
              <a:gd name="connsiteX2" fmla="*/ 1292092 w 4847459"/>
              <a:gd name="connsiteY2" fmla="*/ 253657 h 4882213"/>
              <a:gd name="connsiteX3" fmla="*/ 2601884 w 4847459"/>
              <a:gd name="connsiteY3" fmla="*/ 2899 h 4882213"/>
              <a:gd name="connsiteX4" fmla="*/ 4847459 w 4847459"/>
              <a:gd name="connsiteY4" fmla="*/ 2425456 h 4882213"/>
              <a:gd name="connsiteX5" fmla="*/ 2395407 w 4847459"/>
              <a:gd name="connsiteY5" fmla="*/ 4877508 h 4882213"/>
              <a:gd name="connsiteX6" fmla="*/ 2349 w 4847459"/>
              <a:gd name="connsiteY6" fmla="*/ 2587687 h 4882213"/>
              <a:gd name="connsiteX0" fmla="*/ 2349 w 4788465"/>
              <a:gd name="connsiteY0" fmla="*/ 2725837 h 5015868"/>
              <a:gd name="connsiteX1" fmla="*/ 554673 w 4788465"/>
              <a:gd name="connsiteY1" fmla="*/ 1025988 h 5015868"/>
              <a:gd name="connsiteX2" fmla="*/ 1292092 w 4788465"/>
              <a:gd name="connsiteY2" fmla="*/ 391807 h 5015868"/>
              <a:gd name="connsiteX3" fmla="*/ 2601884 w 4788465"/>
              <a:gd name="connsiteY3" fmla="*/ 141049 h 5015868"/>
              <a:gd name="connsiteX4" fmla="*/ 4788465 w 4788465"/>
              <a:gd name="connsiteY4" fmla="*/ 2622599 h 5015868"/>
              <a:gd name="connsiteX5" fmla="*/ 2395407 w 4788465"/>
              <a:gd name="connsiteY5" fmla="*/ 5015658 h 5015868"/>
              <a:gd name="connsiteX6" fmla="*/ 2349 w 4788465"/>
              <a:gd name="connsiteY6" fmla="*/ 2725837 h 5015868"/>
              <a:gd name="connsiteX0" fmla="*/ 2349 w 4817962"/>
              <a:gd name="connsiteY0" fmla="*/ 2726902 h 5016878"/>
              <a:gd name="connsiteX1" fmla="*/ 554673 w 4817962"/>
              <a:gd name="connsiteY1" fmla="*/ 1027053 h 5016878"/>
              <a:gd name="connsiteX2" fmla="*/ 1292092 w 4817962"/>
              <a:gd name="connsiteY2" fmla="*/ 392872 h 5016878"/>
              <a:gd name="connsiteX3" fmla="*/ 2601884 w 4817962"/>
              <a:gd name="connsiteY3" fmla="*/ 142114 h 5016878"/>
              <a:gd name="connsiteX4" fmla="*/ 4817962 w 4817962"/>
              <a:gd name="connsiteY4" fmla="*/ 2638412 h 5016878"/>
              <a:gd name="connsiteX5" fmla="*/ 2395407 w 4817962"/>
              <a:gd name="connsiteY5" fmla="*/ 5016723 h 5016878"/>
              <a:gd name="connsiteX6" fmla="*/ 2349 w 4817962"/>
              <a:gd name="connsiteY6" fmla="*/ 2726902 h 5016878"/>
              <a:gd name="connsiteX0" fmla="*/ 2349 w 4817962"/>
              <a:gd name="connsiteY0" fmla="*/ 2599752 h 4889728"/>
              <a:gd name="connsiteX1" fmla="*/ 554673 w 4817962"/>
              <a:gd name="connsiteY1" fmla="*/ 899903 h 4889728"/>
              <a:gd name="connsiteX2" fmla="*/ 1292092 w 4817962"/>
              <a:gd name="connsiteY2" fmla="*/ 265722 h 4889728"/>
              <a:gd name="connsiteX3" fmla="*/ 2601884 w 4817962"/>
              <a:gd name="connsiteY3" fmla="*/ 14964 h 4889728"/>
              <a:gd name="connsiteX4" fmla="*/ 4817962 w 4817962"/>
              <a:gd name="connsiteY4" fmla="*/ 2511262 h 4889728"/>
              <a:gd name="connsiteX5" fmla="*/ 2395407 w 4817962"/>
              <a:gd name="connsiteY5" fmla="*/ 4889573 h 4889728"/>
              <a:gd name="connsiteX6" fmla="*/ 2349 w 4817962"/>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1979 w 4817592"/>
              <a:gd name="connsiteY0" fmla="*/ 2599752 h 4889728"/>
              <a:gd name="connsiteX1" fmla="*/ 554303 w 4817592"/>
              <a:gd name="connsiteY1" fmla="*/ 899903 h 4889728"/>
              <a:gd name="connsiteX2" fmla="*/ 1291722 w 4817592"/>
              <a:gd name="connsiteY2" fmla="*/ 265722 h 4889728"/>
              <a:gd name="connsiteX3" fmla="*/ 2601514 w 4817592"/>
              <a:gd name="connsiteY3" fmla="*/ 14964 h 4889728"/>
              <a:gd name="connsiteX4" fmla="*/ 4817592 w 4817592"/>
              <a:gd name="connsiteY4" fmla="*/ 2511262 h 4889728"/>
              <a:gd name="connsiteX5" fmla="*/ 2395037 w 4817592"/>
              <a:gd name="connsiteY5" fmla="*/ 4889573 h 4889728"/>
              <a:gd name="connsiteX6" fmla="*/ 1979 w 4817592"/>
              <a:gd name="connsiteY6" fmla="*/ 2599752 h 4889728"/>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31422 h 4877357"/>
              <a:gd name="connsiteX1" fmla="*/ 583259 w 4846548"/>
              <a:gd name="connsiteY1" fmla="*/ 887327 h 4877357"/>
              <a:gd name="connsiteX2" fmla="*/ 1320678 w 4846548"/>
              <a:gd name="connsiteY2" fmla="*/ 253146 h 4877357"/>
              <a:gd name="connsiteX3" fmla="*/ 2630470 w 4846548"/>
              <a:gd name="connsiteY3" fmla="*/ 2388 h 4877357"/>
              <a:gd name="connsiteX4" fmla="*/ 4846548 w 4846548"/>
              <a:gd name="connsiteY4" fmla="*/ 2498686 h 4877357"/>
              <a:gd name="connsiteX5" fmla="*/ 2423993 w 4846548"/>
              <a:gd name="connsiteY5" fmla="*/ 4876997 h 4877357"/>
              <a:gd name="connsiteX6" fmla="*/ 1438 w 4846548"/>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774250 h 5020185"/>
              <a:gd name="connsiteX1" fmla="*/ 583524 w 4846813"/>
              <a:gd name="connsiteY1" fmla="*/ 1030155 h 5020185"/>
              <a:gd name="connsiteX2" fmla="*/ 1362778 w 4846813"/>
              <a:gd name="connsiteY2" fmla="*/ 384021 h 5020185"/>
              <a:gd name="connsiteX3" fmla="*/ 2630735 w 4846813"/>
              <a:gd name="connsiteY3" fmla="*/ 145216 h 5020185"/>
              <a:gd name="connsiteX4" fmla="*/ 4846813 w 4846813"/>
              <a:gd name="connsiteY4" fmla="*/ 2641514 h 5020185"/>
              <a:gd name="connsiteX5" fmla="*/ 2424258 w 4846813"/>
              <a:gd name="connsiteY5" fmla="*/ 5019825 h 5020185"/>
              <a:gd name="connsiteX6" fmla="*/ 1703 w 4846813"/>
              <a:gd name="connsiteY6" fmla="*/ 2774250 h 5020185"/>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49824" h="4879740">
                <a:moveTo>
                  <a:pt x="4714" y="2633904"/>
                </a:moveTo>
                <a:cubicBezTo>
                  <a:pt x="-41102" y="1753807"/>
                  <a:pt x="254397" y="1247878"/>
                  <a:pt x="574582" y="853951"/>
                </a:cubicBezTo>
                <a:cubicBezTo>
                  <a:pt x="743953" y="976126"/>
                  <a:pt x="1488382" y="955180"/>
                  <a:pt x="1365789" y="243675"/>
                </a:cubicBezTo>
                <a:cubicBezTo>
                  <a:pt x="1697159" y="83895"/>
                  <a:pt x="2172603" y="-24744"/>
                  <a:pt x="2633746" y="4870"/>
                </a:cubicBezTo>
                <a:cubicBezTo>
                  <a:pt x="3094889" y="34484"/>
                  <a:pt x="4770877" y="249696"/>
                  <a:pt x="4849824" y="2501168"/>
                </a:cubicBezTo>
                <a:cubicBezTo>
                  <a:pt x="4823509" y="3714086"/>
                  <a:pt x="4013078" y="4857356"/>
                  <a:pt x="2427269" y="4879479"/>
                </a:cubicBezTo>
                <a:cubicBezTo>
                  <a:pt x="841460" y="4901602"/>
                  <a:pt x="50530" y="3514001"/>
                  <a:pt x="4714" y="2633904"/>
                </a:cubicBezTo>
                <a:close/>
              </a:path>
            </a:pathLst>
          </a:custGeom>
          <a:ln>
            <a:noFill/>
          </a:ln>
        </p:spPr>
        <p:txBody>
          <a:bodyPr vert="horz" lIns="91440" tIns="45720" rIns="91440" bIns="45720" rtlCol="0" anchor="ctr">
            <a:normAutofit fontScale="92500"/>
          </a:bodyPr>
          <a:lstStyle>
            <a:lvl1pPr marL="0" indent="0" algn="ctr" defTabSz="914400" rtl="0" eaLnBrk="1" latinLnBrk="0" hangingPunct="1">
              <a:lnSpc>
                <a:spcPct val="90000"/>
              </a:lnSpc>
              <a:spcBef>
                <a:spcPts val="1000"/>
              </a:spcBef>
              <a:buFont typeface="Arial"/>
              <a:buNone/>
              <a:defRPr sz="3200" kern="1200" baseline="0">
                <a:solidFill>
                  <a:srgbClr val="6D6E6C"/>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IE" dirty="0">
                <a:solidFill>
                  <a:srgbClr val="F38B00"/>
                </a:solidFill>
              </a:rPr>
              <a:t>Integration through Food: </a:t>
            </a:r>
            <a:r>
              <a:rPr lang="en-IE" dirty="0"/>
              <a:t>UNITED INVIATIONS, SWEDEN</a:t>
            </a:r>
          </a:p>
        </p:txBody>
      </p:sp>
    </p:spTree>
    <p:extLst>
      <p:ext uri="{BB962C8B-B14F-4D97-AF65-F5344CB8AC3E}">
        <p14:creationId xmlns:p14="http://schemas.microsoft.com/office/powerpoint/2010/main" val="29219205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176FBF9-31F2-4AF6-81DB-293B407FCCA7}"/>
              </a:ext>
            </a:extLst>
          </p:cNvPr>
          <p:cNvSpPr>
            <a:spLocks noGrp="1"/>
          </p:cNvSpPr>
          <p:nvPr>
            <p:ph type="body" sz="quarter" idx="20"/>
          </p:nvPr>
        </p:nvSpPr>
        <p:spPr>
          <a:xfrm>
            <a:off x="2495266" y="1274491"/>
            <a:ext cx="8403792" cy="3872188"/>
          </a:xfrm>
        </p:spPr>
        <p:txBody>
          <a:bodyPr/>
          <a:lstStyle/>
          <a:p>
            <a:pPr marL="0" indent="0">
              <a:buNone/>
            </a:pPr>
            <a:r>
              <a:rPr lang="en-IE" dirty="0"/>
              <a:t>Watch Ebba in her TEDx Talk as she explains the whole concept.</a:t>
            </a:r>
          </a:p>
        </p:txBody>
      </p:sp>
      <p:pic>
        <p:nvPicPr>
          <p:cNvPr id="4" name="Online Media 3" title="Have an immigrant over for dinner | Ebba Akerman | TEDxStockholmSalon">
            <a:hlinkClick r:id="" action="ppaction://media"/>
            <a:extLst>
              <a:ext uri="{FF2B5EF4-FFF2-40B4-BE49-F238E27FC236}">
                <a16:creationId xmlns:a16="http://schemas.microsoft.com/office/drawing/2014/main" id="{44E75B14-139D-4FC2-8745-8C489634C2F0}"/>
              </a:ext>
            </a:extLst>
          </p:cNvPr>
          <p:cNvPicPr>
            <a:picLocks noRot="1" noChangeAspect="1"/>
          </p:cNvPicPr>
          <p:nvPr>
            <a:videoFile r:link="rId1"/>
          </p:nvPr>
        </p:nvPicPr>
        <p:blipFill>
          <a:blip r:embed="rId3"/>
          <a:stretch>
            <a:fillRect/>
          </a:stretch>
        </p:blipFill>
        <p:spPr>
          <a:xfrm>
            <a:off x="2731770" y="1925905"/>
            <a:ext cx="7646670" cy="4301252"/>
          </a:xfrm>
          <a:prstGeom prst="rect">
            <a:avLst/>
          </a:prstGeom>
        </p:spPr>
      </p:pic>
      <p:sp>
        <p:nvSpPr>
          <p:cNvPr id="11" name="Text Placeholder 2">
            <a:extLst>
              <a:ext uri="{FF2B5EF4-FFF2-40B4-BE49-F238E27FC236}">
                <a16:creationId xmlns:a16="http://schemas.microsoft.com/office/drawing/2014/main" id="{88E3246D-6490-427C-AD24-85ECD4822845}"/>
              </a:ext>
            </a:extLst>
          </p:cNvPr>
          <p:cNvSpPr txBox="1">
            <a:spLocks/>
          </p:cNvSpPr>
          <p:nvPr/>
        </p:nvSpPr>
        <p:spPr>
          <a:xfrm>
            <a:off x="2289526" y="202264"/>
            <a:ext cx="8987512" cy="857158"/>
          </a:xfrm>
          <a:custGeom>
            <a:avLst/>
            <a:gdLst>
              <a:gd name="connsiteX0" fmla="*/ 0 w 4904103"/>
              <a:gd name="connsiteY0" fmla="*/ 2452052 h 4904103"/>
              <a:gd name="connsiteX1" fmla="*/ 2452052 w 4904103"/>
              <a:gd name="connsiteY1" fmla="*/ 0 h 4904103"/>
              <a:gd name="connsiteX2" fmla="*/ 4904104 w 4904103"/>
              <a:gd name="connsiteY2" fmla="*/ 2452052 h 4904103"/>
              <a:gd name="connsiteX3" fmla="*/ 2452052 w 4904103"/>
              <a:gd name="connsiteY3" fmla="*/ 4904104 h 4904103"/>
              <a:gd name="connsiteX4" fmla="*/ 0 w 4904103"/>
              <a:gd name="connsiteY4" fmla="*/ 2452052 h 4904103"/>
              <a:gd name="connsiteX0" fmla="*/ 7934 w 4912038"/>
              <a:gd name="connsiteY0" fmla="*/ 2452052 h 4904104"/>
              <a:gd name="connsiteX1" fmla="*/ 2459986 w 4912038"/>
              <a:gd name="connsiteY1" fmla="*/ 0 h 4904104"/>
              <a:gd name="connsiteX2" fmla="*/ 4912038 w 4912038"/>
              <a:gd name="connsiteY2" fmla="*/ 2452052 h 4904104"/>
              <a:gd name="connsiteX3" fmla="*/ 2459986 w 4912038"/>
              <a:gd name="connsiteY3" fmla="*/ 4904104 h 4904104"/>
              <a:gd name="connsiteX4" fmla="*/ 7934 w 4912038"/>
              <a:gd name="connsiteY4" fmla="*/ 2452052 h 4904104"/>
              <a:gd name="connsiteX0" fmla="*/ 46476 w 4950580"/>
              <a:gd name="connsiteY0" fmla="*/ 2544376 h 4996428"/>
              <a:gd name="connsiteX1" fmla="*/ 1011755 w 4950580"/>
              <a:gd name="connsiteY1" fmla="*/ 711790 h 4996428"/>
              <a:gd name="connsiteX2" fmla="*/ 2498528 w 4950580"/>
              <a:gd name="connsiteY2" fmla="*/ 92324 h 4996428"/>
              <a:gd name="connsiteX3" fmla="*/ 4950580 w 4950580"/>
              <a:gd name="connsiteY3" fmla="*/ 2544376 h 4996428"/>
              <a:gd name="connsiteX4" fmla="*/ 2498528 w 4950580"/>
              <a:gd name="connsiteY4" fmla="*/ 4996428 h 4996428"/>
              <a:gd name="connsiteX5" fmla="*/ 46476 w 4950580"/>
              <a:gd name="connsiteY5" fmla="*/ 2544376 h 4996428"/>
              <a:gd name="connsiteX0" fmla="*/ 45841 w 4949945"/>
              <a:gd name="connsiteY0" fmla="*/ 2544376 h 4996428"/>
              <a:gd name="connsiteX1" fmla="*/ 1011120 w 4949945"/>
              <a:gd name="connsiteY1" fmla="*/ 711790 h 4996428"/>
              <a:gd name="connsiteX2" fmla="*/ 2497893 w 4949945"/>
              <a:gd name="connsiteY2" fmla="*/ 92324 h 4996428"/>
              <a:gd name="connsiteX3" fmla="*/ 4949945 w 4949945"/>
              <a:gd name="connsiteY3" fmla="*/ 2544376 h 4996428"/>
              <a:gd name="connsiteX4" fmla="*/ 2497893 w 4949945"/>
              <a:gd name="connsiteY4" fmla="*/ 4996428 h 4996428"/>
              <a:gd name="connsiteX5" fmla="*/ 45841 w 4949945"/>
              <a:gd name="connsiteY5" fmla="*/ 2544376 h 4996428"/>
              <a:gd name="connsiteX0" fmla="*/ 26997 w 4931101"/>
              <a:gd name="connsiteY0" fmla="*/ 2513559 h 4965611"/>
              <a:gd name="connsiteX1" fmla="*/ 1242999 w 4931101"/>
              <a:gd name="connsiteY1" fmla="*/ 887451 h 4965611"/>
              <a:gd name="connsiteX2" fmla="*/ 2479049 w 4931101"/>
              <a:gd name="connsiteY2" fmla="*/ 61507 h 4965611"/>
              <a:gd name="connsiteX3" fmla="*/ 4931101 w 4931101"/>
              <a:gd name="connsiteY3" fmla="*/ 2513559 h 4965611"/>
              <a:gd name="connsiteX4" fmla="*/ 2479049 w 4931101"/>
              <a:gd name="connsiteY4" fmla="*/ 4965611 h 4965611"/>
              <a:gd name="connsiteX5" fmla="*/ 26997 w 4931101"/>
              <a:gd name="connsiteY5" fmla="*/ 2513559 h 4965611"/>
              <a:gd name="connsiteX0" fmla="*/ 46172 w 4950276"/>
              <a:gd name="connsiteY0" fmla="*/ 2513559 h 4965611"/>
              <a:gd name="connsiteX1" fmla="*/ 1262174 w 4950276"/>
              <a:gd name="connsiteY1" fmla="*/ 887451 h 4965611"/>
              <a:gd name="connsiteX2" fmla="*/ 2498224 w 4950276"/>
              <a:gd name="connsiteY2" fmla="*/ 61507 h 4965611"/>
              <a:gd name="connsiteX3" fmla="*/ 4950276 w 4950276"/>
              <a:gd name="connsiteY3" fmla="*/ 2513559 h 4965611"/>
              <a:gd name="connsiteX4" fmla="*/ 2498224 w 4950276"/>
              <a:gd name="connsiteY4" fmla="*/ 4965611 h 4965611"/>
              <a:gd name="connsiteX5" fmla="*/ 46172 w 4950276"/>
              <a:gd name="connsiteY5" fmla="*/ 2513559 h 4965611"/>
              <a:gd name="connsiteX0" fmla="*/ 48053 w 4922660"/>
              <a:gd name="connsiteY0" fmla="*/ 2720036 h 4966157"/>
              <a:gd name="connsiteX1" fmla="*/ 1234558 w 4922660"/>
              <a:gd name="connsiteY1" fmla="*/ 887451 h 4966157"/>
              <a:gd name="connsiteX2" fmla="*/ 2470608 w 4922660"/>
              <a:gd name="connsiteY2" fmla="*/ 61507 h 4966157"/>
              <a:gd name="connsiteX3" fmla="*/ 4922660 w 4922660"/>
              <a:gd name="connsiteY3" fmla="*/ 2513559 h 4966157"/>
              <a:gd name="connsiteX4" fmla="*/ 2470608 w 4922660"/>
              <a:gd name="connsiteY4" fmla="*/ 4965611 h 4966157"/>
              <a:gd name="connsiteX5" fmla="*/ 48053 w 4922660"/>
              <a:gd name="connsiteY5" fmla="*/ 2720036 h 4966157"/>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61473 h 5008581"/>
              <a:gd name="connsiteX1" fmla="*/ 1215769 w 4903871"/>
              <a:gd name="connsiteY1" fmla="*/ 928888 h 5008581"/>
              <a:gd name="connsiteX2" fmla="*/ 2599303 w 4903871"/>
              <a:gd name="connsiteY2" fmla="*/ 58698 h 5008581"/>
              <a:gd name="connsiteX3" fmla="*/ 4903871 w 4903871"/>
              <a:gd name="connsiteY3" fmla="*/ 2554996 h 5008581"/>
              <a:gd name="connsiteX4" fmla="*/ 2451819 w 4903871"/>
              <a:gd name="connsiteY4" fmla="*/ 5007048 h 5008581"/>
              <a:gd name="connsiteX5" fmla="*/ 29264 w 4903871"/>
              <a:gd name="connsiteY5" fmla="*/ 2761473 h 5008581"/>
              <a:gd name="connsiteX0" fmla="*/ 29264 w 4903871"/>
              <a:gd name="connsiteY0" fmla="*/ 2775833 h 5022941"/>
              <a:gd name="connsiteX1" fmla="*/ 1215769 w 4903871"/>
              <a:gd name="connsiteY1" fmla="*/ 943248 h 5022941"/>
              <a:gd name="connsiteX2" fmla="*/ 2599303 w 4903871"/>
              <a:gd name="connsiteY2" fmla="*/ 73058 h 5022941"/>
              <a:gd name="connsiteX3" fmla="*/ 4903871 w 4903871"/>
              <a:gd name="connsiteY3" fmla="*/ 2569356 h 5022941"/>
              <a:gd name="connsiteX4" fmla="*/ 2451819 w 4903871"/>
              <a:gd name="connsiteY4" fmla="*/ 5021408 h 5022941"/>
              <a:gd name="connsiteX5" fmla="*/ 29264 w 4903871"/>
              <a:gd name="connsiteY5" fmla="*/ 2775833 h 5022941"/>
              <a:gd name="connsiteX0" fmla="*/ 15925 w 4890532"/>
              <a:gd name="connsiteY0" fmla="*/ 2765410 h 5011527"/>
              <a:gd name="connsiteX1" fmla="*/ 1600637 w 4890532"/>
              <a:gd name="connsiteY1" fmla="*/ 1006567 h 5011527"/>
              <a:gd name="connsiteX2" fmla="*/ 2585964 w 4890532"/>
              <a:gd name="connsiteY2" fmla="*/ 62635 h 5011527"/>
              <a:gd name="connsiteX3" fmla="*/ 4890532 w 4890532"/>
              <a:gd name="connsiteY3" fmla="*/ 2558933 h 5011527"/>
              <a:gd name="connsiteX4" fmla="*/ 2438480 w 4890532"/>
              <a:gd name="connsiteY4" fmla="*/ 5010985 h 5011527"/>
              <a:gd name="connsiteX5" fmla="*/ 15925 w 4890532"/>
              <a:gd name="connsiteY5" fmla="*/ 2765410 h 5011527"/>
              <a:gd name="connsiteX0" fmla="*/ 194654 w 5069261"/>
              <a:gd name="connsiteY0" fmla="*/ 2763498 h 5009614"/>
              <a:gd name="connsiteX1" fmla="*/ 776475 w 5069261"/>
              <a:gd name="connsiteY1" fmla="*/ 1019403 h 5009614"/>
              <a:gd name="connsiteX2" fmla="*/ 2764693 w 5069261"/>
              <a:gd name="connsiteY2" fmla="*/ 60723 h 5009614"/>
              <a:gd name="connsiteX3" fmla="*/ 5069261 w 5069261"/>
              <a:gd name="connsiteY3" fmla="*/ 2557021 h 5009614"/>
              <a:gd name="connsiteX4" fmla="*/ 2617209 w 5069261"/>
              <a:gd name="connsiteY4" fmla="*/ 5009073 h 5009614"/>
              <a:gd name="connsiteX5" fmla="*/ 194654 w 5069261"/>
              <a:gd name="connsiteY5" fmla="*/ 2763498 h 5009614"/>
              <a:gd name="connsiteX0" fmla="*/ 194654 w 5069261"/>
              <a:gd name="connsiteY0" fmla="*/ 2793721 h 5039837"/>
              <a:gd name="connsiteX1" fmla="*/ 776475 w 5069261"/>
              <a:gd name="connsiteY1" fmla="*/ 1049626 h 5039837"/>
              <a:gd name="connsiteX2" fmla="*/ 1218926 w 5069261"/>
              <a:gd name="connsiteY2" fmla="*/ 592426 h 5039837"/>
              <a:gd name="connsiteX3" fmla="*/ 2764693 w 5069261"/>
              <a:gd name="connsiteY3" fmla="*/ 90946 h 5039837"/>
              <a:gd name="connsiteX4" fmla="*/ 5069261 w 5069261"/>
              <a:gd name="connsiteY4" fmla="*/ 2587244 h 5039837"/>
              <a:gd name="connsiteX5" fmla="*/ 2617209 w 5069261"/>
              <a:gd name="connsiteY5" fmla="*/ 5039296 h 5039837"/>
              <a:gd name="connsiteX6" fmla="*/ 194654 w 5069261"/>
              <a:gd name="connsiteY6" fmla="*/ 2793721 h 5039837"/>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704662 h 4950778"/>
              <a:gd name="connsiteX1" fmla="*/ 776475 w 5069261"/>
              <a:gd name="connsiteY1" fmla="*/ 960567 h 4950778"/>
              <a:gd name="connsiteX2" fmla="*/ 1513894 w 5069261"/>
              <a:gd name="connsiteY2" fmla="*/ 326386 h 4950778"/>
              <a:gd name="connsiteX3" fmla="*/ 2764693 w 5069261"/>
              <a:gd name="connsiteY3" fmla="*/ 1887 h 4950778"/>
              <a:gd name="connsiteX4" fmla="*/ 5069261 w 5069261"/>
              <a:gd name="connsiteY4" fmla="*/ 2498185 h 4950778"/>
              <a:gd name="connsiteX5" fmla="*/ 2617209 w 5069261"/>
              <a:gd name="connsiteY5" fmla="*/ 4950237 h 4950778"/>
              <a:gd name="connsiteX6" fmla="*/ 194654 w 5069261"/>
              <a:gd name="connsiteY6" fmla="*/ 2704662 h 4950778"/>
              <a:gd name="connsiteX0" fmla="*/ 194654 w 5069261"/>
              <a:gd name="connsiteY0" fmla="*/ 2617527 h 4863643"/>
              <a:gd name="connsiteX1" fmla="*/ 776475 w 5069261"/>
              <a:gd name="connsiteY1" fmla="*/ 873432 h 4863643"/>
              <a:gd name="connsiteX2" fmla="*/ 1513894 w 5069261"/>
              <a:gd name="connsiteY2" fmla="*/ 239251 h 4863643"/>
              <a:gd name="connsiteX3" fmla="*/ 2823686 w 5069261"/>
              <a:gd name="connsiteY3" fmla="*/ 3242 h 4863643"/>
              <a:gd name="connsiteX4" fmla="*/ 5069261 w 5069261"/>
              <a:gd name="connsiteY4" fmla="*/ 2411050 h 4863643"/>
              <a:gd name="connsiteX5" fmla="*/ 2617209 w 5069261"/>
              <a:gd name="connsiteY5" fmla="*/ 4863102 h 4863643"/>
              <a:gd name="connsiteX6" fmla="*/ 194654 w 5069261"/>
              <a:gd name="connsiteY6" fmla="*/ 2617527 h 4863643"/>
              <a:gd name="connsiteX0" fmla="*/ 194654 w 5069261"/>
              <a:gd name="connsiteY0" fmla="*/ 2631933 h 4878049"/>
              <a:gd name="connsiteX1" fmla="*/ 776475 w 5069261"/>
              <a:gd name="connsiteY1" fmla="*/ 887838 h 4878049"/>
              <a:gd name="connsiteX2" fmla="*/ 1513894 w 5069261"/>
              <a:gd name="connsiteY2" fmla="*/ 253657 h 4878049"/>
              <a:gd name="connsiteX3" fmla="*/ 2823686 w 5069261"/>
              <a:gd name="connsiteY3" fmla="*/ 2899 h 4878049"/>
              <a:gd name="connsiteX4" fmla="*/ 5069261 w 5069261"/>
              <a:gd name="connsiteY4" fmla="*/ 2425456 h 4878049"/>
              <a:gd name="connsiteX5" fmla="*/ 2617209 w 5069261"/>
              <a:gd name="connsiteY5" fmla="*/ 4877508 h 4878049"/>
              <a:gd name="connsiteX6" fmla="*/ 194654 w 5069261"/>
              <a:gd name="connsiteY6" fmla="*/ 2631933 h 4878049"/>
              <a:gd name="connsiteX0" fmla="*/ 16653 w 4891260"/>
              <a:gd name="connsiteY0" fmla="*/ 2631933 h 4878213"/>
              <a:gd name="connsiteX1" fmla="*/ 598474 w 4891260"/>
              <a:gd name="connsiteY1" fmla="*/ 887838 h 4878213"/>
              <a:gd name="connsiteX2" fmla="*/ 1335893 w 4891260"/>
              <a:gd name="connsiteY2" fmla="*/ 253657 h 4878213"/>
              <a:gd name="connsiteX3" fmla="*/ 2645685 w 4891260"/>
              <a:gd name="connsiteY3" fmla="*/ 2899 h 4878213"/>
              <a:gd name="connsiteX4" fmla="*/ 4891260 w 4891260"/>
              <a:gd name="connsiteY4" fmla="*/ 2425456 h 4878213"/>
              <a:gd name="connsiteX5" fmla="*/ 2439208 w 4891260"/>
              <a:gd name="connsiteY5" fmla="*/ 4877508 h 4878213"/>
              <a:gd name="connsiteX6" fmla="*/ 16653 w 4891260"/>
              <a:gd name="connsiteY6" fmla="*/ 2631933 h 4878213"/>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859 w 4845221"/>
              <a:gd name="connsiteY0" fmla="*/ 2572939 h 4877951"/>
              <a:gd name="connsiteX1" fmla="*/ 552435 w 4845221"/>
              <a:gd name="connsiteY1" fmla="*/ 887838 h 4877951"/>
              <a:gd name="connsiteX2" fmla="*/ 1289854 w 4845221"/>
              <a:gd name="connsiteY2" fmla="*/ 253657 h 4877951"/>
              <a:gd name="connsiteX3" fmla="*/ 2599646 w 4845221"/>
              <a:gd name="connsiteY3" fmla="*/ 2899 h 4877951"/>
              <a:gd name="connsiteX4" fmla="*/ 4845221 w 4845221"/>
              <a:gd name="connsiteY4" fmla="*/ 2425456 h 4877951"/>
              <a:gd name="connsiteX5" fmla="*/ 2393169 w 4845221"/>
              <a:gd name="connsiteY5" fmla="*/ 4877508 h 4877951"/>
              <a:gd name="connsiteX6" fmla="*/ 14859 w 4845221"/>
              <a:gd name="connsiteY6" fmla="*/ 2572939 h 4877951"/>
              <a:gd name="connsiteX0" fmla="*/ 2508 w 4832870"/>
              <a:gd name="connsiteY0" fmla="*/ 2572939 h 4877927"/>
              <a:gd name="connsiteX1" fmla="*/ 540084 w 4832870"/>
              <a:gd name="connsiteY1" fmla="*/ 887838 h 4877927"/>
              <a:gd name="connsiteX2" fmla="*/ 1277503 w 4832870"/>
              <a:gd name="connsiteY2" fmla="*/ 253657 h 4877927"/>
              <a:gd name="connsiteX3" fmla="*/ 2587295 w 4832870"/>
              <a:gd name="connsiteY3" fmla="*/ 2899 h 4877927"/>
              <a:gd name="connsiteX4" fmla="*/ 4832870 w 4832870"/>
              <a:gd name="connsiteY4" fmla="*/ 2425456 h 4877927"/>
              <a:gd name="connsiteX5" fmla="*/ 2380818 w 4832870"/>
              <a:gd name="connsiteY5" fmla="*/ 4877508 h 4877927"/>
              <a:gd name="connsiteX6" fmla="*/ 2508 w 4832870"/>
              <a:gd name="connsiteY6" fmla="*/ 2572939 h 4877927"/>
              <a:gd name="connsiteX0" fmla="*/ 2349 w 4847459"/>
              <a:gd name="connsiteY0" fmla="*/ 2587687 h 4878020"/>
              <a:gd name="connsiteX1" fmla="*/ 554673 w 4847459"/>
              <a:gd name="connsiteY1" fmla="*/ 887838 h 4878020"/>
              <a:gd name="connsiteX2" fmla="*/ 1292092 w 4847459"/>
              <a:gd name="connsiteY2" fmla="*/ 253657 h 4878020"/>
              <a:gd name="connsiteX3" fmla="*/ 2601884 w 4847459"/>
              <a:gd name="connsiteY3" fmla="*/ 2899 h 4878020"/>
              <a:gd name="connsiteX4" fmla="*/ 4847459 w 4847459"/>
              <a:gd name="connsiteY4" fmla="*/ 2425456 h 4878020"/>
              <a:gd name="connsiteX5" fmla="*/ 2395407 w 4847459"/>
              <a:gd name="connsiteY5" fmla="*/ 4877508 h 4878020"/>
              <a:gd name="connsiteX6" fmla="*/ 2349 w 4847459"/>
              <a:gd name="connsiteY6" fmla="*/ 2587687 h 4878020"/>
              <a:gd name="connsiteX0" fmla="*/ 2349 w 4847459"/>
              <a:gd name="connsiteY0" fmla="*/ 2587687 h 4879638"/>
              <a:gd name="connsiteX1" fmla="*/ 554673 w 4847459"/>
              <a:gd name="connsiteY1" fmla="*/ 887838 h 4879638"/>
              <a:gd name="connsiteX2" fmla="*/ 1292092 w 4847459"/>
              <a:gd name="connsiteY2" fmla="*/ 253657 h 4879638"/>
              <a:gd name="connsiteX3" fmla="*/ 2601884 w 4847459"/>
              <a:gd name="connsiteY3" fmla="*/ 2899 h 4879638"/>
              <a:gd name="connsiteX4" fmla="*/ 4847459 w 4847459"/>
              <a:gd name="connsiteY4" fmla="*/ 2425456 h 4879638"/>
              <a:gd name="connsiteX5" fmla="*/ 2395407 w 4847459"/>
              <a:gd name="connsiteY5" fmla="*/ 4877508 h 4879638"/>
              <a:gd name="connsiteX6" fmla="*/ 2349 w 4847459"/>
              <a:gd name="connsiteY6" fmla="*/ 2587687 h 4879638"/>
              <a:gd name="connsiteX0" fmla="*/ 2349 w 4847459"/>
              <a:gd name="connsiteY0" fmla="*/ 2587687 h 4880814"/>
              <a:gd name="connsiteX1" fmla="*/ 554673 w 4847459"/>
              <a:gd name="connsiteY1" fmla="*/ 887838 h 4880814"/>
              <a:gd name="connsiteX2" fmla="*/ 1292092 w 4847459"/>
              <a:gd name="connsiteY2" fmla="*/ 253657 h 4880814"/>
              <a:gd name="connsiteX3" fmla="*/ 2601884 w 4847459"/>
              <a:gd name="connsiteY3" fmla="*/ 2899 h 4880814"/>
              <a:gd name="connsiteX4" fmla="*/ 4847459 w 4847459"/>
              <a:gd name="connsiteY4" fmla="*/ 2425456 h 4880814"/>
              <a:gd name="connsiteX5" fmla="*/ 2395407 w 4847459"/>
              <a:gd name="connsiteY5" fmla="*/ 4877508 h 4880814"/>
              <a:gd name="connsiteX6" fmla="*/ 2349 w 4847459"/>
              <a:gd name="connsiteY6" fmla="*/ 2587687 h 4880814"/>
              <a:gd name="connsiteX0" fmla="*/ 2349 w 4847459"/>
              <a:gd name="connsiteY0" fmla="*/ 2587687 h 4882213"/>
              <a:gd name="connsiteX1" fmla="*/ 554673 w 4847459"/>
              <a:gd name="connsiteY1" fmla="*/ 887838 h 4882213"/>
              <a:gd name="connsiteX2" fmla="*/ 1292092 w 4847459"/>
              <a:gd name="connsiteY2" fmla="*/ 253657 h 4882213"/>
              <a:gd name="connsiteX3" fmla="*/ 2601884 w 4847459"/>
              <a:gd name="connsiteY3" fmla="*/ 2899 h 4882213"/>
              <a:gd name="connsiteX4" fmla="*/ 4847459 w 4847459"/>
              <a:gd name="connsiteY4" fmla="*/ 2425456 h 4882213"/>
              <a:gd name="connsiteX5" fmla="*/ 2395407 w 4847459"/>
              <a:gd name="connsiteY5" fmla="*/ 4877508 h 4882213"/>
              <a:gd name="connsiteX6" fmla="*/ 2349 w 4847459"/>
              <a:gd name="connsiteY6" fmla="*/ 2587687 h 4882213"/>
              <a:gd name="connsiteX0" fmla="*/ 2349 w 4788465"/>
              <a:gd name="connsiteY0" fmla="*/ 2725837 h 5015868"/>
              <a:gd name="connsiteX1" fmla="*/ 554673 w 4788465"/>
              <a:gd name="connsiteY1" fmla="*/ 1025988 h 5015868"/>
              <a:gd name="connsiteX2" fmla="*/ 1292092 w 4788465"/>
              <a:gd name="connsiteY2" fmla="*/ 391807 h 5015868"/>
              <a:gd name="connsiteX3" fmla="*/ 2601884 w 4788465"/>
              <a:gd name="connsiteY3" fmla="*/ 141049 h 5015868"/>
              <a:gd name="connsiteX4" fmla="*/ 4788465 w 4788465"/>
              <a:gd name="connsiteY4" fmla="*/ 2622599 h 5015868"/>
              <a:gd name="connsiteX5" fmla="*/ 2395407 w 4788465"/>
              <a:gd name="connsiteY5" fmla="*/ 5015658 h 5015868"/>
              <a:gd name="connsiteX6" fmla="*/ 2349 w 4788465"/>
              <a:gd name="connsiteY6" fmla="*/ 2725837 h 5015868"/>
              <a:gd name="connsiteX0" fmla="*/ 2349 w 4817962"/>
              <a:gd name="connsiteY0" fmla="*/ 2726902 h 5016878"/>
              <a:gd name="connsiteX1" fmla="*/ 554673 w 4817962"/>
              <a:gd name="connsiteY1" fmla="*/ 1027053 h 5016878"/>
              <a:gd name="connsiteX2" fmla="*/ 1292092 w 4817962"/>
              <a:gd name="connsiteY2" fmla="*/ 392872 h 5016878"/>
              <a:gd name="connsiteX3" fmla="*/ 2601884 w 4817962"/>
              <a:gd name="connsiteY3" fmla="*/ 142114 h 5016878"/>
              <a:gd name="connsiteX4" fmla="*/ 4817962 w 4817962"/>
              <a:gd name="connsiteY4" fmla="*/ 2638412 h 5016878"/>
              <a:gd name="connsiteX5" fmla="*/ 2395407 w 4817962"/>
              <a:gd name="connsiteY5" fmla="*/ 5016723 h 5016878"/>
              <a:gd name="connsiteX6" fmla="*/ 2349 w 4817962"/>
              <a:gd name="connsiteY6" fmla="*/ 2726902 h 5016878"/>
              <a:gd name="connsiteX0" fmla="*/ 2349 w 4817962"/>
              <a:gd name="connsiteY0" fmla="*/ 2599752 h 4889728"/>
              <a:gd name="connsiteX1" fmla="*/ 554673 w 4817962"/>
              <a:gd name="connsiteY1" fmla="*/ 899903 h 4889728"/>
              <a:gd name="connsiteX2" fmla="*/ 1292092 w 4817962"/>
              <a:gd name="connsiteY2" fmla="*/ 265722 h 4889728"/>
              <a:gd name="connsiteX3" fmla="*/ 2601884 w 4817962"/>
              <a:gd name="connsiteY3" fmla="*/ 14964 h 4889728"/>
              <a:gd name="connsiteX4" fmla="*/ 4817962 w 4817962"/>
              <a:gd name="connsiteY4" fmla="*/ 2511262 h 4889728"/>
              <a:gd name="connsiteX5" fmla="*/ 2395407 w 4817962"/>
              <a:gd name="connsiteY5" fmla="*/ 4889573 h 4889728"/>
              <a:gd name="connsiteX6" fmla="*/ 2349 w 4817962"/>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1979 w 4817592"/>
              <a:gd name="connsiteY0" fmla="*/ 2599752 h 4889728"/>
              <a:gd name="connsiteX1" fmla="*/ 554303 w 4817592"/>
              <a:gd name="connsiteY1" fmla="*/ 899903 h 4889728"/>
              <a:gd name="connsiteX2" fmla="*/ 1291722 w 4817592"/>
              <a:gd name="connsiteY2" fmla="*/ 265722 h 4889728"/>
              <a:gd name="connsiteX3" fmla="*/ 2601514 w 4817592"/>
              <a:gd name="connsiteY3" fmla="*/ 14964 h 4889728"/>
              <a:gd name="connsiteX4" fmla="*/ 4817592 w 4817592"/>
              <a:gd name="connsiteY4" fmla="*/ 2511262 h 4889728"/>
              <a:gd name="connsiteX5" fmla="*/ 2395037 w 4817592"/>
              <a:gd name="connsiteY5" fmla="*/ 4889573 h 4889728"/>
              <a:gd name="connsiteX6" fmla="*/ 1979 w 4817592"/>
              <a:gd name="connsiteY6" fmla="*/ 2599752 h 4889728"/>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31422 h 4877357"/>
              <a:gd name="connsiteX1" fmla="*/ 583259 w 4846548"/>
              <a:gd name="connsiteY1" fmla="*/ 887327 h 4877357"/>
              <a:gd name="connsiteX2" fmla="*/ 1320678 w 4846548"/>
              <a:gd name="connsiteY2" fmla="*/ 253146 h 4877357"/>
              <a:gd name="connsiteX3" fmla="*/ 2630470 w 4846548"/>
              <a:gd name="connsiteY3" fmla="*/ 2388 h 4877357"/>
              <a:gd name="connsiteX4" fmla="*/ 4846548 w 4846548"/>
              <a:gd name="connsiteY4" fmla="*/ 2498686 h 4877357"/>
              <a:gd name="connsiteX5" fmla="*/ 2423993 w 4846548"/>
              <a:gd name="connsiteY5" fmla="*/ 4876997 h 4877357"/>
              <a:gd name="connsiteX6" fmla="*/ 1438 w 4846548"/>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774250 h 5020185"/>
              <a:gd name="connsiteX1" fmla="*/ 583524 w 4846813"/>
              <a:gd name="connsiteY1" fmla="*/ 1030155 h 5020185"/>
              <a:gd name="connsiteX2" fmla="*/ 1362778 w 4846813"/>
              <a:gd name="connsiteY2" fmla="*/ 384021 h 5020185"/>
              <a:gd name="connsiteX3" fmla="*/ 2630735 w 4846813"/>
              <a:gd name="connsiteY3" fmla="*/ 145216 h 5020185"/>
              <a:gd name="connsiteX4" fmla="*/ 4846813 w 4846813"/>
              <a:gd name="connsiteY4" fmla="*/ 2641514 h 5020185"/>
              <a:gd name="connsiteX5" fmla="*/ 2424258 w 4846813"/>
              <a:gd name="connsiteY5" fmla="*/ 5019825 h 5020185"/>
              <a:gd name="connsiteX6" fmla="*/ 1703 w 4846813"/>
              <a:gd name="connsiteY6" fmla="*/ 2774250 h 5020185"/>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49824" h="4879740">
                <a:moveTo>
                  <a:pt x="4714" y="2633904"/>
                </a:moveTo>
                <a:cubicBezTo>
                  <a:pt x="-41102" y="1753807"/>
                  <a:pt x="254397" y="1247878"/>
                  <a:pt x="574582" y="853951"/>
                </a:cubicBezTo>
                <a:cubicBezTo>
                  <a:pt x="743953" y="976126"/>
                  <a:pt x="1488382" y="955180"/>
                  <a:pt x="1365789" y="243675"/>
                </a:cubicBezTo>
                <a:cubicBezTo>
                  <a:pt x="1697159" y="83895"/>
                  <a:pt x="2172603" y="-24744"/>
                  <a:pt x="2633746" y="4870"/>
                </a:cubicBezTo>
                <a:cubicBezTo>
                  <a:pt x="3094889" y="34484"/>
                  <a:pt x="4770877" y="249696"/>
                  <a:pt x="4849824" y="2501168"/>
                </a:cubicBezTo>
                <a:cubicBezTo>
                  <a:pt x="4823509" y="3714086"/>
                  <a:pt x="4013078" y="4857356"/>
                  <a:pt x="2427269" y="4879479"/>
                </a:cubicBezTo>
                <a:cubicBezTo>
                  <a:pt x="841460" y="4901602"/>
                  <a:pt x="50530" y="3514001"/>
                  <a:pt x="4714" y="2633904"/>
                </a:cubicBezTo>
                <a:close/>
              </a:path>
            </a:pathLst>
          </a:custGeom>
          <a:ln>
            <a:noFill/>
          </a:ln>
        </p:spPr>
        <p:txBody>
          <a:bodyPr vert="horz" lIns="91440" tIns="45720" rIns="91440" bIns="45720" rtlCol="0" anchor="ctr">
            <a:normAutofit fontScale="92500"/>
          </a:bodyPr>
          <a:lstStyle>
            <a:lvl1pPr marL="0" indent="0" algn="ctr" defTabSz="914400" rtl="0" eaLnBrk="1" latinLnBrk="0" hangingPunct="1">
              <a:lnSpc>
                <a:spcPct val="90000"/>
              </a:lnSpc>
              <a:spcBef>
                <a:spcPts val="1000"/>
              </a:spcBef>
              <a:buFont typeface="Arial"/>
              <a:buNone/>
              <a:defRPr sz="3200" kern="1200" baseline="0">
                <a:solidFill>
                  <a:srgbClr val="6D6E6C"/>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IE" dirty="0">
                <a:solidFill>
                  <a:srgbClr val="F38B00"/>
                </a:solidFill>
              </a:rPr>
              <a:t>Integration through Food: </a:t>
            </a:r>
            <a:r>
              <a:rPr lang="en-IE" dirty="0"/>
              <a:t>UNITED INVIATIONS, SWEDEN</a:t>
            </a:r>
          </a:p>
        </p:txBody>
      </p:sp>
    </p:spTree>
    <p:extLst>
      <p:ext uri="{BB962C8B-B14F-4D97-AF65-F5344CB8AC3E}">
        <p14:creationId xmlns:p14="http://schemas.microsoft.com/office/powerpoint/2010/main" val="1846836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17FFC96-96A6-4C5E-9C05-152851360EF0}"/>
              </a:ext>
            </a:extLst>
          </p:cNvPr>
          <p:cNvSpPr>
            <a:spLocks noGrp="1"/>
          </p:cNvSpPr>
          <p:nvPr>
            <p:ph type="body" sz="quarter" idx="20"/>
          </p:nvPr>
        </p:nvSpPr>
        <p:spPr>
          <a:xfrm>
            <a:off x="5097780" y="1520042"/>
            <a:ext cx="6561298" cy="4039496"/>
          </a:xfrm>
        </p:spPr>
        <p:txBody>
          <a:bodyPr/>
          <a:lstStyle/>
          <a:p>
            <a:r>
              <a:rPr lang="en-IE" dirty="0"/>
              <a:t>Community Theatre provides a vehicle by which individuals from refugee communities are given the opportunity to explore their life experiences through a process of discussion, role-play, improvisation and developed theatre skills. </a:t>
            </a:r>
          </a:p>
          <a:p>
            <a:r>
              <a:rPr lang="en-IE" dirty="0"/>
              <a:t>Acting and Theatre can have a very positive impact on participating individuals; developing language and communication skills, presentation skills, self-confidence and self-awareness. </a:t>
            </a:r>
          </a:p>
          <a:p>
            <a:r>
              <a:rPr lang="en-IE" dirty="0"/>
              <a:t>The REACT project (2016-2018) originated the concept of Refugee Engagement and Integration through Community Theatre. </a:t>
            </a:r>
          </a:p>
          <a:p>
            <a:pPr marL="0" indent="0">
              <a:buNone/>
            </a:pPr>
            <a:r>
              <a:rPr lang="en-IE" dirty="0">
                <a:hlinkClick r:id="rId3"/>
              </a:rPr>
              <a:t>Read more about the REACT project</a:t>
            </a:r>
            <a:endParaRPr lang="en-IE" dirty="0"/>
          </a:p>
          <a:p>
            <a:pPr algn="just"/>
            <a:endParaRPr lang="en-IE" dirty="0">
              <a:solidFill>
                <a:srgbClr val="615F5D"/>
              </a:solidFill>
            </a:endParaRPr>
          </a:p>
          <a:p>
            <a:endParaRPr lang="en-IE" dirty="0"/>
          </a:p>
        </p:txBody>
      </p:sp>
      <p:grpSp>
        <p:nvGrpSpPr>
          <p:cNvPr id="8" name="Google Shape;543;p39">
            <a:extLst>
              <a:ext uri="{FF2B5EF4-FFF2-40B4-BE49-F238E27FC236}">
                <a16:creationId xmlns:a16="http://schemas.microsoft.com/office/drawing/2014/main" id="{49BB984C-27DF-4923-A0AF-6174ACE75C6A}"/>
              </a:ext>
            </a:extLst>
          </p:cNvPr>
          <p:cNvGrpSpPr/>
          <p:nvPr/>
        </p:nvGrpSpPr>
        <p:grpSpPr>
          <a:xfrm>
            <a:off x="238851" y="899852"/>
            <a:ext cx="600780" cy="598693"/>
            <a:chOff x="5961125" y="1623900"/>
            <a:chExt cx="427450" cy="448175"/>
          </a:xfrm>
        </p:grpSpPr>
        <p:sp>
          <p:nvSpPr>
            <p:cNvPr id="9" name="Google Shape;544;p39">
              <a:extLst>
                <a:ext uri="{FF2B5EF4-FFF2-40B4-BE49-F238E27FC236}">
                  <a16:creationId xmlns:a16="http://schemas.microsoft.com/office/drawing/2014/main" id="{39424CF5-F19C-4341-B605-5934BC166674}"/>
                </a:ext>
              </a:extLst>
            </p:cNvPr>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545;p39">
              <a:extLst>
                <a:ext uri="{FF2B5EF4-FFF2-40B4-BE49-F238E27FC236}">
                  <a16:creationId xmlns:a16="http://schemas.microsoft.com/office/drawing/2014/main" id="{2063B203-EA6C-40E3-BB16-0245AD94BAB6}"/>
                </a:ext>
              </a:extLst>
            </p:cNvPr>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46;p39">
              <a:extLst>
                <a:ext uri="{FF2B5EF4-FFF2-40B4-BE49-F238E27FC236}">
                  <a16:creationId xmlns:a16="http://schemas.microsoft.com/office/drawing/2014/main" id="{A7393133-87A2-43A5-92C9-C454680AD4D8}"/>
                </a:ext>
              </a:extLst>
            </p:cNvPr>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47;p39">
              <a:extLst>
                <a:ext uri="{FF2B5EF4-FFF2-40B4-BE49-F238E27FC236}">
                  <a16:creationId xmlns:a16="http://schemas.microsoft.com/office/drawing/2014/main" id="{EB6948EF-E0E4-4F5E-9A8C-279DAC949F6F}"/>
                </a:ext>
              </a:extLst>
            </p:cNvPr>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48;p39">
              <a:extLst>
                <a:ext uri="{FF2B5EF4-FFF2-40B4-BE49-F238E27FC236}">
                  <a16:creationId xmlns:a16="http://schemas.microsoft.com/office/drawing/2014/main" id="{92014A5A-C003-4C07-A245-9E4FED95B628}"/>
                </a:ext>
              </a:extLst>
            </p:cNvPr>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49;p39">
              <a:extLst>
                <a:ext uri="{FF2B5EF4-FFF2-40B4-BE49-F238E27FC236}">
                  <a16:creationId xmlns:a16="http://schemas.microsoft.com/office/drawing/2014/main" id="{C25DA67A-C15F-40E2-A153-0CEA0AA6DCD8}"/>
                </a:ext>
              </a:extLst>
            </p:cNvPr>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550;p39">
              <a:extLst>
                <a:ext uri="{FF2B5EF4-FFF2-40B4-BE49-F238E27FC236}">
                  <a16:creationId xmlns:a16="http://schemas.microsoft.com/office/drawing/2014/main" id="{F51FD57D-3CE1-4BE6-9B29-F6ED922F0A15}"/>
                </a:ext>
              </a:extLst>
            </p:cNvPr>
            <p:cNvSpPr/>
            <p:nvPr/>
          </p:nvSpPr>
          <p:spPr>
            <a:xfrm>
              <a:off x="6137700" y="1623900"/>
              <a:ext cx="250875" cy="255150"/>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 name="TextBox 17">
            <a:extLst>
              <a:ext uri="{FF2B5EF4-FFF2-40B4-BE49-F238E27FC236}">
                <a16:creationId xmlns:a16="http://schemas.microsoft.com/office/drawing/2014/main" id="{BA567082-D7CF-4135-84F7-B338243AA6F0}"/>
              </a:ext>
            </a:extLst>
          </p:cNvPr>
          <p:cNvSpPr txBox="1"/>
          <p:nvPr/>
        </p:nvSpPr>
        <p:spPr>
          <a:xfrm>
            <a:off x="238851" y="5577840"/>
            <a:ext cx="4378869" cy="369332"/>
          </a:xfrm>
          <a:prstGeom prst="rect">
            <a:avLst/>
          </a:prstGeom>
          <a:noFill/>
        </p:spPr>
        <p:txBody>
          <a:bodyPr wrap="square" rtlCol="0">
            <a:spAutoFit/>
          </a:bodyPr>
          <a:lstStyle/>
          <a:p>
            <a:pPr algn="ctr"/>
            <a:r>
              <a:rPr lang="en-IE" dirty="0"/>
              <a:t>A snapshot of the REACT project in Bristol.</a:t>
            </a:r>
          </a:p>
        </p:txBody>
      </p:sp>
      <p:pic>
        <p:nvPicPr>
          <p:cNvPr id="19" name="Online Media 18" title="REACT Video1">
            <a:hlinkClick r:id="" action="ppaction://media"/>
            <a:extLst>
              <a:ext uri="{FF2B5EF4-FFF2-40B4-BE49-F238E27FC236}">
                <a16:creationId xmlns:a16="http://schemas.microsoft.com/office/drawing/2014/main" id="{415F8976-B813-438E-8889-4A9FF59926A0}"/>
              </a:ext>
            </a:extLst>
          </p:cNvPr>
          <p:cNvPicPr>
            <a:picLocks noRot="1" noChangeAspect="1"/>
          </p:cNvPicPr>
          <p:nvPr>
            <a:videoFile r:link="rId1"/>
          </p:nvPr>
        </p:nvPicPr>
        <p:blipFill>
          <a:blip r:embed="rId4"/>
          <a:stretch>
            <a:fillRect/>
          </a:stretch>
        </p:blipFill>
        <p:spPr>
          <a:xfrm>
            <a:off x="24832" y="2042640"/>
            <a:ext cx="4692605" cy="3516898"/>
          </a:xfrm>
          <a:prstGeom prst="rect">
            <a:avLst/>
          </a:prstGeom>
        </p:spPr>
      </p:pic>
      <p:sp>
        <p:nvSpPr>
          <p:cNvPr id="16" name="Text Placeholder 2">
            <a:extLst>
              <a:ext uri="{FF2B5EF4-FFF2-40B4-BE49-F238E27FC236}">
                <a16:creationId xmlns:a16="http://schemas.microsoft.com/office/drawing/2014/main" id="{1ABC7346-22E3-4B14-87E8-D6011D1D3CFD}"/>
              </a:ext>
            </a:extLst>
          </p:cNvPr>
          <p:cNvSpPr txBox="1">
            <a:spLocks/>
          </p:cNvSpPr>
          <p:nvPr/>
        </p:nvSpPr>
        <p:spPr>
          <a:xfrm>
            <a:off x="2289526" y="202264"/>
            <a:ext cx="8987512" cy="857158"/>
          </a:xfrm>
          <a:custGeom>
            <a:avLst/>
            <a:gdLst>
              <a:gd name="connsiteX0" fmla="*/ 0 w 4904103"/>
              <a:gd name="connsiteY0" fmla="*/ 2452052 h 4904103"/>
              <a:gd name="connsiteX1" fmla="*/ 2452052 w 4904103"/>
              <a:gd name="connsiteY1" fmla="*/ 0 h 4904103"/>
              <a:gd name="connsiteX2" fmla="*/ 4904104 w 4904103"/>
              <a:gd name="connsiteY2" fmla="*/ 2452052 h 4904103"/>
              <a:gd name="connsiteX3" fmla="*/ 2452052 w 4904103"/>
              <a:gd name="connsiteY3" fmla="*/ 4904104 h 4904103"/>
              <a:gd name="connsiteX4" fmla="*/ 0 w 4904103"/>
              <a:gd name="connsiteY4" fmla="*/ 2452052 h 4904103"/>
              <a:gd name="connsiteX0" fmla="*/ 7934 w 4912038"/>
              <a:gd name="connsiteY0" fmla="*/ 2452052 h 4904104"/>
              <a:gd name="connsiteX1" fmla="*/ 2459986 w 4912038"/>
              <a:gd name="connsiteY1" fmla="*/ 0 h 4904104"/>
              <a:gd name="connsiteX2" fmla="*/ 4912038 w 4912038"/>
              <a:gd name="connsiteY2" fmla="*/ 2452052 h 4904104"/>
              <a:gd name="connsiteX3" fmla="*/ 2459986 w 4912038"/>
              <a:gd name="connsiteY3" fmla="*/ 4904104 h 4904104"/>
              <a:gd name="connsiteX4" fmla="*/ 7934 w 4912038"/>
              <a:gd name="connsiteY4" fmla="*/ 2452052 h 4904104"/>
              <a:gd name="connsiteX0" fmla="*/ 46476 w 4950580"/>
              <a:gd name="connsiteY0" fmla="*/ 2544376 h 4996428"/>
              <a:gd name="connsiteX1" fmla="*/ 1011755 w 4950580"/>
              <a:gd name="connsiteY1" fmla="*/ 711790 h 4996428"/>
              <a:gd name="connsiteX2" fmla="*/ 2498528 w 4950580"/>
              <a:gd name="connsiteY2" fmla="*/ 92324 h 4996428"/>
              <a:gd name="connsiteX3" fmla="*/ 4950580 w 4950580"/>
              <a:gd name="connsiteY3" fmla="*/ 2544376 h 4996428"/>
              <a:gd name="connsiteX4" fmla="*/ 2498528 w 4950580"/>
              <a:gd name="connsiteY4" fmla="*/ 4996428 h 4996428"/>
              <a:gd name="connsiteX5" fmla="*/ 46476 w 4950580"/>
              <a:gd name="connsiteY5" fmla="*/ 2544376 h 4996428"/>
              <a:gd name="connsiteX0" fmla="*/ 45841 w 4949945"/>
              <a:gd name="connsiteY0" fmla="*/ 2544376 h 4996428"/>
              <a:gd name="connsiteX1" fmla="*/ 1011120 w 4949945"/>
              <a:gd name="connsiteY1" fmla="*/ 711790 h 4996428"/>
              <a:gd name="connsiteX2" fmla="*/ 2497893 w 4949945"/>
              <a:gd name="connsiteY2" fmla="*/ 92324 h 4996428"/>
              <a:gd name="connsiteX3" fmla="*/ 4949945 w 4949945"/>
              <a:gd name="connsiteY3" fmla="*/ 2544376 h 4996428"/>
              <a:gd name="connsiteX4" fmla="*/ 2497893 w 4949945"/>
              <a:gd name="connsiteY4" fmla="*/ 4996428 h 4996428"/>
              <a:gd name="connsiteX5" fmla="*/ 45841 w 4949945"/>
              <a:gd name="connsiteY5" fmla="*/ 2544376 h 4996428"/>
              <a:gd name="connsiteX0" fmla="*/ 26997 w 4931101"/>
              <a:gd name="connsiteY0" fmla="*/ 2513559 h 4965611"/>
              <a:gd name="connsiteX1" fmla="*/ 1242999 w 4931101"/>
              <a:gd name="connsiteY1" fmla="*/ 887451 h 4965611"/>
              <a:gd name="connsiteX2" fmla="*/ 2479049 w 4931101"/>
              <a:gd name="connsiteY2" fmla="*/ 61507 h 4965611"/>
              <a:gd name="connsiteX3" fmla="*/ 4931101 w 4931101"/>
              <a:gd name="connsiteY3" fmla="*/ 2513559 h 4965611"/>
              <a:gd name="connsiteX4" fmla="*/ 2479049 w 4931101"/>
              <a:gd name="connsiteY4" fmla="*/ 4965611 h 4965611"/>
              <a:gd name="connsiteX5" fmla="*/ 26997 w 4931101"/>
              <a:gd name="connsiteY5" fmla="*/ 2513559 h 4965611"/>
              <a:gd name="connsiteX0" fmla="*/ 46172 w 4950276"/>
              <a:gd name="connsiteY0" fmla="*/ 2513559 h 4965611"/>
              <a:gd name="connsiteX1" fmla="*/ 1262174 w 4950276"/>
              <a:gd name="connsiteY1" fmla="*/ 887451 h 4965611"/>
              <a:gd name="connsiteX2" fmla="*/ 2498224 w 4950276"/>
              <a:gd name="connsiteY2" fmla="*/ 61507 h 4965611"/>
              <a:gd name="connsiteX3" fmla="*/ 4950276 w 4950276"/>
              <a:gd name="connsiteY3" fmla="*/ 2513559 h 4965611"/>
              <a:gd name="connsiteX4" fmla="*/ 2498224 w 4950276"/>
              <a:gd name="connsiteY4" fmla="*/ 4965611 h 4965611"/>
              <a:gd name="connsiteX5" fmla="*/ 46172 w 4950276"/>
              <a:gd name="connsiteY5" fmla="*/ 2513559 h 4965611"/>
              <a:gd name="connsiteX0" fmla="*/ 48053 w 4922660"/>
              <a:gd name="connsiteY0" fmla="*/ 2720036 h 4966157"/>
              <a:gd name="connsiteX1" fmla="*/ 1234558 w 4922660"/>
              <a:gd name="connsiteY1" fmla="*/ 887451 h 4966157"/>
              <a:gd name="connsiteX2" fmla="*/ 2470608 w 4922660"/>
              <a:gd name="connsiteY2" fmla="*/ 61507 h 4966157"/>
              <a:gd name="connsiteX3" fmla="*/ 4922660 w 4922660"/>
              <a:gd name="connsiteY3" fmla="*/ 2513559 h 4966157"/>
              <a:gd name="connsiteX4" fmla="*/ 2470608 w 4922660"/>
              <a:gd name="connsiteY4" fmla="*/ 4965611 h 4966157"/>
              <a:gd name="connsiteX5" fmla="*/ 48053 w 4922660"/>
              <a:gd name="connsiteY5" fmla="*/ 2720036 h 4966157"/>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61473 h 5008581"/>
              <a:gd name="connsiteX1" fmla="*/ 1215769 w 4903871"/>
              <a:gd name="connsiteY1" fmla="*/ 928888 h 5008581"/>
              <a:gd name="connsiteX2" fmla="*/ 2599303 w 4903871"/>
              <a:gd name="connsiteY2" fmla="*/ 58698 h 5008581"/>
              <a:gd name="connsiteX3" fmla="*/ 4903871 w 4903871"/>
              <a:gd name="connsiteY3" fmla="*/ 2554996 h 5008581"/>
              <a:gd name="connsiteX4" fmla="*/ 2451819 w 4903871"/>
              <a:gd name="connsiteY4" fmla="*/ 5007048 h 5008581"/>
              <a:gd name="connsiteX5" fmla="*/ 29264 w 4903871"/>
              <a:gd name="connsiteY5" fmla="*/ 2761473 h 5008581"/>
              <a:gd name="connsiteX0" fmla="*/ 29264 w 4903871"/>
              <a:gd name="connsiteY0" fmla="*/ 2775833 h 5022941"/>
              <a:gd name="connsiteX1" fmla="*/ 1215769 w 4903871"/>
              <a:gd name="connsiteY1" fmla="*/ 943248 h 5022941"/>
              <a:gd name="connsiteX2" fmla="*/ 2599303 w 4903871"/>
              <a:gd name="connsiteY2" fmla="*/ 73058 h 5022941"/>
              <a:gd name="connsiteX3" fmla="*/ 4903871 w 4903871"/>
              <a:gd name="connsiteY3" fmla="*/ 2569356 h 5022941"/>
              <a:gd name="connsiteX4" fmla="*/ 2451819 w 4903871"/>
              <a:gd name="connsiteY4" fmla="*/ 5021408 h 5022941"/>
              <a:gd name="connsiteX5" fmla="*/ 29264 w 4903871"/>
              <a:gd name="connsiteY5" fmla="*/ 2775833 h 5022941"/>
              <a:gd name="connsiteX0" fmla="*/ 15925 w 4890532"/>
              <a:gd name="connsiteY0" fmla="*/ 2765410 h 5011527"/>
              <a:gd name="connsiteX1" fmla="*/ 1600637 w 4890532"/>
              <a:gd name="connsiteY1" fmla="*/ 1006567 h 5011527"/>
              <a:gd name="connsiteX2" fmla="*/ 2585964 w 4890532"/>
              <a:gd name="connsiteY2" fmla="*/ 62635 h 5011527"/>
              <a:gd name="connsiteX3" fmla="*/ 4890532 w 4890532"/>
              <a:gd name="connsiteY3" fmla="*/ 2558933 h 5011527"/>
              <a:gd name="connsiteX4" fmla="*/ 2438480 w 4890532"/>
              <a:gd name="connsiteY4" fmla="*/ 5010985 h 5011527"/>
              <a:gd name="connsiteX5" fmla="*/ 15925 w 4890532"/>
              <a:gd name="connsiteY5" fmla="*/ 2765410 h 5011527"/>
              <a:gd name="connsiteX0" fmla="*/ 194654 w 5069261"/>
              <a:gd name="connsiteY0" fmla="*/ 2763498 h 5009614"/>
              <a:gd name="connsiteX1" fmla="*/ 776475 w 5069261"/>
              <a:gd name="connsiteY1" fmla="*/ 1019403 h 5009614"/>
              <a:gd name="connsiteX2" fmla="*/ 2764693 w 5069261"/>
              <a:gd name="connsiteY2" fmla="*/ 60723 h 5009614"/>
              <a:gd name="connsiteX3" fmla="*/ 5069261 w 5069261"/>
              <a:gd name="connsiteY3" fmla="*/ 2557021 h 5009614"/>
              <a:gd name="connsiteX4" fmla="*/ 2617209 w 5069261"/>
              <a:gd name="connsiteY4" fmla="*/ 5009073 h 5009614"/>
              <a:gd name="connsiteX5" fmla="*/ 194654 w 5069261"/>
              <a:gd name="connsiteY5" fmla="*/ 2763498 h 5009614"/>
              <a:gd name="connsiteX0" fmla="*/ 194654 w 5069261"/>
              <a:gd name="connsiteY0" fmla="*/ 2793721 h 5039837"/>
              <a:gd name="connsiteX1" fmla="*/ 776475 w 5069261"/>
              <a:gd name="connsiteY1" fmla="*/ 1049626 h 5039837"/>
              <a:gd name="connsiteX2" fmla="*/ 1218926 w 5069261"/>
              <a:gd name="connsiteY2" fmla="*/ 592426 h 5039837"/>
              <a:gd name="connsiteX3" fmla="*/ 2764693 w 5069261"/>
              <a:gd name="connsiteY3" fmla="*/ 90946 h 5039837"/>
              <a:gd name="connsiteX4" fmla="*/ 5069261 w 5069261"/>
              <a:gd name="connsiteY4" fmla="*/ 2587244 h 5039837"/>
              <a:gd name="connsiteX5" fmla="*/ 2617209 w 5069261"/>
              <a:gd name="connsiteY5" fmla="*/ 5039296 h 5039837"/>
              <a:gd name="connsiteX6" fmla="*/ 194654 w 5069261"/>
              <a:gd name="connsiteY6" fmla="*/ 2793721 h 5039837"/>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704662 h 4950778"/>
              <a:gd name="connsiteX1" fmla="*/ 776475 w 5069261"/>
              <a:gd name="connsiteY1" fmla="*/ 960567 h 4950778"/>
              <a:gd name="connsiteX2" fmla="*/ 1513894 w 5069261"/>
              <a:gd name="connsiteY2" fmla="*/ 326386 h 4950778"/>
              <a:gd name="connsiteX3" fmla="*/ 2764693 w 5069261"/>
              <a:gd name="connsiteY3" fmla="*/ 1887 h 4950778"/>
              <a:gd name="connsiteX4" fmla="*/ 5069261 w 5069261"/>
              <a:gd name="connsiteY4" fmla="*/ 2498185 h 4950778"/>
              <a:gd name="connsiteX5" fmla="*/ 2617209 w 5069261"/>
              <a:gd name="connsiteY5" fmla="*/ 4950237 h 4950778"/>
              <a:gd name="connsiteX6" fmla="*/ 194654 w 5069261"/>
              <a:gd name="connsiteY6" fmla="*/ 2704662 h 4950778"/>
              <a:gd name="connsiteX0" fmla="*/ 194654 w 5069261"/>
              <a:gd name="connsiteY0" fmla="*/ 2617527 h 4863643"/>
              <a:gd name="connsiteX1" fmla="*/ 776475 w 5069261"/>
              <a:gd name="connsiteY1" fmla="*/ 873432 h 4863643"/>
              <a:gd name="connsiteX2" fmla="*/ 1513894 w 5069261"/>
              <a:gd name="connsiteY2" fmla="*/ 239251 h 4863643"/>
              <a:gd name="connsiteX3" fmla="*/ 2823686 w 5069261"/>
              <a:gd name="connsiteY3" fmla="*/ 3242 h 4863643"/>
              <a:gd name="connsiteX4" fmla="*/ 5069261 w 5069261"/>
              <a:gd name="connsiteY4" fmla="*/ 2411050 h 4863643"/>
              <a:gd name="connsiteX5" fmla="*/ 2617209 w 5069261"/>
              <a:gd name="connsiteY5" fmla="*/ 4863102 h 4863643"/>
              <a:gd name="connsiteX6" fmla="*/ 194654 w 5069261"/>
              <a:gd name="connsiteY6" fmla="*/ 2617527 h 4863643"/>
              <a:gd name="connsiteX0" fmla="*/ 194654 w 5069261"/>
              <a:gd name="connsiteY0" fmla="*/ 2631933 h 4878049"/>
              <a:gd name="connsiteX1" fmla="*/ 776475 w 5069261"/>
              <a:gd name="connsiteY1" fmla="*/ 887838 h 4878049"/>
              <a:gd name="connsiteX2" fmla="*/ 1513894 w 5069261"/>
              <a:gd name="connsiteY2" fmla="*/ 253657 h 4878049"/>
              <a:gd name="connsiteX3" fmla="*/ 2823686 w 5069261"/>
              <a:gd name="connsiteY3" fmla="*/ 2899 h 4878049"/>
              <a:gd name="connsiteX4" fmla="*/ 5069261 w 5069261"/>
              <a:gd name="connsiteY4" fmla="*/ 2425456 h 4878049"/>
              <a:gd name="connsiteX5" fmla="*/ 2617209 w 5069261"/>
              <a:gd name="connsiteY5" fmla="*/ 4877508 h 4878049"/>
              <a:gd name="connsiteX6" fmla="*/ 194654 w 5069261"/>
              <a:gd name="connsiteY6" fmla="*/ 2631933 h 4878049"/>
              <a:gd name="connsiteX0" fmla="*/ 16653 w 4891260"/>
              <a:gd name="connsiteY0" fmla="*/ 2631933 h 4878213"/>
              <a:gd name="connsiteX1" fmla="*/ 598474 w 4891260"/>
              <a:gd name="connsiteY1" fmla="*/ 887838 h 4878213"/>
              <a:gd name="connsiteX2" fmla="*/ 1335893 w 4891260"/>
              <a:gd name="connsiteY2" fmla="*/ 253657 h 4878213"/>
              <a:gd name="connsiteX3" fmla="*/ 2645685 w 4891260"/>
              <a:gd name="connsiteY3" fmla="*/ 2899 h 4878213"/>
              <a:gd name="connsiteX4" fmla="*/ 4891260 w 4891260"/>
              <a:gd name="connsiteY4" fmla="*/ 2425456 h 4878213"/>
              <a:gd name="connsiteX5" fmla="*/ 2439208 w 4891260"/>
              <a:gd name="connsiteY5" fmla="*/ 4877508 h 4878213"/>
              <a:gd name="connsiteX6" fmla="*/ 16653 w 4891260"/>
              <a:gd name="connsiteY6" fmla="*/ 2631933 h 4878213"/>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859 w 4845221"/>
              <a:gd name="connsiteY0" fmla="*/ 2572939 h 4877951"/>
              <a:gd name="connsiteX1" fmla="*/ 552435 w 4845221"/>
              <a:gd name="connsiteY1" fmla="*/ 887838 h 4877951"/>
              <a:gd name="connsiteX2" fmla="*/ 1289854 w 4845221"/>
              <a:gd name="connsiteY2" fmla="*/ 253657 h 4877951"/>
              <a:gd name="connsiteX3" fmla="*/ 2599646 w 4845221"/>
              <a:gd name="connsiteY3" fmla="*/ 2899 h 4877951"/>
              <a:gd name="connsiteX4" fmla="*/ 4845221 w 4845221"/>
              <a:gd name="connsiteY4" fmla="*/ 2425456 h 4877951"/>
              <a:gd name="connsiteX5" fmla="*/ 2393169 w 4845221"/>
              <a:gd name="connsiteY5" fmla="*/ 4877508 h 4877951"/>
              <a:gd name="connsiteX6" fmla="*/ 14859 w 4845221"/>
              <a:gd name="connsiteY6" fmla="*/ 2572939 h 4877951"/>
              <a:gd name="connsiteX0" fmla="*/ 2508 w 4832870"/>
              <a:gd name="connsiteY0" fmla="*/ 2572939 h 4877927"/>
              <a:gd name="connsiteX1" fmla="*/ 540084 w 4832870"/>
              <a:gd name="connsiteY1" fmla="*/ 887838 h 4877927"/>
              <a:gd name="connsiteX2" fmla="*/ 1277503 w 4832870"/>
              <a:gd name="connsiteY2" fmla="*/ 253657 h 4877927"/>
              <a:gd name="connsiteX3" fmla="*/ 2587295 w 4832870"/>
              <a:gd name="connsiteY3" fmla="*/ 2899 h 4877927"/>
              <a:gd name="connsiteX4" fmla="*/ 4832870 w 4832870"/>
              <a:gd name="connsiteY4" fmla="*/ 2425456 h 4877927"/>
              <a:gd name="connsiteX5" fmla="*/ 2380818 w 4832870"/>
              <a:gd name="connsiteY5" fmla="*/ 4877508 h 4877927"/>
              <a:gd name="connsiteX6" fmla="*/ 2508 w 4832870"/>
              <a:gd name="connsiteY6" fmla="*/ 2572939 h 4877927"/>
              <a:gd name="connsiteX0" fmla="*/ 2349 w 4847459"/>
              <a:gd name="connsiteY0" fmla="*/ 2587687 h 4878020"/>
              <a:gd name="connsiteX1" fmla="*/ 554673 w 4847459"/>
              <a:gd name="connsiteY1" fmla="*/ 887838 h 4878020"/>
              <a:gd name="connsiteX2" fmla="*/ 1292092 w 4847459"/>
              <a:gd name="connsiteY2" fmla="*/ 253657 h 4878020"/>
              <a:gd name="connsiteX3" fmla="*/ 2601884 w 4847459"/>
              <a:gd name="connsiteY3" fmla="*/ 2899 h 4878020"/>
              <a:gd name="connsiteX4" fmla="*/ 4847459 w 4847459"/>
              <a:gd name="connsiteY4" fmla="*/ 2425456 h 4878020"/>
              <a:gd name="connsiteX5" fmla="*/ 2395407 w 4847459"/>
              <a:gd name="connsiteY5" fmla="*/ 4877508 h 4878020"/>
              <a:gd name="connsiteX6" fmla="*/ 2349 w 4847459"/>
              <a:gd name="connsiteY6" fmla="*/ 2587687 h 4878020"/>
              <a:gd name="connsiteX0" fmla="*/ 2349 w 4847459"/>
              <a:gd name="connsiteY0" fmla="*/ 2587687 h 4879638"/>
              <a:gd name="connsiteX1" fmla="*/ 554673 w 4847459"/>
              <a:gd name="connsiteY1" fmla="*/ 887838 h 4879638"/>
              <a:gd name="connsiteX2" fmla="*/ 1292092 w 4847459"/>
              <a:gd name="connsiteY2" fmla="*/ 253657 h 4879638"/>
              <a:gd name="connsiteX3" fmla="*/ 2601884 w 4847459"/>
              <a:gd name="connsiteY3" fmla="*/ 2899 h 4879638"/>
              <a:gd name="connsiteX4" fmla="*/ 4847459 w 4847459"/>
              <a:gd name="connsiteY4" fmla="*/ 2425456 h 4879638"/>
              <a:gd name="connsiteX5" fmla="*/ 2395407 w 4847459"/>
              <a:gd name="connsiteY5" fmla="*/ 4877508 h 4879638"/>
              <a:gd name="connsiteX6" fmla="*/ 2349 w 4847459"/>
              <a:gd name="connsiteY6" fmla="*/ 2587687 h 4879638"/>
              <a:gd name="connsiteX0" fmla="*/ 2349 w 4847459"/>
              <a:gd name="connsiteY0" fmla="*/ 2587687 h 4880814"/>
              <a:gd name="connsiteX1" fmla="*/ 554673 w 4847459"/>
              <a:gd name="connsiteY1" fmla="*/ 887838 h 4880814"/>
              <a:gd name="connsiteX2" fmla="*/ 1292092 w 4847459"/>
              <a:gd name="connsiteY2" fmla="*/ 253657 h 4880814"/>
              <a:gd name="connsiteX3" fmla="*/ 2601884 w 4847459"/>
              <a:gd name="connsiteY3" fmla="*/ 2899 h 4880814"/>
              <a:gd name="connsiteX4" fmla="*/ 4847459 w 4847459"/>
              <a:gd name="connsiteY4" fmla="*/ 2425456 h 4880814"/>
              <a:gd name="connsiteX5" fmla="*/ 2395407 w 4847459"/>
              <a:gd name="connsiteY5" fmla="*/ 4877508 h 4880814"/>
              <a:gd name="connsiteX6" fmla="*/ 2349 w 4847459"/>
              <a:gd name="connsiteY6" fmla="*/ 2587687 h 4880814"/>
              <a:gd name="connsiteX0" fmla="*/ 2349 w 4847459"/>
              <a:gd name="connsiteY0" fmla="*/ 2587687 h 4882213"/>
              <a:gd name="connsiteX1" fmla="*/ 554673 w 4847459"/>
              <a:gd name="connsiteY1" fmla="*/ 887838 h 4882213"/>
              <a:gd name="connsiteX2" fmla="*/ 1292092 w 4847459"/>
              <a:gd name="connsiteY2" fmla="*/ 253657 h 4882213"/>
              <a:gd name="connsiteX3" fmla="*/ 2601884 w 4847459"/>
              <a:gd name="connsiteY3" fmla="*/ 2899 h 4882213"/>
              <a:gd name="connsiteX4" fmla="*/ 4847459 w 4847459"/>
              <a:gd name="connsiteY4" fmla="*/ 2425456 h 4882213"/>
              <a:gd name="connsiteX5" fmla="*/ 2395407 w 4847459"/>
              <a:gd name="connsiteY5" fmla="*/ 4877508 h 4882213"/>
              <a:gd name="connsiteX6" fmla="*/ 2349 w 4847459"/>
              <a:gd name="connsiteY6" fmla="*/ 2587687 h 4882213"/>
              <a:gd name="connsiteX0" fmla="*/ 2349 w 4788465"/>
              <a:gd name="connsiteY0" fmla="*/ 2725837 h 5015868"/>
              <a:gd name="connsiteX1" fmla="*/ 554673 w 4788465"/>
              <a:gd name="connsiteY1" fmla="*/ 1025988 h 5015868"/>
              <a:gd name="connsiteX2" fmla="*/ 1292092 w 4788465"/>
              <a:gd name="connsiteY2" fmla="*/ 391807 h 5015868"/>
              <a:gd name="connsiteX3" fmla="*/ 2601884 w 4788465"/>
              <a:gd name="connsiteY3" fmla="*/ 141049 h 5015868"/>
              <a:gd name="connsiteX4" fmla="*/ 4788465 w 4788465"/>
              <a:gd name="connsiteY4" fmla="*/ 2622599 h 5015868"/>
              <a:gd name="connsiteX5" fmla="*/ 2395407 w 4788465"/>
              <a:gd name="connsiteY5" fmla="*/ 5015658 h 5015868"/>
              <a:gd name="connsiteX6" fmla="*/ 2349 w 4788465"/>
              <a:gd name="connsiteY6" fmla="*/ 2725837 h 5015868"/>
              <a:gd name="connsiteX0" fmla="*/ 2349 w 4817962"/>
              <a:gd name="connsiteY0" fmla="*/ 2726902 h 5016878"/>
              <a:gd name="connsiteX1" fmla="*/ 554673 w 4817962"/>
              <a:gd name="connsiteY1" fmla="*/ 1027053 h 5016878"/>
              <a:gd name="connsiteX2" fmla="*/ 1292092 w 4817962"/>
              <a:gd name="connsiteY2" fmla="*/ 392872 h 5016878"/>
              <a:gd name="connsiteX3" fmla="*/ 2601884 w 4817962"/>
              <a:gd name="connsiteY3" fmla="*/ 142114 h 5016878"/>
              <a:gd name="connsiteX4" fmla="*/ 4817962 w 4817962"/>
              <a:gd name="connsiteY4" fmla="*/ 2638412 h 5016878"/>
              <a:gd name="connsiteX5" fmla="*/ 2395407 w 4817962"/>
              <a:gd name="connsiteY5" fmla="*/ 5016723 h 5016878"/>
              <a:gd name="connsiteX6" fmla="*/ 2349 w 4817962"/>
              <a:gd name="connsiteY6" fmla="*/ 2726902 h 5016878"/>
              <a:gd name="connsiteX0" fmla="*/ 2349 w 4817962"/>
              <a:gd name="connsiteY0" fmla="*/ 2599752 h 4889728"/>
              <a:gd name="connsiteX1" fmla="*/ 554673 w 4817962"/>
              <a:gd name="connsiteY1" fmla="*/ 899903 h 4889728"/>
              <a:gd name="connsiteX2" fmla="*/ 1292092 w 4817962"/>
              <a:gd name="connsiteY2" fmla="*/ 265722 h 4889728"/>
              <a:gd name="connsiteX3" fmla="*/ 2601884 w 4817962"/>
              <a:gd name="connsiteY3" fmla="*/ 14964 h 4889728"/>
              <a:gd name="connsiteX4" fmla="*/ 4817962 w 4817962"/>
              <a:gd name="connsiteY4" fmla="*/ 2511262 h 4889728"/>
              <a:gd name="connsiteX5" fmla="*/ 2395407 w 4817962"/>
              <a:gd name="connsiteY5" fmla="*/ 4889573 h 4889728"/>
              <a:gd name="connsiteX6" fmla="*/ 2349 w 4817962"/>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1979 w 4817592"/>
              <a:gd name="connsiteY0" fmla="*/ 2599752 h 4889728"/>
              <a:gd name="connsiteX1" fmla="*/ 554303 w 4817592"/>
              <a:gd name="connsiteY1" fmla="*/ 899903 h 4889728"/>
              <a:gd name="connsiteX2" fmla="*/ 1291722 w 4817592"/>
              <a:gd name="connsiteY2" fmla="*/ 265722 h 4889728"/>
              <a:gd name="connsiteX3" fmla="*/ 2601514 w 4817592"/>
              <a:gd name="connsiteY3" fmla="*/ 14964 h 4889728"/>
              <a:gd name="connsiteX4" fmla="*/ 4817592 w 4817592"/>
              <a:gd name="connsiteY4" fmla="*/ 2511262 h 4889728"/>
              <a:gd name="connsiteX5" fmla="*/ 2395037 w 4817592"/>
              <a:gd name="connsiteY5" fmla="*/ 4889573 h 4889728"/>
              <a:gd name="connsiteX6" fmla="*/ 1979 w 4817592"/>
              <a:gd name="connsiteY6" fmla="*/ 2599752 h 4889728"/>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31422 h 4877357"/>
              <a:gd name="connsiteX1" fmla="*/ 583259 w 4846548"/>
              <a:gd name="connsiteY1" fmla="*/ 887327 h 4877357"/>
              <a:gd name="connsiteX2" fmla="*/ 1320678 w 4846548"/>
              <a:gd name="connsiteY2" fmla="*/ 253146 h 4877357"/>
              <a:gd name="connsiteX3" fmla="*/ 2630470 w 4846548"/>
              <a:gd name="connsiteY3" fmla="*/ 2388 h 4877357"/>
              <a:gd name="connsiteX4" fmla="*/ 4846548 w 4846548"/>
              <a:gd name="connsiteY4" fmla="*/ 2498686 h 4877357"/>
              <a:gd name="connsiteX5" fmla="*/ 2423993 w 4846548"/>
              <a:gd name="connsiteY5" fmla="*/ 4876997 h 4877357"/>
              <a:gd name="connsiteX6" fmla="*/ 1438 w 4846548"/>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774250 h 5020185"/>
              <a:gd name="connsiteX1" fmla="*/ 583524 w 4846813"/>
              <a:gd name="connsiteY1" fmla="*/ 1030155 h 5020185"/>
              <a:gd name="connsiteX2" fmla="*/ 1362778 w 4846813"/>
              <a:gd name="connsiteY2" fmla="*/ 384021 h 5020185"/>
              <a:gd name="connsiteX3" fmla="*/ 2630735 w 4846813"/>
              <a:gd name="connsiteY3" fmla="*/ 145216 h 5020185"/>
              <a:gd name="connsiteX4" fmla="*/ 4846813 w 4846813"/>
              <a:gd name="connsiteY4" fmla="*/ 2641514 h 5020185"/>
              <a:gd name="connsiteX5" fmla="*/ 2424258 w 4846813"/>
              <a:gd name="connsiteY5" fmla="*/ 5019825 h 5020185"/>
              <a:gd name="connsiteX6" fmla="*/ 1703 w 4846813"/>
              <a:gd name="connsiteY6" fmla="*/ 2774250 h 5020185"/>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49824" h="4879740">
                <a:moveTo>
                  <a:pt x="4714" y="2633904"/>
                </a:moveTo>
                <a:cubicBezTo>
                  <a:pt x="-41102" y="1753807"/>
                  <a:pt x="254397" y="1247878"/>
                  <a:pt x="574582" y="853951"/>
                </a:cubicBezTo>
                <a:cubicBezTo>
                  <a:pt x="743953" y="976126"/>
                  <a:pt x="1488382" y="955180"/>
                  <a:pt x="1365789" y="243675"/>
                </a:cubicBezTo>
                <a:cubicBezTo>
                  <a:pt x="1697159" y="83895"/>
                  <a:pt x="2172603" y="-24744"/>
                  <a:pt x="2633746" y="4870"/>
                </a:cubicBezTo>
                <a:cubicBezTo>
                  <a:pt x="3094889" y="34484"/>
                  <a:pt x="4770877" y="249696"/>
                  <a:pt x="4849824" y="2501168"/>
                </a:cubicBezTo>
                <a:cubicBezTo>
                  <a:pt x="4823509" y="3714086"/>
                  <a:pt x="4013078" y="4857356"/>
                  <a:pt x="2427269" y="4879479"/>
                </a:cubicBezTo>
                <a:cubicBezTo>
                  <a:pt x="841460" y="4901602"/>
                  <a:pt x="50530" y="3514001"/>
                  <a:pt x="4714" y="2633904"/>
                </a:cubicBezTo>
                <a:close/>
              </a:path>
            </a:pathLst>
          </a:custGeom>
          <a:ln>
            <a:noFill/>
          </a:ln>
        </p:spPr>
        <p:txBody>
          <a:bodyPr vert="horz" lIns="91440" tIns="45720" rIns="91440" bIns="45720" rtlCol="0" anchor="ctr">
            <a:normAutofit fontScale="92500" lnSpcReduction="10000"/>
          </a:bodyPr>
          <a:lstStyle>
            <a:lvl1pPr marL="0" indent="0" algn="ctr" defTabSz="914400" rtl="0" eaLnBrk="1" latinLnBrk="0" hangingPunct="1">
              <a:lnSpc>
                <a:spcPct val="90000"/>
              </a:lnSpc>
              <a:spcBef>
                <a:spcPts val="1000"/>
              </a:spcBef>
              <a:buFont typeface="Arial"/>
              <a:buNone/>
              <a:defRPr sz="3200" kern="1200" baseline="0">
                <a:solidFill>
                  <a:srgbClr val="6D6E6C"/>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IE" dirty="0">
                <a:solidFill>
                  <a:srgbClr val="16A8D3"/>
                </a:solidFill>
              </a:rPr>
              <a:t>Integration through Community Theatre: </a:t>
            </a:r>
            <a:r>
              <a:rPr lang="en-IE" dirty="0"/>
              <a:t>REACT PROJECT</a:t>
            </a:r>
          </a:p>
        </p:txBody>
      </p:sp>
    </p:spTree>
    <p:extLst>
      <p:ext uri="{BB962C8B-B14F-4D97-AF65-F5344CB8AC3E}">
        <p14:creationId xmlns:p14="http://schemas.microsoft.com/office/powerpoint/2010/main" val="1702615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9"/>
                </p:tgtEl>
              </p:cMediaNode>
            </p:video>
            <p:seq concurrent="1" nextAc="seek">
              <p:cTn id="8" restart="whenNotActive" fill="hold" evtFilter="cancelBubble" nodeType="interactiveSeq">
                <p:stCondLst>
                  <p:cond evt="onClick" delay="0">
                    <p:tgtEl>
                      <p:spTgt spid="1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9"/>
                                        </p:tgtEl>
                                      </p:cBhvr>
                                    </p:cmd>
                                  </p:childTnLst>
                                </p:cTn>
                              </p:par>
                            </p:childTnLst>
                          </p:cTn>
                        </p:par>
                      </p:childTnLst>
                    </p:cTn>
                  </p:par>
                </p:childTnLst>
              </p:cTn>
              <p:nextCondLst>
                <p:cond evt="onClick" delay="0">
                  <p:tgtEl>
                    <p:spTgt spid="19"/>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17FFC96-96A6-4C5E-9C05-152851360EF0}"/>
              </a:ext>
            </a:extLst>
          </p:cNvPr>
          <p:cNvSpPr>
            <a:spLocks noGrp="1"/>
          </p:cNvSpPr>
          <p:nvPr>
            <p:ph type="body" sz="quarter" idx="20"/>
          </p:nvPr>
        </p:nvSpPr>
        <p:spPr>
          <a:xfrm>
            <a:off x="2917163" y="1371452"/>
            <a:ext cx="9131239" cy="4039496"/>
          </a:xfrm>
        </p:spPr>
        <p:txBody>
          <a:bodyPr/>
          <a:lstStyle/>
          <a:p>
            <a:r>
              <a:rPr lang="en-IE" dirty="0"/>
              <a:t>The REACT project has published a very useful resource: </a:t>
            </a:r>
            <a:r>
              <a:rPr lang="en-IE" b="1" i="1" dirty="0"/>
              <a:t>Guide to implement inclusion theatre projects with refugees.</a:t>
            </a:r>
          </a:p>
          <a:p>
            <a:r>
              <a:rPr lang="en-IE" dirty="0"/>
              <a:t>The aim of this guide is to share the learning of the three partners, and present this information in an accessible format, so that it may be easily read by other organisations interested in using community theatre as a tool for integration between refugee and host communities. </a:t>
            </a:r>
          </a:p>
          <a:p>
            <a:r>
              <a:rPr lang="en-IE" dirty="0"/>
              <a:t>The guide is furnished throughout with suggestions and recommendations for all those organizations / agencies / theatres which may wish to implement a similar project in their own context</a:t>
            </a:r>
          </a:p>
          <a:p>
            <a:pPr marL="0" indent="0">
              <a:buNone/>
            </a:pPr>
            <a:endParaRPr lang="en-IE" b="1" i="1" dirty="0">
              <a:hlinkClick r:id="rId2"/>
            </a:endParaRPr>
          </a:p>
          <a:p>
            <a:pPr marL="0" indent="0">
              <a:buNone/>
            </a:pPr>
            <a:r>
              <a:rPr lang="en-IE" dirty="0">
                <a:hlinkClick r:id="rId2"/>
              </a:rPr>
              <a:t>Download the REACT Guide</a:t>
            </a:r>
            <a:endParaRPr lang="en-IE" dirty="0"/>
          </a:p>
          <a:p>
            <a:endParaRPr lang="en-IE" dirty="0"/>
          </a:p>
          <a:p>
            <a:pPr algn="just"/>
            <a:endParaRPr lang="en-IE" dirty="0">
              <a:solidFill>
                <a:srgbClr val="615F5D"/>
              </a:solidFill>
            </a:endParaRPr>
          </a:p>
          <a:p>
            <a:endParaRPr lang="en-IE" dirty="0"/>
          </a:p>
        </p:txBody>
      </p:sp>
      <p:grpSp>
        <p:nvGrpSpPr>
          <p:cNvPr id="8" name="Google Shape;543;p39">
            <a:extLst>
              <a:ext uri="{FF2B5EF4-FFF2-40B4-BE49-F238E27FC236}">
                <a16:creationId xmlns:a16="http://schemas.microsoft.com/office/drawing/2014/main" id="{49BB984C-27DF-4923-A0AF-6174ACE75C6A}"/>
              </a:ext>
            </a:extLst>
          </p:cNvPr>
          <p:cNvGrpSpPr/>
          <p:nvPr/>
        </p:nvGrpSpPr>
        <p:grpSpPr>
          <a:xfrm>
            <a:off x="238851" y="899852"/>
            <a:ext cx="600780" cy="598693"/>
            <a:chOff x="5961125" y="1623900"/>
            <a:chExt cx="427450" cy="448175"/>
          </a:xfrm>
        </p:grpSpPr>
        <p:sp>
          <p:nvSpPr>
            <p:cNvPr id="9" name="Google Shape;544;p39">
              <a:extLst>
                <a:ext uri="{FF2B5EF4-FFF2-40B4-BE49-F238E27FC236}">
                  <a16:creationId xmlns:a16="http://schemas.microsoft.com/office/drawing/2014/main" id="{39424CF5-F19C-4341-B605-5934BC166674}"/>
                </a:ext>
              </a:extLst>
            </p:cNvPr>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545;p39">
              <a:extLst>
                <a:ext uri="{FF2B5EF4-FFF2-40B4-BE49-F238E27FC236}">
                  <a16:creationId xmlns:a16="http://schemas.microsoft.com/office/drawing/2014/main" id="{2063B203-EA6C-40E3-BB16-0245AD94BAB6}"/>
                </a:ext>
              </a:extLst>
            </p:cNvPr>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46;p39">
              <a:extLst>
                <a:ext uri="{FF2B5EF4-FFF2-40B4-BE49-F238E27FC236}">
                  <a16:creationId xmlns:a16="http://schemas.microsoft.com/office/drawing/2014/main" id="{A7393133-87A2-43A5-92C9-C454680AD4D8}"/>
                </a:ext>
              </a:extLst>
            </p:cNvPr>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47;p39">
              <a:extLst>
                <a:ext uri="{FF2B5EF4-FFF2-40B4-BE49-F238E27FC236}">
                  <a16:creationId xmlns:a16="http://schemas.microsoft.com/office/drawing/2014/main" id="{EB6948EF-E0E4-4F5E-9A8C-279DAC949F6F}"/>
                </a:ext>
              </a:extLst>
            </p:cNvPr>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48;p39">
              <a:extLst>
                <a:ext uri="{FF2B5EF4-FFF2-40B4-BE49-F238E27FC236}">
                  <a16:creationId xmlns:a16="http://schemas.microsoft.com/office/drawing/2014/main" id="{92014A5A-C003-4C07-A245-9E4FED95B628}"/>
                </a:ext>
              </a:extLst>
            </p:cNvPr>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49;p39">
              <a:extLst>
                <a:ext uri="{FF2B5EF4-FFF2-40B4-BE49-F238E27FC236}">
                  <a16:creationId xmlns:a16="http://schemas.microsoft.com/office/drawing/2014/main" id="{C25DA67A-C15F-40E2-A153-0CEA0AA6DCD8}"/>
                </a:ext>
              </a:extLst>
            </p:cNvPr>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550;p39">
              <a:extLst>
                <a:ext uri="{FF2B5EF4-FFF2-40B4-BE49-F238E27FC236}">
                  <a16:creationId xmlns:a16="http://schemas.microsoft.com/office/drawing/2014/main" id="{F51FD57D-3CE1-4BE6-9B29-F6ED922F0A15}"/>
                </a:ext>
              </a:extLst>
            </p:cNvPr>
            <p:cNvSpPr/>
            <p:nvPr/>
          </p:nvSpPr>
          <p:spPr>
            <a:xfrm>
              <a:off x="6137700" y="1623900"/>
              <a:ext cx="250875" cy="255150"/>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TextBox 15">
            <a:extLst>
              <a:ext uri="{FF2B5EF4-FFF2-40B4-BE49-F238E27FC236}">
                <a16:creationId xmlns:a16="http://schemas.microsoft.com/office/drawing/2014/main" id="{F6C238AF-707C-4542-95D4-138E934C6C57}"/>
              </a:ext>
            </a:extLst>
          </p:cNvPr>
          <p:cNvSpPr txBox="1"/>
          <p:nvPr/>
        </p:nvSpPr>
        <p:spPr>
          <a:xfrm>
            <a:off x="7920843" y="5092722"/>
            <a:ext cx="4271158" cy="1754326"/>
          </a:xfrm>
          <a:prstGeom prst="rect">
            <a:avLst/>
          </a:prstGeom>
          <a:solidFill>
            <a:srgbClr val="16A8D3"/>
          </a:solidFill>
        </p:spPr>
        <p:txBody>
          <a:bodyPr wrap="square" rtlCol="0">
            <a:spAutoFit/>
          </a:bodyPr>
          <a:lstStyle/>
          <a:p>
            <a:r>
              <a:rPr lang="en-IE" dirty="0">
                <a:solidFill>
                  <a:schemeClr val="bg1"/>
                </a:solidFill>
              </a:rPr>
              <a:t>For more good practices,</a:t>
            </a:r>
          </a:p>
          <a:p>
            <a:r>
              <a:rPr lang="en-IE" dirty="0">
                <a:solidFill>
                  <a:schemeClr val="bg1"/>
                </a:solidFill>
              </a:rPr>
              <a:t>check out our 56 page </a:t>
            </a:r>
          </a:p>
          <a:p>
            <a:r>
              <a:rPr lang="en-IE" dirty="0">
                <a:solidFill>
                  <a:schemeClr val="bg1"/>
                </a:solidFill>
              </a:rPr>
              <a:t>Promise Social Inclusion </a:t>
            </a:r>
          </a:p>
          <a:p>
            <a:r>
              <a:rPr lang="en-IE" dirty="0">
                <a:solidFill>
                  <a:schemeClr val="bg1"/>
                </a:solidFill>
              </a:rPr>
              <a:t>Toolkit</a:t>
            </a:r>
          </a:p>
          <a:p>
            <a:endParaRPr lang="en-IE" dirty="0">
              <a:solidFill>
                <a:schemeClr val="bg1"/>
              </a:solidFill>
            </a:endParaRPr>
          </a:p>
          <a:p>
            <a:endParaRPr lang="en-IE" dirty="0">
              <a:solidFill>
                <a:schemeClr val="bg1"/>
              </a:solidFill>
            </a:endParaRPr>
          </a:p>
        </p:txBody>
      </p:sp>
      <p:pic>
        <p:nvPicPr>
          <p:cNvPr id="17" name="Picture 16">
            <a:extLst>
              <a:ext uri="{FF2B5EF4-FFF2-40B4-BE49-F238E27FC236}">
                <a16:creationId xmlns:a16="http://schemas.microsoft.com/office/drawing/2014/main" id="{7822E390-B156-47C6-ADAF-BA2073D515BC}"/>
              </a:ext>
            </a:extLst>
          </p:cNvPr>
          <p:cNvPicPr>
            <a:picLocks noChangeAspect="1"/>
          </p:cNvPicPr>
          <p:nvPr/>
        </p:nvPicPr>
        <p:blipFill>
          <a:blip r:embed="rId3"/>
          <a:stretch>
            <a:fillRect/>
          </a:stretch>
        </p:blipFill>
        <p:spPr>
          <a:xfrm>
            <a:off x="10965977" y="5209864"/>
            <a:ext cx="1082425" cy="1520042"/>
          </a:xfrm>
          <a:prstGeom prst="rect">
            <a:avLst/>
          </a:prstGeom>
        </p:spPr>
      </p:pic>
      <p:pic>
        <p:nvPicPr>
          <p:cNvPr id="18" name="Picture 17">
            <a:extLst>
              <a:ext uri="{FF2B5EF4-FFF2-40B4-BE49-F238E27FC236}">
                <a16:creationId xmlns:a16="http://schemas.microsoft.com/office/drawing/2014/main" id="{945E8C32-9315-47B3-95D8-155D45C931FD}"/>
              </a:ext>
            </a:extLst>
          </p:cNvPr>
          <p:cNvPicPr>
            <a:picLocks noChangeAspect="1"/>
          </p:cNvPicPr>
          <p:nvPr/>
        </p:nvPicPr>
        <p:blipFill>
          <a:blip r:embed="rId4"/>
          <a:stretch>
            <a:fillRect/>
          </a:stretch>
        </p:blipFill>
        <p:spPr>
          <a:xfrm>
            <a:off x="143598" y="564206"/>
            <a:ext cx="2696220" cy="3818137"/>
          </a:xfrm>
          <a:prstGeom prst="rect">
            <a:avLst/>
          </a:prstGeom>
        </p:spPr>
      </p:pic>
      <p:sp>
        <p:nvSpPr>
          <p:cNvPr id="19" name="Text Placeholder 2">
            <a:extLst>
              <a:ext uri="{FF2B5EF4-FFF2-40B4-BE49-F238E27FC236}">
                <a16:creationId xmlns:a16="http://schemas.microsoft.com/office/drawing/2014/main" id="{42531832-2774-4FCB-ABDA-FD9CAC4CA424}"/>
              </a:ext>
            </a:extLst>
          </p:cNvPr>
          <p:cNvSpPr txBox="1">
            <a:spLocks/>
          </p:cNvSpPr>
          <p:nvPr/>
        </p:nvSpPr>
        <p:spPr>
          <a:xfrm>
            <a:off x="2289526" y="202264"/>
            <a:ext cx="8987512" cy="857158"/>
          </a:xfrm>
          <a:custGeom>
            <a:avLst/>
            <a:gdLst>
              <a:gd name="connsiteX0" fmla="*/ 0 w 4904103"/>
              <a:gd name="connsiteY0" fmla="*/ 2452052 h 4904103"/>
              <a:gd name="connsiteX1" fmla="*/ 2452052 w 4904103"/>
              <a:gd name="connsiteY1" fmla="*/ 0 h 4904103"/>
              <a:gd name="connsiteX2" fmla="*/ 4904104 w 4904103"/>
              <a:gd name="connsiteY2" fmla="*/ 2452052 h 4904103"/>
              <a:gd name="connsiteX3" fmla="*/ 2452052 w 4904103"/>
              <a:gd name="connsiteY3" fmla="*/ 4904104 h 4904103"/>
              <a:gd name="connsiteX4" fmla="*/ 0 w 4904103"/>
              <a:gd name="connsiteY4" fmla="*/ 2452052 h 4904103"/>
              <a:gd name="connsiteX0" fmla="*/ 7934 w 4912038"/>
              <a:gd name="connsiteY0" fmla="*/ 2452052 h 4904104"/>
              <a:gd name="connsiteX1" fmla="*/ 2459986 w 4912038"/>
              <a:gd name="connsiteY1" fmla="*/ 0 h 4904104"/>
              <a:gd name="connsiteX2" fmla="*/ 4912038 w 4912038"/>
              <a:gd name="connsiteY2" fmla="*/ 2452052 h 4904104"/>
              <a:gd name="connsiteX3" fmla="*/ 2459986 w 4912038"/>
              <a:gd name="connsiteY3" fmla="*/ 4904104 h 4904104"/>
              <a:gd name="connsiteX4" fmla="*/ 7934 w 4912038"/>
              <a:gd name="connsiteY4" fmla="*/ 2452052 h 4904104"/>
              <a:gd name="connsiteX0" fmla="*/ 46476 w 4950580"/>
              <a:gd name="connsiteY0" fmla="*/ 2544376 h 4996428"/>
              <a:gd name="connsiteX1" fmla="*/ 1011755 w 4950580"/>
              <a:gd name="connsiteY1" fmla="*/ 711790 h 4996428"/>
              <a:gd name="connsiteX2" fmla="*/ 2498528 w 4950580"/>
              <a:gd name="connsiteY2" fmla="*/ 92324 h 4996428"/>
              <a:gd name="connsiteX3" fmla="*/ 4950580 w 4950580"/>
              <a:gd name="connsiteY3" fmla="*/ 2544376 h 4996428"/>
              <a:gd name="connsiteX4" fmla="*/ 2498528 w 4950580"/>
              <a:gd name="connsiteY4" fmla="*/ 4996428 h 4996428"/>
              <a:gd name="connsiteX5" fmla="*/ 46476 w 4950580"/>
              <a:gd name="connsiteY5" fmla="*/ 2544376 h 4996428"/>
              <a:gd name="connsiteX0" fmla="*/ 45841 w 4949945"/>
              <a:gd name="connsiteY0" fmla="*/ 2544376 h 4996428"/>
              <a:gd name="connsiteX1" fmla="*/ 1011120 w 4949945"/>
              <a:gd name="connsiteY1" fmla="*/ 711790 h 4996428"/>
              <a:gd name="connsiteX2" fmla="*/ 2497893 w 4949945"/>
              <a:gd name="connsiteY2" fmla="*/ 92324 h 4996428"/>
              <a:gd name="connsiteX3" fmla="*/ 4949945 w 4949945"/>
              <a:gd name="connsiteY3" fmla="*/ 2544376 h 4996428"/>
              <a:gd name="connsiteX4" fmla="*/ 2497893 w 4949945"/>
              <a:gd name="connsiteY4" fmla="*/ 4996428 h 4996428"/>
              <a:gd name="connsiteX5" fmla="*/ 45841 w 4949945"/>
              <a:gd name="connsiteY5" fmla="*/ 2544376 h 4996428"/>
              <a:gd name="connsiteX0" fmla="*/ 26997 w 4931101"/>
              <a:gd name="connsiteY0" fmla="*/ 2513559 h 4965611"/>
              <a:gd name="connsiteX1" fmla="*/ 1242999 w 4931101"/>
              <a:gd name="connsiteY1" fmla="*/ 887451 h 4965611"/>
              <a:gd name="connsiteX2" fmla="*/ 2479049 w 4931101"/>
              <a:gd name="connsiteY2" fmla="*/ 61507 h 4965611"/>
              <a:gd name="connsiteX3" fmla="*/ 4931101 w 4931101"/>
              <a:gd name="connsiteY3" fmla="*/ 2513559 h 4965611"/>
              <a:gd name="connsiteX4" fmla="*/ 2479049 w 4931101"/>
              <a:gd name="connsiteY4" fmla="*/ 4965611 h 4965611"/>
              <a:gd name="connsiteX5" fmla="*/ 26997 w 4931101"/>
              <a:gd name="connsiteY5" fmla="*/ 2513559 h 4965611"/>
              <a:gd name="connsiteX0" fmla="*/ 46172 w 4950276"/>
              <a:gd name="connsiteY0" fmla="*/ 2513559 h 4965611"/>
              <a:gd name="connsiteX1" fmla="*/ 1262174 w 4950276"/>
              <a:gd name="connsiteY1" fmla="*/ 887451 h 4965611"/>
              <a:gd name="connsiteX2" fmla="*/ 2498224 w 4950276"/>
              <a:gd name="connsiteY2" fmla="*/ 61507 h 4965611"/>
              <a:gd name="connsiteX3" fmla="*/ 4950276 w 4950276"/>
              <a:gd name="connsiteY3" fmla="*/ 2513559 h 4965611"/>
              <a:gd name="connsiteX4" fmla="*/ 2498224 w 4950276"/>
              <a:gd name="connsiteY4" fmla="*/ 4965611 h 4965611"/>
              <a:gd name="connsiteX5" fmla="*/ 46172 w 4950276"/>
              <a:gd name="connsiteY5" fmla="*/ 2513559 h 4965611"/>
              <a:gd name="connsiteX0" fmla="*/ 48053 w 4922660"/>
              <a:gd name="connsiteY0" fmla="*/ 2720036 h 4966157"/>
              <a:gd name="connsiteX1" fmla="*/ 1234558 w 4922660"/>
              <a:gd name="connsiteY1" fmla="*/ 887451 h 4966157"/>
              <a:gd name="connsiteX2" fmla="*/ 2470608 w 4922660"/>
              <a:gd name="connsiteY2" fmla="*/ 61507 h 4966157"/>
              <a:gd name="connsiteX3" fmla="*/ 4922660 w 4922660"/>
              <a:gd name="connsiteY3" fmla="*/ 2513559 h 4966157"/>
              <a:gd name="connsiteX4" fmla="*/ 2470608 w 4922660"/>
              <a:gd name="connsiteY4" fmla="*/ 4965611 h 4966157"/>
              <a:gd name="connsiteX5" fmla="*/ 48053 w 4922660"/>
              <a:gd name="connsiteY5" fmla="*/ 2720036 h 4966157"/>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61473 h 5008581"/>
              <a:gd name="connsiteX1" fmla="*/ 1215769 w 4903871"/>
              <a:gd name="connsiteY1" fmla="*/ 928888 h 5008581"/>
              <a:gd name="connsiteX2" fmla="*/ 2599303 w 4903871"/>
              <a:gd name="connsiteY2" fmla="*/ 58698 h 5008581"/>
              <a:gd name="connsiteX3" fmla="*/ 4903871 w 4903871"/>
              <a:gd name="connsiteY3" fmla="*/ 2554996 h 5008581"/>
              <a:gd name="connsiteX4" fmla="*/ 2451819 w 4903871"/>
              <a:gd name="connsiteY4" fmla="*/ 5007048 h 5008581"/>
              <a:gd name="connsiteX5" fmla="*/ 29264 w 4903871"/>
              <a:gd name="connsiteY5" fmla="*/ 2761473 h 5008581"/>
              <a:gd name="connsiteX0" fmla="*/ 29264 w 4903871"/>
              <a:gd name="connsiteY0" fmla="*/ 2775833 h 5022941"/>
              <a:gd name="connsiteX1" fmla="*/ 1215769 w 4903871"/>
              <a:gd name="connsiteY1" fmla="*/ 943248 h 5022941"/>
              <a:gd name="connsiteX2" fmla="*/ 2599303 w 4903871"/>
              <a:gd name="connsiteY2" fmla="*/ 73058 h 5022941"/>
              <a:gd name="connsiteX3" fmla="*/ 4903871 w 4903871"/>
              <a:gd name="connsiteY3" fmla="*/ 2569356 h 5022941"/>
              <a:gd name="connsiteX4" fmla="*/ 2451819 w 4903871"/>
              <a:gd name="connsiteY4" fmla="*/ 5021408 h 5022941"/>
              <a:gd name="connsiteX5" fmla="*/ 29264 w 4903871"/>
              <a:gd name="connsiteY5" fmla="*/ 2775833 h 5022941"/>
              <a:gd name="connsiteX0" fmla="*/ 15925 w 4890532"/>
              <a:gd name="connsiteY0" fmla="*/ 2765410 h 5011527"/>
              <a:gd name="connsiteX1" fmla="*/ 1600637 w 4890532"/>
              <a:gd name="connsiteY1" fmla="*/ 1006567 h 5011527"/>
              <a:gd name="connsiteX2" fmla="*/ 2585964 w 4890532"/>
              <a:gd name="connsiteY2" fmla="*/ 62635 h 5011527"/>
              <a:gd name="connsiteX3" fmla="*/ 4890532 w 4890532"/>
              <a:gd name="connsiteY3" fmla="*/ 2558933 h 5011527"/>
              <a:gd name="connsiteX4" fmla="*/ 2438480 w 4890532"/>
              <a:gd name="connsiteY4" fmla="*/ 5010985 h 5011527"/>
              <a:gd name="connsiteX5" fmla="*/ 15925 w 4890532"/>
              <a:gd name="connsiteY5" fmla="*/ 2765410 h 5011527"/>
              <a:gd name="connsiteX0" fmla="*/ 194654 w 5069261"/>
              <a:gd name="connsiteY0" fmla="*/ 2763498 h 5009614"/>
              <a:gd name="connsiteX1" fmla="*/ 776475 w 5069261"/>
              <a:gd name="connsiteY1" fmla="*/ 1019403 h 5009614"/>
              <a:gd name="connsiteX2" fmla="*/ 2764693 w 5069261"/>
              <a:gd name="connsiteY2" fmla="*/ 60723 h 5009614"/>
              <a:gd name="connsiteX3" fmla="*/ 5069261 w 5069261"/>
              <a:gd name="connsiteY3" fmla="*/ 2557021 h 5009614"/>
              <a:gd name="connsiteX4" fmla="*/ 2617209 w 5069261"/>
              <a:gd name="connsiteY4" fmla="*/ 5009073 h 5009614"/>
              <a:gd name="connsiteX5" fmla="*/ 194654 w 5069261"/>
              <a:gd name="connsiteY5" fmla="*/ 2763498 h 5009614"/>
              <a:gd name="connsiteX0" fmla="*/ 194654 w 5069261"/>
              <a:gd name="connsiteY0" fmla="*/ 2793721 h 5039837"/>
              <a:gd name="connsiteX1" fmla="*/ 776475 w 5069261"/>
              <a:gd name="connsiteY1" fmla="*/ 1049626 h 5039837"/>
              <a:gd name="connsiteX2" fmla="*/ 1218926 w 5069261"/>
              <a:gd name="connsiteY2" fmla="*/ 592426 h 5039837"/>
              <a:gd name="connsiteX3" fmla="*/ 2764693 w 5069261"/>
              <a:gd name="connsiteY3" fmla="*/ 90946 h 5039837"/>
              <a:gd name="connsiteX4" fmla="*/ 5069261 w 5069261"/>
              <a:gd name="connsiteY4" fmla="*/ 2587244 h 5039837"/>
              <a:gd name="connsiteX5" fmla="*/ 2617209 w 5069261"/>
              <a:gd name="connsiteY5" fmla="*/ 5039296 h 5039837"/>
              <a:gd name="connsiteX6" fmla="*/ 194654 w 5069261"/>
              <a:gd name="connsiteY6" fmla="*/ 2793721 h 5039837"/>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704662 h 4950778"/>
              <a:gd name="connsiteX1" fmla="*/ 776475 w 5069261"/>
              <a:gd name="connsiteY1" fmla="*/ 960567 h 4950778"/>
              <a:gd name="connsiteX2" fmla="*/ 1513894 w 5069261"/>
              <a:gd name="connsiteY2" fmla="*/ 326386 h 4950778"/>
              <a:gd name="connsiteX3" fmla="*/ 2764693 w 5069261"/>
              <a:gd name="connsiteY3" fmla="*/ 1887 h 4950778"/>
              <a:gd name="connsiteX4" fmla="*/ 5069261 w 5069261"/>
              <a:gd name="connsiteY4" fmla="*/ 2498185 h 4950778"/>
              <a:gd name="connsiteX5" fmla="*/ 2617209 w 5069261"/>
              <a:gd name="connsiteY5" fmla="*/ 4950237 h 4950778"/>
              <a:gd name="connsiteX6" fmla="*/ 194654 w 5069261"/>
              <a:gd name="connsiteY6" fmla="*/ 2704662 h 4950778"/>
              <a:gd name="connsiteX0" fmla="*/ 194654 w 5069261"/>
              <a:gd name="connsiteY0" fmla="*/ 2617527 h 4863643"/>
              <a:gd name="connsiteX1" fmla="*/ 776475 w 5069261"/>
              <a:gd name="connsiteY1" fmla="*/ 873432 h 4863643"/>
              <a:gd name="connsiteX2" fmla="*/ 1513894 w 5069261"/>
              <a:gd name="connsiteY2" fmla="*/ 239251 h 4863643"/>
              <a:gd name="connsiteX3" fmla="*/ 2823686 w 5069261"/>
              <a:gd name="connsiteY3" fmla="*/ 3242 h 4863643"/>
              <a:gd name="connsiteX4" fmla="*/ 5069261 w 5069261"/>
              <a:gd name="connsiteY4" fmla="*/ 2411050 h 4863643"/>
              <a:gd name="connsiteX5" fmla="*/ 2617209 w 5069261"/>
              <a:gd name="connsiteY5" fmla="*/ 4863102 h 4863643"/>
              <a:gd name="connsiteX6" fmla="*/ 194654 w 5069261"/>
              <a:gd name="connsiteY6" fmla="*/ 2617527 h 4863643"/>
              <a:gd name="connsiteX0" fmla="*/ 194654 w 5069261"/>
              <a:gd name="connsiteY0" fmla="*/ 2631933 h 4878049"/>
              <a:gd name="connsiteX1" fmla="*/ 776475 w 5069261"/>
              <a:gd name="connsiteY1" fmla="*/ 887838 h 4878049"/>
              <a:gd name="connsiteX2" fmla="*/ 1513894 w 5069261"/>
              <a:gd name="connsiteY2" fmla="*/ 253657 h 4878049"/>
              <a:gd name="connsiteX3" fmla="*/ 2823686 w 5069261"/>
              <a:gd name="connsiteY3" fmla="*/ 2899 h 4878049"/>
              <a:gd name="connsiteX4" fmla="*/ 5069261 w 5069261"/>
              <a:gd name="connsiteY4" fmla="*/ 2425456 h 4878049"/>
              <a:gd name="connsiteX5" fmla="*/ 2617209 w 5069261"/>
              <a:gd name="connsiteY5" fmla="*/ 4877508 h 4878049"/>
              <a:gd name="connsiteX6" fmla="*/ 194654 w 5069261"/>
              <a:gd name="connsiteY6" fmla="*/ 2631933 h 4878049"/>
              <a:gd name="connsiteX0" fmla="*/ 16653 w 4891260"/>
              <a:gd name="connsiteY0" fmla="*/ 2631933 h 4878213"/>
              <a:gd name="connsiteX1" fmla="*/ 598474 w 4891260"/>
              <a:gd name="connsiteY1" fmla="*/ 887838 h 4878213"/>
              <a:gd name="connsiteX2" fmla="*/ 1335893 w 4891260"/>
              <a:gd name="connsiteY2" fmla="*/ 253657 h 4878213"/>
              <a:gd name="connsiteX3" fmla="*/ 2645685 w 4891260"/>
              <a:gd name="connsiteY3" fmla="*/ 2899 h 4878213"/>
              <a:gd name="connsiteX4" fmla="*/ 4891260 w 4891260"/>
              <a:gd name="connsiteY4" fmla="*/ 2425456 h 4878213"/>
              <a:gd name="connsiteX5" fmla="*/ 2439208 w 4891260"/>
              <a:gd name="connsiteY5" fmla="*/ 4877508 h 4878213"/>
              <a:gd name="connsiteX6" fmla="*/ 16653 w 4891260"/>
              <a:gd name="connsiteY6" fmla="*/ 2631933 h 4878213"/>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859 w 4845221"/>
              <a:gd name="connsiteY0" fmla="*/ 2572939 h 4877951"/>
              <a:gd name="connsiteX1" fmla="*/ 552435 w 4845221"/>
              <a:gd name="connsiteY1" fmla="*/ 887838 h 4877951"/>
              <a:gd name="connsiteX2" fmla="*/ 1289854 w 4845221"/>
              <a:gd name="connsiteY2" fmla="*/ 253657 h 4877951"/>
              <a:gd name="connsiteX3" fmla="*/ 2599646 w 4845221"/>
              <a:gd name="connsiteY3" fmla="*/ 2899 h 4877951"/>
              <a:gd name="connsiteX4" fmla="*/ 4845221 w 4845221"/>
              <a:gd name="connsiteY4" fmla="*/ 2425456 h 4877951"/>
              <a:gd name="connsiteX5" fmla="*/ 2393169 w 4845221"/>
              <a:gd name="connsiteY5" fmla="*/ 4877508 h 4877951"/>
              <a:gd name="connsiteX6" fmla="*/ 14859 w 4845221"/>
              <a:gd name="connsiteY6" fmla="*/ 2572939 h 4877951"/>
              <a:gd name="connsiteX0" fmla="*/ 2508 w 4832870"/>
              <a:gd name="connsiteY0" fmla="*/ 2572939 h 4877927"/>
              <a:gd name="connsiteX1" fmla="*/ 540084 w 4832870"/>
              <a:gd name="connsiteY1" fmla="*/ 887838 h 4877927"/>
              <a:gd name="connsiteX2" fmla="*/ 1277503 w 4832870"/>
              <a:gd name="connsiteY2" fmla="*/ 253657 h 4877927"/>
              <a:gd name="connsiteX3" fmla="*/ 2587295 w 4832870"/>
              <a:gd name="connsiteY3" fmla="*/ 2899 h 4877927"/>
              <a:gd name="connsiteX4" fmla="*/ 4832870 w 4832870"/>
              <a:gd name="connsiteY4" fmla="*/ 2425456 h 4877927"/>
              <a:gd name="connsiteX5" fmla="*/ 2380818 w 4832870"/>
              <a:gd name="connsiteY5" fmla="*/ 4877508 h 4877927"/>
              <a:gd name="connsiteX6" fmla="*/ 2508 w 4832870"/>
              <a:gd name="connsiteY6" fmla="*/ 2572939 h 4877927"/>
              <a:gd name="connsiteX0" fmla="*/ 2349 w 4847459"/>
              <a:gd name="connsiteY0" fmla="*/ 2587687 h 4878020"/>
              <a:gd name="connsiteX1" fmla="*/ 554673 w 4847459"/>
              <a:gd name="connsiteY1" fmla="*/ 887838 h 4878020"/>
              <a:gd name="connsiteX2" fmla="*/ 1292092 w 4847459"/>
              <a:gd name="connsiteY2" fmla="*/ 253657 h 4878020"/>
              <a:gd name="connsiteX3" fmla="*/ 2601884 w 4847459"/>
              <a:gd name="connsiteY3" fmla="*/ 2899 h 4878020"/>
              <a:gd name="connsiteX4" fmla="*/ 4847459 w 4847459"/>
              <a:gd name="connsiteY4" fmla="*/ 2425456 h 4878020"/>
              <a:gd name="connsiteX5" fmla="*/ 2395407 w 4847459"/>
              <a:gd name="connsiteY5" fmla="*/ 4877508 h 4878020"/>
              <a:gd name="connsiteX6" fmla="*/ 2349 w 4847459"/>
              <a:gd name="connsiteY6" fmla="*/ 2587687 h 4878020"/>
              <a:gd name="connsiteX0" fmla="*/ 2349 w 4847459"/>
              <a:gd name="connsiteY0" fmla="*/ 2587687 h 4879638"/>
              <a:gd name="connsiteX1" fmla="*/ 554673 w 4847459"/>
              <a:gd name="connsiteY1" fmla="*/ 887838 h 4879638"/>
              <a:gd name="connsiteX2" fmla="*/ 1292092 w 4847459"/>
              <a:gd name="connsiteY2" fmla="*/ 253657 h 4879638"/>
              <a:gd name="connsiteX3" fmla="*/ 2601884 w 4847459"/>
              <a:gd name="connsiteY3" fmla="*/ 2899 h 4879638"/>
              <a:gd name="connsiteX4" fmla="*/ 4847459 w 4847459"/>
              <a:gd name="connsiteY4" fmla="*/ 2425456 h 4879638"/>
              <a:gd name="connsiteX5" fmla="*/ 2395407 w 4847459"/>
              <a:gd name="connsiteY5" fmla="*/ 4877508 h 4879638"/>
              <a:gd name="connsiteX6" fmla="*/ 2349 w 4847459"/>
              <a:gd name="connsiteY6" fmla="*/ 2587687 h 4879638"/>
              <a:gd name="connsiteX0" fmla="*/ 2349 w 4847459"/>
              <a:gd name="connsiteY0" fmla="*/ 2587687 h 4880814"/>
              <a:gd name="connsiteX1" fmla="*/ 554673 w 4847459"/>
              <a:gd name="connsiteY1" fmla="*/ 887838 h 4880814"/>
              <a:gd name="connsiteX2" fmla="*/ 1292092 w 4847459"/>
              <a:gd name="connsiteY2" fmla="*/ 253657 h 4880814"/>
              <a:gd name="connsiteX3" fmla="*/ 2601884 w 4847459"/>
              <a:gd name="connsiteY3" fmla="*/ 2899 h 4880814"/>
              <a:gd name="connsiteX4" fmla="*/ 4847459 w 4847459"/>
              <a:gd name="connsiteY4" fmla="*/ 2425456 h 4880814"/>
              <a:gd name="connsiteX5" fmla="*/ 2395407 w 4847459"/>
              <a:gd name="connsiteY5" fmla="*/ 4877508 h 4880814"/>
              <a:gd name="connsiteX6" fmla="*/ 2349 w 4847459"/>
              <a:gd name="connsiteY6" fmla="*/ 2587687 h 4880814"/>
              <a:gd name="connsiteX0" fmla="*/ 2349 w 4847459"/>
              <a:gd name="connsiteY0" fmla="*/ 2587687 h 4882213"/>
              <a:gd name="connsiteX1" fmla="*/ 554673 w 4847459"/>
              <a:gd name="connsiteY1" fmla="*/ 887838 h 4882213"/>
              <a:gd name="connsiteX2" fmla="*/ 1292092 w 4847459"/>
              <a:gd name="connsiteY2" fmla="*/ 253657 h 4882213"/>
              <a:gd name="connsiteX3" fmla="*/ 2601884 w 4847459"/>
              <a:gd name="connsiteY3" fmla="*/ 2899 h 4882213"/>
              <a:gd name="connsiteX4" fmla="*/ 4847459 w 4847459"/>
              <a:gd name="connsiteY4" fmla="*/ 2425456 h 4882213"/>
              <a:gd name="connsiteX5" fmla="*/ 2395407 w 4847459"/>
              <a:gd name="connsiteY5" fmla="*/ 4877508 h 4882213"/>
              <a:gd name="connsiteX6" fmla="*/ 2349 w 4847459"/>
              <a:gd name="connsiteY6" fmla="*/ 2587687 h 4882213"/>
              <a:gd name="connsiteX0" fmla="*/ 2349 w 4788465"/>
              <a:gd name="connsiteY0" fmla="*/ 2725837 h 5015868"/>
              <a:gd name="connsiteX1" fmla="*/ 554673 w 4788465"/>
              <a:gd name="connsiteY1" fmla="*/ 1025988 h 5015868"/>
              <a:gd name="connsiteX2" fmla="*/ 1292092 w 4788465"/>
              <a:gd name="connsiteY2" fmla="*/ 391807 h 5015868"/>
              <a:gd name="connsiteX3" fmla="*/ 2601884 w 4788465"/>
              <a:gd name="connsiteY3" fmla="*/ 141049 h 5015868"/>
              <a:gd name="connsiteX4" fmla="*/ 4788465 w 4788465"/>
              <a:gd name="connsiteY4" fmla="*/ 2622599 h 5015868"/>
              <a:gd name="connsiteX5" fmla="*/ 2395407 w 4788465"/>
              <a:gd name="connsiteY5" fmla="*/ 5015658 h 5015868"/>
              <a:gd name="connsiteX6" fmla="*/ 2349 w 4788465"/>
              <a:gd name="connsiteY6" fmla="*/ 2725837 h 5015868"/>
              <a:gd name="connsiteX0" fmla="*/ 2349 w 4817962"/>
              <a:gd name="connsiteY0" fmla="*/ 2726902 h 5016878"/>
              <a:gd name="connsiteX1" fmla="*/ 554673 w 4817962"/>
              <a:gd name="connsiteY1" fmla="*/ 1027053 h 5016878"/>
              <a:gd name="connsiteX2" fmla="*/ 1292092 w 4817962"/>
              <a:gd name="connsiteY2" fmla="*/ 392872 h 5016878"/>
              <a:gd name="connsiteX3" fmla="*/ 2601884 w 4817962"/>
              <a:gd name="connsiteY3" fmla="*/ 142114 h 5016878"/>
              <a:gd name="connsiteX4" fmla="*/ 4817962 w 4817962"/>
              <a:gd name="connsiteY4" fmla="*/ 2638412 h 5016878"/>
              <a:gd name="connsiteX5" fmla="*/ 2395407 w 4817962"/>
              <a:gd name="connsiteY5" fmla="*/ 5016723 h 5016878"/>
              <a:gd name="connsiteX6" fmla="*/ 2349 w 4817962"/>
              <a:gd name="connsiteY6" fmla="*/ 2726902 h 5016878"/>
              <a:gd name="connsiteX0" fmla="*/ 2349 w 4817962"/>
              <a:gd name="connsiteY0" fmla="*/ 2599752 h 4889728"/>
              <a:gd name="connsiteX1" fmla="*/ 554673 w 4817962"/>
              <a:gd name="connsiteY1" fmla="*/ 899903 h 4889728"/>
              <a:gd name="connsiteX2" fmla="*/ 1292092 w 4817962"/>
              <a:gd name="connsiteY2" fmla="*/ 265722 h 4889728"/>
              <a:gd name="connsiteX3" fmla="*/ 2601884 w 4817962"/>
              <a:gd name="connsiteY3" fmla="*/ 14964 h 4889728"/>
              <a:gd name="connsiteX4" fmla="*/ 4817962 w 4817962"/>
              <a:gd name="connsiteY4" fmla="*/ 2511262 h 4889728"/>
              <a:gd name="connsiteX5" fmla="*/ 2395407 w 4817962"/>
              <a:gd name="connsiteY5" fmla="*/ 4889573 h 4889728"/>
              <a:gd name="connsiteX6" fmla="*/ 2349 w 4817962"/>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1979 w 4817592"/>
              <a:gd name="connsiteY0" fmla="*/ 2599752 h 4889728"/>
              <a:gd name="connsiteX1" fmla="*/ 554303 w 4817592"/>
              <a:gd name="connsiteY1" fmla="*/ 899903 h 4889728"/>
              <a:gd name="connsiteX2" fmla="*/ 1291722 w 4817592"/>
              <a:gd name="connsiteY2" fmla="*/ 265722 h 4889728"/>
              <a:gd name="connsiteX3" fmla="*/ 2601514 w 4817592"/>
              <a:gd name="connsiteY3" fmla="*/ 14964 h 4889728"/>
              <a:gd name="connsiteX4" fmla="*/ 4817592 w 4817592"/>
              <a:gd name="connsiteY4" fmla="*/ 2511262 h 4889728"/>
              <a:gd name="connsiteX5" fmla="*/ 2395037 w 4817592"/>
              <a:gd name="connsiteY5" fmla="*/ 4889573 h 4889728"/>
              <a:gd name="connsiteX6" fmla="*/ 1979 w 4817592"/>
              <a:gd name="connsiteY6" fmla="*/ 2599752 h 4889728"/>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31422 h 4877357"/>
              <a:gd name="connsiteX1" fmla="*/ 583259 w 4846548"/>
              <a:gd name="connsiteY1" fmla="*/ 887327 h 4877357"/>
              <a:gd name="connsiteX2" fmla="*/ 1320678 w 4846548"/>
              <a:gd name="connsiteY2" fmla="*/ 253146 h 4877357"/>
              <a:gd name="connsiteX3" fmla="*/ 2630470 w 4846548"/>
              <a:gd name="connsiteY3" fmla="*/ 2388 h 4877357"/>
              <a:gd name="connsiteX4" fmla="*/ 4846548 w 4846548"/>
              <a:gd name="connsiteY4" fmla="*/ 2498686 h 4877357"/>
              <a:gd name="connsiteX5" fmla="*/ 2423993 w 4846548"/>
              <a:gd name="connsiteY5" fmla="*/ 4876997 h 4877357"/>
              <a:gd name="connsiteX6" fmla="*/ 1438 w 4846548"/>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774250 h 5020185"/>
              <a:gd name="connsiteX1" fmla="*/ 583524 w 4846813"/>
              <a:gd name="connsiteY1" fmla="*/ 1030155 h 5020185"/>
              <a:gd name="connsiteX2" fmla="*/ 1362778 w 4846813"/>
              <a:gd name="connsiteY2" fmla="*/ 384021 h 5020185"/>
              <a:gd name="connsiteX3" fmla="*/ 2630735 w 4846813"/>
              <a:gd name="connsiteY3" fmla="*/ 145216 h 5020185"/>
              <a:gd name="connsiteX4" fmla="*/ 4846813 w 4846813"/>
              <a:gd name="connsiteY4" fmla="*/ 2641514 h 5020185"/>
              <a:gd name="connsiteX5" fmla="*/ 2424258 w 4846813"/>
              <a:gd name="connsiteY5" fmla="*/ 5019825 h 5020185"/>
              <a:gd name="connsiteX6" fmla="*/ 1703 w 4846813"/>
              <a:gd name="connsiteY6" fmla="*/ 2774250 h 5020185"/>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49824" h="4879740">
                <a:moveTo>
                  <a:pt x="4714" y="2633904"/>
                </a:moveTo>
                <a:cubicBezTo>
                  <a:pt x="-41102" y="1753807"/>
                  <a:pt x="254397" y="1247878"/>
                  <a:pt x="574582" y="853951"/>
                </a:cubicBezTo>
                <a:cubicBezTo>
                  <a:pt x="743953" y="976126"/>
                  <a:pt x="1488382" y="955180"/>
                  <a:pt x="1365789" y="243675"/>
                </a:cubicBezTo>
                <a:cubicBezTo>
                  <a:pt x="1697159" y="83895"/>
                  <a:pt x="2172603" y="-24744"/>
                  <a:pt x="2633746" y="4870"/>
                </a:cubicBezTo>
                <a:cubicBezTo>
                  <a:pt x="3094889" y="34484"/>
                  <a:pt x="4770877" y="249696"/>
                  <a:pt x="4849824" y="2501168"/>
                </a:cubicBezTo>
                <a:cubicBezTo>
                  <a:pt x="4823509" y="3714086"/>
                  <a:pt x="4013078" y="4857356"/>
                  <a:pt x="2427269" y="4879479"/>
                </a:cubicBezTo>
                <a:cubicBezTo>
                  <a:pt x="841460" y="4901602"/>
                  <a:pt x="50530" y="3514001"/>
                  <a:pt x="4714" y="2633904"/>
                </a:cubicBezTo>
                <a:close/>
              </a:path>
            </a:pathLst>
          </a:custGeom>
          <a:ln>
            <a:noFill/>
          </a:ln>
        </p:spPr>
        <p:txBody>
          <a:bodyPr vert="horz" lIns="91440" tIns="45720" rIns="91440" bIns="45720" rtlCol="0" anchor="ctr">
            <a:normAutofit fontScale="92500" lnSpcReduction="10000"/>
          </a:bodyPr>
          <a:lstStyle>
            <a:lvl1pPr marL="0" indent="0" algn="ctr" defTabSz="914400" rtl="0" eaLnBrk="1" latinLnBrk="0" hangingPunct="1">
              <a:lnSpc>
                <a:spcPct val="90000"/>
              </a:lnSpc>
              <a:spcBef>
                <a:spcPts val="1000"/>
              </a:spcBef>
              <a:buFont typeface="Arial"/>
              <a:buNone/>
              <a:defRPr sz="3200" kern="1200" baseline="0">
                <a:solidFill>
                  <a:srgbClr val="6D6E6C"/>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IE" dirty="0">
                <a:solidFill>
                  <a:srgbClr val="16A8D3"/>
                </a:solidFill>
              </a:rPr>
              <a:t>Integration through Community Theatre: </a:t>
            </a:r>
            <a:r>
              <a:rPr lang="en-IE" dirty="0"/>
              <a:t>REACT PROJECT</a:t>
            </a:r>
          </a:p>
        </p:txBody>
      </p:sp>
      <p:sp>
        <p:nvSpPr>
          <p:cNvPr id="20" name="TextBox 19">
            <a:extLst>
              <a:ext uri="{FF2B5EF4-FFF2-40B4-BE49-F238E27FC236}">
                <a16:creationId xmlns:a16="http://schemas.microsoft.com/office/drawing/2014/main" id="{49FE17F4-B100-476C-AE87-6D93DE7BDF27}"/>
              </a:ext>
            </a:extLst>
          </p:cNvPr>
          <p:cNvSpPr txBox="1"/>
          <p:nvPr/>
        </p:nvSpPr>
        <p:spPr>
          <a:xfrm>
            <a:off x="0" y="5523966"/>
            <a:ext cx="2422566" cy="461665"/>
          </a:xfrm>
          <a:prstGeom prst="rect">
            <a:avLst/>
          </a:prstGeom>
          <a:solidFill>
            <a:srgbClr val="EA1D76"/>
          </a:solidFill>
        </p:spPr>
        <p:txBody>
          <a:bodyPr wrap="square" rtlCol="0">
            <a:spAutoFit/>
          </a:bodyPr>
          <a:lstStyle/>
          <a:p>
            <a:r>
              <a:rPr lang="en-IE" sz="2400" dirty="0">
                <a:solidFill>
                  <a:schemeClr val="bg1"/>
                </a:solidFill>
              </a:rPr>
              <a:t>       DOWNLOAD</a:t>
            </a:r>
          </a:p>
        </p:txBody>
      </p:sp>
      <p:grpSp>
        <p:nvGrpSpPr>
          <p:cNvPr id="21" name="Google Shape;605;p39">
            <a:extLst>
              <a:ext uri="{FF2B5EF4-FFF2-40B4-BE49-F238E27FC236}">
                <a16:creationId xmlns:a16="http://schemas.microsoft.com/office/drawing/2014/main" id="{2B00B85A-33B3-4F95-A2B4-1FADA566C1C3}"/>
              </a:ext>
            </a:extLst>
          </p:cNvPr>
          <p:cNvGrpSpPr/>
          <p:nvPr/>
        </p:nvGrpSpPr>
        <p:grpSpPr>
          <a:xfrm>
            <a:off x="123782" y="5637018"/>
            <a:ext cx="252000" cy="288000"/>
            <a:chOff x="2583100" y="2973775"/>
            <a:chExt cx="461550" cy="437200"/>
          </a:xfrm>
        </p:grpSpPr>
        <p:sp>
          <p:nvSpPr>
            <p:cNvPr id="22" name="Google Shape;606;p39">
              <a:extLst>
                <a:ext uri="{FF2B5EF4-FFF2-40B4-BE49-F238E27FC236}">
                  <a16:creationId xmlns:a16="http://schemas.microsoft.com/office/drawing/2014/main" id="{5B15A3EF-DC46-46C2-8416-ADE4172BAE71}"/>
                </a:ext>
              </a:extLst>
            </p:cNvPr>
            <p:cNvSpPr/>
            <p:nvPr/>
          </p:nvSpPr>
          <p:spPr>
            <a:xfrm>
              <a:off x="2701225" y="3315975"/>
              <a:ext cx="225300" cy="95000"/>
            </a:xfrm>
            <a:custGeom>
              <a:avLst/>
              <a:gdLst/>
              <a:ahLst/>
              <a:cxnLst/>
              <a:rect l="l" t="t" r="r" b="b"/>
              <a:pathLst>
                <a:path w="9012" h="3800" fill="none" extrusionOk="0">
                  <a:moveTo>
                    <a:pt x="2947" y="0"/>
                  </a:moveTo>
                  <a:lnTo>
                    <a:pt x="2947" y="2947"/>
                  </a:lnTo>
                  <a:lnTo>
                    <a:pt x="853" y="2947"/>
                  </a:lnTo>
                  <a:lnTo>
                    <a:pt x="853" y="2947"/>
                  </a:lnTo>
                  <a:lnTo>
                    <a:pt x="682" y="2947"/>
                  </a:lnTo>
                  <a:lnTo>
                    <a:pt x="512" y="2996"/>
                  </a:lnTo>
                  <a:lnTo>
                    <a:pt x="365" y="3093"/>
                  </a:lnTo>
                  <a:lnTo>
                    <a:pt x="244" y="3191"/>
                  </a:lnTo>
                  <a:lnTo>
                    <a:pt x="146" y="3313"/>
                  </a:lnTo>
                  <a:lnTo>
                    <a:pt x="49" y="3459"/>
                  </a:lnTo>
                  <a:lnTo>
                    <a:pt x="0" y="3629"/>
                  </a:lnTo>
                  <a:lnTo>
                    <a:pt x="0" y="3800"/>
                  </a:lnTo>
                  <a:lnTo>
                    <a:pt x="9011" y="3800"/>
                  </a:lnTo>
                  <a:lnTo>
                    <a:pt x="9011" y="3800"/>
                  </a:lnTo>
                  <a:lnTo>
                    <a:pt x="9011" y="3629"/>
                  </a:lnTo>
                  <a:lnTo>
                    <a:pt x="8963" y="3459"/>
                  </a:lnTo>
                  <a:lnTo>
                    <a:pt x="8865" y="3313"/>
                  </a:lnTo>
                  <a:lnTo>
                    <a:pt x="8768" y="3191"/>
                  </a:lnTo>
                  <a:lnTo>
                    <a:pt x="8646" y="3093"/>
                  </a:lnTo>
                  <a:lnTo>
                    <a:pt x="8500" y="2996"/>
                  </a:lnTo>
                  <a:lnTo>
                    <a:pt x="8330" y="2947"/>
                  </a:lnTo>
                  <a:lnTo>
                    <a:pt x="8159" y="2947"/>
                  </a:lnTo>
                  <a:lnTo>
                    <a:pt x="6065" y="2947"/>
                  </a:lnTo>
                  <a:lnTo>
                    <a:pt x="6065"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607;p39">
              <a:extLst>
                <a:ext uri="{FF2B5EF4-FFF2-40B4-BE49-F238E27FC236}">
                  <a16:creationId xmlns:a16="http://schemas.microsoft.com/office/drawing/2014/main" id="{AEFB19E7-7795-48C9-8FC5-0CE80CEA9AFE}"/>
                </a:ext>
              </a:extLst>
            </p:cNvPr>
            <p:cNvSpPr/>
            <p:nvPr/>
          </p:nvSpPr>
          <p:spPr>
            <a:xfrm>
              <a:off x="2583100" y="2973775"/>
              <a:ext cx="461550" cy="336125"/>
            </a:xfrm>
            <a:custGeom>
              <a:avLst/>
              <a:gdLst/>
              <a:ahLst/>
              <a:cxnLst/>
              <a:rect l="l" t="t" r="r" b="b"/>
              <a:pathLst>
                <a:path w="18462" h="13445" fill="none" extrusionOk="0">
                  <a:moveTo>
                    <a:pt x="17974" y="1"/>
                  </a:moveTo>
                  <a:lnTo>
                    <a:pt x="487" y="1"/>
                  </a:lnTo>
                  <a:lnTo>
                    <a:pt x="487" y="1"/>
                  </a:lnTo>
                  <a:lnTo>
                    <a:pt x="390" y="1"/>
                  </a:lnTo>
                  <a:lnTo>
                    <a:pt x="317" y="50"/>
                  </a:lnTo>
                  <a:lnTo>
                    <a:pt x="220" y="74"/>
                  </a:lnTo>
                  <a:lnTo>
                    <a:pt x="146" y="147"/>
                  </a:lnTo>
                  <a:lnTo>
                    <a:pt x="98" y="220"/>
                  </a:lnTo>
                  <a:lnTo>
                    <a:pt x="49" y="293"/>
                  </a:lnTo>
                  <a:lnTo>
                    <a:pt x="25" y="390"/>
                  </a:lnTo>
                  <a:lnTo>
                    <a:pt x="0" y="488"/>
                  </a:lnTo>
                  <a:lnTo>
                    <a:pt x="0" y="12958"/>
                  </a:lnTo>
                  <a:lnTo>
                    <a:pt x="0" y="12958"/>
                  </a:lnTo>
                  <a:lnTo>
                    <a:pt x="25" y="13055"/>
                  </a:lnTo>
                  <a:lnTo>
                    <a:pt x="49" y="13152"/>
                  </a:lnTo>
                  <a:lnTo>
                    <a:pt x="98" y="13226"/>
                  </a:lnTo>
                  <a:lnTo>
                    <a:pt x="146" y="13299"/>
                  </a:lnTo>
                  <a:lnTo>
                    <a:pt x="220" y="13372"/>
                  </a:lnTo>
                  <a:lnTo>
                    <a:pt x="317" y="13396"/>
                  </a:lnTo>
                  <a:lnTo>
                    <a:pt x="390" y="13445"/>
                  </a:lnTo>
                  <a:lnTo>
                    <a:pt x="487" y="13445"/>
                  </a:lnTo>
                  <a:lnTo>
                    <a:pt x="17974" y="13445"/>
                  </a:lnTo>
                  <a:lnTo>
                    <a:pt x="17974" y="13445"/>
                  </a:lnTo>
                  <a:lnTo>
                    <a:pt x="18072" y="13445"/>
                  </a:lnTo>
                  <a:lnTo>
                    <a:pt x="18145" y="13396"/>
                  </a:lnTo>
                  <a:lnTo>
                    <a:pt x="18242" y="13372"/>
                  </a:lnTo>
                  <a:lnTo>
                    <a:pt x="18315" y="13299"/>
                  </a:lnTo>
                  <a:lnTo>
                    <a:pt x="18364" y="13226"/>
                  </a:lnTo>
                  <a:lnTo>
                    <a:pt x="18413" y="13152"/>
                  </a:lnTo>
                  <a:lnTo>
                    <a:pt x="18437" y="13055"/>
                  </a:lnTo>
                  <a:lnTo>
                    <a:pt x="18461" y="12958"/>
                  </a:lnTo>
                  <a:lnTo>
                    <a:pt x="18461" y="488"/>
                  </a:lnTo>
                  <a:lnTo>
                    <a:pt x="18461" y="488"/>
                  </a:lnTo>
                  <a:lnTo>
                    <a:pt x="18437" y="390"/>
                  </a:lnTo>
                  <a:lnTo>
                    <a:pt x="18413" y="293"/>
                  </a:lnTo>
                  <a:lnTo>
                    <a:pt x="18364" y="220"/>
                  </a:lnTo>
                  <a:lnTo>
                    <a:pt x="18315" y="147"/>
                  </a:lnTo>
                  <a:lnTo>
                    <a:pt x="18242" y="74"/>
                  </a:lnTo>
                  <a:lnTo>
                    <a:pt x="18145" y="50"/>
                  </a:lnTo>
                  <a:lnTo>
                    <a:pt x="18072" y="1"/>
                  </a:lnTo>
                  <a:lnTo>
                    <a:pt x="17974" y="1"/>
                  </a:lnTo>
                  <a:lnTo>
                    <a:pt x="17974" y="1"/>
                  </a:lnTo>
                  <a:close/>
                  <a:moveTo>
                    <a:pt x="17000" y="11983"/>
                  </a:moveTo>
                  <a:lnTo>
                    <a:pt x="1462" y="11983"/>
                  </a:lnTo>
                  <a:lnTo>
                    <a:pt x="1462" y="1462"/>
                  </a:lnTo>
                  <a:lnTo>
                    <a:pt x="17000" y="1462"/>
                  </a:lnTo>
                  <a:lnTo>
                    <a:pt x="17000" y="11983"/>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71341078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317A659-318F-46A9-8969-71BB3908ABBA}"/>
              </a:ext>
            </a:extLst>
          </p:cNvPr>
          <p:cNvSpPr>
            <a:spLocks noGrp="1"/>
          </p:cNvSpPr>
          <p:nvPr>
            <p:ph type="body" sz="quarter" idx="20"/>
          </p:nvPr>
        </p:nvSpPr>
        <p:spPr>
          <a:xfrm>
            <a:off x="6096000" y="1492906"/>
            <a:ext cx="5642610" cy="4302104"/>
          </a:xfrm>
        </p:spPr>
        <p:txBody>
          <a:bodyPr/>
          <a:lstStyle/>
          <a:p>
            <a:pPr marL="0" indent="0">
              <a:buNone/>
            </a:pPr>
            <a:r>
              <a:rPr lang="en-IE" dirty="0"/>
              <a:t>In the 1980’s, Zac Moradi’s family fled to in Iraq to escape the Iran-Iraq war. Then second Gulf War, forced them to uproot again and this time they ended up in the very different surroundings of Carrick-On-Shannon, Leitrim.</a:t>
            </a:r>
          </a:p>
          <a:p>
            <a:pPr marL="0" indent="0">
              <a:buNone/>
            </a:pPr>
            <a:r>
              <a:rPr lang="en-IE" dirty="0"/>
              <a:t>At 11 years of age, Moradi developed a passion for </a:t>
            </a:r>
            <a:r>
              <a:rPr lang="en-IE" dirty="0" err="1"/>
              <a:t>gaelic</a:t>
            </a:r>
            <a:r>
              <a:rPr lang="en-IE" dirty="0"/>
              <a:t> games and in 2016, Moradi was on the Leitrim team that won the Lory Meagher Cup a day he describes as</a:t>
            </a:r>
          </a:p>
          <a:p>
            <a:pPr marL="0" indent="0">
              <a:buNone/>
            </a:pPr>
            <a:r>
              <a:rPr lang="en-IE" dirty="0"/>
              <a:t>“one of the proudest days of his </a:t>
            </a:r>
            <a:r>
              <a:rPr lang="en-IE"/>
              <a:t>life."</a:t>
            </a:r>
            <a:endParaRPr lang="en-IE" dirty="0"/>
          </a:p>
        </p:txBody>
      </p:sp>
      <p:sp>
        <p:nvSpPr>
          <p:cNvPr id="3" name="Text Placeholder 2">
            <a:extLst>
              <a:ext uri="{FF2B5EF4-FFF2-40B4-BE49-F238E27FC236}">
                <a16:creationId xmlns:a16="http://schemas.microsoft.com/office/drawing/2014/main" id="{A8CC9C4E-9C00-42E2-8761-6B0B31D99379}"/>
              </a:ext>
            </a:extLst>
          </p:cNvPr>
          <p:cNvSpPr>
            <a:spLocks noGrp="1"/>
          </p:cNvSpPr>
          <p:nvPr>
            <p:ph type="body" sz="quarter" idx="21"/>
          </p:nvPr>
        </p:nvSpPr>
        <p:spPr>
          <a:xfrm>
            <a:off x="2495266" y="236947"/>
            <a:ext cx="9029700" cy="857158"/>
          </a:xfrm>
        </p:spPr>
        <p:txBody>
          <a:bodyPr>
            <a:normAutofit fontScale="92500" lnSpcReduction="20000"/>
          </a:bodyPr>
          <a:lstStyle/>
          <a:p>
            <a:r>
              <a:rPr lang="en-IE" dirty="0">
                <a:solidFill>
                  <a:srgbClr val="F38B00"/>
                </a:solidFill>
              </a:rPr>
              <a:t>Integration through Sport: </a:t>
            </a:r>
            <a:r>
              <a:rPr lang="en-IE" dirty="0"/>
              <a:t>Zac Moradi, Leitrim Ireland</a:t>
            </a:r>
          </a:p>
        </p:txBody>
      </p:sp>
      <p:pic>
        <p:nvPicPr>
          <p:cNvPr id="4" name="Online Media 3" title="2019 Leitrim win Lory Meagher Cup + Iran Refugee">
            <a:hlinkClick r:id="" action="ppaction://media"/>
            <a:extLst>
              <a:ext uri="{FF2B5EF4-FFF2-40B4-BE49-F238E27FC236}">
                <a16:creationId xmlns:a16="http://schemas.microsoft.com/office/drawing/2014/main" id="{B11A48EF-EAA4-4348-8CA7-22CF835F19A7}"/>
              </a:ext>
            </a:extLst>
          </p:cNvPr>
          <p:cNvPicPr>
            <a:picLocks noRot="1" noChangeAspect="1"/>
          </p:cNvPicPr>
          <p:nvPr>
            <a:videoFile r:link="rId1"/>
          </p:nvPr>
        </p:nvPicPr>
        <p:blipFill>
          <a:blip r:embed="rId3"/>
          <a:stretch>
            <a:fillRect/>
          </a:stretch>
        </p:blipFill>
        <p:spPr>
          <a:xfrm>
            <a:off x="327660" y="1871038"/>
            <a:ext cx="5388276" cy="4038272"/>
          </a:xfrm>
          <a:prstGeom prst="rect">
            <a:avLst/>
          </a:prstGeom>
        </p:spPr>
      </p:pic>
    </p:spTree>
    <p:extLst>
      <p:ext uri="{BB962C8B-B14F-4D97-AF65-F5344CB8AC3E}">
        <p14:creationId xmlns:p14="http://schemas.microsoft.com/office/powerpoint/2010/main" val="1947940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D2BC47-AF11-4967-8AD4-A41DE29489A2}"/>
              </a:ext>
            </a:extLst>
          </p:cNvPr>
          <p:cNvSpPr>
            <a:spLocks noGrp="1"/>
          </p:cNvSpPr>
          <p:nvPr>
            <p:ph type="body" sz="quarter" idx="20"/>
          </p:nvPr>
        </p:nvSpPr>
        <p:spPr>
          <a:xfrm>
            <a:off x="2495266" y="1754551"/>
            <a:ext cx="9037604" cy="3872188"/>
          </a:xfrm>
        </p:spPr>
        <p:txBody>
          <a:bodyPr/>
          <a:lstStyle/>
          <a:p>
            <a:r>
              <a:rPr lang="en-IE" dirty="0" err="1"/>
              <a:t>Ballyhaunis</a:t>
            </a:r>
            <a:r>
              <a:rPr lang="en-IE" dirty="0"/>
              <a:t> GAA has been at the forefront of helping immigrants and asylum seekers to bed down in their new home. An integration day during the summer was a huge success and in a town like </a:t>
            </a:r>
            <a:r>
              <a:rPr lang="en-IE" dirty="0" err="1"/>
              <a:t>Ballyhaunis</a:t>
            </a:r>
            <a:r>
              <a:rPr lang="en-IE" dirty="0"/>
              <a:t> with much less social amenities than larger towns or cities, the role the club plays has been magnified.</a:t>
            </a:r>
          </a:p>
          <a:p>
            <a:r>
              <a:rPr lang="en-IE" dirty="0"/>
              <a:t>Pakistani names have featured on </a:t>
            </a:r>
            <a:r>
              <a:rPr lang="en-IE" dirty="0" err="1"/>
              <a:t>Ballyhaunis</a:t>
            </a:r>
            <a:r>
              <a:rPr lang="en-IE" dirty="0"/>
              <a:t> hurling teams for over two decades. There are eastern European and Syrian names on the </a:t>
            </a:r>
            <a:r>
              <a:rPr lang="en-IE" dirty="0" err="1"/>
              <a:t>Ballyhaunis</a:t>
            </a:r>
            <a:r>
              <a:rPr lang="en-IE" dirty="0"/>
              <a:t> soccer team while the recently established </a:t>
            </a:r>
            <a:r>
              <a:rPr lang="en-IE" dirty="0" err="1"/>
              <a:t>Ballyhaunis</a:t>
            </a:r>
            <a:r>
              <a:rPr lang="en-IE" dirty="0"/>
              <a:t> Cricket Club is a strong outlet for members of the Muslim community.</a:t>
            </a:r>
          </a:p>
          <a:p>
            <a:endParaRPr lang="en-IE" dirty="0"/>
          </a:p>
        </p:txBody>
      </p:sp>
      <p:sp>
        <p:nvSpPr>
          <p:cNvPr id="3" name="Text Placeholder 2">
            <a:extLst>
              <a:ext uri="{FF2B5EF4-FFF2-40B4-BE49-F238E27FC236}">
                <a16:creationId xmlns:a16="http://schemas.microsoft.com/office/drawing/2014/main" id="{A9E2B711-F29C-4CAB-A883-7B9894276490}"/>
              </a:ext>
            </a:extLst>
          </p:cNvPr>
          <p:cNvSpPr>
            <a:spLocks noGrp="1"/>
          </p:cNvSpPr>
          <p:nvPr>
            <p:ph type="body" sz="quarter" idx="21"/>
          </p:nvPr>
        </p:nvSpPr>
        <p:spPr>
          <a:xfrm>
            <a:off x="2495266" y="80010"/>
            <a:ext cx="9129044" cy="1025525"/>
          </a:xfrm>
        </p:spPr>
        <p:txBody>
          <a:bodyPr>
            <a:normAutofit lnSpcReduction="10000"/>
          </a:bodyPr>
          <a:lstStyle/>
          <a:p>
            <a:r>
              <a:rPr lang="en-IE" dirty="0">
                <a:solidFill>
                  <a:srgbClr val="EA1D76"/>
                </a:solidFill>
              </a:rPr>
              <a:t>Integration through Sport: </a:t>
            </a:r>
            <a:r>
              <a:rPr lang="en-IE" dirty="0"/>
              <a:t>GAA and Sport in </a:t>
            </a:r>
            <a:r>
              <a:rPr lang="en-IE" dirty="0" err="1"/>
              <a:t>Ballyhaunis,Ireland</a:t>
            </a:r>
            <a:endParaRPr lang="en-IE" dirty="0"/>
          </a:p>
        </p:txBody>
      </p:sp>
      <p:sp>
        <p:nvSpPr>
          <p:cNvPr id="4" name="Rectangle 3">
            <a:extLst>
              <a:ext uri="{FF2B5EF4-FFF2-40B4-BE49-F238E27FC236}">
                <a16:creationId xmlns:a16="http://schemas.microsoft.com/office/drawing/2014/main" id="{A73EEFAF-7D13-4217-9411-C5F022634CCF}"/>
              </a:ext>
            </a:extLst>
          </p:cNvPr>
          <p:cNvSpPr/>
          <p:nvPr/>
        </p:nvSpPr>
        <p:spPr>
          <a:xfrm>
            <a:off x="2407920" y="6152644"/>
            <a:ext cx="7730490" cy="246221"/>
          </a:xfrm>
          <a:prstGeom prst="rect">
            <a:avLst/>
          </a:prstGeom>
        </p:spPr>
        <p:txBody>
          <a:bodyPr wrap="square">
            <a:spAutoFit/>
          </a:bodyPr>
          <a:lstStyle/>
          <a:p>
            <a:r>
              <a:rPr lang="en-IE" sz="1000" dirty="0"/>
              <a:t>Source: </a:t>
            </a:r>
            <a:r>
              <a:rPr lang="en-IE" sz="1000" dirty="0">
                <a:hlinkClick r:id="rId2"/>
              </a:rPr>
              <a:t>https://www.irishexaminer.com/lifestyle/features/life-in-ballyhaunis-irelands-most-culturally-diverse-town-369099.html</a:t>
            </a:r>
            <a:endParaRPr lang="en-IE" sz="1000" dirty="0"/>
          </a:p>
        </p:txBody>
      </p:sp>
    </p:spTree>
    <p:extLst>
      <p:ext uri="{BB962C8B-B14F-4D97-AF65-F5344CB8AC3E}">
        <p14:creationId xmlns:p14="http://schemas.microsoft.com/office/powerpoint/2010/main" val="274583959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E634344-52D9-4C08-BBB6-8E0312A49FBA}"/>
              </a:ext>
            </a:extLst>
          </p:cNvPr>
          <p:cNvSpPr>
            <a:spLocks noGrp="1"/>
          </p:cNvSpPr>
          <p:nvPr>
            <p:ph type="body" sz="quarter" idx="20"/>
          </p:nvPr>
        </p:nvSpPr>
        <p:spPr/>
        <p:txBody>
          <a:bodyPr/>
          <a:lstStyle/>
          <a:p>
            <a:endParaRPr lang="en-IE"/>
          </a:p>
        </p:txBody>
      </p:sp>
      <p:sp>
        <p:nvSpPr>
          <p:cNvPr id="5" name="Text Placeholder 2">
            <a:extLst>
              <a:ext uri="{FF2B5EF4-FFF2-40B4-BE49-F238E27FC236}">
                <a16:creationId xmlns:a16="http://schemas.microsoft.com/office/drawing/2014/main" id="{743B9A0F-E955-44A0-B848-205132F5C2E7}"/>
              </a:ext>
            </a:extLst>
          </p:cNvPr>
          <p:cNvSpPr>
            <a:spLocks noGrp="1"/>
          </p:cNvSpPr>
          <p:nvPr>
            <p:ph type="body" sz="quarter" idx="21"/>
          </p:nvPr>
        </p:nvSpPr>
        <p:spPr>
          <a:xfrm>
            <a:off x="2148840" y="248377"/>
            <a:ext cx="9483374" cy="857158"/>
          </a:xfrm>
        </p:spPr>
        <p:txBody>
          <a:bodyPr>
            <a:normAutofit/>
          </a:bodyPr>
          <a:lstStyle/>
          <a:p>
            <a:r>
              <a:rPr lang="en-IE" dirty="0"/>
              <a:t>Documentary GAA and Integration in </a:t>
            </a:r>
            <a:r>
              <a:rPr lang="en-IE" dirty="0" err="1"/>
              <a:t>Ballyhaunis</a:t>
            </a:r>
            <a:endParaRPr lang="en-IE" dirty="0"/>
          </a:p>
        </p:txBody>
      </p:sp>
      <p:pic>
        <p:nvPicPr>
          <p:cNvPr id="6" name="Online Media 5" title="Pitching Up">
            <a:hlinkClick r:id="" action="ppaction://media"/>
            <a:extLst>
              <a:ext uri="{FF2B5EF4-FFF2-40B4-BE49-F238E27FC236}">
                <a16:creationId xmlns:a16="http://schemas.microsoft.com/office/drawing/2014/main" id="{E32B6928-7C62-458D-A9EC-93149DA2E8B4}"/>
              </a:ext>
            </a:extLst>
          </p:cNvPr>
          <p:cNvPicPr>
            <a:picLocks noRot="1" noChangeAspect="1"/>
          </p:cNvPicPr>
          <p:nvPr>
            <a:videoFile r:link="rId1"/>
          </p:nvPr>
        </p:nvPicPr>
        <p:blipFill>
          <a:blip r:embed="rId3"/>
          <a:stretch>
            <a:fillRect/>
          </a:stretch>
        </p:blipFill>
        <p:spPr>
          <a:xfrm>
            <a:off x="2148840" y="1348740"/>
            <a:ext cx="8750218" cy="4921998"/>
          </a:xfrm>
          <a:prstGeom prst="rect">
            <a:avLst/>
          </a:prstGeom>
        </p:spPr>
      </p:pic>
    </p:spTree>
    <p:extLst>
      <p:ext uri="{BB962C8B-B14F-4D97-AF65-F5344CB8AC3E}">
        <p14:creationId xmlns:p14="http://schemas.microsoft.com/office/powerpoint/2010/main" val="2862912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D2BC47-AF11-4967-8AD4-A41DE29489A2}"/>
              </a:ext>
            </a:extLst>
          </p:cNvPr>
          <p:cNvSpPr>
            <a:spLocks noGrp="1"/>
          </p:cNvSpPr>
          <p:nvPr>
            <p:ph type="body" sz="quarter" idx="20"/>
          </p:nvPr>
        </p:nvSpPr>
        <p:spPr>
          <a:xfrm>
            <a:off x="4648200" y="1908810"/>
            <a:ext cx="7421880" cy="4400550"/>
          </a:xfrm>
        </p:spPr>
        <p:txBody>
          <a:bodyPr/>
          <a:lstStyle/>
          <a:p>
            <a:pPr marL="0" indent="0">
              <a:buNone/>
            </a:pPr>
            <a:r>
              <a:rPr lang="en-IE" dirty="0"/>
              <a:t>Football Welcomes is a way for the footballing community to celebrate the contribution of refugees to football and appreciate what it means to flee conflict and persecution.</a:t>
            </a:r>
          </a:p>
          <a:p>
            <a:pPr marL="0" indent="0">
              <a:buNone/>
            </a:pPr>
            <a:r>
              <a:rPr lang="en-IE" dirty="0">
                <a:solidFill>
                  <a:srgbClr val="EA1D76"/>
                </a:solidFill>
              </a:rPr>
              <a:t>Football Welcomes is part of Amnesty International’s I Welcome campaign for a better international response to the global refugee crisis. </a:t>
            </a:r>
          </a:p>
          <a:p>
            <a:pPr marL="0" indent="0">
              <a:buNone/>
            </a:pPr>
            <a:endParaRPr lang="en-IE" dirty="0">
              <a:solidFill>
                <a:srgbClr val="EA1D76"/>
              </a:solidFill>
            </a:endParaRPr>
          </a:p>
          <a:p>
            <a:pPr marL="0" indent="0">
              <a:buNone/>
            </a:pPr>
            <a:r>
              <a:rPr lang="en-IE" dirty="0"/>
              <a:t>The campaign encourages local communities to work together to create a more welcoming environment for people fleeing conflict and persecution </a:t>
            </a:r>
          </a:p>
        </p:txBody>
      </p:sp>
      <p:sp>
        <p:nvSpPr>
          <p:cNvPr id="3" name="Text Placeholder 2">
            <a:extLst>
              <a:ext uri="{FF2B5EF4-FFF2-40B4-BE49-F238E27FC236}">
                <a16:creationId xmlns:a16="http://schemas.microsoft.com/office/drawing/2014/main" id="{A9E2B711-F29C-4CAB-A883-7B9894276490}"/>
              </a:ext>
            </a:extLst>
          </p:cNvPr>
          <p:cNvSpPr>
            <a:spLocks noGrp="1"/>
          </p:cNvSpPr>
          <p:nvPr>
            <p:ph type="body" sz="quarter" idx="21"/>
          </p:nvPr>
        </p:nvSpPr>
        <p:spPr>
          <a:xfrm>
            <a:off x="2495266" y="80010"/>
            <a:ext cx="9129044" cy="1025525"/>
          </a:xfrm>
        </p:spPr>
        <p:txBody>
          <a:bodyPr>
            <a:normAutofit lnSpcReduction="10000"/>
          </a:bodyPr>
          <a:lstStyle/>
          <a:p>
            <a:r>
              <a:rPr lang="en-IE" dirty="0">
                <a:solidFill>
                  <a:srgbClr val="EA1D76"/>
                </a:solidFill>
              </a:rPr>
              <a:t>Integration through Sport: </a:t>
            </a:r>
            <a:r>
              <a:rPr lang="en-IE" dirty="0"/>
              <a:t>Amnesty International Football Welcomes Campaign</a:t>
            </a:r>
          </a:p>
        </p:txBody>
      </p:sp>
      <p:sp>
        <p:nvSpPr>
          <p:cNvPr id="4" name="Rectangle 3">
            <a:extLst>
              <a:ext uri="{FF2B5EF4-FFF2-40B4-BE49-F238E27FC236}">
                <a16:creationId xmlns:a16="http://schemas.microsoft.com/office/drawing/2014/main" id="{A73EEFAF-7D13-4217-9411-C5F022634CCF}"/>
              </a:ext>
            </a:extLst>
          </p:cNvPr>
          <p:cNvSpPr/>
          <p:nvPr/>
        </p:nvSpPr>
        <p:spPr>
          <a:xfrm>
            <a:off x="4648200" y="6588919"/>
            <a:ext cx="7730490" cy="246221"/>
          </a:xfrm>
          <a:prstGeom prst="rect">
            <a:avLst/>
          </a:prstGeom>
        </p:spPr>
        <p:txBody>
          <a:bodyPr wrap="square">
            <a:spAutoFit/>
          </a:bodyPr>
          <a:lstStyle/>
          <a:p>
            <a:r>
              <a:rPr lang="en-IE" sz="1000" dirty="0"/>
              <a:t>Source: </a:t>
            </a:r>
            <a:r>
              <a:rPr lang="en-IE" sz="1000" dirty="0">
                <a:hlinkClick r:id="rId2"/>
              </a:rPr>
              <a:t>https://www.amnesty.org.uk/press-releases/football-players-and-celebrity-fans-back-amnestys-football-welcomes-weekend</a:t>
            </a:r>
            <a:r>
              <a:rPr lang="en-IE" sz="1000" dirty="0"/>
              <a:t> </a:t>
            </a:r>
          </a:p>
        </p:txBody>
      </p:sp>
      <p:pic>
        <p:nvPicPr>
          <p:cNvPr id="6" name="Picture 5" descr="A group of people playing football on a field&#10;&#10;Description automatically generated">
            <a:extLst>
              <a:ext uri="{FF2B5EF4-FFF2-40B4-BE49-F238E27FC236}">
                <a16:creationId xmlns:a16="http://schemas.microsoft.com/office/drawing/2014/main" id="{5452BB77-FDE2-410C-BD4F-D3F9E8C6987A}"/>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86535" y="2011680"/>
            <a:ext cx="4381734" cy="2983230"/>
          </a:xfrm>
          <a:prstGeom prst="rect">
            <a:avLst/>
          </a:prstGeom>
        </p:spPr>
      </p:pic>
    </p:spTree>
    <p:extLst>
      <p:ext uri="{BB962C8B-B14F-4D97-AF65-F5344CB8AC3E}">
        <p14:creationId xmlns:p14="http://schemas.microsoft.com/office/powerpoint/2010/main" val="12590913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326D84F-6A01-4246-A25A-CBFDFFD6AC5F}"/>
              </a:ext>
            </a:extLst>
          </p:cNvPr>
          <p:cNvSpPr txBox="1"/>
          <p:nvPr/>
        </p:nvSpPr>
        <p:spPr>
          <a:xfrm>
            <a:off x="0" y="237506"/>
            <a:ext cx="4215740" cy="584775"/>
          </a:xfrm>
          <a:prstGeom prst="rect">
            <a:avLst/>
          </a:prstGeom>
          <a:solidFill>
            <a:srgbClr val="16A8D3"/>
          </a:solidFill>
        </p:spPr>
        <p:txBody>
          <a:bodyPr wrap="square" rtlCol="0">
            <a:spAutoFit/>
          </a:bodyPr>
          <a:lstStyle/>
          <a:p>
            <a:r>
              <a:rPr lang="en-IE" sz="3200" dirty="0">
                <a:solidFill>
                  <a:schemeClr val="bg1"/>
                </a:solidFill>
              </a:rPr>
              <a:t>2. CULTURE</a:t>
            </a:r>
          </a:p>
        </p:txBody>
      </p:sp>
      <p:sp>
        <p:nvSpPr>
          <p:cNvPr id="9" name="Text Placeholder 1">
            <a:extLst>
              <a:ext uri="{FF2B5EF4-FFF2-40B4-BE49-F238E27FC236}">
                <a16:creationId xmlns:a16="http://schemas.microsoft.com/office/drawing/2014/main" id="{8962028A-F3EA-486F-BAA6-6195766E01D7}"/>
              </a:ext>
            </a:extLst>
          </p:cNvPr>
          <p:cNvSpPr txBox="1">
            <a:spLocks/>
          </p:cNvSpPr>
          <p:nvPr/>
        </p:nvSpPr>
        <p:spPr>
          <a:xfrm>
            <a:off x="6471020" y="971999"/>
            <a:ext cx="5279028" cy="69735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3600" kern="1200">
                <a:solidFill>
                  <a:srgbClr val="6D6E6C"/>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IE"/>
              <a:t>IN THIS SECTION:</a:t>
            </a:r>
          </a:p>
          <a:p>
            <a:endParaRPr lang="en-IE" dirty="0"/>
          </a:p>
        </p:txBody>
      </p:sp>
      <p:sp>
        <p:nvSpPr>
          <p:cNvPr id="6" name="Text Placeholder 5">
            <a:extLst>
              <a:ext uri="{FF2B5EF4-FFF2-40B4-BE49-F238E27FC236}">
                <a16:creationId xmlns:a16="http://schemas.microsoft.com/office/drawing/2014/main" id="{A33B9A40-97B0-4829-BE12-521D18903709}"/>
              </a:ext>
            </a:extLst>
          </p:cNvPr>
          <p:cNvSpPr txBox="1">
            <a:spLocks/>
          </p:cNvSpPr>
          <p:nvPr/>
        </p:nvSpPr>
        <p:spPr>
          <a:xfrm>
            <a:off x="480042" y="1536158"/>
            <a:ext cx="4364894" cy="2898681"/>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a:buNone/>
              <a:defRPr sz="3000" i="1" kern="1200" baseline="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3600" i="0" dirty="0"/>
              <a:t>2.2 Creating Inclusive Community Cultural Spaces for Leisure and Learning</a:t>
            </a:r>
            <a:endParaRPr lang="en-IE" sz="3600" i="0" dirty="0"/>
          </a:p>
          <a:p>
            <a:endParaRPr lang="en-IE" dirty="0"/>
          </a:p>
        </p:txBody>
      </p:sp>
      <p:sp>
        <p:nvSpPr>
          <p:cNvPr id="8" name="Text Placeholder 2">
            <a:extLst>
              <a:ext uri="{FF2B5EF4-FFF2-40B4-BE49-F238E27FC236}">
                <a16:creationId xmlns:a16="http://schemas.microsoft.com/office/drawing/2014/main" id="{CB6B36CC-D28C-40AE-8FFD-C799CCAD22EF}"/>
              </a:ext>
            </a:extLst>
          </p:cNvPr>
          <p:cNvSpPr txBox="1">
            <a:spLocks/>
          </p:cNvSpPr>
          <p:nvPr/>
        </p:nvSpPr>
        <p:spPr>
          <a:xfrm>
            <a:off x="6234544" y="1846203"/>
            <a:ext cx="5818909" cy="394744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baseline="0">
                <a:solidFill>
                  <a:srgbClr val="6D6E6C"/>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l"/>
            <a:r>
              <a:rPr lang="en-US" dirty="0"/>
              <a:t>Creating an inclusive future for all requires us to examine our</a:t>
            </a:r>
            <a:r>
              <a:rPr lang="en-IE" dirty="0"/>
              <a:t> public spaces (streets, parks, neighbourhoods), public services (housing, transportation) and public institutions (schools, libraries) and ensure that they serve the entire population.</a:t>
            </a:r>
          </a:p>
          <a:p>
            <a:pPr algn="l"/>
            <a:endParaRPr lang="en-IE" dirty="0"/>
          </a:p>
          <a:p>
            <a:pPr algn="l"/>
            <a:r>
              <a:rPr lang="en-IE" dirty="0"/>
              <a:t>In this section, we focus on how service providers and educators can work towards the creation of inclusive community spaces for all.</a:t>
            </a:r>
          </a:p>
          <a:p>
            <a:pPr algn="l"/>
            <a:endParaRPr lang="en-IE" dirty="0"/>
          </a:p>
        </p:txBody>
      </p:sp>
    </p:spTree>
    <p:extLst>
      <p:ext uri="{BB962C8B-B14F-4D97-AF65-F5344CB8AC3E}">
        <p14:creationId xmlns:p14="http://schemas.microsoft.com/office/powerpoint/2010/main" val="37174275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010CB68-6E8B-407D-A2B9-A59BA1CEBF2A}"/>
              </a:ext>
            </a:extLst>
          </p:cNvPr>
          <p:cNvSpPr>
            <a:spLocks noGrp="1"/>
          </p:cNvSpPr>
          <p:nvPr>
            <p:ph type="body" sz="quarter" idx="20"/>
          </p:nvPr>
        </p:nvSpPr>
        <p:spPr>
          <a:xfrm>
            <a:off x="1634490" y="1754551"/>
            <a:ext cx="9955530" cy="3872188"/>
          </a:xfrm>
        </p:spPr>
        <p:txBody>
          <a:bodyPr/>
          <a:lstStyle/>
          <a:p>
            <a:r>
              <a:rPr lang="en-IE" dirty="0"/>
              <a:t>A key purpose of a community space is to create room for all members of the community to take part in civic, physical, and social activity. </a:t>
            </a:r>
          </a:p>
          <a:p>
            <a:r>
              <a:rPr lang="en-IE" dirty="0"/>
              <a:t>To create an inclusive community space, we need to think about how we can extend that function to as many members of the community as possible.</a:t>
            </a:r>
          </a:p>
          <a:p>
            <a:r>
              <a:rPr lang="en-IE" dirty="0"/>
              <a:t>There are many steps – big and small – that can be taken to create community spaces for inclusion. </a:t>
            </a:r>
          </a:p>
          <a:p>
            <a:r>
              <a:rPr lang="en-IE" dirty="0"/>
              <a:t>Leadership can come from many stakeholders. This includes municipal officials, local residents, newcomer communities, local business, labour and media.</a:t>
            </a:r>
          </a:p>
          <a:p>
            <a:pPr marL="0" indent="0">
              <a:buNone/>
            </a:pPr>
            <a:r>
              <a:rPr lang="en-IE" dirty="0"/>
              <a:t>To get some ideas, let’s examine some inclusive community spaces and see how these projects came about…</a:t>
            </a:r>
          </a:p>
          <a:p>
            <a:pPr marL="0" indent="0" fontAlgn="base">
              <a:buNone/>
            </a:pPr>
            <a:endParaRPr lang="en-IE" dirty="0"/>
          </a:p>
        </p:txBody>
      </p:sp>
      <p:sp>
        <p:nvSpPr>
          <p:cNvPr id="3" name="Text Placeholder 2">
            <a:extLst>
              <a:ext uri="{FF2B5EF4-FFF2-40B4-BE49-F238E27FC236}">
                <a16:creationId xmlns:a16="http://schemas.microsoft.com/office/drawing/2014/main" id="{1D253D8A-DC65-4BA0-9988-EAD5EC38041B}"/>
              </a:ext>
            </a:extLst>
          </p:cNvPr>
          <p:cNvSpPr>
            <a:spLocks noGrp="1"/>
          </p:cNvSpPr>
          <p:nvPr>
            <p:ph type="body" sz="quarter" idx="21"/>
          </p:nvPr>
        </p:nvSpPr>
        <p:spPr/>
        <p:txBody>
          <a:bodyPr/>
          <a:lstStyle/>
          <a:p>
            <a:r>
              <a:rPr lang="en-IE" dirty="0"/>
              <a:t>Creating Inclusive Community Spaces</a:t>
            </a:r>
          </a:p>
        </p:txBody>
      </p:sp>
    </p:spTree>
    <p:extLst>
      <p:ext uri="{BB962C8B-B14F-4D97-AF65-F5344CB8AC3E}">
        <p14:creationId xmlns:p14="http://schemas.microsoft.com/office/powerpoint/2010/main" val="280192657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1CDC0C1-F212-4F7C-AE05-210144EC4CA4}"/>
              </a:ext>
            </a:extLst>
          </p:cNvPr>
          <p:cNvSpPr>
            <a:spLocks noGrp="1"/>
          </p:cNvSpPr>
          <p:nvPr>
            <p:ph type="body" sz="quarter" idx="20"/>
          </p:nvPr>
        </p:nvSpPr>
        <p:spPr>
          <a:xfrm>
            <a:off x="5726430" y="2028544"/>
            <a:ext cx="6263640" cy="3631644"/>
          </a:xfrm>
        </p:spPr>
        <p:txBody>
          <a:bodyPr/>
          <a:lstStyle/>
          <a:p>
            <a:r>
              <a:rPr lang="en-IE" dirty="0"/>
              <a:t>Parc Central de </a:t>
            </a:r>
            <a:r>
              <a:rPr lang="en-IE" dirty="0" err="1"/>
              <a:t>Nou</a:t>
            </a:r>
            <a:r>
              <a:rPr lang="en-IE" dirty="0"/>
              <a:t> </a:t>
            </a:r>
            <a:r>
              <a:rPr lang="en-IE" dirty="0" err="1"/>
              <a:t>Barris</a:t>
            </a:r>
            <a:r>
              <a:rPr lang="en-IE" dirty="0"/>
              <a:t> is an award-winning park that creates </a:t>
            </a:r>
            <a:r>
              <a:rPr lang="en-IE" dirty="0">
                <a:solidFill>
                  <a:srgbClr val="B6BD00"/>
                </a:solidFill>
              </a:rPr>
              <a:t>a green community space for one the city’s more diverse neighbourhoods</a:t>
            </a:r>
            <a:r>
              <a:rPr lang="en-IE" dirty="0"/>
              <a:t>.</a:t>
            </a:r>
          </a:p>
          <a:p>
            <a:r>
              <a:rPr lang="en-IE" dirty="0"/>
              <a:t>In the </a:t>
            </a:r>
            <a:r>
              <a:rPr lang="en-IE" dirty="0" err="1"/>
              <a:t>Barris</a:t>
            </a:r>
            <a:r>
              <a:rPr lang="en-IE" dirty="0"/>
              <a:t> district, there are people from Spain, Romania, Ukraine, Ecuador, Pakistan and the Philippines. </a:t>
            </a:r>
          </a:p>
          <a:p>
            <a:r>
              <a:rPr lang="en-IE" dirty="0"/>
              <a:t>In 2007, the Parc Central de </a:t>
            </a:r>
            <a:r>
              <a:rPr lang="en-IE" dirty="0" err="1"/>
              <a:t>Nou</a:t>
            </a:r>
            <a:r>
              <a:rPr lang="en-IE" dirty="0"/>
              <a:t> </a:t>
            </a:r>
            <a:r>
              <a:rPr lang="en-IE" dirty="0" err="1"/>
              <a:t>Barris</a:t>
            </a:r>
            <a:r>
              <a:rPr lang="en-IE" dirty="0"/>
              <a:t> won the International Urban Landscape Award and was commended for playing an important </a:t>
            </a:r>
            <a:r>
              <a:rPr lang="en-IE" dirty="0">
                <a:solidFill>
                  <a:srgbClr val="B6BD00"/>
                </a:solidFill>
              </a:rPr>
              <a:t>“integrative task in a rapidly expanding and multi-ethnic quarter of Barcelona</a:t>
            </a:r>
            <a:r>
              <a:rPr lang="en-IE" dirty="0"/>
              <a:t>.</a:t>
            </a:r>
          </a:p>
        </p:txBody>
      </p:sp>
      <p:pic>
        <p:nvPicPr>
          <p:cNvPr id="6" name="Picture Placeholder 5" descr="An empty park bench next to a tree&#10;&#10;Description automatically generated">
            <a:extLst>
              <a:ext uri="{FF2B5EF4-FFF2-40B4-BE49-F238E27FC236}">
                <a16:creationId xmlns:a16="http://schemas.microsoft.com/office/drawing/2014/main" id="{51E181F4-E2D4-44F7-9347-7B473BCD508E}"/>
              </a:ext>
            </a:extLst>
          </p:cNvPr>
          <p:cNvPicPr>
            <a:picLocks noGrp="1" noChangeAspect="1"/>
          </p:cNvPicPr>
          <p:nvPr>
            <p:ph type="pic" sz="quarter" idx="21"/>
          </p:nvPr>
        </p:nvPicPr>
        <p:blipFill>
          <a:blip r:embed="rId2">
            <a:extLst>
              <a:ext uri="{837473B0-CC2E-450A-ABE3-18F120FF3D39}">
                <a1611:picAttrSrcUrl xmlns:a1611="http://schemas.microsoft.com/office/drawing/2016/11/main" r:id="rId3"/>
              </a:ext>
            </a:extLst>
          </a:blip>
          <a:srcRect l="22878" r="22878"/>
          <a:stretch>
            <a:fillRect/>
          </a:stretch>
        </p:blipFill>
        <p:spPr/>
      </p:pic>
      <p:sp>
        <p:nvSpPr>
          <p:cNvPr id="4" name="Text Placeholder 3">
            <a:extLst>
              <a:ext uri="{FF2B5EF4-FFF2-40B4-BE49-F238E27FC236}">
                <a16:creationId xmlns:a16="http://schemas.microsoft.com/office/drawing/2014/main" id="{8CA2EE7A-A7BB-4132-8FFA-C1B76E2EF384}"/>
              </a:ext>
            </a:extLst>
          </p:cNvPr>
          <p:cNvSpPr>
            <a:spLocks noGrp="1"/>
          </p:cNvSpPr>
          <p:nvPr>
            <p:ph type="body" sz="quarter" idx="22"/>
          </p:nvPr>
        </p:nvSpPr>
        <p:spPr>
          <a:xfrm>
            <a:off x="5726430" y="582930"/>
            <a:ext cx="5975033" cy="1042111"/>
          </a:xfrm>
        </p:spPr>
        <p:txBody>
          <a:bodyPr>
            <a:normAutofit fontScale="92500" lnSpcReduction="10000"/>
          </a:bodyPr>
          <a:lstStyle/>
          <a:p>
            <a:r>
              <a:rPr lang="pt-BR" b="1" dirty="0"/>
              <a:t>Parc Central de Nou Barris</a:t>
            </a:r>
          </a:p>
          <a:p>
            <a:r>
              <a:rPr lang="pt-BR" b="1" dirty="0"/>
              <a:t>City of Barcelona</a:t>
            </a:r>
          </a:p>
          <a:p>
            <a:endParaRPr lang="en-IE" dirty="0"/>
          </a:p>
        </p:txBody>
      </p:sp>
      <p:sp>
        <p:nvSpPr>
          <p:cNvPr id="8" name="TextBox 7">
            <a:extLst>
              <a:ext uri="{FF2B5EF4-FFF2-40B4-BE49-F238E27FC236}">
                <a16:creationId xmlns:a16="http://schemas.microsoft.com/office/drawing/2014/main" id="{955680AC-FF3B-44DC-963F-D63EE2A202B3}"/>
              </a:ext>
            </a:extLst>
          </p:cNvPr>
          <p:cNvSpPr txBox="1"/>
          <p:nvPr/>
        </p:nvSpPr>
        <p:spPr>
          <a:xfrm>
            <a:off x="16626" y="6063691"/>
            <a:ext cx="5092584" cy="646331"/>
          </a:xfrm>
          <a:prstGeom prst="rect">
            <a:avLst/>
          </a:prstGeom>
          <a:solidFill>
            <a:srgbClr val="B6BD00"/>
          </a:solidFill>
        </p:spPr>
        <p:txBody>
          <a:bodyPr wrap="square" rtlCol="0">
            <a:spAutoFit/>
          </a:bodyPr>
          <a:lstStyle/>
          <a:p>
            <a:pPr algn="ctr"/>
            <a:r>
              <a:rPr lang="en-IE" b="1" u="sng" dirty="0">
                <a:solidFill>
                  <a:schemeClr val="bg1">
                    <a:lumMod val="95000"/>
                  </a:schemeClr>
                </a:solidFill>
                <a:hlinkClick r:id="rId4"/>
              </a:rPr>
              <a:t>Click to read full case study on the Parc Central de </a:t>
            </a:r>
            <a:r>
              <a:rPr lang="en-IE" b="1" u="sng" dirty="0" err="1">
                <a:solidFill>
                  <a:schemeClr val="bg1">
                    <a:lumMod val="95000"/>
                  </a:schemeClr>
                </a:solidFill>
                <a:hlinkClick r:id="rId4"/>
              </a:rPr>
              <a:t>Nou</a:t>
            </a:r>
            <a:r>
              <a:rPr lang="en-IE" b="1" u="sng" dirty="0">
                <a:solidFill>
                  <a:schemeClr val="bg1">
                    <a:lumMod val="95000"/>
                  </a:schemeClr>
                </a:solidFill>
                <a:hlinkClick r:id="rId4"/>
              </a:rPr>
              <a:t> </a:t>
            </a:r>
            <a:r>
              <a:rPr lang="en-IE" b="1" u="sng" dirty="0" err="1">
                <a:solidFill>
                  <a:schemeClr val="bg1">
                    <a:lumMod val="95000"/>
                  </a:schemeClr>
                </a:solidFill>
                <a:hlinkClick r:id="rId4"/>
              </a:rPr>
              <a:t>Barris</a:t>
            </a:r>
            <a:endParaRPr lang="en-IE" b="1" u="sng" dirty="0">
              <a:solidFill>
                <a:schemeClr val="bg1">
                  <a:lumMod val="95000"/>
                </a:schemeClr>
              </a:solidFill>
            </a:endParaRPr>
          </a:p>
        </p:txBody>
      </p:sp>
    </p:spTree>
    <p:extLst>
      <p:ext uri="{BB962C8B-B14F-4D97-AF65-F5344CB8AC3E}">
        <p14:creationId xmlns:p14="http://schemas.microsoft.com/office/powerpoint/2010/main" val="15079510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1CDC0C1-F212-4F7C-AE05-210144EC4CA4}"/>
              </a:ext>
            </a:extLst>
          </p:cNvPr>
          <p:cNvSpPr>
            <a:spLocks noGrp="1"/>
          </p:cNvSpPr>
          <p:nvPr>
            <p:ph type="body" sz="quarter" idx="20"/>
          </p:nvPr>
        </p:nvSpPr>
        <p:spPr>
          <a:xfrm>
            <a:off x="5577840" y="1827529"/>
            <a:ext cx="6492240" cy="3631644"/>
          </a:xfrm>
        </p:spPr>
        <p:txBody>
          <a:bodyPr/>
          <a:lstStyle/>
          <a:p>
            <a:r>
              <a:rPr lang="en-IE" dirty="0"/>
              <a:t>In Madrid, the Open Library Project (</a:t>
            </a:r>
            <a:r>
              <a:rPr lang="en-IE" dirty="0" err="1"/>
              <a:t>Biblioteca</a:t>
            </a:r>
            <a:r>
              <a:rPr lang="en-IE" dirty="0"/>
              <a:t> </a:t>
            </a:r>
            <a:r>
              <a:rPr lang="en-IE" dirty="0" err="1"/>
              <a:t>Abierta</a:t>
            </a:r>
            <a:r>
              <a:rPr lang="en-IE" dirty="0"/>
              <a:t>) initially focused on language barriers by offering new multilingual collections and services such as Spanish language lessons and computer literacy courses. </a:t>
            </a:r>
          </a:p>
          <a:p>
            <a:r>
              <a:rPr lang="en-IE" dirty="0"/>
              <a:t>Phase two saw the creation of Cultural Interest Centres in the library where both immigrants and the local population come together for cultural activities such as discussions, art exhibitions, storytelling, reading workshops and more.</a:t>
            </a:r>
          </a:p>
          <a:p>
            <a:r>
              <a:rPr lang="en-IE" dirty="0">
                <a:solidFill>
                  <a:srgbClr val="EA1D76"/>
                </a:solidFill>
              </a:rPr>
              <a:t>A key part of the Open Library Project included the recruitment of bilingual intercultural mediators.</a:t>
            </a:r>
          </a:p>
        </p:txBody>
      </p:sp>
      <p:sp>
        <p:nvSpPr>
          <p:cNvPr id="4" name="Text Placeholder 3">
            <a:extLst>
              <a:ext uri="{FF2B5EF4-FFF2-40B4-BE49-F238E27FC236}">
                <a16:creationId xmlns:a16="http://schemas.microsoft.com/office/drawing/2014/main" id="{8CA2EE7A-A7BB-4132-8FFA-C1B76E2EF384}"/>
              </a:ext>
            </a:extLst>
          </p:cNvPr>
          <p:cNvSpPr>
            <a:spLocks noGrp="1"/>
          </p:cNvSpPr>
          <p:nvPr>
            <p:ph type="body" sz="quarter" idx="22"/>
          </p:nvPr>
        </p:nvSpPr>
        <p:spPr>
          <a:xfrm>
            <a:off x="5726430" y="582930"/>
            <a:ext cx="5975033" cy="1042111"/>
          </a:xfrm>
        </p:spPr>
        <p:txBody>
          <a:bodyPr>
            <a:normAutofit lnSpcReduction="10000"/>
          </a:bodyPr>
          <a:lstStyle/>
          <a:p>
            <a:r>
              <a:rPr lang="pt-BR" b="1" dirty="0">
                <a:solidFill>
                  <a:srgbClr val="EA1D76"/>
                </a:solidFill>
              </a:rPr>
              <a:t>Cultural Interest Centres, Mardid’s Open Library Project</a:t>
            </a:r>
            <a:endParaRPr lang="en-IE" dirty="0">
              <a:solidFill>
                <a:srgbClr val="EA1D76"/>
              </a:solidFill>
            </a:endParaRPr>
          </a:p>
        </p:txBody>
      </p:sp>
      <p:sp>
        <p:nvSpPr>
          <p:cNvPr id="8" name="TextBox 7">
            <a:extLst>
              <a:ext uri="{FF2B5EF4-FFF2-40B4-BE49-F238E27FC236}">
                <a16:creationId xmlns:a16="http://schemas.microsoft.com/office/drawing/2014/main" id="{955680AC-FF3B-44DC-963F-D63EE2A202B3}"/>
              </a:ext>
            </a:extLst>
          </p:cNvPr>
          <p:cNvSpPr txBox="1"/>
          <p:nvPr/>
        </p:nvSpPr>
        <p:spPr>
          <a:xfrm>
            <a:off x="16626" y="6063691"/>
            <a:ext cx="5092584" cy="646331"/>
          </a:xfrm>
          <a:prstGeom prst="rect">
            <a:avLst/>
          </a:prstGeom>
          <a:solidFill>
            <a:srgbClr val="EA1D76"/>
          </a:solidFill>
        </p:spPr>
        <p:txBody>
          <a:bodyPr wrap="square" rtlCol="0">
            <a:spAutoFit/>
          </a:bodyPr>
          <a:lstStyle/>
          <a:p>
            <a:pPr algn="ctr"/>
            <a:r>
              <a:rPr lang="en-IE" b="1" u="sng" dirty="0">
                <a:solidFill>
                  <a:schemeClr val="bg1">
                    <a:lumMod val="95000"/>
                  </a:schemeClr>
                </a:solidFill>
                <a:hlinkClick r:id="rId2"/>
              </a:rPr>
              <a:t>Click to read full case study on Cultural Interest Centres in Madrid’s Libraries</a:t>
            </a:r>
            <a:endParaRPr lang="en-IE" b="1" u="sng" dirty="0">
              <a:solidFill>
                <a:schemeClr val="bg1">
                  <a:lumMod val="95000"/>
                </a:schemeClr>
              </a:solidFill>
            </a:endParaRPr>
          </a:p>
        </p:txBody>
      </p:sp>
      <p:pic>
        <p:nvPicPr>
          <p:cNvPr id="9" name="Picture Placeholder 8" descr="A person in a library&#10;&#10;Description automatically generated">
            <a:extLst>
              <a:ext uri="{FF2B5EF4-FFF2-40B4-BE49-F238E27FC236}">
                <a16:creationId xmlns:a16="http://schemas.microsoft.com/office/drawing/2014/main" id="{2C230628-9A24-4DF7-BE66-E23C592944E8}"/>
              </a:ext>
            </a:extLst>
          </p:cNvPr>
          <p:cNvPicPr>
            <a:picLocks noGrp="1" noChangeAspect="1"/>
          </p:cNvPicPr>
          <p:nvPr>
            <p:ph type="pic" sz="quarter" idx="21"/>
          </p:nvPr>
        </p:nvPicPr>
        <p:blipFill>
          <a:blip r:embed="rId3">
            <a:extLst>
              <a:ext uri="{837473B0-CC2E-450A-ABE3-18F120FF3D39}">
                <a1611:picAttrSrcUrl xmlns:a1611="http://schemas.microsoft.com/office/drawing/2016/11/main" r:id="rId4"/>
              </a:ext>
            </a:extLst>
          </a:blip>
          <a:srcRect l="22005" r="22005"/>
          <a:stretch>
            <a:fillRect/>
          </a:stretch>
        </p:blipFill>
        <p:spPr>
          <a:xfrm>
            <a:off x="608086" y="1380571"/>
            <a:ext cx="4612610" cy="4525560"/>
          </a:xfrm>
        </p:spPr>
      </p:pic>
      <p:sp>
        <p:nvSpPr>
          <p:cNvPr id="10" name="TextBox 9">
            <a:extLst>
              <a:ext uri="{FF2B5EF4-FFF2-40B4-BE49-F238E27FC236}">
                <a16:creationId xmlns:a16="http://schemas.microsoft.com/office/drawing/2014/main" id="{2568AA0C-7BD3-4894-8DA7-50FFA4C0200C}"/>
              </a:ext>
            </a:extLst>
          </p:cNvPr>
          <p:cNvSpPr txBox="1"/>
          <p:nvPr/>
        </p:nvSpPr>
        <p:spPr>
          <a:xfrm>
            <a:off x="0" y="1024876"/>
            <a:ext cx="4383924" cy="1200329"/>
          </a:xfrm>
          <a:prstGeom prst="rect">
            <a:avLst/>
          </a:prstGeom>
          <a:solidFill>
            <a:srgbClr val="16A8D3"/>
          </a:solidFill>
        </p:spPr>
        <p:txBody>
          <a:bodyPr wrap="square" rtlCol="0">
            <a:spAutoFit/>
          </a:bodyPr>
          <a:lstStyle/>
          <a:p>
            <a:r>
              <a:rPr lang="en-IE" dirty="0">
                <a:solidFill>
                  <a:schemeClr val="bg1"/>
                </a:solidFill>
              </a:rPr>
              <a:t>Public libraries have tremendous potential to be inclusive spaces and foster a sense of connection and belonging for all.</a:t>
            </a:r>
          </a:p>
          <a:p>
            <a:endParaRPr lang="en-IE" dirty="0">
              <a:solidFill>
                <a:schemeClr val="bg1"/>
              </a:solidFill>
            </a:endParaRPr>
          </a:p>
        </p:txBody>
      </p:sp>
    </p:spTree>
    <p:extLst>
      <p:ext uri="{BB962C8B-B14F-4D97-AF65-F5344CB8AC3E}">
        <p14:creationId xmlns:p14="http://schemas.microsoft.com/office/powerpoint/2010/main" val="85016840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1CDC0C1-F212-4F7C-AE05-210144EC4CA4}"/>
              </a:ext>
            </a:extLst>
          </p:cNvPr>
          <p:cNvSpPr>
            <a:spLocks noGrp="1"/>
          </p:cNvSpPr>
          <p:nvPr>
            <p:ph type="body" sz="quarter" idx="20"/>
          </p:nvPr>
        </p:nvSpPr>
        <p:spPr>
          <a:xfrm>
            <a:off x="5303520" y="1858227"/>
            <a:ext cx="6686550" cy="3631644"/>
          </a:xfrm>
        </p:spPr>
        <p:txBody>
          <a:bodyPr/>
          <a:lstStyle/>
          <a:p>
            <a:r>
              <a:rPr lang="en-IE" dirty="0"/>
              <a:t>Spitalfields City Farm is a community space that is open 6 days a week and is free for everyone. he farm was started in 1978 in response to local people’s demand for allotments. 40 years later, the farm has become an inclusive community space with clear objective to match:</a:t>
            </a:r>
          </a:p>
          <a:p>
            <a:pPr marL="342900" indent="-342900">
              <a:buFont typeface="Arial" panose="020B0604020202020204" pitchFamily="34" charset="0"/>
              <a:buChar char="•"/>
            </a:pPr>
            <a:r>
              <a:rPr lang="en-IE" dirty="0">
                <a:solidFill>
                  <a:srgbClr val="F38B00"/>
                </a:solidFill>
              </a:rPr>
              <a:t>To give people the opportunity to become members of their community </a:t>
            </a:r>
            <a:r>
              <a:rPr lang="en-IE" dirty="0"/>
              <a:t>and encourage participation in the development of the farm </a:t>
            </a:r>
          </a:p>
          <a:p>
            <a:pPr marL="342900" indent="-342900">
              <a:buFont typeface="Arial" panose="020B0604020202020204" pitchFamily="34" charset="0"/>
              <a:buChar char="•"/>
            </a:pPr>
            <a:r>
              <a:rPr lang="en-IE" dirty="0"/>
              <a:t>To provide children and young people </a:t>
            </a:r>
            <a:r>
              <a:rPr lang="en-IE" dirty="0">
                <a:solidFill>
                  <a:srgbClr val="F38B00"/>
                </a:solidFill>
              </a:rPr>
              <a:t>with a safe, stimulating and inclusive space in which to play and to connect with nature.</a:t>
            </a:r>
          </a:p>
        </p:txBody>
      </p:sp>
      <p:sp>
        <p:nvSpPr>
          <p:cNvPr id="4" name="Text Placeholder 3">
            <a:extLst>
              <a:ext uri="{FF2B5EF4-FFF2-40B4-BE49-F238E27FC236}">
                <a16:creationId xmlns:a16="http://schemas.microsoft.com/office/drawing/2014/main" id="{8CA2EE7A-A7BB-4132-8FFA-C1B76E2EF384}"/>
              </a:ext>
            </a:extLst>
          </p:cNvPr>
          <p:cNvSpPr>
            <a:spLocks noGrp="1"/>
          </p:cNvSpPr>
          <p:nvPr>
            <p:ph type="body" sz="quarter" idx="22"/>
          </p:nvPr>
        </p:nvSpPr>
        <p:spPr>
          <a:xfrm>
            <a:off x="5303520" y="582930"/>
            <a:ext cx="6397943" cy="1042111"/>
          </a:xfrm>
        </p:spPr>
        <p:txBody>
          <a:bodyPr>
            <a:normAutofit lnSpcReduction="10000"/>
          </a:bodyPr>
          <a:lstStyle/>
          <a:p>
            <a:r>
              <a:rPr lang="en-IE" b="1" dirty="0">
                <a:solidFill>
                  <a:srgbClr val="F38B00"/>
                </a:solidFill>
              </a:rPr>
              <a:t>Spitalfields City Farm, East London</a:t>
            </a:r>
          </a:p>
        </p:txBody>
      </p:sp>
      <p:sp>
        <p:nvSpPr>
          <p:cNvPr id="8" name="TextBox 7">
            <a:extLst>
              <a:ext uri="{FF2B5EF4-FFF2-40B4-BE49-F238E27FC236}">
                <a16:creationId xmlns:a16="http://schemas.microsoft.com/office/drawing/2014/main" id="{955680AC-FF3B-44DC-963F-D63EE2A202B3}"/>
              </a:ext>
            </a:extLst>
          </p:cNvPr>
          <p:cNvSpPr txBox="1"/>
          <p:nvPr/>
        </p:nvSpPr>
        <p:spPr>
          <a:xfrm>
            <a:off x="16626" y="6063691"/>
            <a:ext cx="5092584" cy="369332"/>
          </a:xfrm>
          <a:prstGeom prst="rect">
            <a:avLst/>
          </a:prstGeom>
          <a:solidFill>
            <a:srgbClr val="F38B00"/>
          </a:solidFill>
        </p:spPr>
        <p:txBody>
          <a:bodyPr wrap="square" rtlCol="0">
            <a:spAutoFit/>
          </a:bodyPr>
          <a:lstStyle/>
          <a:p>
            <a:pPr algn="ctr"/>
            <a:r>
              <a:rPr lang="en-IE" b="1" u="sng" dirty="0">
                <a:solidFill>
                  <a:schemeClr val="bg1">
                    <a:lumMod val="95000"/>
                  </a:schemeClr>
                </a:solidFill>
                <a:hlinkClick r:id="rId2"/>
              </a:rPr>
              <a:t>Click to read more about Spitalfields City Farm</a:t>
            </a:r>
            <a:endParaRPr lang="en-IE" b="1" u="sng" dirty="0">
              <a:solidFill>
                <a:schemeClr val="bg1">
                  <a:lumMod val="95000"/>
                </a:schemeClr>
              </a:solidFill>
            </a:endParaRPr>
          </a:p>
        </p:txBody>
      </p:sp>
      <p:pic>
        <p:nvPicPr>
          <p:cNvPr id="9" name="Picture Placeholder 8" descr="A sign on the side of a road&#10;&#10;Description automatically generated">
            <a:extLst>
              <a:ext uri="{FF2B5EF4-FFF2-40B4-BE49-F238E27FC236}">
                <a16:creationId xmlns:a16="http://schemas.microsoft.com/office/drawing/2014/main" id="{883A8BA5-2736-49B8-BCCB-BC4C2317C1C5}"/>
              </a:ext>
            </a:extLst>
          </p:cNvPr>
          <p:cNvPicPr>
            <a:picLocks noGrp="1" noChangeAspect="1"/>
          </p:cNvPicPr>
          <p:nvPr>
            <p:ph type="pic" sz="quarter" idx="21"/>
          </p:nvPr>
        </p:nvPicPr>
        <p:blipFill>
          <a:blip r:embed="rId3">
            <a:extLst>
              <a:ext uri="{837473B0-CC2E-450A-ABE3-18F120FF3D39}">
                <a1611:picAttrSrcUrl xmlns:a1611="http://schemas.microsoft.com/office/drawing/2016/11/main" r:id="rId4"/>
              </a:ext>
            </a:extLst>
          </a:blip>
          <a:srcRect l="12732" r="12732"/>
          <a:stretch>
            <a:fillRect/>
          </a:stretch>
        </p:blipFill>
        <p:spPr>
          <a:xfrm>
            <a:off x="608087" y="1404497"/>
            <a:ext cx="4511276" cy="4539104"/>
          </a:xfrm>
        </p:spPr>
      </p:pic>
    </p:spTree>
    <p:extLst>
      <p:ext uri="{BB962C8B-B14F-4D97-AF65-F5344CB8AC3E}">
        <p14:creationId xmlns:p14="http://schemas.microsoft.com/office/powerpoint/2010/main" val="172418048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F90325E-6AB0-4A3E-AC6D-35C1BEB34B23}"/>
              </a:ext>
            </a:extLst>
          </p:cNvPr>
          <p:cNvSpPr>
            <a:spLocks noGrp="1"/>
          </p:cNvSpPr>
          <p:nvPr>
            <p:ph type="body" sz="quarter" idx="10"/>
          </p:nvPr>
        </p:nvSpPr>
        <p:spPr/>
        <p:txBody>
          <a:bodyPr/>
          <a:lstStyle/>
          <a:p>
            <a:r>
              <a:rPr lang="en-IE" dirty="0"/>
              <a:t>Have another think about your answers to questions surrounding the four social structure elements. What can you implement now or in the future?</a:t>
            </a:r>
          </a:p>
        </p:txBody>
      </p:sp>
      <p:sp>
        <p:nvSpPr>
          <p:cNvPr id="3" name="Text Placeholder 2">
            <a:extLst>
              <a:ext uri="{FF2B5EF4-FFF2-40B4-BE49-F238E27FC236}">
                <a16:creationId xmlns:a16="http://schemas.microsoft.com/office/drawing/2014/main" id="{6B0B30F5-6C42-4673-BA23-6FC5D780CBEE}"/>
              </a:ext>
            </a:extLst>
          </p:cNvPr>
          <p:cNvSpPr>
            <a:spLocks noGrp="1"/>
          </p:cNvSpPr>
          <p:nvPr>
            <p:ph type="body" sz="quarter" idx="11"/>
          </p:nvPr>
        </p:nvSpPr>
        <p:spPr/>
        <p:txBody>
          <a:bodyPr>
            <a:normAutofit lnSpcReduction="10000"/>
          </a:bodyPr>
          <a:lstStyle/>
          <a:p>
            <a:r>
              <a:rPr lang="en-IE" dirty="0"/>
              <a:t>Think about your community. Who are the local community champions? What can you/your organisation do to encourage more refugees and migrants to become community champions?</a:t>
            </a:r>
          </a:p>
        </p:txBody>
      </p:sp>
      <p:sp>
        <p:nvSpPr>
          <p:cNvPr id="4" name="Text Placeholder 3">
            <a:extLst>
              <a:ext uri="{FF2B5EF4-FFF2-40B4-BE49-F238E27FC236}">
                <a16:creationId xmlns:a16="http://schemas.microsoft.com/office/drawing/2014/main" id="{61A9021F-A690-45DC-B615-242A03054209}"/>
              </a:ext>
            </a:extLst>
          </p:cNvPr>
          <p:cNvSpPr>
            <a:spLocks noGrp="1"/>
          </p:cNvSpPr>
          <p:nvPr>
            <p:ph type="body" sz="quarter" idx="12"/>
          </p:nvPr>
        </p:nvSpPr>
        <p:spPr>
          <a:xfrm>
            <a:off x="6145266" y="2090692"/>
            <a:ext cx="2672815" cy="4115797"/>
          </a:xfrm>
        </p:spPr>
        <p:txBody>
          <a:bodyPr>
            <a:normAutofit/>
          </a:bodyPr>
          <a:lstStyle/>
          <a:p>
            <a:r>
              <a:rPr lang="en-IE" dirty="0"/>
              <a:t>Is your community/the one you are working with inclusive? Is there room for improvement? What supports/education programmes or approaches might help make it more inclusive?</a:t>
            </a:r>
          </a:p>
        </p:txBody>
      </p:sp>
      <p:sp>
        <p:nvSpPr>
          <p:cNvPr id="5" name="Text Placeholder 4">
            <a:extLst>
              <a:ext uri="{FF2B5EF4-FFF2-40B4-BE49-F238E27FC236}">
                <a16:creationId xmlns:a16="http://schemas.microsoft.com/office/drawing/2014/main" id="{6824D7C1-4998-41BB-88F7-95E1BE5D0ED9}"/>
              </a:ext>
            </a:extLst>
          </p:cNvPr>
          <p:cNvSpPr>
            <a:spLocks noGrp="1"/>
          </p:cNvSpPr>
          <p:nvPr>
            <p:ph type="body" sz="quarter" idx="13"/>
          </p:nvPr>
        </p:nvSpPr>
        <p:spPr>
          <a:xfrm>
            <a:off x="9098549" y="2090692"/>
            <a:ext cx="2672815" cy="4404140"/>
          </a:xfrm>
        </p:spPr>
        <p:txBody>
          <a:bodyPr>
            <a:normAutofit fontScale="92500"/>
          </a:bodyPr>
          <a:lstStyle/>
          <a:p>
            <a:r>
              <a:rPr lang="en-IE" dirty="0"/>
              <a:t>Inclusive community spaces have a key role to play in social cohesion and intercultural understanding. Are your community/public spaces open and accessible to all including refugees? Now could be a good time to conduct an audit.</a:t>
            </a:r>
          </a:p>
        </p:txBody>
      </p:sp>
      <p:sp>
        <p:nvSpPr>
          <p:cNvPr id="12" name="TextBox 11">
            <a:extLst>
              <a:ext uri="{FF2B5EF4-FFF2-40B4-BE49-F238E27FC236}">
                <a16:creationId xmlns:a16="http://schemas.microsoft.com/office/drawing/2014/main" id="{653CAEB4-6D1E-4A12-933C-8886D85A0CE8}"/>
              </a:ext>
            </a:extLst>
          </p:cNvPr>
          <p:cNvSpPr txBox="1"/>
          <p:nvPr/>
        </p:nvSpPr>
        <p:spPr>
          <a:xfrm>
            <a:off x="0" y="0"/>
            <a:ext cx="4690753" cy="369332"/>
          </a:xfrm>
          <a:prstGeom prst="rect">
            <a:avLst/>
          </a:prstGeom>
          <a:solidFill>
            <a:srgbClr val="EA1D76"/>
          </a:solidFill>
        </p:spPr>
        <p:txBody>
          <a:bodyPr wrap="square" rtlCol="0">
            <a:spAutoFit/>
          </a:bodyPr>
          <a:lstStyle/>
          <a:p>
            <a:r>
              <a:rPr lang="en-IE" dirty="0">
                <a:solidFill>
                  <a:schemeClr val="bg1"/>
                </a:solidFill>
              </a:rPr>
              <a:t>Key Communication Takeaways/</a:t>
            </a:r>
            <a:r>
              <a:rPr lang="en-IE">
                <a:solidFill>
                  <a:schemeClr val="bg1"/>
                </a:solidFill>
              </a:rPr>
              <a:t>Action Points</a:t>
            </a:r>
            <a:endParaRPr lang="en-IE" dirty="0">
              <a:solidFill>
                <a:schemeClr val="bg1"/>
              </a:solidFill>
            </a:endParaRPr>
          </a:p>
        </p:txBody>
      </p:sp>
      <p:grpSp>
        <p:nvGrpSpPr>
          <p:cNvPr id="13" name="Google Shape;813;p39">
            <a:extLst>
              <a:ext uri="{FF2B5EF4-FFF2-40B4-BE49-F238E27FC236}">
                <a16:creationId xmlns:a16="http://schemas.microsoft.com/office/drawing/2014/main" id="{0A1233D0-E303-439F-AB5F-10322B1DAD36}"/>
              </a:ext>
            </a:extLst>
          </p:cNvPr>
          <p:cNvGrpSpPr/>
          <p:nvPr/>
        </p:nvGrpSpPr>
        <p:grpSpPr>
          <a:xfrm>
            <a:off x="1409556" y="843756"/>
            <a:ext cx="540999" cy="749830"/>
            <a:chOff x="6718575" y="2318625"/>
            <a:chExt cx="256950" cy="407375"/>
          </a:xfrm>
        </p:grpSpPr>
        <p:sp>
          <p:nvSpPr>
            <p:cNvPr id="14" name="Google Shape;814;p39">
              <a:extLst>
                <a:ext uri="{FF2B5EF4-FFF2-40B4-BE49-F238E27FC236}">
                  <a16:creationId xmlns:a16="http://schemas.microsoft.com/office/drawing/2014/main" id="{23C569AF-787E-4F78-9A76-6BD05C76FEAA}"/>
                </a:ext>
              </a:extLst>
            </p:cNvPr>
            <p:cNvSpPr/>
            <p:nvPr/>
          </p:nvSpPr>
          <p:spPr>
            <a:xfrm>
              <a:off x="6795900" y="2673600"/>
              <a:ext cx="102300" cy="22550"/>
            </a:xfrm>
            <a:custGeom>
              <a:avLst/>
              <a:gdLst/>
              <a:ahLst/>
              <a:cxnLst/>
              <a:rect l="l" t="t" r="r" b="b"/>
              <a:pathLst>
                <a:path w="4092" h="902" fill="none" extrusionOk="0">
                  <a:moveTo>
                    <a:pt x="4092" y="902"/>
                  </a:moveTo>
                  <a:lnTo>
                    <a:pt x="4092" y="1"/>
                  </a:lnTo>
                  <a:lnTo>
                    <a:pt x="0" y="1"/>
                  </a:lnTo>
                  <a:lnTo>
                    <a:pt x="0" y="902"/>
                  </a:lnTo>
                  <a:lnTo>
                    <a:pt x="4092" y="902"/>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815;p39">
              <a:extLst>
                <a:ext uri="{FF2B5EF4-FFF2-40B4-BE49-F238E27FC236}">
                  <a16:creationId xmlns:a16="http://schemas.microsoft.com/office/drawing/2014/main" id="{308CA53F-60A3-41D2-A96B-16158843BB41}"/>
                </a:ext>
              </a:extLst>
            </p:cNvPr>
            <p:cNvSpPr/>
            <p:nvPr/>
          </p:nvSpPr>
          <p:spPr>
            <a:xfrm>
              <a:off x="6795900" y="2650475"/>
              <a:ext cx="102300" cy="22550"/>
            </a:xfrm>
            <a:custGeom>
              <a:avLst/>
              <a:gdLst/>
              <a:ahLst/>
              <a:cxnLst/>
              <a:rect l="l" t="t" r="r" b="b"/>
              <a:pathLst>
                <a:path w="4092" h="902" fill="none" extrusionOk="0">
                  <a:moveTo>
                    <a:pt x="4092" y="901"/>
                  </a:moveTo>
                  <a:lnTo>
                    <a:pt x="4092" y="0"/>
                  </a:lnTo>
                  <a:lnTo>
                    <a:pt x="0" y="0"/>
                  </a:lnTo>
                  <a:lnTo>
                    <a:pt x="0" y="901"/>
                  </a:lnTo>
                  <a:lnTo>
                    <a:pt x="4092" y="901"/>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816;p39">
              <a:extLst>
                <a:ext uri="{FF2B5EF4-FFF2-40B4-BE49-F238E27FC236}">
                  <a16:creationId xmlns:a16="http://schemas.microsoft.com/office/drawing/2014/main" id="{6E3F815A-8C47-40B7-A53F-BAA2B83B2B81}"/>
                </a:ext>
              </a:extLst>
            </p:cNvPr>
            <p:cNvSpPr/>
            <p:nvPr/>
          </p:nvSpPr>
          <p:spPr>
            <a:xfrm>
              <a:off x="6795900" y="2696125"/>
              <a:ext cx="102300" cy="29875"/>
            </a:xfrm>
            <a:custGeom>
              <a:avLst/>
              <a:gdLst/>
              <a:ahLst/>
              <a:cxnLst/>
              <a:rect l="l" t="t" r="r" b="b"/>
              <a:pathLst>
                <a:path w="4092" h="1195" fill="none" extrusionOk="0">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817;p39">
              <a:extLst>
                <a:ext uri="{FF2B5EF4-FFF2-40B4-BE49-F238E27FC236}">
                  <a16:creationId xmlns:a16="http://schemas.microsoft.com/office/drawing/2014/main" id="{34A99AE4-2EA5-43E3-A15F-5D8E7A23C445}"/>
                </a:ext>
              </a:extLst>
            </p:cNvPr>
            <p:cNvSpPr/>
            <p:nvPr/>
          </p:nvSpPr>
          <p:spPr>
            <a:xfrm>
              <a:off x="6784925" y="2459275"/>
              <a:ext cx="35350" cy="166875"/>
            </a:xfrm>
            <a:custGeom>
              <a:avLst/>
              <a:gdLst/>
              <a:ahLst/>
              <a:cxnLst/>
              <a:rect l="l" t="t" r="r" b="b"/>
              <a:pathLst>
                <a:path w="1414" h="6675" fill="none" extrusionOk="0">
                  <a:moveTo>
                    <a:pt x="1413" y="6674"/>
                  </a:moveTo>
                  <a:lnTo>
                    <a:pt x="1413" y="6674"/>
                  </a:lnTo>
                  <a:lnTo>
                    <a:pt x="585" y="2850"/>
                  </a:lnTo>
                  <a:lnTo>
                    <a:pt x="1"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818;p39">
              <a:extLst>
                <a:ext uri="{FF2B5EF4-FFF2-40B4-BE49-F238E27FC236}">
                  <a16:creationId xmlns:a16="http://schemas.microsoft.com/office/drawing/2014/main" id="{6EA496E5-A017-4A15-A305-135E482C0150}"/>
                </a:ext>
              </a:extLst>
            </p:cNvPr>
            <p:cNvSpPr/>
            <p:nvPr/>
          </p:nvSpPr>
          <p:spPr>
            <a:xfrm>
              <a:off x="6718575" y="2318625"/>
              <a:ext cx="256950" cy="307525"/>
            </a:xfrm>
            <a:custGeom>
              <a:avLst/>
              <a:gdLst/>
              <a:ahLst/>
              <a:cxnLst/>
              <a:rect l="l" t="t" r="r" b="b"/>
              <a:pathLst>
                <a:path w="10278" h="12301" fill="none" extrusionOk="0">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819;p39">
              <a:extLst>
                <a:ext uri="{FF2B5EF4-FFF2-40B4-BE49-F238E27FC236}">
                  <a16:creationId xmlns:a16="http://schemas.microsoft.com/office/drawing/2014/main" id="{19EBBCF1-083C-41B1-99E4-64CAE688B841}"/>
                </a:ext>
              </a:extLst>
            </p:cNvPr>
            <p:cNvSpPr/>
            <p:nvPr/>
          </p:nvSpPr>
          <p:spPr>
            <a:xfrm>
              <a:off x="6873825" y="2459275"/>
              <a:ext cx="35350" cy="166875"/>
            </a:xfrm>
            <a:custGeom>
              <a:avLst/>
              <a:gdLst/>
              <a:ahLst/>
              <a:cxnLst/>
              <a:rect l="l" t="t" r="r" b="b"/>
              <a:pathLst>
                <a:path w="1414" h="6675" fill="none" extrusionOk="0">
                  <a:moveTo>
                    <a:pt x="1413" y="1"/>
                  </a:moveTo>
                  <a:lnTo>
                    <a:pt x="1413" y="1"/>
                  </a:lnTo>
                  <a:lnTo>
                    <a:pt x="829" y="2850"/>
                  </a:lnTo>
                  <a:lnTo>
                    <a:pt x="1" y="667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820;p39">
              <a:extLst>
                <a:ext uri="{FF2B5EF4-FFF2-40B4-BE49-F238E27FC236}">
                  <a16:creationId xmlns:a16="http://schemas.microsoft.com/office/drawing/2014/main" id="{2BC802E1-949C-4715-9A33-BAD5C9BCB78A}"/>
                </a:ext>
              </a:extLst>
            </p:cNvPr>
            <p:cNvSpPr/>
            <p:nvPr/>
          </p:nvSpPr>
          <p:spPr>
            <a:xfrm>
              <a:off x="6801975" y="2453200"/>
              <a:ext cx="90150" cy="19500"/>
            </a:xfrm>
            <a:custGeom>
              <a:avLst/>
              <a:gdLst/>
              <a:ahLst/>
              <a:cxnLst/>
              <a:rect l="l" t="t" r="r" b="b"/>
              <a:pathLst>
                <a:path w="3606" h="780" fill="none" extrusionOk="0">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821;p39">
              <a:extLst>
                <a:ext uri="{FF2B5EF4-FFF2-40B4-BE49-F238E27FC236}">
                  <a16:creationId xmlns:a16="http://schemas.microsoft.com/office/drawing/2014/main" id="{AADFDC41-2B91-437C-B53F-B76F83FC035A}"/>
                </a:ext>
              </a:extLst>
            </p:cNvPr>
            <p:cNvSpPr/>
            <p:nvPr/>
          </p:nvSpPr>
          <p:spPr>
            <a:xfrm>
              <a:off x="6795900" y="2628550"/>
              <a:ext cx="102300" cy="25"/>
            </a:xfrm>
            <a:custGeom>
              <a:avLst/>
              <a:gdLst/>
              <a:ahLst/>
              <a:cxnLst/>
              <a:rect l="l" t="t" r="r" b="b"/>
              <a:pathLst>
                <a:path w="4092" h="1" fill="none" extrusionOk="0">
                  <a:moveTo>
                    <a:pt x="0" y="1"/>
                  </a:moveTo>
                  <a:lnTo>
                    <a:pt x="4092"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 name="Google Shape;612;p39">
            <a:extLst>
              <a:ext uri="{FF2B5EF4-FFF2-40B4-BE49-F238E27FC236}">
                <a16:creationId xmlns:a16="http://schemas.microsoft.com/office/drawing/2014/main" id="{D92E5C13-7A7B-4C37-8AD2-16D69B917F86}"/>
              </a:ext>
            </a:extLst>
          </p:cNvPr>
          <p:cNvGrpSpPr/>
          <p:nvPr/>
        </p:nvGrpSpPr>
        <p:grpSpPr>
          <a:xfrm>
            <a:off x="4296422" y="896754"/>
            <a:ext cx="655587" cy="641843"/>
            <a:chOff x="3951850" y="2985350"/>
            <a:chExt cx="407950" cy="416500"/>
          </a:xfrm>
        </p:grpSpPr>
        <p:sp>
          <p:nvSpPr>
            <p:cNvPr id="23" name="Google Shape;613;p39">
              <a:extLst>
                <a:ext uri="{FF2B5EF4-FFF2-40B4-BE49-F238E27FC236}">
                  <a16:creationId xmlns:a16="http://schemas.microsoft.com/office/drawing/2014/main" id="{58DADBC2-AD83-47BC-87FE-A9DF0CC1E114}"/>
                </a:ext>
              </a:extLst>
            </p:cNvPr>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614;p39">
              <a:extLst>
                <a:ext uri="{FF2B5EF4-FFF2-40B4-BE49-F238E27FC236}">
                  <a16:creationId xmlns:a16="http://schemas.microsoft.com/office/drawing/2014/main" id="{5BDA9DC0-7D8A-4DA2-8579-904F253DA844}"/>
                </a:ext>
              </a:extLst>
            </p:cNvPr>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615;p39">
              <a:extLst>
                <a:ext uri="{FF2B5EF4-FFF2-40B4-BE49-F238E27FC236}">
                  <a16:creationId xmlns:a16="http://schemas.microsoft.com/office/drawing/2014/main" id="{63679B12-0A72-48B0-A4FA-F05E3FFD3783}"/>
                </a:ext>
              </a:extLst>
            </p:cNvPr>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616;p39">
              <a:extLst>
                <a:ext uri="{FF2B5EF4-FFF2-40B4-BE49-F238E27FC236}">
                  <a16:creationId xmlns:a16="http://schemas.microsoft.com/office/drawing/2014/main" id="{5D8D142F-410E-4BA6-8509-0C76E2CA1903}"/>
                </a:ext>
              </a:extLst>
            </p:cNvPr>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 name="Google Shape;680;p39">
            <a:extLst>
              <a:ext uri="{FF2B5EF4-FFF2-40B4-BE49-F238E27FC236}">
                <a16:creationId xmlns:a16="http://schemas.microsoft.com/office/drawing/2014/main" id="{1FC355B9-FF07-4FD7-8AB3-1D9B206F02FB}"/>
              </a:ext>
            </a:extLst>
          </p:cNvPr>
          <p:cNvSpPr/>
          <p:nvPr/>
        </p:nvSpPr>
        <p:spPr>
          <a:xfrm>
            <a:off x="7048844" y="776198"/>
            <a:ext cx="796754" cy="817388"/>
          </a:xfrm>
          <a:custGeom>
            <a:avLst/>
            <a:gdLst/>
            <a:ahLst/>
            <a:cxnLst/>
            <a:rect l="l" t="t" r="r" b="b"/>
            <a:pathLst>
              <a:path w="16221" h="16222" fill="none" extrusionOk="0">
                <a:moveTo>
                  <a:pt x="0" y="8111"/>
                </a:moveTo>
                <a:lnTo>
                  <a:pt x="0" y="8111"/>
                </a:lnTo>
                <a:lnTo>
                  <a:pt x="0" y="7697"/>
                </a:lnTo>
                <a:lnTo>
                  <a:pt x="49" y="7283"/>
                </a:lnTo>
                <a:lnTo>
                  <a:pt x="98" y="6869"/>
                </a:lnTo>
                <a:lnTo>
                  <a:pt x="171" y="6479"/>
                </a:lnTo>
                <a:lnTo>
                  <a:pt x="244" y="6090"/>
                </a:lnTo>
                <a:lnTo>
                  <a:pt x="366" y="5700"/>
                </a:lnTo>
                <a:lnTo>
                  <a:pt x="487" y="5335"/>
                </a:lnTo>
                <a:lnTo>
                  <a:pt x="634" y="4945"/>
                </a:lnTo>
                <a:lnTo>
                  <a:pt x="804" y="4604"/>
                </a:lnTo>
                <a:lnTo>
                  <a:pt x="975" y="4239"/>
                </a:lnTo>
                <a:lnTo>
                  <a:pt x="1169" y="3898"/>
                </a:lnTo>
                <a:lnTo>
                  <a:pt x="1389" y="3581"/>
                </a:lnTo>
                <a:lnTo>
                  <a:pt x="1608" y="3264"/>
                </a:lnTo>
                <a:lnTo>
                  <a:pt x="1851" y="2948"/>
                </a:lnTo>
                <a:lnTo>
                  <a:pt x="2119" y="2656"/>
                </a:lnTo>
                <a:lnTo>
                  <a:pt x="2387" y="2388"/>
                </a:lnTo>
                <a:lnTo>
                  <a:pt x="2655" y="2120"/>
                </a:lnTo>
                <a:lnTo>
                  <a:pt x="2947" y="1852"/>
                </a:lnTo>
                <a:lnTo>
                  <a:pt x="3264" y="1608"/>
                </a:lnTo>
                <a:lnTo>
                  <a:pt x="3581" y="1389"/>
                </a:lnTo>
                <a:lnTo>
                  <a:pt x="3897" y="1170"/>
                </a:lnTo>
                <a:lnTo>
                  <a:pt x="4238" y="975"/>
                </a:lnTo>
                <a:lnTo>
                  <a:pt x="4603" y="805"/>
                </a:lnTo>
                <a:lnTo>
                  <a:pt x="4944" y="634"/>
                </a:lnTo>
                <a:lnTo>
                  <a:pt x="5334" y="488"/>
                </a:lnTo>
                <a:lnTo>
                  <a:pt x="5699" y="366"/>
                </a:lnTo>
                <a:lnTo>
                  <a:pt x="6089" y="244"/>
                </a:lnTo>
                <a:lnTo>
                  <a:pt x="6479" y="171"/>
                </a:lnTo>
                <a:lnTo>
                  <a:pt x="6868" y="98"/>
                </a:lnTo>
                <a:lnTo>
                  <a:pt x="7282" y="50"/>
                </a:lnTo>
                <a:lnTo>
                  <a:pt x="7696" y="1"/>
                </a:lnTo>
                <a:lnTo>
                  <a:pt x="8111" y="1"/>
                </a:lnTo>
                <a:lnTo>
                  <a:pt x="8111" y="1"/>
                </a:lnTo>
                <a:lnTo>
                  <a:pt x="8525" y="1"/>
                </a:lnTo>
                <a:lnTo>
                  <a:pt x="8939" y="50"/>
                </a:lnTo>
                <a:lnTo>
                  <a:pt x="9353" y="98"/>
                </a:lnTo>
                <a:lnTo>
                  <a:pt x="9742" y="171"/>
                </a:lnTo>
                <a:lnTo>
                  <a:pt x="10132" y="244"/>
                </a:lnTo>
                <a:lnTo>
                  <a:pt x="10522" y="366"/>
                </a:lnTo>
                <a:lnTo>
                  <a:pt x="10911" y="488"/>
                </a:lnTo>
                <a:lnTo>
                  <a:pt x="11277" y="634"/>
                </a:lnTo>
                <a:lnTo>
                  <a:pt x="11618" y="805"/>
                </a:lnTo>
                <a:lnTo>
                  <a:pt x="11983" y="975"/>
                </a:lnTo>
                <a:lnTo>
                  <a:pt x="12324" y="1170"/>
                </a:lnTo>
                <a:lnTo>
                  <a:pt x="12641" y="1389"/>
                </a:lnTo>
                <a:lnTo>
                  <a:pt x="12957" y="1608"/>
                </a:lnTo>
                <a:lnTo>
                  <a:pt x="13274" y="1852"/>
                </a:lnTo>
                <a:lnTo>
                  <a:pt x="13566" y="2120"/>
                </a:lnTo>
                <a:lnTo>
                  <a:pt x="13834" y="2388"/>
                </a:lnTo>
                <a:lnTo>
                  <a:pt x="14126" y="2656"/>
                </a:lnTo>
                <a:lnTo>
                  <a:pt x="14370" y="2948"/>
                </a:lnTo>
                <a:lnTo>
                  <a:pt x="14613" y="3264"/>
                </a:lnTo>
                <a:lnTo>
                  <a:pt x="14832" y="3581"/>
                </a:lnTo>
                <a:lnTo>
                  <a:pt x="15052" y="3898"/>
                </a:lnTo>
                <a:lnTo>
                  <a:pt x="15247" y="4239"/>
                </a:lnTo>
                <a:lnTo>
                  <a:pt x="15417" y="4604"/>
                </a:lnTo>
                <a:lnTo>
                  <a:pt x="15587" y="4945"/>
                </a:lnTo>
                <a:lnTo>
                  <a:pt x="15734" y="5335"/>
                </a:lnTo>
                <a:lnTo>
                  <a:pt x="15855" y="5700"/>
                </a:lnTo>
                <a:lnTo>
                  <a:pt x="15977" y="6090"/>
                </a:lnTo>
                <a:lnTo>
                  <a:pt x="16050" y="6479"/>
                </a:lnTo>
                <a:lnTo>
                  <a:pt x="16123" y="6869"/>
                </a:lnTo>
                <a:lnTo>
                  <a:pt x="16172" y="7283"/>
                </a:lnTo>
                <a:lnTo>
                  <a:pt x="16221" y="7697"/>
                </a:lnTo>
                <a:lnTo>
                  <a:pt x="16221" y="8111"/>
                </a:lnTo>
                <a:lnTo>
                  <a:pt x="16221" y="8111"/>
                </a:lnTo>
                <a:lnTo>
                  <a:pt x="16221" y="8525"/>
                </a:lnTo>
                <a:lnTo>
                  <a:pt x="16172" y="8939"/>
                </a:lnTo>
                <a:lnTo>
                  <a:pt x="16123" y="9353"/>
                </a:lnTo>
                <a:lnTo>
                  <a:pt x="16050" y="9743"/>
                </a:lnTo>
                <a:lnTo>
                  <a:pt x="15977" y="10133"/>
                </a:lnTo>
                <a:lnTo>
                  <a:pt x="15855" y="10522"/>
                </a:lnTo>
                <a:lnTo>
                  <a:pt x="15734" y="10888"/>
                </a:lnTo>
                <a:lnTo>
                  <a:pt x="15587" y="11277"/>
                </a:lnTo>
                <a:lnTo>
                  <a:pt x="15417" y="11618"/>
                </a:lnTo>
                <a:lnTo>
                  <a:pt x="15247" y="11984"/>
                </a:lnTo>
                <a:lnTo>
                  <a:pt x="15052" y="12324"/>
                </a:lnTo>
                <a:lnTo>
                  <a:pt x="14832" y="12641"/>
                </a:lnTo>
                <a:lnTo>
                  <a:pt x="14613" y="12958"/>
                </a:lnTo>
                <a:lnTo>
                  <a:pt x="14370" y="13274"/>
                </a:lnTo>
                <a:lnTo>
                  <a:pt x="14126" y="13567"/>
                </a:lnTo>
                <a:lnTo>
                  <a:pt x="13834" y="13835"/>
                </a:lnTo>
                <a:lnTo>
                  <a:pt x="13566" y="14102"/>
                </a:lnTo>
                <a:lnTo>
                  <a:pt x="13274" y="14370"/>
                </a:lnTo>
                <a:lnTo>
                  <a:pt x="12957" y="14614"/>
                </a:lnTo>
                <a:lnTo>
                  <a:pt x="12641" y="14833"/>
                </a:lnTo>
                <a:lnTo>
                  <a:pt x="12324" y="15052"/>
                </a:lnTo>
                <a:lnTo>
                  <a:pt x="11983" y="15247"/>
                </a:lnTo>
                <a:lnTo>
                  <a:pt x="11618" y="15418"/>
                </a:lnTo>
                <a:lnTo>
                  <a:pt x="11277" y="15588"/>
                </a:lnTo>
                <a:lnTo>
                  <a:pt x="10911" y="15734"/>
                </a:lnTo>
                <a:lnTo>
                  <a:pt x="10522" y="15856"/>
                </a:lnTo>
                <a:lnTo>
                  <a:pt x="10132" y="15978"/>
                </a:lnTo>
                <a:lnTo>
                  <a:pt x="9742" y="16051"/>
                </a:lnTo>
                <a:lnTo>
                  <a:pt x="9353" y="16124"/>
                </a:lnTo>
                <a:lnTo>
                  <a:pt x="8939" y="16173"/>
                </a:lnTo>
                <a:lnTo>
                  <a:pt x="8525" y="16221"/>
                </a:lnTo>
                <a:lnTo>
                  <a:pt x="8111" y="16221"/>
                </a:lnTo>
                <a:lnTo>
                  <a:pt x="8111" y="16221"/>
                </a:lnTo>
                <a:lnTo>
                  <a:pt x="7696" y="16221"/>
                </a:lnTo>
                <a:lnTo>
                  <a:pt x="7282" y="16173"/>
                </a:lnTo>
                <a:lnTo>
                  <a:pt x="6868" y="16124"/>
                </a:lnTo>
                <a:lnTo>
                  <a:pt x="6479" y="16051"/>
                </a:lnTo>
                <a:lnTo>
                  <a:pt x="6089" y="15978"/>
                </a:lnTo>
                <a:lnTo>
                  <a:pt x="5699" y="15856"/>
                </a:lnTo>
                <a:lnTo>
                  <a:pt x="5334" y="15734"/>
                </a:lnTo>
                <a:lnTo>
                  <a:pt x="4944" y="15588"/>
                </a:lnTo>
                <a:lnTo>
                  <a:pt x="4603" y="15418"/>
                </a:lnTo>
                <a:lnTo>
                  <a:pt x="4238" y="15247"/>
                </a:lnTo>
                <a:lnTo>
                  <a:pt x="3897" y="15052"/>
                </a:lnTo>
                <a:lnTo>
                  <a:pt x="3581" y="14833"/>
                </a:lnTo>
                <a:lnTo>
                  <a:pt x="3264" y="14614"/>
                </a:lnTo>
                <a:lnTo>
                  <a:pt x="2947" y="14370"/>
                </a:lnTo>
                <a:lnTo>
                  <a:pt x="2655" y="14102"/>
                </a:lnTo>
                <a:lnTo>
                  <a:pt x="2387" y="13835"/>
                </a:lnTo>
                <a:lnTo>
                  <a:pt x="2119" y="13567"/>
                </a:lnTo>
                <a:lnTo>
                  <a:pt x="1851" y="13274"/>
                </a:lnTo>
                <a:lnTo>
                  <a:pt x="1608" y="12958"/>
                </a:lnTo>
                <a:lnTo>
                  <a:pt x="1389" y="12641"/>
                </a:lnTo>
                <a:lnTo>
                  <a:pt x="1169" y="12324"/>
                </a:lnTo>
                <a:lnTo>
                  <a:pt x="975" y="11984"/>
                </a:lnTo>
                <a:lnTo>
                  <a:pt x="804" y="11618"/>
                </a:lnTo>
                <a:lnTo>
                  <a:pt x="634" y="11277"/>
                </a:lnTo>
                <a:lnTo>
                  <a:pt x="487" y="10888"/>
                </a:lnTo>
                <a:lnTo>
                  <a:pt x="366" y="10522"/>
                </a:lnTo>
                <a:lnTo>
                  <a:pt x="244" y="10133"/>
                </a:lnTo>
                <a:lnTo>
                  <a:pt x="171" y="9743"/>
                </a:lnTo>
                <a:lnTo>
                  <a:pt x="98" y="9353"/>
                </a:lnTo>
                <a:lnTo>
                  <a:pt x="49" y="8939"/>
                </a:lnTo>
                <a:lnTo>
                  <a:pt x="0" y="8525"/>
                </a:lnTo>
                <a:lnTo>
                  <a:pt x="0" y="8111"/>
                </a:lnTo>
                <a:lnTo>
                  <a:pt x="0" y="8111"/>
                </a:lnTo>
                <a:close/>
                <a:moveTo>
                  <a:pt x="7234" y="11180"/>
                </a:moveTo>
                <a:lnTo>
                  <a:pt x="7234" y="11180"/>
                </a:lnTo>
                <a:lnTo>
                  <a:pt x="7282" y="11180"/>
                </a:lnTo>
                <a:lnTo>
                  <a:pt x="7282" y="11180"/>
                </a:lnTo>
                <a:lnTo>
                  <a:pt x="7453" y="11155"/>
                </a:lnTo>
                <a:lnTo>
                  <a:pt x="7623" y="11082"/>
                </a:lnTo>
                <a:lnTo>
                  <a:pt x="7794" y="10985"/>
                </a:lnTo>
                <a:lnTo>
                  <a:pt x="7916" y="10863"/>
                </a:lnTo>
                <a:lnTo>
                  <a:pt x="12007" y="6747"/>
                </a:lnTo>
                <a:lnTo>
                  <a:pt x="12007" y="6747"/>
                </a:lnTo>
                <a:lnTo>
                  <a:pt x="12105" y="6625"/>
                </a:lnTo>
                <a:lnTo>
                  <a:pt x="12153" y="6504"/>
                </a:lnTo>
                <a:lnTo>
                  <a:pt x="12202" y="6358"/>
                </a:lnTo>
                <a:lnTo>
                  <a:pt x="12202" y="6211"/>
                </a:lnTo>
                <a:lnTo>
                  <a:pt x="12202" y="6211"/>
                </a:lnTo>
                <a:lnTo>
                  <a:pt x="12178" y="6017"/>
                </a:lnTo>
                <a:lnTo>
                  <a:pt x="12129" y="5822"/>
                </a:lnTo>
                <a:lnTo>
                  <a:pt x="12032" y="5676"/>
                </a:lnTo>
                <a:lnTo>
                  <a:pt x="11886" y="5529"/>
                </a:lnTo>
                <a:lnTo>
                  <a:pt x="11886" y="5529"/>
                </a:lnTo>
                <a:lnTo>
                  <a:pt x="11764" y="5432"/>
                </a:lnTo>
                <a:lnTo>
                  <a:pt x="11618" y="5383"/>
                </a:lnTo>
                <a:lnTo>
                  <a:pt x="11472" y="5335"/>
                </a:lnTo>
                <a:lnTo>
                  <a:pt x="11325" y="5335"/>
                </a:lnTo>
                <a:lnTo>
                  <a:pt x="11325" y="5335"/>
                </a:lnTo>
                <a:lnTo>
                  <a:pt x="11131" y="5359"/>
                </a:lnTo>
                <a:lnTo>
                  <a:pt x="10960" y="5408"/>
                </a:lnTo>
                <a:lnTo>
                  <a:pt x="10790" y="5505"/>
                </a:lnTo>
                <a:lnTo>
                  <a:pt x="10643" y="5651"/>
                </a:lnTo>
                <a:lnTo>
                  <a:pt x="7161" y="8988"/>
                </a:lnTo>
                <a:lnTo>
                  <a:pt x="5797" y="7648"/>
                </a:lnTo>
                <a:lnTo>
                  <a:pt x="5797" y="7648"/>
                </a:lnTo>
                <a:lnTo>
                  <a:pt x="5675" y="7527"/>
                </a:lnTo>
                <a:lnTo>
                  <a:pt x="5505" y="7454"/>
                </a:lnTo>
                <a:lnTo>
                  <a:pt x="5358" y="7405"/>
                </a:lnTo>
                <a:lnTo>
                  <a:pt x="5188" y="7380"/>
                </a:lnTo>
                <a:lnTo>
                  <a:pt x="5188" y="7380"/>
                </a:lnTo>
                <a:lnTo>
                  <a:pt x="5017" y="7405"/>
                </a:lnTo>
                <a:lnTo>
                  <a:pt x="4847" y="7454"/>
                </a:lnTo>
                <a:lnTo>
                  <a:pt x="4701" y="7527"/>
                </a:lnTo>
                <a:lnTo>
                  <a:pt x="4555" y="7648"/>
                </a:lnTo>
                <a:lnTo>
                  <a:pt x="4555" y="7648"/>
                </a:lnTo>
                <a:lnTo>
                  <a:pt x="4457" y="7770"/>
                </a:lnTo>
                <a:lnTo>
                  <a:pt x="4360" y="7916"/>
                </a:lnTo>
                <a:lnTo>
                  <a:pt x="4311" y="8087"/>
                </a:lnTo>
                <a:lnTo>
                  <a:pt x="4311" y="8257"/>
                </a:lnTo>
                <a:lnTo>
                  <a:pt x="4311" y="8257"/>
                </a:lnTo>
                <a:lnTo>
                  <a:pt x="4311" y="8428"/>
                </a:lnTo>
                <a:lnTo>
                  <a:pt x="4360" y="8598"/>
                </a:lnTo>
                <a:lnTo>
                  <a:pt x="4457" y="8744"/>
                </a:lnTo>
                <a:lnTo>
                  <a:pt x="4555" y="8890"/>
                </a:lnTo>
                <a:lnTo>
                  <a:pt x="6601" y="10936"/>
                </a:lnTo>
                <a:lnTo>
                  <a:pt x="6601" y="10936"/>
                </a:lnTo>
                <a:lnTo>
                  <a:pt x="6747" y="11034"/>
                </a:lnTo>
                <a:lnTo>
                  <a:pt x="6893" y="11131"/>
                </a:lnTo>
                <a:lnTo>
                  <a:pt x="7063" y="11180"/>
                </a:lnTo>
                <a:lnTo>
                  <a:pt x="7234" y="11180"/>
                </a:lnTo>
                <a:lnTo>
                  <a:pt x="7234" y="11180"/>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Rectangle 33">
            <a:extLst>
              <a:ext uri="{FF2B5EF4-FFF2-40B4-BE49-F238E27FC236}">
                <a16:creationId xmlns:a16="http://schemas.microsoft.com/office/drawing/2014/main" id="{94409DBC-91F4-41A1-9A29-ACFBBEDA4568}"/>
              </a:ext>
            </a:extLst>
          </p:cNvPr>
          <p:cNvSpPr/>
          <p:nvPr/>
        </p:nvSpPr>
        <p:spPr>
          <a:xfrm>
            <a:off x="6547175" y="6588029"/>
            <a:ext cx="5853057" cy="246221"/>
          </a:xfrm>
          <a:prstGeom prst="rect">
            <a:avLst/>
          </a:prstGeom>
        </p:spPr>
        <p:txBody>
          <a:bodyPr wrap="square">
            <a:spAutoFit/>
          </a:bodyPr>
          <a:lstStyle/>
          <a:p>
            <a:r>
              <a:rPr lang="en-IE" sz="1000" dirty="0"/>
              <a:t>Source: </a:t>
            </a:r>
            <a:r>
              <a:rPr lang="en-IE" sz="1000" dirty="0">
                <a:hlinkClick r:id="rId2"/>
              </a:rPr>
              <a:t>https://oureverydaylife.com/the-importance-of-verbal-non-verbal-communication-5162572.html</a:t>
            </a:r>
            <a:endParaRPr lang="en-IE" sz="1000" dirty="0"/>
          </a:p>
        </p:txBody>
      </p:sp>
      <p:grpSp>
        <p:nvGrpSpPr>
          <p:cNvPr id="35" name="Google Shape;857;p39">
            <a:extLst>
              <a:ext uri="{FF2B5EF4-FFF2-40B4-BE49-F238E27FC236}">
                <a16:creationId xmlns:a16="http://schemas.microsoft.com/office/drawing/2014/main" id="{8C61AE3D-CD02-4D90-9981-B54EDB85F8D4}"/>
              </a:ext>
            </a:extLst>
          </p:cNvPr>
          <p:cNvGrpSpPr/>
          <p:nvPr/>
        </p:nvGrpSpPr>
        <p:grpSpPr>
          <a:xfrm>
            <a:off x="10089600" y="868552"/>
            <a:ext cx="700986" cy="725009"/>
            <a:chOff x="5233525" y="4954450"/>
            <a:chExt cx="538275" cy="516350"/>
          </a:xfrm>
        </p:grpSpPr>
        <p:sp>
          <p:nvSpPr>
            <p:cNvPr id="36" name="Google Shape;858;p39">
              <a:extLst>
                <a:ext uri="{FF2B5EF4-FFF2-40B4-BE49-F238E27FC236}">
                  <a16:creationId xmlns:a16="http://schemas.microsoft.com/office/drawing/2014/main" id="{9D011B03-417D-42DC-A384-21432F49E241}"/>
                </a:ext>
              </a:extLst>
            </p:cNvPr>
            <p:cNvSpPr/>
            <p:nvPr/>
          </p:nvSpPr>
          <p:spPr>
            <a:xfrm>
              <a:off x="5637825" y="4954450"/>
              <a:ext cx="89525" cy="89525"/>
            </a:xfrm>
            <a:custGeom>
              <a:avLst/>
              <a:gdLst/>
              <a:ahLst/>
              <a:cxnLst/>
              <a:rect l="l" t="t" r="r" b="b"/>
              <a:pathLst>
                <a:path w="3581" h="3581" fill="none" extrusionOk="0">
                  <a:moveTo>
                    <a:pt x="1023" y="3410"/>
                  </a:moveTo>
                  <a:lnTo>
                    <a:pt x="1023" y="3410"/>
                  </a:lnTo>
                  <a:lnTo>
                    <a:pt x="1193" y="3483"/>
                  </a:lnTo>
                  <a:lnTo>
                    <a:pt x="1388" y="3532"/>
                  </a:lnTo>
                  <a:lnTo>
                    <a:pt x="1583" y="3556"/>
                  </a:lnTo>
                  <a:lnTo>
                    <a:pt x="1778" y="3581"/>
                  </a:lnTo>
                  <a:lnTo>
                    <a:pt x="1778" y="3581"/>
                  </a:lnTo>
                  <a:lnTo>
                    <a:pt x="1973" y="3556"/>
                  </a:lnTo>
                  <a:lnTo>
                    <a:pt x="2143" y="3532"/>
                  </a:lnTo>
                  <a:lnTo>
                    <a:pt x="2314" y="3508"/>
                  </a:lnTo>
                  <a:lnTo>
                    <a:pt x="2484" y="3435"/>
                  </a:lnTo>
                  <a:lnTo>
                    <a:pt x="2630" y="3361"/>
                  </a:lnTo>
                  <a:lnTo>
                    <a:pt x="2776" y="3264"/>
                  </a:lnTo>
                  <a:lnTo>
                    <a:pt x="2923" y="3167"/>
                  </a:lnTo>
                  <a:lnTo>
                    <a:pt x="3044" y="3045"/>
                  </a:lnTo>
                  <a:lnTo>
                    <a:pt x="3166" y="2923"/>
                  </a:lnTo>
                  <a:lnTo>
                    <a:pt x="3264" y="2801"/>
                  </a:lnTo>
                  <a:lnTo>
                    <a:pt x="3361" y="2631"/>
                  </a:lnTo>
                  <a:lnTo>
                    <a:pt x="3434" y="2485"/>
                  </a:lnTo>
                  <a:lnTo>
                    <a:pt x="3483" y="2314"/>
                  </a:lnTo>
                  <a:lnTo>
                    <a:pt x="3531" y="2144"/>
                  </a:lnTo>
                  <a:lnTo>
                    <a:pt x="3556" y="1973"/>
                  </a:lnTo>
                  <a:lnTo>
                    <a:pt x="3580" y="1803"/>
                  </a:lnTo>
                  <a:lnTo>
                    <a:pt x="3580" y="1803"/>
                  </a:lnTo>
                  <a:lnTo>
                    <a:pt x="3556" y="1608"/>
                  </a:lnTo>
                  <a:lnTo>
                    <a:pt x="3531" y="1437"/>
                  </a:lnTo>
                  <a:lnTo>
                    <a:pt x="3483" y="1267"/>
                  </a:lnTo>
                  <a:lnTo>
                    <a:pt x="3434" y="1096"/>
                  </a:lnTo>
                  <a:lnTo>
                    <a:pt x="3361" y="950"/>
                  </a:lnTo>
                  <a:lnTo>
                    <a:pt x="3264" y="804"/>
                  </a:lnTo>
                  <a:lnTo>
                    <a:pt x="3166" y="658"/>
                  </a:lnTo>
                  <a:lnTo>
                    <a:pt x="3044" y="536"/>
                  </a:lnTo>
                  <a:lnTo>
                    <a:pt x="2923" y="414"/>
                  </a:lnTo>
                  <a:lnTo>
                    <a:pt x="2776" y="317"/>
                  </a:lnTo>
                  <a:lnTo>
                    <a:pt x="2630" y="220"/>
                  </a:lnTo>
                  <a:lnTo>
                    <a:pt x="2484" y="147"/>
                  </a:lnTo>
                  <a:lnTo>
                    <a:pt x="2314" y="98"/>
                  </a:lnTo>
                  <a:lnTo>
                    <a:pt x="2143" y="49"/>
                  </a:lnTo>
                  <a:lnTo>
                    <a:pt x="1973" y="25"/>
                  </a:lnTo>
                  <a:lnTo>
                    <a:pt x="1778" y="0"/>
                  </a:lnTo>
                  <a:lnTo>
                    <a:pt x="1778" y="0"/>
                  </a:lnTo>
                  <a:lnTo>
                    <a:pt x="1607" y="25"/>
                  </a:lnTo>
                  <a:lnTo>
                    <a:pt x="1437" y="49"/>
                  </a:lnTo>
                  <a:lnTo>
                    <a:pt x="1266" y="98"/>
                  </a:lnTo>
                  <a:lnTo>
                    <a:pt x="1096" y="147"/>
                  </a:lnTo>
                  <a:lnTo>
                    <a:pt x="925" y="220"/>
                  </a:lnTo>
                  <a:lnTo>
                    <a:pt x="779" y="317"/>
                  </a:lnTo>
                  <a:lnTo>
                    <a:pt x="658" y="414"/>
                  </a:lnTo>
                  <a:lnTo>
                    <a:pt x="536" y="536"/>
                  </a:lnTo>
                  <a:lnTo>
                    <a:pt x="414" y="658"/>
                  </a:lnTo>
                  <a:lnTo>
                    <a:pt x="317" y="804"/>
                  </a:lnTo>
                  <a:lnTo>
                    <a:pt x="219" y="950"/>
                  </a:lnTo>
                  <a:lnTo>
                    <a:pt x="146" y="1096"/>
                  </a:lnTo>
                  <a:lnTo>
                    <a:pt x="73" y="1267"/>
                  </a:lnTo>
                  <a:lnTo>
                    <a:pt x="49" y="1437"/>
                  </a:lnTo>
                  <a:lnTo>
                    <a:pt x="24" y="1608"/>
                  </a:lnTo>
                  <a:lnTo>
                    <a:pt x="0" y="1803"/>
                  </a:lnTo>
                  <a:lnTo>
                    <a:pt x="0" y="1803"/>
                  </a:lnTo>
                  <a:lnTo>
                    <a:pt x="24" y="2071"/>
                  </a:lnTo>
                  <a:lnTo>
                    <a:pt x="97" y="2339"/>
                  </a:lnTo>
                  <a:lnTo>
                    <a:pt x="195" y="2582"/>
                  </a:lnTo>
                  <a:lnTo>
                    <a:pt x="317" y="280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859;p39">
              <a:extLst>
                <a:ext uri="{FF2B5EF4-FFF2-40B4-BE49-F238E27FC236}">
                  <a16:creationId xmlns:a16="http://schemas.microsoft.com/office/drawing/2014/main" id="{8201F175-5E82-4D9C-8FEF-6EFBAF461E36}"/>
                </a:ext>
              </a:extLst>
            </p:cNvPr>
            <p:cNvSpPr/>
            <p:nvPr/>
          </p:nvSpPr>
          <p:spPr>
            <a:xfrm>
              <a:off x="5323025" y="4980625"/>
              <a:ext cx="88925" cy="88925"/>
            </a:xfrm>
            <a:custGeom>
              <a:avLst/>
              <a:gdLst/>
              <a:ahLst/>
              <a:cxnLst/>
              <a:rect l="l" t="t" r="r" b="b"/>
              <a:pathLst>
                <a:path w="3557" h="3557" fill="none" extrusionOk="0">
                  <a:moveTo>
                    <a:pt x="3191" y="2850"/>
                  </a:moveTo>
                  <a:lnTo>
                    <a:pt x="3191" y="2850"/>
                  </a:lnTo>
                  <a:lnTo>
                    <a:pt x="3313" y="2680"/>
                  </a:lnTo>
                  <a:lnTo>
                    <a:pt x="3410" y="2509"/>
                  </a:lnTo>
                  <a:lnTo>
                    <a:pt x="3483" y="2314"/>
                  </a:lnTo>
                  <a:lnTo>
                    <a:pt x="3532" y="2095"/>
                  </a:lnTo>
                  <a:lnTo>
                    <a:pt x="3532" y="2095"/>
                  </a:lnTo>
                  <a:lnTo>
                    <a:pt x="3556" y="1925"/>
                  </a:lnTo>
                  <a:lnTo>
                    <a:pt x="3556" y="1730"/>
                  </a:lnTo>
                  <a:lnTo>
                    <a:pt x="3556" y="1559"/>
                  </a:lnTo>
                  <a:lnTo>
                    <a:pt x="3508" y="1389"/>
                  </a:lnTo>
                  <a:lnTo>
                    <a:pt x="3459" y="1218"/>
                  </a:lnTo>
                  <a:lnTo>
                    <a:pt x="3410" y="1072"/>
                  </a:lnTo>
                  <a:lnTo>
                    <a:pt x="3337" y="902"/>
                  </a:lnTo>
                  <a:lnTo>
                    <a:pt x="3240" y="756"/>
                  </a:lnTo>
                  <a:lnTo>
                    <a:pt x="3142" y="634"/>
                  </a:lnTo>
                  <a:lnTo>
                    <a:pt x="3021" y="512"/>
                  </a:lnTo>
                  <a:lnTo>
                    <a:pt x="2899" y="390"/>
                  </a:lnTo>
                  <a:lnTo>
                    <a:pt x="2753" y="293"/>
                  </a:lnTo>
                  <a:lnTo>
                    <a:pt x="2606" y="196"/>
                  </a:lnTo>
                  <a:lnTo>
                    <a:pt x="2436" y="122"/>
                  </a:lnTo>
                  <a:lnTo>
                    <a:pt x="2266" y="74"/>
                  </a:lnTo>
                  <a:lnTo>
                    <a:pt x="2095" y="25"/>
                  </a:lnTo>
                  <a:lnTo>
                    <a:pt x="2095" y="25"/>
                  </a:lnTo>
                  <a:lnTo>
                    <a:pt x="1925" y="1"/>
                  </a:lnTo>
                  <a:lnTo>
                    <a:pt x="1730" y="1"/>
                  </a:lnTo>
                  <a:lnTo>
                    <a:pt x="1559" y="1"/>
                  </a:lnTo>
                  <a:lnTo>
                    <a:pt x="1389" y="25"/>
                  </a:lnTo>
                  <a:lnTo>
                    <a:pt x="1218" y="74"/>
                  </a:lnTo>
                  <a:lnTo>
                    <a:pt x="1072" y="147"/>
                  </a:lnTo>
                  <a:lnTo>
                    <a:pt x="902" y="220"/>
                  </a:lnTo>
                  <a:lnTo>
                    <a:pt x="756" y="317"/>
                  </a:lnTo>
                  <a:lnTo>
                    <a:pt x="634" y="415"/>
                  </a:lnTo>
                  <a:lnTo>
                    <a:pt x="512" y="537"/>
                  </a:lnTo>
                  <a:lnTo>
                    <a:pt x="390" y="658"/>
                  </a:lnTo>
                  <a:lnTo>
                    <a:pt x="293" y="804"/>
                  </a:lnTo>
                  <a:lnTo>
                    <a:pt x="195" y="951"/>
                  </a:lnTo>
                  <a:lnTo>
                    <a:pt x="122" y="1097"/>
                  </a:lnTo>
                  <a:lnTo>
                    <a:pt x="74" y="1267"/>
                  </a:lnTo>
                  <a:lnTo>
                    <a:pt x="25" y="1462"/>
                  </a:lnTo>
                  <a:lnTo>
                    <a:pt x="25" y="1462"/>
                  </a:lnTo>
                  <a:lnTo>
                    <a:pt x="1" y="1633"/>
                  </a:lnTo>
                  <a:lnTo>
                    <a:pt x="1" y="1803"/>
                  </a:lnTo>
                  <a:lnTo>
                    <a:pt x="1" y="1998"/>
                  </a:lnTo>
                  <a:lnTo>
                    <a:pt x="25" y="2168"/>
                  </a:lnTo>
                  <a:lnTo>
                    <a:pt x="74" y="2339"/>
                  </a:lnTo>
                  <a:lnTo>
                    <a:pt x="147" y="2485"/>
                  </a:lnTo>
                  <a:lnTo>
                    <a:pt x="220" y="2655"/>
                  </a:lnTo>
                  <a:lnTo>
                    <a:pt x="317" y="2777"/>
                  </a:lnTo>
                  <a:lnTo>
                    <a:pt x="415" y="2923"/>
                  </a:lnTo>
                  <a:lnTo>
                    <a:pt x="536" y="3045"/>
                  </a:lnTo>
                  <a:lnTo>
                    <a:pt x="658" y="3167"/>
                  </a:lnTo>
                  <a:lnTo>
                    <a:pt x="804" y="3264"/>
                  </a:lnTo>
                  <a:lnTo>
                    <a:pt x="950" y="3362"/>
                  </a:lnTo>
                  <a:lnTo>
                    <a:pt x="1096" y="3435"/>
                  </a:lnTo>
                  <a:lnTo>
                    <a:pt x="1267" y="3483"/>
                  </a:lnTo>
                  <a:lnTo>
                    <a:pt x="1462" y="3532"/>
                  </a:lnTo>
                  <a:lnTo>
                    <a:pt x="1462" y="3532"/>
                  </a:lnTo>
                  <a:lnTo>
                    <a:pt x="1705" y="3557"/>
                  </a:lnTo>
                  <a:lnTo>
                    <a:pt x="1973" y="3557"/>
                  </a:lnTo>
                  <a:lnTo>
                    <a:pt x="2217" y="3508"/>
                  </a:lnTo>
                  <a:lnTo>
                    <a:pt x="2460" y="3435"/>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860;p39">
              <a:extLst>
                <a:ext uri="{FF2B5EF4-FFF2-40B4-BE49-F238E27FC236}">
                  <a16:creationId xmlns:a16="http://schemas.microsoft.com/office/drawing/2014/main" id="{6F2FCD0E-EB90-4919-ACE9-A71BCDBF4628}"/>
                </a:ext>
              </a:extLst>
            </p:cNvPr>
            <p:cNvSpPr/>
            <p:nvPr/>
          </p:nvSpPr>
          <p:spPr>
            <a:xfrm>
              <a:off x="5233525" y="5255225"/>
              <a:ext cx="89525" cy="89525"/>
            </a:xfrm>
            <a:custGeom>
              <a:avLst/>
              <a:gdLst/>
              <a:ahLst/>
              <a:cxnLst/>
              <a:rect l="l" t="t" r="r" b="b"/>
              <a:pathLst>
                <a:path w="3581" h="3581" fill="none" extrusionOk="0">
                  <a:moveTo>
                    <a:pt x="3215" y="707"/>
                  </a:moveTo>
                  <a:lnTo>
                    <a:pt x="3215" y="707"/>
                  </a:lnTo>
                  <a:lnTo>
                    <a:pt x="3093" y="585"/>
                  </a:lnTo>
                  <a:lnTo>
                    <a:pt x="2972" y="464"/>
                  </a:lnTo>
                  <a:lnTo>
                    <a:pt x="2850" y="342"/>
                  </a:lnTo>
                  <a:lnTo>
                    <a:pt x="2679" y="244"/>
                  </a:lnTo>
                  <a:lnTo>
                    <a:pt x="2679" y="244"/>
                  </a:lnTo>
                  <a:lnTo>
                    <a:pt x="2533" y="171"/>
                  </a:lnTo>
                  <a:lnTo>
                    <a:pt x="2363" y="98"/>
                  </a:lnTo>
                  <a:lnTo>
                    <a:pt x="2192" y="50"/>
                  </a:lnTo>
                  <a:lnTo>
                    <a:pt x="2022" y="25"/>
                  </a:lnTo>
                  <a:lnTo>
                    <a:pt x="1851" y="1"/>
                  </a:lnTo>
                  <a:lnTo>
                    <a:pt x="1681" y="25"/>
                  </a:lnTo>
                  <a:lnTo>
                    <a:pt x="1510" y="25"/>
                  </a:lnTo>
                  <a:lnTo>
                    <a:pt x="1340" y="74"/>
                  </a:lnTo>
                  <a:lnTo>
                    <a:pt x="1169" y="123"/>
                  </a:lnTo>
                  <a:lnTo>
                    <a:pt x="1023" y="196"/>
                  </a:lnTo>
                  <a:lnTo>
                    <a:pt x="877" y="269"/>
                  </a:lnTo>
                  <a:lnTo>
                    <a:pt x="731" y="366"/>
                  </a:lnTo>
                  <a:lnTo>
                    <a:pt x="585" y="488"/>
                  </a:lnTo>
                  <a:lnTo>
                    <a:pt x="463" y="610"/>
                  </a:lnTo>
                  <a:lnTo>
                    <a:pt x="341" y="731"/>
                  </a:lnTo>
                  <a:lnTo>
                    <a:pt x="244" y="902"/>
                  </a:lnTo>
                  <a:lnTo>
                    <a:pt x="244" y="902"/>
                  </a:lnTo>
                  <a:lnTo>
                    <a:pt x="171" y="1048"/>
                  </a:lnTo>
                  <a:lnTo>
                    <a:pt x="98" y="1219"/>
                  </a:lnTo>
                  <a:lnTo>
                    <a:pt x="49" y="1389"/>
                  </a:lnTo>
                  <a:lnTo>
                    <a:pt x="25" y="1560"/>
                  </a:lnTo>
                  <a:lnTo>
                    <a:pt x="0" y="1730"/>
                  </a:lnTo>
                  <a:lnTo>
                    <a:pt x="0" y="1900"/>
                  </a:lnTo>
                  <a:lnTo>
                    <a:pt x="25" y="2071"/>
                  </a:lnTo>
                  <a:lnTo>
                    <a:pt x="73" y="2241"/>
                  </a:lnTo>
                  <a:lnTo>
                    <a:pt x="122" y="2412"/>
                  </a:lnTo>
                  <a:lnTo>
                    <a:pt x="195" y="2558"/>
                  </a:lnTo>
                  <a:lnTo>
                    <a:pt x="268" y="2729"/>
                  </a:lnTo>
                  <a:lnTo>
                    <a:pt x="366" y="2850"/>
                  </a:lnTo>
                  <a:lnTo>
                    <a:pt x="463" y="2996"/>
                  </a:lnTo>
                  <a:lnTo>
                    <a:pt x="609" y="3118"/>
                  </a:lnTo>
                  <a:lnTo>
                    <a:pt x="731" y="3240"/>
                  </a:lnTo>
                  <a:lnTo>
                    <a:pt x="901" y="3337"/>
                  </a:lnTo>
                  <a:lnTo>
                    <a:pt x="901" y="3337"/>
                  </a:lnTo>
                  <a:lnTo>
                    <a:pt x="1048" y="3410"/>
                  </a:lnTo>
                  <a:lnTo>
                    <a:pt x="1218" y="3484"/>
                  </a:lnTo>
                  <a:lnTo>
                    <a:pt x="1389" y="3532"/>
                  </a:lnTo>
                  <a:lnTo>
                    <a:pt x="1559" y="3557"/>
                  </a:lnTo>
                  <a:lnTo>
                    <a:pt x="1730" y="3581"/>
                  </a:lnTo>
                  <a:lnTo>
                    <a:pt x="1900" y="3581"/>
                  </a:lnTo>
                  <a:lnTo>
                    <a:pt x="2071" y="3557"/>
                  </a:lnTo>
                  <a:lnTo>
                    <a:pt x="2241" y="3508"/>
                  </a:lnTo>
                  <a:lnTo>
                    <a:pt x="2411" y="3459"/>
                  </a:lnTo>
                  <a:lnTo>
                    <a:pt x="2558" y="3410"/>
                  </a:lnTo>
                  <a:lnTo>
                    <a:pt x="2704" y="3313"/>
                  </a:lnTo>
                  <a:lnTo>
                    <a:pt x="2850" y="3216"/>
                  </a:lnTo>
                  <a:lnTo>
                    <a:pt x="2996" y="3118"/>
                  </a:lnTo>
                  <a:lnTo>
                    <a:pt x="3118" y="2996"/>
                  </a:lnTo>
                  <a:lnTo>
                    <a:pt x="3240" y="2850"/>
                  </a:lnTo>
                  <a:lnTo>
                    <a:pt x="3337" y="2704"/>
                  </a:lnTo>
                  <a:lnTo>
                    <a:pt x="3337" y="2704"/>
                  </a:lnTo>
                  <a:lnTo>
                    <a:pt x="3459" y="2412"/>
                  </a:lnTo>
                  <a:lnTo>
                    <a:pt x="3532" y="2144"/>
                  </a:lnTo>
                  <a:lnTo>
                    <a:pt x="3581" y="1852"/>
                  </a:lnTo>
                  <a:lnTo>
                    <a:pt x="3556" y="156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861;p39">
              <a:extLst>
                <a:ext uri="{FF2B5EF4-FFF2-40B4-BE49-F238E27FC236}">
                  <a16:creationId xmlns:a16="http://schemas.microsoft.com/office/drawing/2014/main" id="{154494B9-25B8-4453-8ABC-066740D13C90}"/>
                </a:ext>
              </a:extLst>
            </p:cNvPr>
            <p:cNvSpPr/>
            <p:nvPr/>
          </p:nvSpPr>
          <p:spPr>
            <a:xfrm>
              <a:off x="5453325" y="5382475"/>
              <a:ext cx="88925" cy="88325"/>
            </a:xfrm>
            <a:custGeom>
              <a:avLst/>
              <a:gdLst/>
              <a:ahLst/>
              <a:cxnLst/>
              <a:rect l="l" t="t" r="r" b="b"/>
              <a:pathLst>
                <a:path w="3557" h="3533" fill="none" extrusionOk="0">
                  <a:moveTo>
                    <a:pt x="1389" y="1"/>
                  </a:moveTo>
                  <a:lnTo>
                    <a:pt x="1389" y="1"/>
                  </a:lnTo>
                  <a:lnTo>
                    <a:pt x="1194" y="50"/>
                  </a:lnTo>
                  <a:lnTo>
                    <a:pt x="999" y="147"/>
                  </a:lnTo>
                  <a:lnTo>
                    <a:pt x="804" y="245"/>
                  </a:lnTo>
                  <a:lnTo>
                    <a:pt x="634" y="366"/>
                  </a:lnTo>
                  <a:lnTo>
                    <a:pt x="634" y="366"/>
                  </a:lnTo>
                  <a:lnTo>
                    <a:pt x="488" y="488"/>
                  </a:lnTo>
                  <a:lnTo>
                    <a:pt x="390" y="634"/>
                  </a:lnTo>
                  <a:lnTo>
                    <a:pt x="268" y="780"/>
                  </a:lnTo>
                  <a:lnTo>
                    <a:pt x="195" y="926"/>
                  </a:lnTo>
                  <a:lnTo>
                    <a:pt x="122" y="1073"/>
                  </a:lnTo>
                  <a:lnTo>
                    <a:pt x="74" y="1243"/>
                  </a:lnTo>
                  <a:lnTo>
                    <a:pt x="25" y="1414"/>
                  </a:lnTo>
                  <a:lnTo>
                    <a:pt x="0" y="1584"/>
                  </a:lnTo>
                  <a:lnTo>
                    <a:pt x="0" y="1755"/>
                  </a:lnTo>
                  <a:lnTo>
                    <a:pt x="0" y="1925"/>
                  </a:lnTo>
                  <a:lnTo>
                    <a:pt x="25" y="2096"/>
                  </a:lnTo>
                  <a:lnTo>
                    <a:pt x="74" y="2266"/>
                  </a:lnTo>
                  <a:lnTo>
                    <a:pt x="122" y="2412"/>
                  </a:lnTo>
                  <a:lnTo>
                    <a:pt x="195" y="2583"/>
                  </a:lnTo>
                  <a:lnTo>
                    <a:pt x="293" y="2729"/>
                  </a:lnTo>
                  <a:lnTo>
                    <a:pt x="415" y="2875"/>
                  </a:lnTo>
                  <a:lnTo>
                    <a:pt x="415" y="2875"/>
                  </a:lnTo>
                  <a:lnTo>
                    <a:pt x="536" y="3021"/>
                  </a:lnTo>
                  <a:lnTo>
                    <a:pt x="658" y="3143"/>
                  </a:lnTo>
                  <a:lnTo>
                    <a:pt x="804" y="3240"/>
                  </a:lnTo>
                  <a:lnTo>
                    <a:pt x="950" y="3313"/>
                  </a:lnTo>
                  <a:lnTo>
                    <a:pt x="1121" y="3386"/>
                  </a:lnTo>
                  <a:lnTo>
                    <a:pt x="1267" y="3459"/>
                  </a:lnTo>
                  <a:lnTo>
                    <a:pt x="1437" y="3484"/>
                  </a:lnTo>
                  <a:lnTo>
                    <a:pt x="1608" y="3508"/>
                  </a:lnTo>
                  <a:lnTo>
                    <a:pt x="1778" y="3532"/>
                  </a:lnTo>
                  <a:lnTo>
                    <a:pt x="1949" y="3508"/>
                  </a:lnTo>
                  <a:lnTo>
                    <a:pt x="2119" y="3484"/>
                  </a:lnTo>
                  <a:lnTo>
                    <a:pt x="2290" y="3435"/>
                  </a:lnTo>
                  <a:lnTo>
                    <a:pt x="2460" y="3386"/>
                  </a:lnTo>
                  <a:lnTo>
                    <a:pt x="2606" y="3313"/>
                  </a:lnTo>
                  <a:lnTo>
                    <a:pt x="2777" y="3216"/>
                  </a:lnTo>
                  <a:lnTo>
                    <a:pt x="2923" y="3118"/>
                  </a:lnTo>
                  <a:lnTo>
                    <a:pt x="2923" y="3118"/>
                  </a:lnTo>
                  <a:lnTo>
                    <a:pt x="3045" y="2997"/>
                  </a:lnTo>
                  <a:lnTo>
                    <a:pt x="3167" y="2851"/>
                  </a:lnTo>
                  <a:lnTo>
                    <a:pt x="3264" y="2704"/>
                  </a:lnTo>
                  <a:lnTo>
                    <a:pt x="3361" y="2558"/>
                  </a:lnTo>
                  <a:lnTo>
                    <a:pt x="3435" y="2412"/>
                  </a:lnTo>
                  <a:lnTo>
                    <a:pt x="3483" y="2242"/>
                  </a:lnTo>
                  <a:lnTo>
                    <a:pt x="3532" y="2071"/>
                  </a:lnTo>
                  <a:lnTo>
                    <a:pt x="3556" y="1901"/>
                  </a:lnTo>
                  <a:lnTo>
                    <a:pt x="3556" y="1730"/>
                  </a:lnTo>
                  <a:lnTo>
                    <a:pt x="3556" y="1560"/>
                  </a:lnTo>
                  <a:lnTo>
                    <a:pt x="3532" y="1389"/>
                  </a:lnTo>
                  <a:lnTo>
                    <a:pt x="3483" y="1219"/>
                  </a:lnTo>
                  <a:lnTo>
                    <a:pt x="3410" y="1048"/>
                  </a:lnTo>
                  <a:lnTo>
                    <a:pt x="3337" y="902"/>
                  </a:lnTo>
                  <a:lnTo>
                    <a:pt x="3264" y="756"/>
                  </a:lnTo>
                  <a:lnTo>
                    <a:pt x="3142" y="610"/>
                  </a:lnTo>
                  <a:lnTo>
                    <a:pt x="3142" y="610"/>
                  </a:lnTo>
                  <a:lnTo>
                    <a:pt x="2972" y="415"/>
                  </a:lnTo>
                  <a:lnTo>
                    <a:pt x="2753" y="245"/>
                  </a:lnTo>
                  <a:lnTo>
                    <a:pt x="2533" y="123"/>
                  </a:lnTo>
                  <a:lnTo>
                    <a:pt x="2314" y="5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862;p39">
              <a:extLst>
                <a:ext uri="{FF2B5EF4-FFF2-40B4-BE49-F238E27FC236}">
                  <a16:creationId xmlns:a16="http://schemas.microsoft.com/office/drawing/2014/main" id="{2D09B0BC-D46A-4200-803D-76E190CC18DA}"/>
                </a:ext>
              </a:extLst>
            </p:cNvPr>
            <p:cNvSpPr/>
            <p:nvPr/>
          </p:nvSpPr>
          <p:spPr>
            <a:xfrm>
              <a:off x="5682875" y="5188875"/>
              <a:ext cx="88925" cy="89525"/>
            </a:xfrm>
            <a:custGeom>
              <a:avLst/>
              <a:gdLst/>
              <a:ahLst/>
              <a:cxnLst/>
              <a:rect l="l" t="t" r="r" b="b"/>
              <a:pathLst>
                <a:path w="3557" h="3581" fill="none" extrusionOk="0">
                  <a:moveTo>
                    <a:pt x="0" y="2022"/>
                  </a:moveTo>
                  <a:lnTo>
                    <a:pt x="0" y="2022"/>
                  </a:lnTo>
                  <a:lnTo>
                    <a:pt x="25" y="2216"/>
                  </a:lnTo>
                  <a:lnTo>
                    <a:pt x="98" y="2411"/>
                  </a:lnTo>
                  <a:lnTo>
                    <a:pt x="98" y="2411"/>
                  </a:lnTo>
                  <a:lnTo>
                    <a:pt x="171" y="2557"/>
                  </a:lnTo>
                  <a:lnTo>
                    <a:pt x="244" y="2728"/>
                  </a:lnTo>
                  <a:lnTo>
                    <a:pt x="341" y="2874"/>
                  </a:lnTo>
                  <a:lnTo>
                    <a:pt x="463" y="2996"/>
                  </a:lnTo>
                  <a:lnTo>
                    <a:pt x="585" y="3118"/>
                  </a:lnTo>
                  <a:lnTo>
                    <a:pt x="707" y="3239"/>
                  </a:lnTo>
                  <a:lnTo>
                    <a:pt x="853" y="3337"/>
                  </a:lnTo>
                  <a:lnTo>
                    <a:pt x="999" y="3410"/>
                  </a:lnTo>
                  <a:lnTo>
                    <a:pt x="1169" y="3483"/>
                  </a:lnTo>
                  <a:lnTo>
                    <a:pt x="1340" y="3532"/>
                  </a:lnTo>
                  <a:lnTo>
                    <a:pt x="1510" y="3556"/>
                  </a:lnTo>
                  <a:lnTo>
                    <a:pt x="1681" y="3580"/>
                  </a:lnTo>
                  <a:lnTo>
                    <a:pt x="1851" y="3580"/>
                  </a:lnTo>
                  <a:lnTo>
                    <a:pt x="2022" y="3556"/>
                  </a:lnTo>
                  <a:lnTo>
                    <a:pt x="2192" y="3532"/>
                  </a:lnTo>
                  <a:lnTo>
                    <a:pt x="2363" y="3459"/>
                  </a:lnTo>
                  <a:lnTo>
                    <a:pt x="2363" y="3459"/>
                  </a:lnTo>
                  <a:lnTo>
                    <a:pt x="2533" y="3410"/>
                  </a:lnTo>
                  <a:lnTo>
                    <a:pt x="2704" y="3312"/>
                  </a:lnTo>
                  <a:lnTo>
                    <a:pt x="2850" y="3215"/>
                  </a:lnTo>
                  <a:lnTo>
                    <a:pt x="2972" y="3093"/>
                  </a:lnTo>
                  <a:lnTo>
                    <a:pt x="3093" y="2971"/>
                  </a:lnTo>
                  <a:lnTo>
                    <a:pt x="3215" y="2850"/>
                  </a:lnTo>
                  <a:lnTo>
                    <a:pt x="3288" y="2704"/>
                  </a:lnTo>
                  <a:lnTo>
                    <a:pt x="3386" y="2557"/>
                  </a:lnTo>
                  <a:lnTo>
                    <a:pt x="3434" y="2387"/>
                  </a:lnTo>
                  <a:lnTo>
                    <a:pt x="3483" y="2216"/>
                  </a:lnTo>
                  <a:lnTo>
                    <a:pt x="3532" y="2070"/>
                  </a:lnTo>
                  <a:lnTo>
                    <a:pt x="3556" y="1875"/>
                  </a:lnTo>
                  <a:lnTo>
                    <a:pt x="3556" y="1705"/>
                  </a:lnTo>
                  <a:lnTo>
                    <a:pt x="3532" y="1534"/>
                  </a:lnTo>
                  <a:lnTo>
                    <a:pt x="3507" y="1364"/>
                  </a:lnTo>
                  <a:lnTo>
                    <a:pt x="3434" y="1194"/>
                  </a:lnTo>
                  <a:lnTo>
                    <a:pt x="3434" y="1194"/>
                  </a:lnTo>
                  <a:lnTo>
                    <a:pt x="3361" y="1023"/>
                  </a:lnTo>
                  <a:lnTo>
                    <a:pt x="3288" y="853"/>
                  </a:lnTo>
                  <a:lnTo>
                    <a:pt x="3191" y="706"/>
                  </a:lnTo>
                  <a:lnTo>
                    <a:pt x="3069" y="585"/>
                  </a:lnTo>
                  <a:lnTo>
                    <a:pt x="2947" y="463"/>
                  </a:lnTo>
                  <a:lnTo>
                    <a:pt x="2825" y="341"/>
                  </a:lnTo>
                  <a:lnTo>
                    <a:pt x="2679" y="268"/>
                  </a:lnTo>
                  <a:lnTo>
                    <a:pt x="2533" y="171"/>
                  </a:lnTo>
                  <a:lnTo>
                    <a:pt x="2363" y="122"/>
                  </a:lnTo>
                  <a:lnTo>
                    <a:pt x="2192" y="73"/>
                  </a:lnTo>
                  <a:lnTo>
                    <a:pt x="2022" y="24"/>
                  </a:lnTo>
                  <a:lnTo>
                    <a:pt x="1851" y="24"/>
                  </a:lnTo>
                  <a:lnTo>
                    <a:pt x="1681" y="0"/>
                  </a:lnTo>
                  <a:lnTo>
                    <a:pt x="1510" y="24"/>
                  </a:lnTo>
                  <a:lnTo>
                    <a:pt x="1340" y="73"/>
                  </a:lnTo>
                  <a:lnTo>
                    <a:pt x="1169" y="122"/>
                  </a:lnTo>
                  <a:lnTo>
                    <a:pt x="1169" y="122"/>
                  </a:lnTo>
                  <a:lnTo>
                    <a:pt x="974" y="195"/>
                  </a:lnTo>
                  <a:lnTo>
                    <a:pt x="804" y="292"/>
                  </a:lnTo>
                  <a:lnTo>
                    <a:pt x="658" y="390"/>
                  </a:lnTo>
                  <a:lnTo>
                    <a:pt x="512" y="512"/>
                  </a:lnTo>
                  <a:lnTo>
                    <a:pt x="390" y="658"/>
                  </a:lnTo>
                  <a:lnTo>
                    <a:pt x="293" y="804"/>
                  </a:lnTo>
                  <a:lnTo>
                    <a:pt x="195" y="950"/>
                  </a:lnTo>
                  <a:lnTo>
                    <a:pt x="122" y="112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863;p39">
              <a:extLst>
                <a:ext uri="{FF2B5EF4-FFF2-40B4-BE49-F238E27FC236}">
                  <a16:creationId xmlns:a16="http://schemas.microsoft.com/office/drawing/2014/main" id="{D0395263-5964-4352-91E5-4139C8C25FE8}"/>
                </a:ext>
              </a:extLst>
            </p:cNvPr>
            <p:cNvSpPr/>
            <p:nvPr/>
          </p:nvSpPr>
          <p:spPr>
            <a:xfrm>
              <a:off x="5411925" y="5110925"/>
              <a:ext cx="188775" cy="189400"/>
            </a:xfrm>
            <a:custGeom>
              <a:avLst/>
              <a:gdLst/>
              <a:ahLst/>
              <a:cxnLst/>
              <a:rect l="l" t="t" r="r" b="b"/>
              <a:pathLst>
                <a:path w="7551" h="7576" fill="none" extrusionOk="0">
                  <a:moveTo>
                    <a:pt x="0" y="3776"/>
                  </a:moveTo>
                  <a:lnTo>
                    <a:pt x="0" y="3776"/>
                  </a:lnTo>
                  <a:lnTo>
                    <a:pt x="25" y="3410"/>
                  </a:lnTo>
                  <a:lnTo>
                    <a:pt x="73" y="3021"/>
                  </a:lnTo>
                  <a:lnTo>
                    <a:pt x="171" y="2655"/>
                  </a:lnTo>
                  <a:lnTo>
                    <a:pt x="293" y="2314"/>
                  </a:lnTo>
                  <a:lnTo>
                    <a:pt x="463" y="1973"/>
                  </a:lnTo>
                  <a:lnTo>
                    <a:pt x="658" y="1681"/>
                  </a:lnTo>
                  <a:lnTo>
                    <a:pt x="877" y="1389"/>
                  </a:lnTo>
                  <a:lnTo>
                    <a:pt x="1121" y="1121"/>
                  </a:lnTo>
                  <a:lnTo>
                    <a:pt x="1389" y="877"/>
                  </a:lnTo>
                  <a:lnTo>
                    <a:pt x="1656" y="658"/>
                  </a:lnTo>
                  <a:lnTo>
                    <a:pt x="1973" y="463"/>
                  </a:lnTo>
                  <a:lnTo>
                    <a:pt x="2314" y="293"/>
                  </a:lnTo>
                  <a:lnTo>
                    <a:pt x="2655" y="171"/>
                  </a:lnTo>
                  <a:lnTo>
                    <a:pt x="3020" y="74"/>
                  </a:lnTo>
                  <a:lnTo>
                    <a:pt x="3386" y="25"/>
                  </a:lnTo>
                  <a:lnTo>
                    <a:pt x="3775" y="1"/>
                  </a:lnTo>
                  <a:lnTo>
                    <a:pt x="3775" y="1"/>
                  </a:lnTo>
                  <a:lnTo>
                    <a:pt x="4165" y="25"/>
                  </a:lnTo>
                  <a:lnTo>
                    <a:pt x="4555" y="74"/>
                  </a:lnTo>
                  <a:lnTo>
                    <a:pt x="4896" y="171"/>
                  </a:lnTo>
                  <a:lnTo>
                    <a:pt x="5261" y="293"/>
                  </a:lnTo>
                  <a:lnTo>
                    <a:pt x="5578" y="463"/>
                  </a:lnTo>
                  <a:lnTo>
                    <a:pt x="5894" y="658"/>
                  </a:lnTo>
                  <a:lnTo>
                    <a:pt x="6186" y="877"/>
                  </a:lnTo>
                  <a:lnTo>
                    <a:pt x="6454" y="1121"/>
                  </a:lnTo>
                  <a:lnTo>
                    <a:pt x="6698" y="1389"/>
                  </a:lnTo>
                  <a:lnTo>
                    <a:pt x="6917" y="1681"/>
                  </a:lnTo>
                  <a:lnTo>
                    <a:pt x="7112" y="1973"/>
                  </a:lnTo>
                  <a:lnTo>
                    <a:pt x="7258" y="2314"/>
                  </a:lnTo>
                  <a:lnTo>
                    <a:pt x="7404" y="2655"/>
                  </a:lnTo>
                  <a:lnTo>
                    <a:pt x="7477" y="3021"/>
                  </a:lnTo>
                  <a:lnTo>
                    <a:pt x="7550" y="3410"/>
                  </a:lnTo>
                  <a:lnTo>
                    <a:pt x="7550" y="3776"/>
                  </a:lnTo>
                  <a:lnTo>
                    <a:pt x="7550" y="3776"/>
                  </a:lnTo>
                  <a:lnTo>
                    <a:pt x="7550" y="4165"/>
                  </a:lnTo>
                  <a:lnTo>
                    <a:pt x="7477" y="4555"/>
                  </a:lnTo>
                  <a:lnTo>
                    <a:pt x="7404" y="4920"/>
                  </a:lnTo>
                  <a:lnTo>
                    <a:pt x="7258" y="5261"/>
                  </a:lnTo>
                  <a:lnTo>
                    <a:pt x="7112" y="5578"/>
                  </a:lnTo>
                  <a:lnTo>
                    <a:pt x="6917" y="5895"/>
                  </a:lnTo>
                  <a:lnTo>
                    <a:pt x="6698" y="6187"/>
                  </a:lnTo>
                  <a:lnTo>
                    <a:pt x="6454" y="6455"/>
                  </a:lnTo>
                  <a:lnTo>
                    <a:pt x="6186" y="6698"/>
                  </a:lnTo>
                  <a:lnTo>
                    <a:pt x="5894" y="6917"/>
                  </a:lnTo>
                  <a:lnTo>
                    <a:pt x="5578" y="7112"/>
                  </a:lnTo>
                  <a:lnTo>
                    <a:pt x="5261" y="7258"/>
                  </a:lnTo>
                  <a:lnTo>
                    <a:pt x="4896" y="7405"/>
                  </a:lnTo>
                  <a:lnTo>
                    <a:pt x="4555" y="7478"/>
                  </a:lnTo>
                  <a:lnTo>
                    <a:pt x="4165" y="7551"/>
                  </a:lnTo>
                  <a:lnTo>
                    <a:pt x="3775" y="7575"/>
                  </a:lnTo>
                  <a:lnTo>
                    <a:pt x="3775" y="7575"/>
                  </a:lnTo>
                  <a:lnTo>
                    <a:pt x="3386" y="7551"/>
                  </a:lnTo>
                  <a:lnTo>
                    <a:pt x="3020" y="7478"/>
                  </a:lnTo>
                  <a:lnTo>
                    <a:pt x="2655" y="7405"/>
                  </a:lnTo>
                  <a:lnTo>
                    <a:pt x="2314" y="7258"/>
                  </a:lnTo>
                  <a:lnTo>
                    <a:pt x="1973" y="7112"/>
                  </a:lnTo>
                  <a:lnTo>
                    <a:pt x="1656" y="6917"/>
                  </a:lnTo>
                  <a:lnTo>
                    <a:pt x="1389" y="6698"/>
                  </a:lnTo>
                  <a:lnTo>
                    <a:pt x="1121" y="6455"/>
                  </a:lnTo>
                  <a:lnTo>
                    <a:pt x="877" y="6187"/>
                  </a:lnTo>
                  <a:lnTo>
                    <a:pt x="658" y="5895"/>
                  </a:lnTo>
                  <a:lnTo>
                    <a:pt x="463" y="5578"/>
                  </a:lnTo>
                  <a:lnTo>
                    <a:pt x="293" y="5261"/>
                  </a:lnTo>
                  <a:lnTo>
                    <a:pt x="171" y="4920"/>
                  </a:lnTo>
                  <a:lnTo>
                    <a:pt x="73" y="4555"/>
                  </a:lnTo>
                  <a:lnTo>
                    <a:pt x="25" y="4165"/>
                  </a:lnTo>
                  <a:lnTo>
                    <a:pt x="0" y="3776"/>
                  </a:lnTo>
                  <a:lnTo>
                    <a:pt x="0" y="3776"/>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864;p39">
              <a:extLst>
                <a:ext uri="{FF2B5EF4-FFF2-40B4-BE49-F238E27FC236}">
                  <a16:creationId xmlns:a16="http://schemas.microsoft.com/office/drawing/2014/main" id="{40F0D832-5596-4690-A64C-35810CC0C76F}"/>
                </a:ext>
              </a:extLst>
            </p:cNvPr>
            <p:cNvSpPr/>
            <p:nvPr/>
          </p:nvSpPr>
          <p:spPr>
            <a:xfrm>
              <a:off x="5367475" y="5025075"/>
              <a:ext cx="81600" cy="105975"/>
            </a:xfrm>
            <a:custGeom>
              <a:avLst/>
              <a:gdLst/>
              <a:ahLst/>
              <a:cxnLst/>
              <a:rect l="l" t="t" r="r" b="b"/>
              <a:pathLst>
                <a:path w="3264" h="4239" fill="none" extrusionOk="0">
                  <a:moveTo>
                    <a:pt x="0" y="1"/>
                  </a:moveTo>
                  <a:lnTo>
                    <a:pt x="3264" y="4238"/>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865;p39">
              <a:extLst>
                <a:ext uri="{FF2B5EF4-FFF2-40B4-BE49-F238E27FC236}">
                  <a16:creationId xmlns:a16="http://schemas.microsoft.com/office/drawing/2014/main" id="{C64B81CE-89B2-4775-A8A6-E775EB51320B}"/>
                </a:ext>
              </a:extLst>
            </p:cNvPr>
            <p:cNvSpPr/>
            <p:nvPr/>
          </p:nvSpPr>
          <p:spPr>
            <a:xfrm>
              <a:off x="5567800" y="4999500"/>
              <a:ext cx="115100" cy="133975"/>
            </a:xfrm>
            <a:custGeom>
              <a:avLst/>
              <a:gdLst/>
              <a:ahLst/>
              <a:cxnLst/>
              <a:rect l="l" t="t" r="r" b="b"/>
              <a:pathLst>
                <a:path w="4604" h="5359" fill="none" extrusionOk="0">
                  <a:moveTo>
                    <a:pt x="0" y="5359"/>
                  </a:moveTo>
                  <a:lnTo>
                    <a:pt x="4603"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866;p39">
              <a:extLst>
                <a:ext uri="{FF2B5EF4-FFF2-40B4-BE49-F238E27FC236}">
                  <a16:creationId xmlns:a16="http://schemas.microsoft.com/office/drawing/2014/main" id="{6E0A270A-9F2B-4E6F-9396-A3DAE2FF4560}"/>
                </a:ext>
              </a:extLst>
            </p:cNvPr>
            <p:cNvSpPr/>
            <p:nvPr/>
          </p:nvSpPr>
          <p:spPr>
            <a:xfrm>
              <a:off x="5600075" y="5217475"/>
              <a:ext cx="127275" cy="16475"/>
            </a:xfrm>
            <a:custGeom>
              <a:avLst/>
              <a:gdLst/>
              <a:ahLst/>
              <a:cxnLst/>
              <a:rect l="l" t="t" r="r" b="b"/>
              <a:pathLst>
                <a:path w="5091" h="659" fill="none" extrusionOk="0">
                  <a:moveTo>
                    <a:pt x="5090" y="658"/>
                  </a:moveTo>
                  <a:lnTo>
                    <a:pt x="0"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867;p39">
              <a:extLst>
                <a:ext uri="{FF2B5EF4-FFF2-40B4-BE49-F238E27FC236}">
                  <a16:creationId xmlns:a16="http://schemas.microsoft.com/office/drawing/2014/main" id="{5D67874A-E347-40DA-96EA-C09DE2FB36EA}"/>
                </a:ext>
              </a:extLst>
            </p:cNvPr>
            <p:cNvSpPr/>
            <p:nvPr/>
          </p:nvSpPr>
          <p:spPr>
            <a:xfrm>
              <a:off x="5497775" y="5299675"/>
              <a:ext cx="4900" cy="126675"/>
            </a:xfrm>
            <a:custGeom>
              <a:avLst/>
              <a:gdLst/>
              <a:ahLst/>
              <a:cxnLst/>
              <a:rect l="l" t="t" r="r" b="b"/>
              <a:pathLst>
                <a:path w="196" h="5067" fill="none" extrusionOk="0">
                  <a:moveTo>
                    <a:pt x="0" y="5067"/>
                  </a:moveTo>
                  <a:lnTo>
                    <a:pt x="195"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868;p39">
              <a:extLst>
                <a:ext uri="{FF2B5EF4-FFF2-40B4-BE49-F238E27FC236}">
                  <a16:creationId xmlns:a16="http://schemas.microsoft.com/office/drawing/2014/main" id="{DA6EFC31-65DF-46E9-AB3F-DD72B4BFF011}"/>
                </a:ext>
              </a:extLst>
            </p:cNvPr>
            <p:cNvSpPr/>
            <p:nvPr/>
          </p:nvSpPr>
          <p:spPr>
            <a:xfrm>
              <a:off x="5277975" y="5241825"/>
              <a:ext cx="141275" cy="58500"/>
            </a:xfrm>
            <a:custGeom>
              <a:avLst/>
              <a:gdLst/>
              <a:ahLst/>
              <a:cxnLst/>
              <a:rect l="l" t="t" r="r" b="b"/>
              <a:pathLst>
                <a:path w="5651" h="2340" fill="none" extrusionOk="0">
                  <a:moveTo>
                    <a:pt x="0" y="2339"/>
                  </a:moveTo>
                  <a:lnTo>
                    <a:pt x="5651"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657967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endParaRPr lang="en-US"/>
          </a:p>
        </p:txBody>
      </p:sp>
      <p:sp>
        <p:nvSpPr>
          <p:cNvPr id="5" name="Text Placeholder 4"/>
          <p:cNvSpPr>
            <a:spLocks noGrp="1"/>
          </p:cNvSpPr>
          <p:nvPr>
            <p:ph type="body" sz="quarter" idx="14"/>
          </p:nvPr>
        </p:nvSpPr>
        <p:spPr/>
        <p:txBody>
          <a:bodyPr/>
          <a:lstStyle/>
          <a:p>
            <a:endParaRPr lang="en-US"/>
          </a:p>
        </p:txBody>
      </p:sp>
      <p:sp>
        <p:nvSpPr>
          <p:cNvPr id="6" name="Text Placeholder 5"/>
          <p:cNvSpPr>
            <a:spLocks noGrp="1"/>
          </p:cNvSpPr>
          <p:nvPr>
            <p:ph type="body" sz="quarter" idx="15"/>
          </p:nvPr>
        </p:nvSpPr>
        <p:spPr/>
        <p:txBody>
          <a:bodyPr/>
          <a:lstStyle/>
          <a:p>
            <a:endParaRPr lang="en-US"/>
          </a:p>
        </p:txBody>
      </p:sp>
      <p:sp>
        <p:nvSpPr>
          <p:cNvPr id="7" name="Text Placeholder 6"/>
          <p:cNvSpPr>
            <a:spLocks noGrp="1"/>
          </p:cNvSpPr>
          <p:nvPr>
            <p:ph type="body" sz="quarter" idx="16"/>
          </p:nvPr>
        </p:nvSpPr>
        <p:spPr/>
        <p:txBody>
          <a:bodyPr/>
          <a:lstStyle/>
          <a:p>
            <a:endParaRPr lang="en-US"/>
          </a:p>
        </p:txBody>
      </p:sp>
      <p:sp>
        <p:nvSpPr>
          <p:cNvPr id="8" name="Text Placeholder 7"/>
          <p:cNvSpPr>
            <a:spLocks noGrp="1"/>
          </p:cNvSpPr>
          <p:nvPr>
            <p:ph type="body" sz="quarter" idx="17"/>
          </p:nvPr>
        </p:nvSpPr>
        <p:spPr/>
        <p:txBody>
          <a:bodyPr/>
          <a:lstStyle/>
          <a:p>
            <a:endParaRPr lang="en-US"/>
          </a:p>
        </p:txBody>
      </p:sp>
      <p:sp>
        <p:nvSpPr>
          <p:cNvPr id="9" name="Google Shape;482;p39"/>
          <p:cNvSpPr/>
          <p:nvPr/>
        </p:nvSpPr>
        <p:spPr>
          <a:xfrm>
            <a:off x="7232588" y="2462413"/>
            <a:ext cx="295553" cy="257910"/>
          </a:xfrm>
          <a:custGeom>
            <a:avLst/>
            <a:gdLst/>
            <a:ahLst/>
            <a:cxnLst/>
            <a:rect l="l" t="t" r="r" b="b"/>
            <a:pathLst>
              <a:path w="18365" h="16026" fill="none" extrusionOk="0">
                <a:moveTo>
                  <a:pt x="9182" y="0"/>
                </a:moveTo>
                <a:lnTo>
                  <a:pt x="0" y="8841"/>
                </a:lnTo>
                <a:lnTo>
                  <a:pt x="2874" y="8841"/>
                </a:lnTo>
                <a:lnTo>
                  <a:pt x="2874" y="15246"/>
                </a:lnTo>
                <a:lnTo>
                  <a:pt x="2874" y="15246"/>
                </a:lnTo>
                <a:lnTo>
                  <a:pt x="2899" y="15417"/>
                </a:lnTo>
                <a:lnTo>
                  <a:pt x="2947" y="15563"/>
                </a:lnTo>
                <a:lnTo>
                  <a:pt x="3020" y="15685"/>
                </a:lnTo>
                <a:lnTo>
                  <a:pt x="3093" y="15806"/>
                </a:lnTo>
                <a:lnTo>
                  <a:pt x="3215" y="15904"/>
                </a:lnTo>
                <a:lnTo>
                  <a:pt x="3361" y="15977"/>
                </a:lnTo>
                <a:lnTo>
                  <a:pt x="3508" y="16026"/>
                </a:lnTo>
                <a:lnTo>
                  <a:pt x="3654" y="16026"/>
                </a:lnTo>
                <a:lnTo>
                  <a:pt x="7404" y="16026"/>
                </a:lnTo>
                <a:lnTo>
                  <a:pt x="7404" y="13420"/>
                </a:lnTo>
                <a:lnTo>
                  <a:pt x="7404" y="13420"/>
                </a:lnTo>
                <a:lnTo>
                  <a:pt x="7429" y="13127"/>
                </a:lnTo>
                <a:lnTo>
                  <a:pt x="7526" y="12860"/>
                </a:lnTo>
                <a:lnTo>
                  <a:pt x="7648" y="12616"/>
                </a:lnTo>
                <a:lnTo>
                  <a:pt x="7818" y="12421"/>
                </a:lnTo>
                <a:lnTo>
                  <a:pt x="8038" y="12251"/>
                </a:lnTo>
                <a:lnTo>
                  <a:pt x="8257" y="12129"/>
                </a:lnTo>
                <a:lnTo>
                  <a:pt x="8525" y="12031"/>
                </a:lnTo>
                <a:lnTo>
                  <a:pt x="8817" y="12007"/>
                </a:lnTo>
                <a:lnTo>
                  <a:pt x="9548" y="12007"/>
                </a:lnTo>
                <a:lnTo>
                  <a:pt x="9548" y="12007"/>
                </a:lnTo>
                <a:lnTo>
                  <a:pt x="9840" y="12031"/>
                </a:lnTo>
                <a:lnTo>
                  <a:pt x="10108" y="12129"/>
                </a:lnTo>
                <a:lnTo>
                  <a:pt x="10327" y="12251"/>
                </a:lnTo>
                <a:lnTo>
                  <a:pt x="10546" y="12421"/>
                </a:lnTo>
                <a:lnTo>
                  <a:pt x="10717" y="12616"/>
                </a:lnTo>
                <a:lnTo>
                  <a:pt x="10838" y="12860"/>
                </a:lnTo>
                <a:lnTo>
                  <a:pt x="10936" y="13127"/>
                </a:lnTo>
                <a:lnTo>
                  <a:pt x="10960" y="13420"/>
                </a:lnTo>
                <a:lnTo>
                  <a:pt x="10960" y="16026"/>
                </a:lnTo>
                <a:lnTo>
                  <a:pt x="14711" y="16026"/>
                </a:lnTo>
                <a:lnTo>
                  <a:pt x="14711" y="16026"/>
                </a:lnTo>
                <a:lnTo>
                  <a:pt x="14857" y="16026"/>
                </a:lnTo>
                <a:lnTo>
                  <a:pt x="15003" y="15977"/>
                </a:lnTo>
                <a:lnTo>
                  <a:pt x="15149" y="15904"/>
                </a:lnTo>
                <a:lnTo>
                  <a:pt x="15271" y="15806"/>
                </a:lnTo>
                <a:lnTo>
                  <a:pt x="15344" y="15685"/>
                </a:lnTo>
                <a:lnTo>
                  <a:pt x="15417" y="15563"/>
                </a:lnTo>
                <a:lnTo>
                  <a:pt x="15466" y="15417"/>
                </a:lnTo>
                <a:lnTo>
                  <a:pt x="15490" y="15246"/>
                </a:lnTo>
                <a:lnTo>
                  <a:pt x="15490" y="8841"/>
                </a:lnTo>
                <a:lnTo>
                  <a:pt x="18364" y="8841"/>
                </a:lnTo>
                <a:lnTo>
                  <a:pt x="9182" y="0"/>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 name="Google Shape;664;p39"/>
          <p:cNvGrpSpPr/>
          <p:nvPr/>
        </p:nvGrpSpPr>
        <p:grpSpPr>
          <a:xfrm>
            <a:off x="7852766" y="4477427"/>
            <a:ext cx="301041" cy="301041"/>
            <a:chOff x="5941025" y="3634400"/>
            <a:chExt cx="467650" cy="467650"/>
          </a:xfrm>
        </p:grpSpPr>
        <p:sp>
          <p:nvSpPr>
            <p:cNvPr id="11" name="Google Shape;665;p39"/>
            <p:cNvSpPr/>
            <p:nvPr/>
          </p:nvSpPr>
          <p:spPr>
            <a:xfrm>
              <a:off x="5941025" y="3634400"/>
              <a:ext cx="467650" cy="467650"/>
            </a:xfrm>
            <a:custGeom>
              <a:avLst/>
              <a:gdLst/>
              <a:ahLst/>
              <a:cxnLst/>
              <a:rect l="l" t="t" r="r" b="b"/>
              <a:pathLst>
                <a:path w="18706" h="18706" fill="none" extrusionOk="0">
                  <a:moveTo>
                    <a:pt x="9353" y="1"/>
                  </a:moveTo>
                  <a:lnTo>
                    <a:pt x="9353" y="1"/>
                  </a:lnTo>
                  <a:lnTo>
                    <a:pt x="8866" y="25"/>
                  </a:lnTo>
                  <a:lnTo>
                    <a:pt x="8403" y="50"/>
                  </a:lnTo>
                  <a:lnTo>
                    <a:pt x="7940" y="123"/>
                  </a:lnTo>
                  <a:lnTo>
                    <a:pt x="7478" y="196"/>
                  </a:lnTo>
                  <a:lnTo>
                    <a:pt x="7015" y="293"/>
                  </a:lnTo>
                  <a:lnTo>
                    <a:pt x="6577" y="439"/>
                  </a:lnTo>
                  <a:lnTo>
                    <a:pt x="6138" y="585"/>
                  </a:lnTo>
                  <a:lnTo>
                    <a:pt x="5724" y="732"/>
                  </a:lnTo>
                  <a:lnTo>
                    <a:pt x="5310" y="926"/>
                  </a:lnTo>
                  <a:lnTo>
                    <a:pt x="4896" y="1146"/>
                  </a:lnTo>
                  <a:lnTo>
                    <a:pt x="4506" y="1365"/>
                  </a:lnTo>
                  <a:lnTo>
                    <a:pt x="4117" y="1608"/>
                  </a:lnTo>
                  <a:lnTo>
                    <a:pt x="3751" y="1876"/>
                  </a:lnTo>
                  <a:lnTo>
                    <a:pt x="3410" y="2144"/>
                  </a:lnTo>
                  <a:lnTo>
                    <a:pt x="3069" y="2436"/>
                  </a:lnTo>
                  <a:lnTo>
                    <a:pt x="2753" y="2753"/>
                  </a:lnTo>
                  <a:lnTo>
                    <a:pt x="2436" y="3070"/>
                  </a:lnTo>
                  <a:lnTo>
                    <a:pt x="2144" y="3411"/>
                  </a:lnTo>
                  <a:lnTo>
                    <a:pt x="1876" y="3752"/>
                  </a:lnTo>
                  <a:lnTo>
                    <a:pt x="1608" y="4117"/>
                  </a:lnTo>
                  <a:lnTo>
                    <a:pt x="1365" y="4507"/>
                  </a:lnTo>
                  <a:lnTo>
                    <a:pt x="1145" y="4896"/>
                  </a:lnTo>
                  <a:lnTo>
                    <a:pt x="926" y="5310"/>
                  </a:lnTo>
                  <a:lnTo>
                    <a:pt x="731" y="5724"/>
                  </a:lnTo>
                  <a:lnTo>
                    <a:pt x="585" y="6138"/>
                  </a:lnTo>
                  <a:lnTo>
                    <a:pt x="439" y="6577"/>
                  </a:lnTo>
                  <a:lnTo>
                    <a:pt x="293" y="7015"/>
                  </a:lnTo>
                  <a:lnTo>
                    <a:pt x="196" y="7478"/>
                  </a:lnTo>
                  <a:lnTo>
                    <a:pt x="123" y="7941"/>
                  </a:lnTo>
                  <a:lnTo>
                    <a:pt x="49" y="8403"/>
                  </a:lnTo>
                  <a:lnTo>
                    <a:pt x="25" y="8866"/>
                  </a:lnTo>
                  <a:lnTo>
                    <a:pt x="1" y="9353"/>
                  </a:lnTo>
                  <a:lnTo>
                    <a:pt x="1" y="9353"/>
                  </a:lnTo>
                  <a:lnTo>
                    <a:pt x="25" y="9840"/>
                  </a:lnTo>
                  <a:lnTo>
                    <a:pt x="49" y="10303"/>
                  </a:lnTo>
                  <a:lnTo>
                    <a:pt x="123" y="10766"/>
                  </a:lnTo>
                  <a:lnTo>
                    <a:pt x="196" y="11229"/>
                  </a:lnTo>
                  <a:lnTo>
                    <a:pt x="293" y="11691"/>
                  </a:lnTo>
                  <a:lnTo>
                    <a:pt x="439" y="12130"/>
                  </a:lnTo>
                  <a:lnTo>
                    <a:pt x="585" y="12568"/>
                  </a:lnTo>
                  <a:lnTo>
                    <a:pt x="731" y="12982"/>
                  </a:lnTo>
                  <a:lnTo>
                    <a:pt x="926" y="13396"/>
                  </a:lnTo>
                  <a:lnTo>
                    <a:pt x="1145" y="13810"/>
                  </a:lnTo>
                  <a:lnTo>
                    <a:pt x="1365" y="14200"/>
                  </a:lnTo>
                  <a:lnTo>
                    <a:pt x="1608" y="14590"/>
                  </a:lnTo>
                  <a:lnTo>
                    <a:pt x="1876" y="14955"/>
                  </a:lnTo>
                  <a:lnTo>
                    <a:pt x="2144" y="15296"/>
                  </a:lnTo>
                  <a:lnTo>
                    <a:pt x="2436" y="15637"/>
                  </a:lnTo>
                  <a:lnTo>
                    <a:pt x="2753" y="15953"/>
                  </a:lnTo>
                  <a:lnTo>
                    <a:pt x="3069" y="16270"/>
                  </a:lnTo>
                  <a:lnTo>
                    <a:pt x="3410" y="16562"/>
                  </a:lnTo>
                  <a:lnTo>
                    <a:pt x="3751" y="16830"/>
                  </a:lnTo>
                  <a:lnTo>
                    <a:pt x="4117" y="17098"/>
                  </a:lnTo>
                  <a:lnTo>
                    <a:pt x="4506" y="17342"/>
                  </a:lnTo>
                  <a:lnTo>
                    <a:pt x="4896" y="17561"/>
                  </a:lnTo>
                  <a:lnTo>
                    <a:pt x="5310" y="17780"/>
                  </a:lnTo>
                  <a:lnTo>
                    <a:pt x="5724" y="17975"/>
                  </a:lnTo>
                  <a:lnTo>
                    <a:pt x="6138" y="18121"/>
                  </a:lnTo>
                  <a:lnTo>
                    <a:pt x="6577" y="18267"/>
                  </a:lnTo>
                  <a:lnTo>
                    <a:pt x="7015" y="18413"/>
                  </a:lnTo>
                  <a:lnTo>
                    <a:pt x="7478" y="18511"/>
                  </a:lnTo>
                  <a:lnTo>
                    <a:pt x="7940" y="18584"/>
                  </a:lnTo>
                  <a:lnTo>
                    <a:pt x="8403" y="18657"/>
                  </a:lnTo>
                  <a:lnTo>
                    <a:pt x="8866" y="18681"/>
                  </a:lnTo>
                  <a:lnTo>
                    <a:pt x="9353" y="18706"/>
                  </a:lnTo>
                  <a:lnTo>
                    <a:pt x="9353" y="18706"/>
                  </a:lnTo>
                  <a:lnTo>
                    <a:pt x="9840" y="18681"/>
                  </a:lnTo>
                  <a:lnTo>
                    <a:pt x="10303" y="18657"/>
                  </a:lnTo>
                  <a:lnTo>
                    <a:pt x="10766" y="18584"/>
                  </a:lnTo>
                  <a:lnTo>
                    <a:pt x="11228" y="18511"/>
                  </a:lnTo>
                  <a:lnTo>
                    <a:pt x="11691" y="18413"/>
                  </a:lnTo>
                  <a:lnTo>
                    <a:pt x="12130" y="18267"/>
                  </a:lnTo>
                  <a:lnTo>
                    <a:pt x="12568" y="18121"/>
                  </a:lnTo>
                  <a:lnTo>
                    <a:pt x="12982" y="17975"/>
                  </a:lnTo>
                  <a:lnTo>
                    <a:pt x="13396" y="17780"/>
                  </a:lnTo>
                  <a:lnTo>
                    <a:pt x="13810" y="17561"/>
                  </a:lnTo>
                  <a:lnTo>
                    <a:pt x="14200" y="17342"/>
                  </a:lnTo>
                  <a:lnTo>
                    <a:pt x="14589" y="17098"/>
                  </a:lnTo>
                  <a:lnTo>
                    <a:pt x="14955" y="16830"/>
                  </a:lnTo>
                  <a:lnTo>
                    <a:pt x="15296" y="16562"/>
                  </a:lnTo>
                  <a:lnTo>
                    <a:pt x="15637" y="16270"/>
                  </a:lnTo>
                  <a:lnTo>
                    <a:pt x="15953" y="15953"/>
                  </a:lnTo>
                  <a:lnTo>
                    <a:pt x="16270" y="15637"/>
                  </a:lnTo>
                  <a:lnTo>
                    <a:pt x="16562" y="15296"/>
                  </a:lnTo>
                  <a:lnTo>
                    <a:pt x="16830" y="14955"/>
                  </a:lnTo>
                  <a:lnTo>
                    <a:pt x="17098" y="14590"/>
                  </a:lnTo>
                  <a:lnTo>
                    <a:pt x="17341" y="14200"/>
                  </a:lnTo>
                  <a:lnTo>
                    <a:pt x="17561" y="13810"/>
                  </a:lnTo>
                  <a:lnTo>
                    <a:pt x="17780" y="13396"/>
                  </a:lnTo>
                  <a:lnTo>
                    <a:pt x="17975" y="12982"/>
                  </a:lnTo>
                  <a:lnTo>
                    <a:pt x="18121" y="12568"/>
                  </a:lnTo>
                  <a:lnTo>
                    <a:pt x="18267" y="12130"/>
                  </a:lnTo>
                  <a:lnTo>
                    <a:pt x="18413" y="11691"/>
                  </a:lnTo>
                  <a:lnTo>
                    <a:pt x="18511" y="11229"/>
                  </a:lnTo>
                  <a:lnTo>
                    <a:pt x="18584" y="10766"/>
                  </a:lnTo>
                  <a:lnTo>
                    <a:pt x="18657" y="10303"/>
                  </a:lnTo>
                  <a:lnTo>
                    <a:pt x="18681" y="9840"/>
                  </a:lnTo>
                  <a:lnTo>
                    <a:pt x="18705" y="9353"/>
                  </a:lnTo>
                  <a:lnTo>
                    <a:pt x="18705" y="9353"/>
                  </a:lnTo>
                  <a:lnTo>
                    <a:pt x="18681" y="8866"/>
                  </a:lnTo>
                  <a:lnTo>
                    <a:pt x="18657" y="8403"/>
                  </a:lnTo>
                  <a:lnTo>
                    <a:pt x="18584" y="7941"/>
                  </a:lnTo>
                  <a:lnTo>
                    <a:pt x="18511" y="7478"/>
                  </a:lnTo>
                  <a:lnTo>
                    <a:pt x="18413" y="7015"/>
                  </a:lnTo>
                  <a:lnTo>
                    <a:pt x="18267" y="6577"/>
                  </a:lnTo>
                  <a:lnTo>
                    <a:pt x="18121" y="6138"/>
                  </a:lnTo>
                  <a:lnTo>
                    <a:pt x="17975" y="5724"/>
                  </a:lnTo>
                  <a:lnTo>
                    <a:pt x="17780" y="5310"/>
                  </a:lnTo>
                  <a:lnTo>
                    <a:pt x="17561" y="4896"/>
                  </a:lnTo>
                  <a:lnTo>
                    <a:pt x="17341" y="4507"/>
                  </a:lnTo>
                  <a:lnTo>
                    <a:pt x="17098" y="4117"/>
                  </a:lnTo>
                  <a:lnTo>
                    <a:pt x="16830" y="3752"/>
                  </a:lnTo>
                  <a:lnTo>
                    <a:pt x="16562" y="3411"/>
                  </a:lnTo>
                  <a:lnTo>
                    <a:pt x="16270" y="3070"/>
                  </a:lnTo>
                  <a:lnTo>
                    <a:pt x="15953" y="2753"/>
                  </a:lnTo>
                  <a:lnTo>
                    <a:pt x="15637" y="2436"/>
                  </a:lnTo>
                  <a:lnTo>
                    <a:pt x="15296" y="2144"/>
                  </a:lnTo>
                  <a:lnTo>
                    <a:pt x="14955" y="1876"/>
                  </a:lnTo>
                  <a:lnTo>
                    <a:pt x="14589" y="1608"/>
                  </a:lnTo>
                  <a:lnTo>
                    <a:pt x="14200" y="1365"/>
                  </a:lnTo>
                  <a:lnTo>
                    <a:pt x="13810" y="1146"/>
                  </a:lnTo>
                  <a:lnTo>
                    <a:pt x="13396" y="926"/>
                  </a:lnTo>
                  <a:lnTo>
                    <a:pt x="12982" y="732"/>
                  </a:lnTo>
                  <a:lnTo>
                    <a:pt x="12568" y="585"/>
                  </a:lnTo>
                  <a:lnTo>
                    <a:pt x="12130" y="439"/>
                  </a:lnTo>
                  <a:lnTo>
                    <a:pt x="11691" y="293"/>
                  </a:lnTo>
                  <a:lnTo>
                    <a:pt x="11228" y="196"/>
                  </a:lnTo>
                  <a:lnTo>
                    <a:pt x="10766" y="123"/>
                  </a:lnTo>
                  <a:lnTo>
                    <a:pt x="10303" y="50"/>
                  </a:lnTo>
                  <a:lnTo>
                    <a:pt x="9840" y="25"/>
                  </a:lnTo>
                  <a:lnTo>
                    <a:pt x="9353" y="1"/>
                  </a:lnTo>
                  <a:lnTo>
                    <a:pt x="9353"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666;p39"/>
            <p:cNvSpPr/>
            <p:nvPr/>
          </p:nvSpPr>
          <p:spPr>
            <a:xfrm>
              <a:off x="6211975" y="3753150"/>
              <a:ext cx="19525" cy="18900"/>
            </a:xfrm>
            <a:custGeom>
              <a:avLst/>
              <a:gdLst/>
              <a:ahLst/>
              <a:cxnLst/>
              <a:rect l="l" t="t" r="r" b="b"/>
              <a:pathLst>
                <a:path w="781" h="756" fill="none" extrusionOk="0">
                  <a:moveTo>
                    <a:pt x="585" y="0"/>
                  </a:moveTo>
                  <a:lnTo>
                    <a:pt x="585" y="0"/>
                  </a:lnTo>
                  <a:lnTo>
                    <a:pt x="658" y="24"/>
                  </a:lnTo>
                  <a:lnTo>
                    <a:pt x="707" y="49"/>
                  </a:lnTo>
                  <a:lnTo>
                    <a:pt x="756" y="122"/>
                  </a:lnTo>
                  <a:lnTo>
                    <a:pt x="780" y="195"/>
                  </a:lnTo>
                  <a:lnTo>
                    <a:pt x="780" y="195"/>
                  </a:lnTo>
                  <a:lnTo>
                    <a:pt x="756" y="268"/>
                  </a:lnTo>
                  <a:lnTo>
                    <a:pt x="707" y="390"/>
                  </a:lnTo>
                  <a:lnTo>
                    <a:pt x="658" y="487"/>
                  </a:lnTo>
                  <a:lnTo>
                    <a:pt x="585" y="560"/>
                  </a:lnTo>
                  <a:lnTo>
                    <a:pt x="585" y="560"/>
                  </a:lnTo>
                  <a:lnTo>
                    <a:pt x="488" y="633"/>
                  </a:lnTo>
                  <a:lnTo>
                    <a:pt x="390" y="706"/>
                  </a:lnTo>
                  <a:lnTo>
                    <a:pt x="293" y="755"/>
                  </a:lnTo>
                  <a:lnTo>
                    <a:pt x="196" y="755"/>
                  </a:lnTo>
                  <a:lnTo>
                    <a:pt x="196" y="755"/>
                  </a:lnTo>
                  <a:lnTo>
                    <a:pt x="122" y="755"/>
                  </a:lnTo>
                  <a:lnTo>
                    <a:pt x="74" y="706"/>
                  </a:lnTo>
                  <a:lnTo>
                    <a:pt x="25" y="633"/>
                  </a:lnTo>
                  <a:lnTo>
                    <a:pt x="1" y="560"/>
                  </a:lnTo>
                  <a:lnTo>
                    <a:pt x="1" y="560"/>
                  </a:lnTo>
                  <a:lnTo>
                    <a:pt x="25" y="487"/>
                  </a:lnTo>
                  <a:lnTo>
                    <a:pt x="74" y="390"/>
                  </a:lnTo>
                  <a:lnTo>
                    <a:pt x="122" y="268"/>
                  </a:lnTo>
                  <a:lnTo>
                    <a:pt x="196" y="195"/>
                  </a:lnTo>
                  <a:lnTo>
                    <a:pt x="196" y="195"/>
                  </a:lnTo>
                  <a:lnTo>
                    <a:pt x="293" y="122"/>
                  </a:lnTo>
                  <a:lnTo>
                    <a:pt x="390" y="49"/>
                  </a:lnTo>
                  <a:lnTo>
                    <a:pt x="488" y="24"/>
                  </a:lnTo>
                  <a:lnTo>
                    <a:pt x="585" y="0"/>
                  </a:lnTo>
                  <a:lnTo>
                    <a:pt x="585"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667;p39"/>
            <p:cNvSpPr/>
            <p:nvPr/>
          </p:nvSpPr>
          <p:spPr>
            <a:xfrm>
              <a:off x="5943475" y="3695900"/>
              <a:ext cx="177800" cy="351350"/>
            </a:xfrm>
            <a:custGeom>
              <a:avLst/>
              <a:gdLst/>
              <a:ahLst/>
              <a:cxnLst/>
              <a:rect l="l" t="t" r="r" b="b"/>
              <a:pathLst>
                <a:path w="7112" h="14054" fill="none" extrusionOk="0">
                  <a:moveTo>
                    <a:pt x="2582" y="780"/>
                  </a:moveTo>
                  <a:lnTo>
                    <a:pt x="2582" y="780"/>
                  </a:lnTo>
                  <a:lnTo>
                    <a:pt x="2752" y="780"/>
                  </a:lnTo>
                  <a:lnTo>
                    <a:pt x="2752" y="780"/>
                  </a:lnTo>
                  <a:lnTo>
                    <a:pt x="2996" y="780"/>
                  </a:lnTo>
                  <a:lnTo>
                    <a:pt x="3215" y="829"/>
                  </a:lnTo>
                  <a:lnTo>
                    <a:pt x="3386" y="878"/>
                  </a:lnTo>
                  <a:lnTo>
                    <a:pt x="3507" y="951"/>
                  </a:lnTo>
                  <a:lnTo>
                    <a:pt x="3507" y="951"/>
                  </a:lnTo>
                  <a:lnTo>
                    <a:pt x="3605" y="1024"/>
                  </a:lnTo>
                  <a:lnTo>
                    <a:pt x="3702" y="1048"/>
                  </a:lnTo>
                  <a:lnTo>
                    <a:pt x="3800" y="1024"/>
                  </a:lnTo>
                  <a:lnTo>
                    <a:pt x="3897" y="951"/>
                  </a:lnTo>
                  <a:lnTo>
                    <a:pt x="3897" y="951"/>
                  </a:lnTo>
                  <a:lnTo>
                    <a:pt x="3970" y="878"/>
                  </a:lnTo>
                  <a:lnTo>
                    <a:pt x="4092" y="829"/>
                  </a:lnTo>
                  <a:lnTo>
                    <a:pt x="4189" y="780"/>
                  </a:lnTo>
                  <a:lnTo>
                    <a:pt x="4262" y="780"/>
                  </a:lnTo>
                  <a:lnTo>
                    <a:pt x="4262" y="780"/>
                  </a:lnTo>
                  <a:lnTo>
                    <a:pt x="4384" y="731"/>
                  </a:lnTo>
                  <a:lnTo>
                    <a:pt x="4506" y="658"/>
                  </a:lnTo>
                  <a:lnTo>
                    <a:pt x="4676" y="537"/>
                  </a:lnTo>
                  <a:lnTo>
                    <a:pt x="4847" y="390"/>
                  </a:lnTo>
                  <a:lnTo>
                    <a:pt x="4847" y="390"/>
                  </a:lnTo>
                  <a:lnTo>
                    <a:pt x="5042" y="244"/>
                  </a:lnTo>
                  <a:lnTo>
                    <a:pt x="5285" y="123"/>
                  </a:lnTo>
                  <a:lnTo>
                    <a:pt x="5529" y="49"/>
                  </a:lnTo>
                  <a:lnTo>
                    <a:pt x="5797" y="1"/>
                  </a:lnTo>
                  <a:lnTo>
                    <a:pt x="5797" y="1"/>
                  </a:lnTo>
                  <a:lnTo>
                    <a:pt x="5894" y="25"/>
                  </a:lnTo>
                  <a:lnTo>
                    <a:pt x="5992" y="49"/>
                  </a:lnTo>
                  <a:lnTo>
                    <a:pt x="6040" y="74"/>
                  </a:lnTo>
                  <a:lnTo>
                    <a:pt x="6089" y="123"/>
                  </a:lnTo>
                  <a:lnTo>
                    <a:pt x="6089" y="171"/>
                  </a:lnTo>
                  <a:lnTo>
                    <a:pt x="6089" y="244"/>
                  </a:lnTo>
                  <a:lnTo>
                    <a:pt x="6040" y="317"/>
                  </a:lnTo>
                  <a:lnTo>
                    <a:pt x="5992" y="390"/>
                  </a:lnTo>
                  <a:lnTo>
                    <a:pt x="5992" y="390"/>
                  </a:lnTo>
                  <a:lnTo>
                    <a:pt x="5845" y="561"/>
                  </a:lnTo>
                  <a:lnTo>
                    <a:pt x="5772" y="707"/>
                  </a:lnTo>
                  <a:lnTo>
                    <a:pt x="5748" y="853"/>
                  </a:lnTo>
                  <a:lnTo>
                    <a:pt x="5772" y="926"/>
                  </a:lnTo>
                  <a:lnTo>
                    <a:pt x="5797" y="951"/>
                  </a:lnTo>
                  <a:lnTo>
                    <a:pt x="5797" y="951"/>
                  </a:lnTo>
                  <a:lnTo>
                    <a:pt x="5870" y="1048"/>
                  </a:lnTo>
                  <a:lnTo>
                    <a:pt x="5918" y="1145"/>
                  </a:lnTo>
                  <a:lnTo>
                    <a:pt x="5967" y="1243"/>
                  </a:lnTo>
                  <a:lnTo>
                    <a:pt x="5992" y="1340"/>
                  </a:lnTo>
                  <a:lnTo>
                    <a:pt x="5992" y="1340"/>
                  </a:lnTo>
                  <a:lnTo>
                    <a:pt x="5967" y="1438"/>
                  </a:lnTo>
                  <a:lnTo>
                    <a:pt x="5918" y="1535"/>
                  </a:lnTo>
                  <a:lnTo>
                    <a:pt x="5870" y="1633"/>
                  </a:lnTo>
                  <a:lnTo>
                    <a:pt x="5797" y="1730"/>
                  </a:lnTo>
                  <a:lnTo>
                    <a:pt x="5797" y="1730"/>
                  </a:lnTo>
                  <a:lnTo>
                    <a:pt x="5748" y="1754"/>
                  </a:lnTo>
                  <a:lnTo>
                    <a:pt x="5699" y="1754"/>
                  </a:lnTo>
                  <a:lnTo>
                    <a:pt x="5553" y="1754"/>
                  </a:lnTo>
                  <a:lnTo>
                    <a:pt x="5383" y="1657"/>
                  </a:lnTo>
                  <a:lnTo>
                    <a:pt x="5212" y="1535"/>
                  </a:lnTo>
                  <a:lnTo>
                    <a:pt x="5212" y="1535"/>
                  </a:lnTo>
                  <a:lnTo>
                    <a:pt x="5066" y="1389"/>
                  </a:lnTo>
                  <a:lnTo>
                    <a:pt x="4896" y="1316"/>
                  </a:lnTo>
                  <a:lnTo>
                    <a:pt x="4749" y="1292"/>
                  </a:lnTo>
                  <a:lnTo>
                    <a:pt x="4701" y="1316"/>
                  </a:lnTo>
                  <a:lnTo>
                    <a:pt x="4652" y="1340"/>
                  </a:lnTo>
                  <a:lnTo>
                    <a:pt x="4652" y="1340"/>
                  </a:lnTo>
                  <a:lnTo>
                    <a:pt x="4555" y="1413"/>
                  </a:lnTo>
                  <a:lnTo>
                    <a:pt x="4457" y="1486"/>
                  </a:lnTo>
                  <a:lnTo>
                    <a:pt x="4360" y="1511"/>
                  </a:lnTo>
                  <a:lnTo>
                    <a:pt x="4262" y="1535"/>
                  </a:lnTo>
                  <a:lnTo>
                    <a:pt x="4262" y="1535"/>
                  </a:lnTo>
                  <a:lnTo>
                    <a:pt x="4116" y="1559"/>
                  </a:lnTo>
                  <a:lnTo>
                    <a:pt x="4043" y="1584"/>
                  </a:lnTo>
                  <a:lnTo>
                    <a:pt x="3994" y="1633"/>
                  </a:lnTo>
                  <a:lnTo>
                    <a:pt x="3994" y="1633"/>
                  </a:lnTo>
                  <a:lnTo>
                    <a:pt x="3946" y="1657"/>
                  </a:lnTo>
                  <a:lnTo>
                    <a:pt x="3873" y="1681"/>
                  </a:lnTo>
                  <a:lnTo>
                    <a:pt x="3702" y="1730"/>
                  </a:lnTo>
                  <a:lnTo>
                    <a:pt x="3702" y="1730"/>
                  </a:lnTo>
                  <a:lnTo>
                    <a:pt x="3605" y="1730"/>
                  </a:lnTo>
                  <a:lnTo>
                    <a:pt x="3507" y="1779"/>
                  </a:lnTo>
                  <a:lnTo>
                    <a:pt x="3410" y="1827"/>
                  </a:lnTo>
                  <a:lnTo>
                    <a:pt x="3312" y="1900"/>
                  </a:lnTo>
                  <a:lnTo>
                    <a:pt x="3312" y="1900"/>
                  </a:lnTo>
                  <a:lnTo>
                    <a:pt x="3288" y="1949"/>
                  </a:lnTo>
                  <a:lnTo>
                    <a:pt x="3288" y="2022"/>
                  </a:lnTo>
                  <a:lnTo>
                    <a:pt x="3288" y="2144"/>
                  </a:lnTo>
                  <a:lnTo>
                    <a:pt x="3386" y="2314"/>
                  </a:lnTo>
                  <a:lnTo>
                    <a:pt x="3507" y="2485"/>
                  </a:lnTo>
                  <a:lnTo>
                    <a:pt x="3507" y="2485"/>
                  </a:lnTo>
                  <a:lnTo>
                    <a:pt x="3605" y="2558"/>
                  </a:lnTo>
                  <a:lnTo>
                    <a:pt x="3702" y="2582"/>
                  </a:lnTo>
                  <a:lnTo>
                    <a:pt x="3800" y="2607"/>
                  </a:lnTo>
                  <a:lnTo>
                    <a:pt x="3921" y="2607"/>
                  </a:lnTo>
                  <a:lnTo>
                    <a:pt x="4043" y="2582"/>
                  </a:lnTo>
                  <a:lnTo>
                    <a:pt x="4141" y="2534"/>
                  </a:lnTo>
                  <a:lnTo>
                    <a:pt x="4262" y="2461"/>
                  </a:lnTo>
                  <a:lnTo>
                    <a:pt x="4360" y="2388"/>
                  </a:lnTo>
                  <a:lnTo>
                    <a:pt x="4360" y="2388"/>
                  </a:lnTo>
                  <a:lnTo>
                    <a:pt x="4555" y="2193"/>
                  </a:lnTo>
                  <a:lnTo>
                    <a:pt x="4749" y="2047"/>
                  </a:lnTo>
                  <a:lnTo>
                    <a:pt x="4920" y="1949"/>
                  </a:lnTo>
                  <a:lnTo>
                    <a:pt x="5042" y="1900"/>
                  </a:lnTo>
                  <a:lnTo>
                    <a:pt x="5042" y="1900"/>
                  </a:lnTo>
                  <a:lnTo>
                    <a:pt x="5115" y="1925"/>
                  </a:lnTo>
                  <a:lnTo>
                    <a:pt x="5163" y="1974"/>
                  </a:lnTo>
                  <a:lnTo>
                    <a:pt x="5212" y="2022"/>
                  </a:lnTo>
                  <a:lnTo>
                    <a:pt x="5212" y="2095"/>
                  </a:lnTo>
                  <a:lnTo>
                    <a:pt x="5212" y="2095"/>
                  </a:lnTo>
                  <a:lnTo>
                    <a:pt x="5236" y="2168"/>
                  </a:lnTo>
                  <a:lnTo>
                    <a:pt x="5285" y="2241"/>
                  </a:lnTo>
                  <a:lnTo>
                    <a:pt x="5334" y="2266"/>
                  </a:lnTo>
                  <a:lnTo>
                    <a:pt x="5407" y="2290"/>
                  </a:lnTo>
                  <a:lnTo>
                    <a:pt x="5407" y="2290"/>
                  </a:lnTo>
                  <a:lnTo>
                    <a:pt x="5504" y="2314"/>
                  </a:lnTo>
                  <a:lnTo>
                    <a:pt x="5602" y="2339"/>
                  </a:lnTo>
                  <a:lnTo>
                    <a:pt x="5699" y="2412"/>
                  </a:lnTo>
                  <a:lnTo>
                    <a:pt x="5797" y="2485"/>
                  </a:lnTo>
                  <a:lnTo>
                    <a:pt x="5797" y="2485"/>
                  </a:lnTo>
                  <a:lnTo>
                    <a:pt x="5845" y="2558"/>
                  </a:lnTo>
                  <a:lnTo>
                    <a:pt x="5870" y="2680"/>
                  </a:lnTo>
                  <a:lnTo>
                    <a:pt x="5845" y="2777"/>
                  </a:lnTo>
                  <a:lnTo>
                    <a:pt x="5797" y="2850"/>
                  </a:lnTo>
                  <a:lnTo>
                    <a:pt x="5797" y="2850"/>
                  </a:lnTo>
                  <a:lnTo>
                    <a:pt x="5699" y="2923"/>
                  </a:lnTo>
                  <a:lnTo>
                    <a:pt x="5602" y="2996"/>
                  </a:lnTo>
                  <a:lnTo>
                    <a:pt x="5504" y="3045"/>
                  </a:lnTo>
                  <a:lnTo>
                    <a:pt x="5407" y="3045"/>
                  </a:lnTo>
                  <a:lnTo>
                    <a:pt x="5407" y="3045"/>
                  </a:lnTo>
                  <a:lnTo>
                    <a:pt x="5310" y="3069"/>
                  </a:lnTo>
                  <a:lnTo>
                    <a:pt x="5163" y="3167"/>
                  </a:lnTo>
                  <a:lnTo>
                    <a:pt x="4993" y="3289"/>
                  </a:lnTo>
                  <a:lnTo>
                    <a:pt x="4847" y="3435"/>
                  </a:lnTo>
                  <a:lnTo>
                    <a:pt x="4847" y="3435"/>
                  </a:lnTo>
                  <a:lnTo>
                    <a:pt x="4676" y="3581"/>
                  </a:lnTo>
                  <a:lnTo>
                    <a:pt x="4506" y="3703"/>
                  </a:lnTo>
                  <a:lnTo>
                    <a:pt x="4384" y="3776"/>
                  </a:lnTo>
                  <a:lnTo>
                    <a:pt x="4262" y="3800"/>
                  </a:lnTo>
                  <a:lnTo>
                    <a:pt x="4262" y="3800"/>
                  </a:lnTo>
                  <a:lnTo>
                    <a:pt x="4141" y="3849"/>
                  </a:lnTo>
                  <a:lnTo>
                    <a:pt x="3970" y="3971"/>
                  </a:lnTo>
                  <a:lnTo>
                    <a:pt x="3726" y="4165"/>
                  </a:lnTo>
                  <a:lnTo>
                    <a:pt x="3483" y="4409"/>
                  </a:lnTo>
                  <a:lnTo>
                    <a:pt x="3142" y="4750"/>
                  </a:lnTo>
                  <a:lnTo>
                    <a:pt x="3142" y="4750"/>
                  </a:lnTo>
                  <a:lnTo>
                    <a:pt x="3020" y="4847"/>
                  </a:lnTo>
                  <a:lnTo>
                    <a:pt x="2874" y="4969"/>
                  </a:lnTo>
                  <a:lnTo>
                    <a:pt x="2557" y="5164"/>
                  </a:lnTo>
                  <a:lnTo>
                    <a:pt x="2265" y="5286"/>
                  </a:lnTo>
                  <a:lnTo>
                    <a:pt x="2119" y="5310"/>
                  </a:lnTo>
                  <a:lnTo>
                    <a:pt x="1997" y="5335"/>
                  </a:lnTo>
                  <a:lnTo>
                    <a:pt x="1997" y="5335"/>
                  </a:lnTo>
                  <a:lnTo>
                    <a:pt x="1754" y="5335"/>
                  </a:lnTo>
                  <a:lnTo>
                    <a:pt x="1535" y="5383"/>
                  </a:lnTo>
                  <a:lnTo>
                    <a:pt x="1364" y="5456"/>
                  </a:lnTo>
                  <a:lnTo>
                    <a:pt x="1242" y="5529"/>
                  </a:lnTo>
                  <a:lnTo>
                    <a:pt x="1242" y="5529"/>
                  </a:lnTo>
                  <a:lnTo>
                    <a:pt x="1169" y="5602"/>
                  </a:lnTo>
                  <a:lnTo>
                    <a:pt x="1096" y="5700"/>
                  </a:lnTo>
                  <a:lnTo>
                    <a:pt x="1047" y="5797"/>
                  </a:lnTo>
                  <a:lnTo>
                    <a:pt x="1047" y="5895"/>
                  </a:lnTo>
                  <a:lnTo>
                    <a:pt x="1047" y="5895"/>
                  </a:lnTo>
                  <a:lnTo>
                    <a:pt x="1047" y="5992"/>
                  </a:lnTo>
                  <a:lnTo>
                    <a:pt x="1096" y="6090"/>
                  </a:lnTo>
                  <a:lnTo>
                    <a:pt x="1169" y="6187"/>
                  </a:lnTo>
                  <a:lnTo>
                    <a:pt x="1242" y="6284"/>
                  </a:lnTo>
                  <a:lnTo>
                    <a:pt x="1242" y="6284"/>
                  </a:lnTo>
                  <a:lnTo>
                    <a:pt x="1315" y="6357"/>
                  </a:lnTo>
                  <a:lnTo>
                    <a:pt x="1413" y="6406"/>
                  </a:lnTo>
                  <a:lnTo>
                    <a:pt x="1535" y="6455"/>
                  </a:lnTo>
                  <a:lnTo>
                    <a:pt x="1608" y="6455"/>
                  </a:lnTo>
                  <a:lnTo>
                    <a:pt x="1608" y="6455"/>
                  </a:lnTo>
                  <a:lnTo>
                    <a:pt x="1729" y="6504"/>
                  </a:lnTo>
                  <a:lnTo>
                    <a:pt x="1876" y="6601"/>
                  </a:lnTo>
                  <a:lnTo>
                    <a:pt x="2070" y="6747"/>
                  </a:lnTo>
                  <a:lnTo>
                    <a:pt x="2290" y="6942"/>
                  </a:lnTo>
                  <a:lnTo>
                    <a:pt x="2290" y="6942"/>
                  </a:lnTo>
                  <a:lnTo>
                    <a:pt x="2484" y="7137"/>
                  </a:lnTo>
                  <a:lnTo>
                    <a:pt x="2679" y="7283"/>
                  </a:lnTo>
                  <a:lnTo>
                    <a:pt x="2825" y="7380"/>
                  </a:lnTo>
                  <a:lnTo>
                    <a:pt x="2947" y="7405"/>
                  </a:lnTo>
                  <a:lnTo>
                    <a:pt x="2947" y="7405"/>
                  </a:lnTo>
                  <a:lnTo>
                    <a:pt x="3093" y="7380"/>
                  </a:lnTo>
                  <a:lnTo>
                    <a:pt x="3166" y="7356"/>
                  </a:lnTo>
                  <a:lnTo>
                    <a:pt x="3239" y="7332"/>
                  </a:lnTo>
                  <a:lnTo>
                    <a:pt x="3239" y="7332"/>
                  </a:lnTo>
                  <a:lnTo>
                    <a:pt x="3288" y="7283"/>
                  </a:lnTo>
                  <a:lnTo>
                    <a:pt x="3410" y="7259"/>
                  </a:lnTo>
                  <a:lnTo>
                    <a:pt x="3556" y="7234"/>
                  </a:lnTo>
                  <a:lnTo>
                    <a:pt x="3702" y="7234"/>
                  </a:lnTo>
                  <a:lnTo>
                    <a:pt x="3702" y="7234"/>
                  </a:lnTo>
                  <a:lnTo>
                    <a:pt x="3873" y="7234"/>
                  </a:lnTo>
                  <a:lnTo>
                    <a:pt x="4019" y="7283"/>
                  </a:lnTo>
                  <a:lnTo>
                    <a:pt x="4165" y="7332"/>
                  </a:lnTo>
                  <a:lnTo>
                    <a:pt x="4262" y="7429"/>
                  </a:lnTo>
                  <a:lnTo>
                    <a:pt x="4262" y="7429"/>
                  </a:lnTo>
                  <a:lnTo>
                    <a:pt x="4360" y="7502"/>
                  </a:lnTo>
                  <a:lnTo>
                    <a:pt x="4457" y="7551"/>
                  </a:lnTo>
                  <a:lnTo>
                    <a:pt x="4555" y="7600"/>
                  </a:lnTo>
                  <a:lnTo>
                    <a:pt x="4652" y="7600"/>
                  </a:lnTo>
                  <a:lnTo>
                    <a:pt x="4652" y="7600"/>
                  </a:lnTo>
                  <a:lnTo>
                    <a:pt x="4749" y="7648"/>
                  </a:lnTo>
                  <a:lnTo>
                    <a:pt x="4896" y="7721"/>
                  </a:lnTo>
                  <a:lnTo>
                    <a:pt x="5066" y="7843"/>
                  </a:lnTo>
                  <a:lnTo>
                    <a:pt x="5212" y="7989"/>
                  </a:lnTo>
                  <a:lnTo>
                    <a:pt x="5212" y="7989"/>
                  </a:lnTo>
                  <a:lnTo>
                    <a:pt x="5383" y="8135"/>
                  </a:lnTo>
                  <a:lnTo>
                    <a:pt x="5553" y="8257"/>
                  </a:lnTo>
                  <a:lnTo>
                    <a:pt x="5699" y="8330"/>
                  </a:lnTo>
                  <a:lnTo>
                    <a:pt x="5797" y="8355"/>
                  </a:lnTo>
                  <a:lnTo>
                    <a:pt x="5797" y="8355"/>
                  </a:lnTo>
                  <a:lnTo>
                    <a:pt x="5870" y="8379"/>
                  </a:lnTo>
                  <a:lnTo>
                    <a:pt x="5992" y="8428"/>
                  </a:lnTo>
                  <a:lnTo>
                    <a:pt x="6089" y="8476"/>
                  </a:lnTo>
                  <a:lnTo>
                    <a:pt x="6162" y="8549"/>
                  </a:lnTo>
                  <a:lnTo>
                    <a:pt x="6162" y="8549"/>
                  </a:lnTo>
                  <a:lnTo>
                    <a:pt x="6259" y="8622"/>
                  </a:lnTo>
                  <a:lnTo>
                    <a:pt x="6357" y="8695"/>
                  </a:lnTo>
                  <a:lnTo>
                    <a:pt x="6454" y="8720"/>
                  </a:lnTo>
                  <a:lnTo>
                    <a:pt x="6552" y="8744"/>
                  </a:lnTo>
                  <a:lnTo>
                    <a:pt x="6552" y="8744"/>
                  </a:lnTo>
                  <a:lnTo>
                    <a:pt x="6649" y="8769"/>
                  </a:lnTo>
                  <a:lnTo>
                    <a:pt x="6747" y="8793"/>
                  </a:lnTo>
                  <a:lnTo>
                    <a:pt x="6844" y="8866"/>
                  </a:lnTo>
                  <a:lnTo>
                    <a:pt x="6941" y="8939"/>
                  </a:lnTo>
                  <a:lnTo>
                    <a:pt x="6941" y="8939"/>
                  </a:lnTo>
                  <a:lnTo>
                    <a:pt x="7014" y="9036"/>
                  </a:lnTo>
                  <a:lnTo>
                    <a:pt x="7063" y="9134"/>
                  </a:lnTo>
                  <a:lnTo>
                    <a:pt x="7112" y="9231"/>
                  </a:lnTo>
                  <a:lnTo>
                    <a:pt x="7112" y="9304"/>
                  </a:lnTo>
                  <a:lnTo>
                    <a:pt x="7112" y="9304"/>
                  </a:lnTo>
                  <a:lnTo>
                    <a:pt x="7112" y="9402"/>
                  </a:lnTo>
                  <a:lnTo>
                    <a:pt x="7063" y="9499"/>
                  </a:lnTo>
                  <a:lnTo>
                    <a:pt x="7014" y="9597"/>
                  </a:lnTo>
                  <a:lnTo>
                    <a:pt x="6941" y="9694"/>
                  </a:lnTo>
                  <a:lnTo>
                    <a:pt x="6941" y="9694"/>
                  </a:lnTo>
                  <a:lnTo>
                    <a:pt x="6868" y="9791"/>
                  </a:lnTo>
                  <a:lnTo>
                    <a:pt x="6795" y="9889"/>
                  </a:lnTo>
                  <a:lnTo>
                    <a:pt x="6747" y="9986"/>
                  </a:lnTo>
                  <a:lnTo>
                    <a:pt x="6747" y="10084"/>
                  </a:lnTo>
                  <a:lnTo>
                    <a:pt x="6747" y="10084"/>
                  </a:lnTo>
                  <a:lnTo>
                    <a:pt x="6722" y="10181"/>
                  </a:lnTo>
                  <a:lnTo>
                    <a:pt x="6625" y="10327"/>
                  </a:lnTo>
                  <a:lnTo>
                    <a:pt x="6503" y="10473"/>
                  </a:lnTo>
                  <a:lnTo>
                    <a:pt x="6357" y="10644"/>
                  </a:lnTo>
                  <a:lnTo>
                    <a:pt x="6357" y="10644"/>
                  </a:lnTo>
                  <a:lnTo>
                    <a:pt x="6211" y="10814"/>
                  </a:lnTo>
                  <a:lnTo>
                    <a:pt x="6089" y="10961"/>
                  </a:lnTo>
                  <a:lnTo>
                    <a:pt x="6016" y="11107"/>
                  </a:lnTo>
                  <a:lnTo>
                    <a:pt x="5992" y="11204"/>
                  </a:lnTo>
                  <a:lnTo>
                    <a:pt x="5992" y="11204"/>
                  </a:lnTo>
                  <a:lnTo>
                    <a:pt x="5943" y="11326"/>
                  </a:lnTo>
                  <a:lnTo>
                    <a:pt x="5870" y="11472"/>
                  </a:lnTo>
                  <a:lnTo>
                    <a:pt x="5748" y="11618"/>
                  </a:lnTo>
                  <a:lnTo>
                    <a:pt x="5602" y="11789"/>
                  </a:lnTo>
                  <a:lnTo>
                    <a:pt x="5602" y="11789"/>
                  </a:lnTo>
                  <a:lnTo>
                    <a:pt x="5456" y="11935"/>
                  </a:lnTo>
                  <a:lnTo>
                    <a:pt x="5334" y="12105"/>
                  </a:lnTo>
                  <a:lnTo>
                    <a:pt x="5261" y="12251"/>
                  </a:lnTo>
                  <a:lnTo>
                    <a:pt x="5212" y="12349"/>
                  </a:lnTo>
                  <a:lnTo>
                    <a:pt x="5212" y="12349"/>
                  </a:lnTo>
                  <a:lnTo>
                    <a:pt x="5188" y="12446"/>
                  </a:lnTo>
                  <a:lnTo>
                    <a:pt x="5139" y="12568"/>
                  </a:lnTo>
                  <a:lnTo>
                    <a:pt x="5042" y="12714"/>
                  </a:lnTo>
                  <a:lnTo>
                    <a:pt x="4944" y="12836"/>
                  </a:lnTo>
                  <a:lnTo>
                    <a:pt x="4944" y="12836"/>
                  </a:lnTo>
                  <a:lnTo>
                    <a:pt x="4822" y="12958"/>
                  </a:lnTo>
                  <a:lnTo>
                    <a:pt x="4725" y="13079"/>
                  </a:lnTo>
                  <a:lnTo>
                    <a:pt x="4676" y="13201"/>
                  </a:lnTo>
                  <a:lnTo>
                    <a:pt x="4652" y="13299"/>
                  </a:lnTo>
                  <a:lnTo>
                    <a:pt x="4652" y="13299"/>
                  </a:lnTo>
                  <a:lnTo>
                    <a:pt x="4676" y="13469"/>
                  </a:lnTo>
                  <a:lnTo>
                    <a:pt x="4701" y="13542"/>
                  </a:lnTo>
                  <a:lnTo>
                    <a:pt x="4749" y="13591"/>
                  </a:lnTo>
                  <a:lnTo>
                    <a:pt x="4749" y="13591"/>
                  </a:lnTo>
                  <a:lnTo>
                    <a:pt x="4774" y="13640"/>
                  </a:lnTo>
                  <a:lnTo>
                    <a:pt x="4822" y="13713"/>
                  </a:lnTo>
                  <a:lnTo>
                    <a:pt x="4847" y="13883"/>
                  </a:lnTo>
                  <a:lnTo>
                    <a:pt x="4847" y="13883"/>
                  </a:lnTo>
                  <a:lnTo>
                    <a:pt x="4822" y="13956"/>
                  </a:lnTo>
                  <a:lnTo>
                    <a:pt x="4774" y="14005"/>
                  </a:lnTo>
                  <a:lnTo>
                    <a:pt x="4725" y="14054"/>
                  </a:lnTo>
                  <a:lnTo>
                    <a:pt x="4652" y="14054"/>
                  </a:lnTo>
                  <a:lnTo>
                    <a:pt x="4652" y="14054"/>
                  </a:lnTo>
                  <a:lnTo>
                    <a:pt x="4555" y="14054"/>
                  </a:lnTo>
                  <a:lnTo>
                    <a:pt x="4457" y="14005"/>
                  </a:lnTo>
                  <a:lnTo>
                    <a:pt x="4360" y="13956"/>
                  </a:lnTo>
                  <a:lnTo>
                    <a:pt x="4262" y="13883"/>
                  </a:lnTo>
                  <a:lnTo>
                    <a:pt x="4262" y="13883"/>
                  </a:lnTo>
                  <a:lnTo>
                    <a:pt x="4189" y="13761"/>
                  </a:lnTo>
                  <a:lnTo>
                    <a:pt x="4141" y="13615"/>
                  </a:lnTo>
                  <a:lnTo>
                    <a:pt x="4092" y="13469"/>
                  </a:lnTo>
                  <a:lnTo>
                    <a:pt x="4092" y="13299"/>
                  </a:lnTo>
                  <a:lnTo>
                    <a:pt x="4092" y="13299"/>
                  </a:lnTo>
                  <a:lnTo>
                    <a:pt x="4067" y="13152"/>
                  </a:lnTo>
                  <a:lnTo>
                    <a:pt x="4019" y="12982"/>
                  </a:lnTo>
                  <a:lnTo>
                    <a:pt x="3970" y="12836"/>
                  </a:lnTo>
                  <a:lnTo>
                    <a:pt x="3897" y="12738"/>
                  </a:lnTo>
                  <a:lnTo>
                    <a:pt x="3897" y="12738"/>
                  </a:lnTo>
                  <a:lnTo>
                    <a:pt x="3848" y="12690"/>
                  </a:lnTo>
                  <a:lnTo>
                    <a:pt x="3824" y="12592"/>
                  </a:lnTo>
                  <a:lnTo>
                    <a:pt x="3751" y="12349"/>
                  </a:lnTo>
                  <a:lnTo>
                    <a:pt x="3726" y="12056"/>
                  </a:lnTo>
                  <a:lnTo>
                    <a:pt x="3702" y="11716"/>
                  </a:lnTo>
                  <a:lnTo>
                    <a:pt x="3702" y="11472"/>
                  </a:lnTo>
                  <a:lnTo>
                    <a:pt x="3702" y="11472"/>
                  </a:lnTo>
                  <a:lnTo>
                    <a:pt x="3702" y="11301"/>
                  </a:lnTo>
                  <a:lnTo>
                    <a:pt x="3653" y="11107"/>
                  </a:lnTo>
                  <a:lnTo>
                    <a:pt x="3629" y="10936"/>
                  </a:lnTo>
                  <a:lnTo>
                    <a:pt x="3556" y="10741"/>
                  </a:lnTo>
                  <a:lnTo>
                    <a:pt x="3483" y="10571"/>
                  </a:lnTo>
                  <a:lnTo>
                    <a:pt x="3410" y="10425"/>
                  </a:lnTo>
                  <a:lnTo>
                    <a:pt x="3312" y="10279"/>
                  </a:lnTo>
                  <a:lnTo>
                    <a:pt x="3239" y="10181"/>
                  </a:lnTo>
                  <a:lnTo>
                    <a:pt x="3239" y="10181"/>
                  </a:lnTo>
                  <a:lnTo>
                    <a:pt x="3045" y="9962"/>
                  </a:lnTo>
                  <a:lnTo>
                    <a:pt x="2898" y="9767"/>
                  </a:lnTo>
                  <a:lnTo>
                    <a:pt x="2801" y="9621"/>
                  </a:lnTo>
                  <a:lnTo>
                    <a:pt x="2752" y="9499"/>
                  </a:lnTo>
                  <a:lnTo>
                    <a:pt x="2752" y="9499"/>
                  </a:lnTo>
                  <a:lnTo>
                    <a:pt x="2728" y="9353"/>
                  </a:lnTo>
                  <a:lnTo>
                    <a:pt x="2704" y="9280"/>
                  </a:lnTo>
                  <a:lnTo>
                    <a:pt x="2655" y="9231"/>
                  </a:lnTo>
                  <a:lnTo>
                    <a:pt x="2655" y="9231"/>
                  </a:lnTo>
                  <a:lnTo>
                    <a:pt x="2631" y="9158"/>
                  </a:lnTo>
                  <a:lnTo>
                    <a:pt x="2582" y="9036"/>
                  </a:lnTo>
                  <a:lnTo>
                    <a:pt x="2582" y="8890"/>
                  </a:lnTo>
                  <a:lnTo>
                    <a:pt x="2557" y="8744"/>
                  </a:lnTo>
                  <a:lnTo>
                    <a:pt x="2557" y="8744"/>
                  </a:lnTo>
                  <a:lnTo>
                    <a:pt x="2582" y="8598"/>
                  </a:lnTo>
                  <a:lnTo>
                    <a:pt x="2582" y="8452"/>
                  </a:lnTo>
                  <a:lnTo>
                    <a:pt x="2631" y="8330"/>
                  </a:lnTo>
                  <a:lnTo>
                    <a:pt x="2655" y="8281"/>
                  </a:lnTo>
                  <a:lnTo>
                    <a:pt x="2655" y="8281"/>
                  </a:lnTo>
                  <a:lnTo>
                    <a:pt x="2704" y="8208"/>
                  </a:lnTo>
                  <a:lnTo>
                    <a:pt x="2728" y="8160"/>
                  </a:lnTo>
                  <a:lnTo>
                    <a:pt x="2752" y="7989"/>
                  </a:lnTo>
                  <a:lnTo>
                    <a:pt x="2752" y="7989"/>
                  </a:lnTo>
                  <a:lnTo>
                    <a:pt x="2728" y="7819"/>
                  </a:lnTo>
                  <a:lnTo>
                    <a:pt x="2704" y="7746"/>
                  </a:lnTo>
                  <a:lnTo>
                    <a:pt x="2655" y="7697"/>
                  </a:lnTo>
                  <a:lnTo>
                    <a:pt x="2655" y="7697"/>
                  </a:lnTo>
                  <a:lnTo>
                    <a:pt x="2606" y="7673"/>
                  </a:lnTo>
                  <a:lnTo>
                    <a:pt x="2533" y="7624"/>
                  </a:lnTo>
                  <a:lnTo>
                    <a:pt x="2363" y="7600"/>
                  </a:lnTo>
                  <a:lnTo>
                    <a:pt x="2363" y="7600"/>
                  </a:lnTo>
                  <a:lnTo>
                    <a:pt x="2265" y="7575"/>
                  </a:lnTo>
                  <a:lnTo>
                    <a:pt x="2119" y="7502"/>
                  </a:lnTo>
                  <a:lnTo>
                    <a:pt x="1973" y="7380"/>
                  </a:lnTo>
                  <a:lnTo>
                    <a:pt x="1802" y="7234"/>
                  </a:lnTo>
                  <a:lnTo>
                    <a:pt x="1802" y="7234"/>
                  </a:lnTo>
                  <a:lnTo>
                    <a:pt x="1632" y="7088"/>
                  </a:lnTo>
                  <a:lnTo>
                    <a:pt x="1486" y="6966"/>
                  </a:lnTo>
                  <a:lnTo>
                    <a:pt x="1340" y="6869"/>
                  </a:lnTo>
                  <a:lnTo>
                    <a:pt x="1242" y="6845"/>
                  </a:lnTo>
                  <a:lnTo>
                    <a:pt x="1242" y="6845"/>
                  </a:lnTo>
                  <a:lnTo>
                    <a:pt x="1121" y="6796"/>
                  </a:lnTo>
                  <a:lnTo>
                    <a:pt x="926" y="6674"/>
                  </a:lnTo>
                  <a:lnTo>
                    <a:pt x="706" y="6504"/>
                  </a:lnTo>
                  <a:lnTo>
                    <a:pt x="463" y="6284"/>
                  </a:lnTo>
                  <a:lnTo>
                    <a:pt x="463" y="6284"/>
                  </a:lnTo>
                  <a:lnTo>
                    <a:pt x="171" y="5919"/>
                  </a:lnTo>
                  <a:lnTo>
                    <a:pt x="0" y="5700"/>
                  </a:lnTo>
                  <a:lnTo>
                    <a:pt x="0" y="5700"/>
                  </a:lnTo>
                  <a:lnTo>
                    <a:pt x="0" y="572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668;p39"/>
            <p:cNvSpPr/>
            <p:nvPr/>
          </p:nvSpPr>
          <p:spPr>
            <a:xfrm>
              <a:off x="6128575" y="3695900"/>
              <a:ext cx="86475" cy="47525"/>
            </a:xfrm>
            <a:custGeom>
              <a:avLst/>
              <a:gdLst/>
              <a:ahLst/>
              <a:cxnLst/>
              <a:rect l="l" t="t" r="r" b="b"/>
              <a:pathLst>
                <a:path w="3459" h="1901" fill="none" extrusionOk="0">
                  <a:moveTo>
                    <a:pt x="2022" y="1340"/>
                  </a:moveTo>
                  <a:lnTo>
                    <a:pt x="2022" y="1340"/>
                  </a:lnTo>
                  <a:lnTo>
                    <a:pt x="1924" y="1413"/>
                  </a:lnTo>
                  <a:lnTo>
                    <a:pt x="1827" y="1486"/>
                  </a:lnTo>
                  <a:lnTo>
                    <a:pt x="1729" y="1511"/>
                  </a:lnTo>
                  <a:lnTo>
                    <a:pt x="1632" y="1535"/>
                  </a:lnTo>
                  <a:lnTo>
                    <a:pt x="1632" y="1535"/>
                  </a:lnTo>
                  <a:lnTo>
                    <a:pt x="1559" y="1535"/>
                  </a:lnTo>
                  <a:lnTo>
                    <a:pt x="1461" y="1584"/>
                  </a:lnTo>
                  <a:lnTo>
                    <a:pt x="1340" y="1657"/>
                  </a:lnTo>
                  <a:lnTo>
                    <a:pt x="1267" y="1730"/>
                  </a:lnTo>
                  <a:lnTo>
                    <a:pt x="1267" y="1730"/>
                  </a:lnTo>
                  <a:lnTo>
                    <a:pt x="1169" y="1803"/>
                  </a:lnTo>
                  <a:lnTo>
                    <a:pt x="1072" y="1852"/>
                  </a:lnTo>
                  <a:lnTo>
                    <a:pt x="974" y="1900"/>
                  </a:lnTo>
                  <a:lnTo>
                    <a:pt x="877" y="1900"/>
                  </a:lnTo>
                  <a:lnTo>
                    <a:pt x="877" y="1900"/>
                  </a:lnTo>
                  <a:lnTo>
                    <a:pt x="779" y="1900"/>
                  </a:lnTo>
                  <a:lnTo>
                    <a:pt x="682" y="1852"/>
                  </a:lnTo>
                  <a:lnTo>
                    <a:pt x="585" y="1803"/>
                  </a:lnTo>
                  <a:lnTo>
                    <a:pt x="512" y="1730"/>
                  </a:lnTo>
                  <a:lnTo>
                    <a:pt x="512" y="1730"/>
                  </a:lnTo>
                  <a:lnTo>
                    <a:pt x="438" y="1633"/>
                  </a:lnTo>
                  <a:lnTo>
                    <a:pt x="414" y="1535"/>
                  </a:lnTo>
                  <a:lnTo>
                    <a:pt x="438" y="1438"/>
                  </a:lnTo>
                  <a:lnTo>
                    <a:pt x="512" y="1340"/>
                  </a:lnTo>
                  <a:lnTo>
                    <a:pt x="512" y="1340"/>
                  </a:lnTo>
                  <a:lnTo>
                    <a:pt x="585" y="1243"/>
                  </a:lnTo>
                  <a:lnTo>
                    <a:pt x="633" y="1145"/>
                  </a:lnTo>
                  <a:lnTo>
                    <a:pt x="682" y="1048"/>
                  </a:lnTo>
                  <a:lnTo>
                    <a:pt x="682" y="951"/>
                  </a:lnTo>
                  <a:lnTo>
                    <a:pt x="682" y="951"/>
                  </a:lnTo>
                  <a:lnTo>
                    <a:pt x="658" y="804"/>
                  </a:lnTo>
                  <a:lnTo>
                    <a:pt x="633" y="731"/>
                  </a:lnTo>
                  <a:lnTo>
                    <a:pt x="585" y="683"/>
                  </a:lnTo>
                  <a:lnTo>
                    <a:pt x="585" y="683"/>
                  </a:lnTo>
                  <a:lnTo>
                    <a:pt x="536" y="634"/>
                  </a:lnTo>
                  <a:lnTo>
                    <a:pt x="463" y="610"/>
                  </a:lnTo>
                  <a:lnTo>
                    <a:pt x="317" y="585"/>
                  </a:lnTo>
                  <a:lnTo>
                    <a:pt x="317" y="585"/>
                  </a:lnTo>
                  <a:lnTo>
                    <a:pt x="146" y="561"/>
                  </a:lnTo>
                  <a:lnTo>
                    <a:pt x="73" y="512"/>
                  </a:lnTo>
                  <a:lnTo>
                    <a:pt x="24" y="488"/>
                  </a:lnTo>
                  <a:lnTo>
                    <a:pt x="24" y="488"/>
                  </a:lnTo>
                  <a:lnTo>
                    <a:pt x="0" y="439"/>
                  </a:lnTo>
                  <a:lnTo>
                    <a:pt x="24" y="366"/>
                  </a:lnTo>
                  <a:lnTo>
                    <a:pt x="49" y="293"/>
                  </a:lnTo>
                  <a:lnTo>
                    <a:pt x="122" y="196"/>
                  </a:lnTo>
                  <a:lnTo>
                    <a:pt x="122" y="196"/>
                  </a:lnTo>
                  <a:lnTo>
                    <a:pt x="171" y="171"/>
                  </a:lnTo>
                  <a:lnTo>
                    <a:pt x="268" y="123"/>
                  </a:lnTo>
                  <a:lnTo>
                    <a:pt x="512" y="74"/>
                  </a:lnTo>
                  <a:lnTo>
                    <a:pt x="804" y="25"/>
                  </a:lnTo>
                  <a:lnTo>
                    <a:pt x="1145" y="1"/>
                  </a:lnTo>
                  <a:lnTo>
                    <a:pt x="2509" y="1"/>
                  </a:lnTo>
                  <a:lnTo>
                    <a:pt x="2509" y="1"/>
                  </a:lnTo>
                  <a:lnTo>
                    <a:pt x="2850" y="25"/>
                  </a:lnTo>
                  <a:lnTo>
                    <a:pt x="3142" y="49"/>
                  </a:lnTo>
                  <a:lnTo>
                    <a:pt x="3337" y="74"/>
                  </a:lnTo>
                  <a:lnTo>
                    <a:pt x="3434" y="98"/>
                  </a:lnTo>
                  <a:lnTo>
                    <a:pt x="3434" y="98"/>
                  </a:lnTo>
                  <a:lnTo>
                    <a:pt x="3458" y="123"/>
                  </a:lnTo>
                  <a:lnTo>
                    <a:pt x="3434" y="171"/>
                  </a:lnTo>
                  <a:lnTo>
                    <a:pt x="3361" y="317"/>
                  </a:lnTo>
                  <a:lnTo>
                    <a:pt x="3239" y="488"/>
                  </a:lnTo>
                  <a:lnTo>
                    <a:pt x="3069" y="683"/>
                  </a:lnTo>
                  <a:lnTo>
                    <a:pt x="3069" y="683"/>
                  </a:lnTo>
                  <a:lnTo>
                    <a:pt x="2874" y="853"/>
                  </a:lnTo>
                  <a:lnTo>
                    <a:pt x="2679" y="999"/>
                  </a:lnTo>
                  <a:lnTo>
                    <a:pt x="2509" y="1121"/>
                  </a:lnTo>
                  <a:lnTo>
                    <a:pt x="2411" y="1145"/>
                  </a:lnTo>
                  <a:lnTo>
                    <a:pt x="2411" y="1145"/>
                  </a:lnTo>
                  <a:lnTo>
                    <a:pt x="2314" y="1170"/>
                  </a:lnTo>
                  <a:lnTo>
                    <a:pt x="2216" y="1194"/>
                  </a:lnTo>
                  <a:lnTo>
                    <a:pt x="2119" y="1267"/>
                  </a:lnTo>
                  <a:lnTo>
                    <a:pt x="2022" y="1340"/>
                  </a:lnTo>
                  <a:lnTo>
                    <a:pt x="2022" y="134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669;p39"/>
            <p:cNvSpPr/>
            <p:nvPr/>
          </p:nvSpPr>
          <p:spPr>
            <a:xfrm>
              <a:off x="6357500" y="3940075"/>
              <a:ext cx="18900" cy="34725"/>
            </a:xfrm>
            <a:custGeom>
              <a:avLst/>
              <a:gdLst/>
              <a:ahLst/>
              <a:cxnLst/>
              <a:rect l="l" t="t" r="r" b="b"/>
              <a:pathLst>
                <a:path w="756" h="1389" fill="none" extrusionOk="0">
                  <a:moveTo>
                    <a:pt x="585" y="682"/>
                  </a:moveTo>
                  <a:lnTo>
                    <a:pt x="585" y="682"/>
                  </a:lnTo>
                  <a:lnTo>
                    <a:pt x="512" y="779"/>
                  </a:lnTo>
                  <a:lnTo>
                    <a:pt x="439" y="877"/>
                  </a:lnTo>
                  <a:lnTo>
                    <a:pt x="390" y="974"/>
                  </a:lnTo>
                  <a:lnTo>
                    <a:pt x="390" y="1072"/>
                  </a:lnTo>
                  <a:lnTo>
                    <a:pt x="390" y="1072"/>
                  </a:lnTo>
                  <a:lnTo>
                    <a:pt x="366" y="1218"/>
                  </a:lnTo>
                  <a:lnTo>
                    <a:pt x="317" y="1291"/>
                  </a:lnTo>
                  <a:lnTo>
                    <a:pt x="293" y="1364"/>
                  </a:lnTo>
                  <a:lnTo>
                    <a:pt x="293" y="1364"/>
                  </a:lnTo>
                  <a:lnTo>
                    <a:pt x="244" y="1388"/>
                  </a:lnTo>
                  <a:lnTo>
                    <a:pt x="195" y="1388"/>
                  </a:lnTo>
                  <a:lnTo>
                    <a:pt x="147" y="1388"/>
                  </a:lnTo>
                  <a:lnTo>
                    <a:pt x="98" y="1364"/>
                  </a:lnTo>
                  <a:lnTo>
                    <a:pt x="98" y="1364"/>
                  </a:lnTo>
                  <a:lnTo>
                    <a:pt x="74" y="1291"/>
                  </a:lnTo>
                  <a:lnTo>
                    <a:pt x="25" y="1169"/>
                  </a:lnTo>
                  <a:lnTo>
                    <a:pt x="25" y="1023"/>
                  </a:lnTo>
                  <a:lnTo>
                    <a:pt x="1" y="877"/>
                  </a:lnTo>
                  <a:lnTo>
                    <a:pt x="1" y="877"/>
                  </a:lnTo>
                  <a:lnTo>
                    <a:pt x="25" y="706"/>
                  </a:lnTo>
                  <a:lnTo>
                    <a:pt x="98" y="536"/>
                  </a:lnTo>
                  <a:lnTo>
                    <a:pt x="171" y="365"/>
                  </a:lnTo>
                  <a:lnTo>
                    <a:pt x="293" y="219"/>
                  </a:lnTo>
                  <a:lnTo>
                    <a:pt x="293" y="219"/>
                  </a:lnTo>
                  <a:lnTo>
                    <a:pt x="415" y="122"/>
                  </a:lnTo>
                  <a:lnTo>
                    <a:pt x="512" y="49"/>
                  </a:lnTo>
                  <a:lnTo>
                    <a:pt x="609" y="0"/>
                  </a:lnTo>
                  <a:lnTo>
                    <a:pt x="682" y="24"/>
                  </a:lnTo>
                  <a:lnTo>
                    <a:pt x="682" y="24"/>
                  </a:lnTo>
                  <a:lnTo>
                    <a:pt x="707" y="73"/>
                  </a:lnTo>
                  <a:lnTo>
                    <a:pt x="731" y="146"/>
                  </a:lnTo>
                  <a:lnTo>
                    <a:pt x="756" y="317"/>
                  </a:lnTo>
                  <a:lnTo>
                    <a:pt x="756" y="317"/>
                  </a:lnTo>
                  <a:lnTo>
                    <a:pt x="756" y="390"/>
                  </a:lnTo>
                  <a:lnTo>
                    <a:pt x="707" y="487"/>
                  </a:lnTo>
                  <a:lnTo>
                    <a:pt x="658" y="609"/>
                  </a:lnTo>
                  <a:lnTo>
                    <a:pt x="585" y="682"/>
                  </a:lnTo>
                  <a:lnTo>
                    <a:pt x="585" y="682"/>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670;p39"/>
            <p:cNvSpPr/>
            <p:nvPr/>
          </p:nvSpPr>
          <p:spPr>
            <a:xfrm>
              <a:off x="6202850" y="3720875"/>
              <a:ext cx="204000" cy="278875"/>
            </a:xfrm>
            <a:custGeom>
              <a:avLst/>
              <a:gdLst/>
              <a:ahLst/>
              <a:cxnLst/>
              <a:rect l="l" t="t" r="r" b="b"/>
              <a:pathLst>
                <a:path w="8160" h="11155" fill="none" extrusionOk="0">
                  <a:moveTo>
                    <a:pt x="8159" y="4774"/>
                  </a:moveTo>
                  <a:lnTo>
                    <a:pt x="8159" y="4774"/>
                  </a:lnTo>
                  <a:lnTo>
                    <a:pt x="7599" y="4701"/>
                  </a:lnTo>
                  <a:lnTo>
                    <a:pt x="7283" y="4652"/>
                  </a:lnTo>
                  <a:lnTo>
                    <a:pt x="7136" y="4603"/>
                  </a:lnTo>
                  <a:lnTo>
                    <a:pt x="7136" y="4603"/>
                  </a:lnTo>
                  <a:lnTo>
                    <a:pt x="7088" y="4579"/>
                  </a:lnTo>
                  <a:lnTo>
                    <a:pt x="7015" y="4555"/>
                  </a:lnTo>
                  <a:lnTo>
                    <a:pt x="6844" y="4530"/>
                  </a:lnTo>
                  <a:lnTo>
                    <a:pt x="6844" y="4530"/>
                  </a:lnTo>
                  <a:lnTo>
                    <a:pt x="6747" y="4506"/>
                  </a:lnTo>
                  <a:lnTo>
                    <a:pt x="6649" y="4457"/>
                  </a:lnTo>
                  <a:lnTo>
                    <a:pt x="6552" y="4409"/>
                  </a:lnTo>
                  <a:lnTo>
                    <a:pt x="6454" y="4336"/>
                  </a:lnTo>
                  <a:lnTo>
                    <a:pt x="6454" y="4336"/>
                  </a:lnTo>
                  <a:lnTo>
                    <a:pt x="6381" y="4262"/>
                  </a:lnTo>
                  <a:lnTo>
                    <a:pt x="6308" y="4214"/>
                  </a:lnTo>
                  <a:lnTo>
                    <a:pt x="6235" y="4214"/>
                  </a:lnTo>
                  <a:lnTo>
                    <a:pt x="6187" y="4238"/>
                  </a:lnTo>
                  <a:lnTo>
                    <a:pt x="6187" y="4238"/>
                  </a:lnTo>
                  <a:lnTo>
                    <a:pt x="6162" y="4287"/>
                  </a:lnTo>
                  <a:lnTo>
                    <a:pt x="6162" y="4360"/>
                  </a:lnTo>
                  <a:lnTo>
                    <a:pt x="6211" y="4433"/>
                  </a:lnTo>
                  <a:lnTo>
                    <a:pt x="6284" y="4530"/>
                  </a:lnTo>
                  <a:lnTo>
                    <a:pt x="6284" y="4530"/>
                  </a:lnTo>
                  <a:lnTo>
                    <a:pt x="6357" y="4603"/>
                  </a:lnTo>
                  <a:lnTo>
                    <a:pt x="6454" y="4652"/>
                  </a:lnTo>
                  <a:lnTo>
                    <a:pt x="6576" y="4701"/>
                  </a:lnTo>
                  <a:lnTo>
                    <a:pt x="6649" y="4701"/>
                  </a:lnTo>
                  <a:lnTo>
                    <a:pt x="6649" y="4701"/>
                  </a:lnTo>
                  <a:lnTo>
                    <a:pt x="6747" y="4725"/>
                  </a:lnTo>
                  <a:lnTo>
                    <a:pt x="6844" y="4774"/>
                  </a:lnTo>
                  <a:lnTo>
                    <a:pt x="6942" y="4823"/>
                  </a:lnTo>
                  <a:lnTo>
                    <a:pt x="7039" y="4896"/>
                  </a:lnTo>
                  <a:lnTo>
                    <a:pt x="7039" y="4896"/>
                  </a:lnTo>
                  <a:lnTo>
                    <a:pt x="7063" y="4944"/>
                  </a:lnTo>
                  <a:lnTo>
                    <a:pt x="7088" y="4993"/>
                  </a:lnTo>
                  <a:lnTo>
                    <a:pt x="7063" y="5139"/>
                  </a:lnTo>
                  <a:lnTo>
                    <a:pt x="6966" y="5310"/>
                  </a:lnTo>
                  <a:lnTo>
                    <a:pt x="6844" y="5480"/>
                  </a:lnTo>
                  <a:lnTo>
                    <a:pt x="6844" y="5480"/>
                  </a:lnTo>
                  <a:lnTo>
                    <a:pt x="6674" y="5626"/>
                  </a:lnTo>
                  <a:lnTo>
                    <a:pt x="6528" y="5748"/>
                  </a:lnTo>
                  <a:lnTo>
                    <a:pt x="6381" y="5821"/>
                  </a:lnTo>
                  <a:lnTo>
                    <a:pt x="6284" y="5846"/>
                  </a:lnTo>
                  <a:lnTo>
                    <a:pt x="6284" y="5846"/>
                  </a:lnTo>
                  <a:lnTo>
                    <a:pt x="6113" y="5870"/>
                  </a:lnTo>
                  <a:lnTo>
                    <a:pt x="6040" y="5894"/>
                  </a:lnTo>
                  <a:lnTo>
                    <a:pt x="5992" y="5943"/>
                  </a:lnTo>
                  <a:lnTo>
                    <a:pt x="5992" y="5943"/>
                  </a:lnTo>
                  <a:lnTo>
                    <a:pt x="5943" y="5967"/>
                  </a:lnTo>
                  <a:lnTo>
                    <a:pt x="5894" y="5992"/>
                  </a:lnTo>
                  <a:lnTo>
                    <a:pt x="5846" y="5967"/>
                  </a:lnTo>
                  <a:lnTo>
                    <a:pt x="5797" y="5943"/>
                  </a:lnTo>
                  <a:lnTo>
                    <a:pt x="5797" y="5943"/>
                  </a:lnTo>
                  <a:lnTo>
                    <a:pt x="5773" y="5894"/>
                  </a:lnTo>
                  <a:lnTo>
                    <a:pt x="5724" y="5821"/>
                  </a:lnTo>
                  <a:lnTo>
                    <a:pt x="5699" y="5651"/>
                  </a:lnTo>
                  <a:lnTo>
                    <a:pt x="5699" y="5651"/>
                  </a:lnTo>
                  <a:lnTo>
                    <a:pt x="5675" y="5553"/>
                  </a:lnTo>
                  <a:lnTo>
                    <a:pt x="5602" y="5407"/>
                  </a:lnTo>
                  <a:lnTo>
                    <a:pt x="5480" y="5261"/>
                  </a:lnTo>
                  <a:lnTo>
                    <a:pt x="5334" y="5091"/>
                  </a:lnTo>
                  <a:lnTo>
                    <a:pt x="5334" y="5091"/>
                  </a:lnTo>
                  <a:lnTo>
                    <a:pt x="5188" y="4920"/>
                  </a:lnTo>
                  <a:lnTo>
                    <a:pt x="5066" y="4774"/>
                  </a:lnTo>
                  <a:lnTo>
                    <a:pt x="4969" y="4628"/>
                  </a:lnTo>
                  <a:lnTo>
                    <a:pt x="4944" y="4530"/>
                  </a:lnTo>
                  <a:lnTo>
                    <a:pt x="4944" y="4530"/>
                  </a:lnTo>
                  <a:lnTo>
                    <a:pt x="4944" y="4457"/>
                  </a:lnTo>
                  <a:lnTo>
                    <a:pt x="4920" y="4409"/>
                  </a:lnTo>
                  <a:lnTo>
                    <a:pt x="4896" y="4409"/>
                  </a:lnTo>
                  <a:lnTo>
                    <a:pt x="4847" y="4433"/>
                  </a:lnTo>
                  <a:lnTo>
                    <a:pt x="4847" y="4433"/>
                  </a:lnTo>
                  <a:lnTo>
                    <a:pt x="4823" y="4482"/>
                  </a:lnTo>
                  <a:lnTo>
                    <a:pt x="4774" y="4555"/>
                  </a:lnTo>
                  <a:lnTo>
                    <a:pt x="4750" y="4701"/>
                  </a:lnTo>
                  <a:lnTo>
                    <a:pt x="4750" y="4701"/>
                  </a:lnTo>
                  <a:lnTo>
                    <a:pt x="4774" y="4798"/>
                  </a:lnTo>
                  <a:lnTo>
                    <a:pt x="4847" y="4920"/>
                  </a:lnTo>
                  <a:lnTo>
                    <a:pt x="4920" y="5066"/>
                  </a:lnTo>
                  <a:lnTo>
                    <a:pt x="5042" y="5188"/>
                  </a:lnTo>
                  <a:lnTo>
                    <a:pt x="5042" y="5188"/>
                  </a:lnTo>
                  <a:lnTo>
                    <a:pt x="5139" y="5310"/>
                  </a:lnTo>
                  <a:lnTo>
                    <a:pt x="5237" y="5431"/>
                  </a:lnTo>
                  <a:lnTo>
                    <a:pt x="5310" y="5553"/>
                  </a:lnTo>
                  <a:lnTo>
                    <a:pt x="5334" y="5651"/>
                  </a:lnTo>
                  <a:lnTo>
                    <a:pt x="5334" y="5651"/>
                  </a:lnTo>
                  <a:lnTo>
                    <a:pt x="5334" y="5748"/>
                  </a:lnTo>
                  <a:lnTo>
                    <a:pt x="5383" y="5846"/>
                  </a:lnTo>
                  <a:lnTo>
                    <a:pt x="5432" y="5943"/>
                  </a:lnTo>
                  <a:lnTo>
                    <a:pt x="5505" y="6040"/>
                  </a:lnTo>
                  <a:lnTo>
                    <a:pt x="5505" y="6040"/>
                  </a:lnTo>
                  <a:lnTo>
                    <a:pt x="5626" y="6113"/>
                  </a:lnTo>
                  <a:lnTo>
                    <a:pt x="5773" y="6162"/>
                  </a:lnTo>
                  <a:lnTo>
                    <a:pt x="5919" y="6211"/>
                  </a:lnTo>
                  <a:lnTo>
                    <a:pt x="6089" y="6235"/>
                  </a:lnTo>
                  <a:lnTo>
                    <a:pt x="6089" y="6235"/>
                  </a:lnTo>
                  <a:lnTo>
                    <a:pt x="6235" y="6235"/>
                  </a:lnTo>
                  <a:lnTo>
                    <a:pt x="6357" y="6284"/>
                  </a:lnTo>
                  <a:lnTo>
                    <a:pt x="6430" y="6333"/>
                  </a:lnTo>
                  <a:lnTo>
                    <a:pt x="6454" y="6381"/>
                  </a:lnTo>
                  <a:lnTo>
                    <a:pt x="6454" y="6430"/>
                  </a:lnTo>
                  <a:lnTo>
                    <a:pt x="6454" y="6430"/>
                  </a:lnTo>
                  <a:lnTo>
                    <a:pt x="6430" y="6527"/>
                  </a:lnTo>
                  <a:lnTo>
                    <a:pt x="6308" y="6722"/>
                  </a:lnTo>
                  <a:lnTo>
                    <a:pt x="6113" y="6941"/>
                  </a:lnTo>
                  <a:lnTo>
                    <a:pt x="5894" y="7185"/>
                  </a:lnTo>
                  <a:lnTo>
                    <a:pt x="5894" y="7185"/>
                  </a:lnTo>
                  <a:lnTo>
                    <a:pt x="5675" y="7429"/>
                  </a:lnTo>
                  <a:lnTo>
                    <a:pt x="5505" y="7696"/>
                  </a:lnTo>
                  <a:lnTo>
                    <a:pt x="5358" y="7940"/>
                  </a:lnTo>
                  <a:lnTo>
                    <a:pt x="5334" y="8037"/>
                  </a:lnTo>
                  <a:lnTo>
                    <a:pt x="5334" y="8135"/>
                  </a:lnTo>
                  <a:lnTo>
                    <a:pt x="5334" y="8135"/>
                  </a:lnTo>
                  <a:lnTo>
                    <a:pt x="5334" y="8281"/>
                  </a:lnTo>
                  <a:lnTo>
                    <a:pt x="5358" y="8427"/>
                  </a:lnTo>
                  <a:lnTo>
                    <a:pt x="5383" y="8525"/>
                  </a:lnTo>
                  <a:lnTo>
                    <a:pt x="5432" y="8598"/>
                  </a:lnTo>
                  <a:lnTo>
                    <a:pt x="5432" y="8598"/>
                  </a:lnTo>
                  <a:lnTo>
                    <a:pt x="5456" y="8646"/>
                  </a:lnTo>
                  <a:lnTo>
                    <a:pt x="5480" y="8719"/>
                  </a:lnTo>
                  <a:lnTo>
                    <a:pt x="5505" y="8890"/>
                  </a:lnTo>
                  <a:lnTo>
                    <a:pt x="5505" y="8890"/>
                  </a:lnTo>
                  <a:lnTo>
                    <a:pt x="5480" y="8987"/>
                  </a:lnTo>
                  <a:lnTo>
                    <a:pt x="5383" y="9158"/>
                  </a:lnTo>
                  <a:lnTo>
                    <a:pt x="5237" y="9353"/>
                  </a:lnTo>
                  <a:lnTo>
                    <a:pt x="5042" y="9547"/>
                  </a:lnTo>
                  <a:lnTo>
                    <a:pt x="5042" y="9547"/>
                  </a:lnTo>
                  <a:lnTo>
                    <a:pt x="4847" y="9742"/>
                  </a:lnTo>
                  <a:lnTo>
                    <a:pt x="4701" y="9937"/>
                  </a:lnTo>
                  <a:lnTo>
                    <a:pt x="4603" y="10108"/>
                  </a:lnTo>
                  <a:lnTo>
                    <a:pt x="4555" y="10205"/>
                  </a:lnTo>
                  <a:lnTo>
                    <a:pt x="4555" y="10205"/>
                  </a:lnTo>
                  <a:lnTo>
                    <a:pt x="4530" y="10327"/>
                  </a:lnTo>
                  <a:lnTo>
                    <a:pt x="4457" y="10473"/>
                  </a:lnTo>
                  <a:lnTo>
                    <a:pt x="4336" y="10619"/>
                  </a:lnTo>
                  <a:lnTo>
                    <a:pt x="4189" y="10790"/>
                  </a:lnTo>
                  <a:lnTo>
                    <a:pt x="4189" y="10790"/>
                  </a:lnTo>
                  <a:lnTo>
                    <a:pt x="4019" y="10936"/>
                  </a:lnTo>
                  <a:lnTo>
                    <a:pt x="3873" y="11057"/>
                  </a:lnTo>
                  <a:lnTo>
                    <a:pt x="3727" y="11131"/>
                  </a:lnTo>
                  <a:lnTo>
                    <a:pt x="3605" y="11155"/>
                  </a:lnTo>
                  <a:lnTo>
                    <a:pt x="3605" y="11155"/>
                  </a:lnTo>
                  <a:lnTo>
                    <a:pt x="3532" y="11155"/>
                  </a:lnTo>
                  <a:lnTo>
                    <a:pt x="3434" y="11106"/>
                  </a:lnTo>
                  <a:lnTo>
                    <a:pt x="3337" y="11057"/>
                  </a:lnTo>
                  <a:lnTo>
                    <a:pt x="3240" y="10984"/>
                  </a:lnTo>
                  <a:lnTo>
                    <a:pt x="3240" y="10984"/>
                  </a:lnTo>
                  <a:lnTo>
                    <a:pt x="3167" y="10887"/>
                  </a:lnTo>
                  <a:lnTo>
                    <a:pt x="3093" y="10790"/>
                  </a:lnTo>
                  <a:lnTo>
                    <a:pt x="3069" y="10692"/>
                  </a:lnTo>
                  <a:lnTo>
                    <a:pt x="3045" y="10595"/>
                  </a:lnTo>
                  <a:lnTo>
                    <a:pt x="3045" y="10595"/>
                  </a:lnTo>
                  <a:lnTo>
                    <a:pt x="3020" y="10424"/>
                  </a:lnTo>
                  <a:lnTo>
                    <a:pt x="2996" y="10351"/>
                  </a:lnTo>
                  <a:lnTo>
                    <a:pt x="2947" y="10302"/>
                  </a:lnTo>
                  <a:lnTo>
                    <a:pt x="2947" y="10302"/>
                  </a:lnTo>
                  <a:lnTo>
                    <a:pt x="2923" y="10254"/>
                  </a:lnTo>
                  <a:lnTo>
                    <a:pt x="2874" y="10181"/>
                  </a:lnTo>
                  <a:lnTo>
                    <a:pt x="2850" y="10035"/>
                  </a:lnTo>
                  <a:lnTo>
                    <a:pt x="2850" y="10035"/>
                  </a:lnTo>
                  <a:lnTo>
                    <a:pt x="2826" y="9864"/>
                  </a:lnTo>
                  <a:lnTo>
                    <a:pt x="2801" y="9791"/>
                  </a:lnTo>
                  <a:lnTo>
                    <a:pt x="2752" y="9742"/>
                  </a:lnTo>
                  <a:lnTo>
                    <a:pt x="2752" y="9742"/>
                  </a:lnTo>
                  <a:lnTo>
                    <a:pt x="2728" y="9669"/>
                  </a:lnTo>
                  <a:lnTo>
                    <a:pt x="2704" y="9572"/>
                  </a:lnTo>
                  <a:lnTo>
                    <a:pt x="2679" y="9426"/>
                  </a:lnTo>
                  <a:lnTo>
                    <a:pt x="2655" y="9255"/>
                  </a:lnTo>
                  <a:lnTo>
                    <a:pt x="2655" y="9255"/>
                  </a:lnTo>
                  <a:lnTo>
                    <a:pt x="2679" y="9109"/>
                  </a:lnTo>
                  <a:lnTo>
                    <a:pt x="2704" y="8963"/>
                  </a:lnTo>
                  <a:lnTo>
                    <a:pt x="2728" y="8866"/>
                  </a:lnTo>
                  <a:lnTo>
                    <a:pt x="2752" y="8792"/>
                  </a:lnTo>
                  <a:lnTo>
                    <a:pt x="2752" y="8792"/>
                  </a:lnTo>
                  <a:lnTo>
                    <a:pt x="2801" y="8744"/>
                  </a:lnTo>
                  <a:lnTo>
                    <a:pt x="2826" y="8671"/>
                  </a:lnTo>
                  <a:lnTo>
                    <a:pt x="2850" y="8500"/>
                  </a:lnTo>
                  <a:lnTo>
                    <a:pt x="2850" y="8500"/>
                  </a:lnTo>
                  <a:lnTo>
                    <a:pt x="2826" y="8403"/>
                  </a:lnTo>
                  <a:lnTo>
                    <a:pt x="2777" y="8281"/>
                  </a:lnTo>
                  <a:lnTo>
                    <a:pt x="2679" y="8159"/>
                  </a:lnTo>
                  <a:lnTo>
                    <a:pt x="2582" y="8037"/>
                  </a:lnTo>
                  <a:lnTo>
                    <a:pt x="2582" y="8037"/>
                  </a:lnTo>
                  <a:lnTo>
                    <a:pt x="2460" y="7891"/>
                  </a:lnTo>
                  <a:lnTo>
                    <a:pt x="2363" y="7721"/>
                  </a:lnTo>
                  <a:lnTo>
                    <a:pt x="2314" y="7526"/>
                  </a:lnTo>
                  <a:lnTo>
                    <a:pt x="2290" y="7356"/>
                  </a:lnTo>
                  <a:lnTo>
                    <a:pt x="2290" y="7356"/>
                  </a:lnTo>
                  <a:lnTo>
                    <a:pt x="2290" y="7209"/>
                  </a:lnTo>
                  <a:lnTo>
                    <a:pt x="2265" y="7063"/>
                  </a:lnTo>
                  <a:lnTo>
                    <a:pt x="2217" y="6966"/>
                  </a:lnTo>
                  <a:lnTo>
                    <a:pt x="2192" y="6893"/>
                  </a:lnTo>
                  <a:lnTo>
                    <a:pt x="2192" y="6893"/>
                  </a:lnTo>
                  <a:lnTo>
                    <a:pt x="2144" y="6844"/>
                  </a:lnTo>
                  <a:lnTo>
                    <a:pt x="2071" y="6820"/>
                  </a:lnTo>
                  <a:lnTo>
                    <a:pt x="1900" y="6795"/>
                  </a:lnTo>
                  <a:lnTo>
                    <a:pt x="1900" y="6795"/>
                  </a:lnTo>
                  <a:lnTo>
                    <a:pt x="1754" y="6820"/>
                  </a:lnTo>
                  <a:lnTo>
                    <a:pt x="1681" y="6844"/>
                  </a:lnTo>
                  <a:lnTo>
                    <a:pt x="1632" y="6893"/>
                  </a:lnTo>
                  <a:lnTo>
                    <a:pt x="1632" y="6893"/>
                  </a:lnTo>
                  <a:lnTo>
                    <a:pt x="1559" y="6941"/>
                  </a:lnTo>
                  <a:lnTo>
                    <a:pt x="1437" y="6966"/>
                  </a:lnTo>
                  <a:lnTo>
                    <a:pt x="1291" y="6990"/>
                  </a:lnTo>
                  <a:lnTo>
                    <a:pt x="1145" y="6990"/>
                  </a:lnTo>
                  <a:lnTo>
                    <a:pt x="1145" y="6990"/>
                  </a:lnTo>
                  <a:lnTo>
                    <a:pt x="975" y="6966"/>
                  </a:lnTo>
                  <a:lnTo>
                    <a:pt x="780" y="6868"/>
                  </a:lnTo>
                  <a:lnTo>
                    <a:pt x="561" y="6747"/>
                  </a:lnTo>
                  <a:lnTo>
                    <a:pt x="390" y="6601"/>
                  </a:lnTo>
                  <a:lnTo>
                    <a:pt x="390" y="6601"/>
                  </a:lnTo>
                  <a:lnTo>
                    <a:pt x="317" y="6527"/>
                  </a:lnTo>
                  <a:lnTo>
                    <a:pt x="244" y="6406"/>
                  </a:lnTo>
                  <a:lnTo>
                    <a:pt x="122" y="6113"/>
                  </a:lnTo>
                  <a:lnTo>
                    <a:pt x="49" y="5797"/>
                  </a:lnTo>
                  <a:lnTo>
                    <a:pt x="0" y="5480"/>
                  </a:lnTo>
                  <a:lnTo>
                    <a:pt x="0" y="5480"/>
                  </a:lnTo>
                  <a:lnTo>
                    <a:pt x="25" y="5310"/>
                  </a:lnTo>
                  <a:lnTo>
                    <a:pt x="49" y="5139"/>
                  </a:lnTo>
                  <a:lnTo>
                    <a:pt x="147" y="4798"/>
                  </a:lnTo>
                  <a:lnTo>
                    <a:pt x="220" y="4628"/>
                  </a:lnTo>
                  <a:lnTo>
                    <a:pt x="293" y="4482"/>
                  </a:lnTo>
                  <a:lnTo>
                    <a:pt x="390" y="4336"/>
                  </a:lnTo>
                  <a:lnTo>
                    <a:pt x="487" y="4238"/>
                  </a:lnTo>
                  <a:lnTo>
                    <a:pt x="487" y="4238"/>
                  </a:lnTo>
                  <a:lnTo>
                    <a:pt x="682" y="4043"/>
                  </a:lnTo>
                  <a:lnTo>
                    <a:pt x="877" y="3897"/>
                  </a:lnTo>
                  <a:lnTo>
                    <a:pt x="1048" y="3800"/>
                  </a:lnTo>
                  <a:lnTo>
                    <a:pt x="1145" y="3751"/>
                  </a:lnTo>
                  <a:lnTo>
                    <a:pt x="1145" y="3751"/>
                  </a:lnTo>
                  <a:lnTo>
                    <a:pt x="1316" y="3727"/>
                  </a:lnTo>
                  <a:lnTo>
                    <a:pt x="1389" y="3702"/>
                  </a:lnTo>
                  <a:lnTo>
                    <a:pt x="1437" y="3654"/>
                  </a:lnTo>
                  <a:lnTo>
                    <a:pt x="1437" y="3654"/>
                  </a:lnTo>
                  <a:lnTo>
                    <a:pt x="1510" y="3629"/>
                  </a:lnTo>
                  <a:lnTo>
                    <a:pt x="1608" y="3605"/>
                  </a:lnTo>
                  <a:lnTo>
                    <a:pt x="1754" y="3581"/>
                  </a:lnTo>
                  <a:lnTo>
                    <a:pt x="1900" y="3581"/>
                  </a:lnTo>
                  <a:lnTo>
                    <a:pt x="1900" y="3581"/>
                  </a:lnTo>
                  <a:lnTo>
                    <a:pt x="2071" y="3581"/>
                  </a:lnTo>
                  <a:lnTo>
                    <a:pt x="2241" y="3629"/>
                  </a:lnTo>
                  <a:lnTo>
                    <a:pt x="2363" y="3678"/>
                  </a:lnTo>
                  <a:lnTo>
                    <a:pt x="2485" y="3751"/>
                  </a:lnTo>
                  <a:lnTo>
                    <a:pt x="2485" y="3751"/>
                  </a:lnTo>
                  <a:lnTo>
                    <a:pt x="2558" y="3824"/>
                  </a:lnTo>
                  <a:lnTo>
                    <a:pt x="2655" y="3897"/>
                  </a:lnTo>
                  <a:lnTo>
                    <a:pt x="2777" y="3946"/>
                  </a:lnTo>
                  <a:lnTo>
                    <a:pt x="2850" y="3946"/>
                  </a:lnTo>
                  <a:lnTo>
                    <a:pt x="2850" y="3946"/>
                  </a:lnTo>
                  <a:lnTo>
                    <a:pt x="3020" y="3970"/>
                  </a:lnTo>
                  <a:lnTo>
                    <a:pt x="3093" y="4019"/>
                  </a:lnTo>
                  <a:lnTo>
                    <a:pt x="3142" y="4043"/>
                  </a:lnTo>
                  <a:lnTo>
                    <a:pt x="3142" y="4043"/>
                  </a:lnTo>
                  <a:lnTo>
                    <a:pt x="3191" y="4068"/>
                  </a:lnTo>
                  <a:lnTo>
                    <a:pt x="3240" y="4092"/>
                  </a:lnTo>
                  <a:lnTo>
                    <a:pt x="3288" y="4068"/>
                  </a:lnTo>
                  <a:lnTo>
                    <a:pt x="3337" y="4043"/>
                  </a:lnTo>
                  <a:lnTo>
                    <a:pt x="3337" y="4043"/>
                  </a:lnTo>
                  <a:lnTo>
                    <a:pt x="3386" y="4019"/>
                  </a:lnTo>
                  <a:lnTo>
                    <a:pt x="3459" y="3970"/>
                  </a:lnTo>
                  <a:lnTo>
                    <a:pt x="3605" y="3946"/>
                  </a:lnTo>
                  <a:lnTo>
                    <a:pt x="3605" y="3946"/>
                  </a:lnTo>
                  <a:lnTo>
                    <a:pt x="3775" y="3970"/>
                  </a:lnTo>
                  <a:lnTo>
                    <a:pt x="3848" y="4019"/>
                  </a:lnTo>
                  <a:lnTo>
                    <a:pt x="3897" y="4043"/>
                  </a:lnTo>
                  <a:lnTo>
                    <a:pt x="3897" y="4043"/>
                  </a:lnTo>
                  <a:lnTo>
                    <a:pt x="3970" y="4092"/>
                  </a:lnTo>
                  <a:lnTo>
                    <a:pt x="4068" y="4116"/>
                  </a:lnTo>
                  <a:lnTo>
                    <a:pt x="4214" y="4141"/>
                  </a:lnTo>
                  <a:lnTo>
                    <a:pt x="4384" y="4141"/>
                  </a:lnTo>
                  <a:lnTo>
                    <a:pt x="4384" y="4141"/>
                  </a:lnTo>
                  <a:lnTo>
                    <a:pt x="4530" y="4141"/>
                  </a:lnTo>
                  <a:lnTo>
                    <a:pt x="4677" y="4116"/>
                  </a:lnTo>
                  <a:lnTo>
                    <a:pt x="4774" y="4092"/>
                  </a:lnTo>
                  <a:lnTo>
                    <a:pt x="4847" y="4043"/>
                  </a:lnTo>
                  <a:lnTo>
                    <a:pt x="4847" y="4043"/>
                  </a:lnTo>
                  <a:lnTo>
                    <a:pt x="4896" y="3995"/>
                  </a:lnTo>
                  <a:lnTo>
                    <a:pt x="4920" y="3921"/>
                  </a:lnTo>
                  <a:lnTo>
                    <a:pt x="4944" y="3751"/>
                  </a:lnTo>
                  <a:lnTo>
                    <a:pt x="4944" y="3751"/>
                  </a:lnTo>
                  <a:lnTo>
                    <a:pt x="4944" y="3727"/>
                  </a:lnTo>
                  <a:lnTo>
                    <a:pt x="4920" y="3678"/>
                  </a:lnTo>
                  <a:lnTo>
                    <a:pt x="4823" y="3629"/>
                  </a:lnTo>
                  <a:lnTo>
                    <a:pt x="4701" y="3581"/>
                  </a:lnTo>
                  <a:lnTo>
                    <a:pt x="4555" y="3581"/>
                  </a:lnTo>
                  <a:lnTo>
                    <a:pt x="4555" y="3581"/>
                  </a:lnTo>
                  <a:lnTo>
                    <a:pt x="4409" y="3556"/>
                  </a:lnTo>
                  <a:lnTo>
                    <a:pt x="4238" y="3507"/>
                  </a:lnTo>
                  <a:lnTo>
                    <a:pt x="4092" y="3459"/>
                  </a:lnTo>
                  <a:lnTo>
                    <a:pt x="3995" y="3386"/>
                  </a:lnTo>
                  <a:lnTo>
                    <a:pt x="3995" y="3386"/>
                  </a:lnTo>
                  <a:lnTo>
                    <a:pt x="3897" y="3313"/>
                  </a:lnTo>
                  <a:lnTo>
                    <a:pt x="3800" y="3240"/>
                  </a:lnTo>
                  <a:lnTo>
                    <a:pt x="3702" y="3215"/>
                  </a:lnTo>
                  <a:lnTo>
                    <a:pt x="3605" y="3191"/>
                  </a:lnTo>
                  <a:lnTo>
                    <a:pt x="3605" y="3191"/>
                  </a:lnTo>
                  <a:lnTo>
                    <a:pt x="3532" y="3166"/>
                  </a:lnTo>
                  <a:lnTo>
                    <a:pt x="3434" y="3142"/>
                  </a:lnTo>
                  <a:lnTo>
                    <a:pt x="3337" y="3069"/>
                  </a:lnTo>
                  <a:lnTo>
                    <a:pt x="3240" y="2996"/>
                  </a:lnTo>
                  <a:lnTo>
                    <a:pt x="3240" y="2996"/>
                  </a:lnTo>
                  <a:lnTo>
                    <a:pt x="3167" y="2923"/>
                  </a:lnTo>
                  <a:lnTo>
                    <a:pt x="3069" y="2899"/>
                  </a:lnTo>
                  <a:lnTo>
                    <a:pt x="2996" y="2874"/>
                  </a:lnTo>
                  <a:lnTo>
                    <a:pt x="2947" y="2899"/>
                  </a:lnTo>
                  <a:lnTo>
                    <a:pt x="2947" y="2899"/>
                  </a:lnTo>
                  <a:lnTo>
                    <a:pt x="2899" y="2923"/>
                  </a:lnTo>
                  <a:lnTo>
                    <a:pt x="2826" y="2923"/>
                  </a:lnTo>
                  <a:lnTo>
                    <a:pt x="2752" y="2874"/>
                  </a:lnTo>
                  <a:lnTo>
                    <a:pt x="2655" y="2801"/>
                  </a:lnTo>
                  <a:lnTo>
                    <a:pt x="2655" y="2801"/>
                  </a:lnTo>
                  <a:lnTo>
                    <a:pt x="2582" y="2752"/>
                  </a:lnTo>
                  <a:lnTo>
                    <a:pt x="2509" y="2704"/>
                  </a:lnTo>
                  <a:lnTo>
                    <a:pt x="2436" y="2704"/>
                  </a:lnTo>
                  <a:lnTo>
                    <a:pt x="2387" y="2704"/>
                  </a:lnTo>
                  <a:lnTo>
                    <a:pt x="2387" y="2704"/>
                  </a:lnTo>
                  <a:lnTo>
                    <a:pt x="2338" y="2752"/>
                  </a:lnTo>
                  <a:lnTo>
                    <a:pt x="2265" y="2777"/>
                  </a:lnTo>
                  <a:lnTo>
                    <a:pt x="2095" y="2801"/>
                  </a:lnTo>
                  <a:lnTo>
                    <a:pt x="2095" y="2801"/>
                  </a:lnTo>
                  <a:lnTo>
                    <a:pt x="1997" y="2850"/>
                  </a:lnTo>
                  <a:lnTo>
                    <a:pt x="1851" y="2923"/>
                  </a:lnTo>
                  <a:lnTo>
                    <a:pt x="1681" y="3045"/>
                  </a:lnTo>
                  <a:lnTo>
                    <a:pt x="1535" y="3191"/>
                  </a:lnTo>
                  <a:lnTo>
                    <a:pt x="1535" y="3191"/>
                  </a:lnTo>
                  <a:lnTo>
                    <a:pt x="1364" y="3337"/>
                  </a:lnTo>
                  <a:lnTo>
                    <a:pt x="1194" y="3459"/>
                  </a:lnTo>
                  <a:lnTo>
                    <a:pt x="1072" y="3532"/>
                  </a:lnTo>
                  <a:lnTo>
                    <a:pt x="950" y="3581"/>
                  </a:lnTo>
                  <a:lnTo>
                    <a:pt x="950" y="3581"/>
                  </a:lnTo>
                  <a:lnTo>
                    <a:pt x="804" y="3532"/>
                  </a:lnTo>
                  <a:lnTo>
                    <a:pt x="731" y="3507"/>
                  </a:lnTo>
                  <a:lnTo>
                    <a:pt x="682" y="3483"/>
                  </a:lnTo>
                  <a:lnTo>
                    <a:pt x="682" y="3483"/>
                  </a:lnTo>
                  <a:lnTo>
                    <a:pt x="634" y="3434"/>
                  </a:lnTo>
                  <a:lnTo>
                    <a:pt x="609" y="3361"/>
                  </a:lnTo>
                  <a:lnTo>
                    <a:pt x="585" y="3191"/>
                  </a:lnTo>
                  <a:lnTo>
                    <a:pt x="585" y="3191"/>
                  </a:lnTo>
                  <a:lnTo>
                    <a:pt x="609" y="3020"/>
                  </a:lnTo>
                  <a:lnTo>
                    <a:pt x="634" y="2947"/>
                  </a:lnTo>
                  <a:lnTo>
                    <a:pt x="682" y="2899"/>
                  </a:lnTo>
                  <a:lnTo>
                    <a:pt x="682" y="2899"/>
                  </a:lnTo>
                  <a:lnTo>
                    <a:pt x="731" y="2874"/>
                  </a:lnTo>
                  <a:lnTo>
                    <a:pt x="853" y="2850"/>
                  </a:lnTo>
                  <a:lnTo>
                    <a:pt x="999" y="2826"/>
                  </a:lnTo>
                  <a:lnTo>
                    <a:pt x="1145" y="2801"/>
                  </a:lnTo>
                  <a:lnTo>
                    <a:pt x="1145" y="2801"/>
                  </a:lnTo>
                  <a:lnTo>
                    <a:pt x="1291" y="2801"/>
                  </a:lnTo>
                  <a:lnTo>
                    <a:pt x="1413" y="2752"/>
                  </a:lnTo>
                  <a:lnTo>
                    <a:pt x="1486" y="2704"/>
                  </a:lnTo>
                  <a:lnTo>
                    <a:pt x="1510" y="2655"/>
                  </a:lnTo>
                  <a:lnTo>
                    <a:pt x="1535" y="2631"/>
                  </a:lnTo>
                  <a:lnTo>
                    <a:pt x="1535" y="2631"/>
                  </a:lnTo>
                  <a:lnTo>
                    <a:pt x="1486" y="2460"/>
                  </a:lnTo>
                  <a:lnTo>
                    <a:pt x="1462" y="2387"/>
                  </a:lnTo>
                  <a:lnTo>
                    <a:pt x="1437" y="2338"/>
                  </a:lnTo>
                  <a:lnTo>
                    <a:pt x="1437" y="2338"/>
                  </a:lnTo>
                  <a:lnTo>
                    <a:pt x="1389" y="2290"/>
                  </a:lnTo>
                  <a:lnTo>
                    <a:pt x="1389" y="2241"/>
                  </a:lnTo>
                  <a:lnTo>
                    <a:pt x="1389" y="2192"/>
                  </a:lnTo>
                  <a:lnTo>
                    <a:pt x="1437" y="2144"/>
                  </a:lnTo>
                  <a:lnTo>
                    <a:pt x="1437" y="2144"/>
                  </a:lnTo>
                  <a:lnTo>
                    <a:pt x="1486" y="2119"/>
                  </a:lnTo>
                  <a:lnTo>
                    <a:pt x="1559" y="2070"/>
                  </a:lnTo>
                  <a:lnTo>
                    <a:pt x="1705" y="2046"/>
                  </a:lnTo>
                  <a:lnTo>
                    <a:pt x="1705" y="2046"/>
                  </a:lnTo>
                  <a:lnTo>
                    <a:pt x="1803" y="2046"/>
                  </a:lnTo>
                  <a:lnTo>
                    <a:pt x="1900" y="1997"/>
                  </a:lnTo>
                  <a:lnTo>
                    <a:pt x="1997" y="1924"/>
                  </a:lnTo>
                  <a:lnTo>
                    <a:pt x="2095" y="1851"/>
                  </a:lnTo>
                  <a:lnTo>
                    <a:pt x="2095" y="1851"/>
                  </a:lnTo>
                  <a:lnTo>
                    <a:pt x="2168" y="1778"/>
                  </a:lnTo>
                  <a:lnTo>
                    <a:pt x="2241" y="1681"/>
                  </a:lnTo>
                  <a:lnTo>
                    <a:pt x="2265" y="1559"/>
                  </a:lnTo>
                  <a:lnTo>
                    <a:pt x="2290" y="1486"/>
                  </a:lnTo>
                  <a:lnTo>
                    <a:pt x="2290" y="1486"/>
                  </a:lnTo>
                  <a:lnTo>
                    <a:pt x="2265" y="1315"/>
                  </a:lnTo>
                  <a:lnTo>
                    <a:pt x="2217" y="1242"/>
                  </a:lnTo>
                  <a:lnTo>
                    <a:pt x="2192" y="1194"/>
                  </a:lnTo>
                  <a:lnTo>
                    <a:pt x="2192" y="1194"/>
                  </a:lnTo>
                  <a:lnTo>
                    <a:pt x="2192" y="1169"/>
                  </a:lnTo>
                  <a:lnTo>
                    <a:pt x="2192" y="1121"/>
                  </a:lnTo>
                  <a:lnTo>
                    <a:pt x="2265" y="999"/>
                  </a:lnTo>
                  <a:lnTo>
                    <a:pt x="2387" y="828"/>
                  </a:lnTo>
                  <a:lnTo>
                    <a:pt x="2582" y="634"/>
                  </a:lnTo>
                  <a:lnTo>
                    <a:pt x="2582" y="634"/>
                  </a:lnTo>
                  <a:lnTo>
                    <a:pt x="2679" y="536"/>
                  </a:lnTo>
                  <a:lnTo>
                    <a:pt x="2826" y="439"/>
                  </a:lnTo>
                  <a:lnTo>
                    <a:pt x="2972" y="366"/>
                  </a:lnTo>
                  <a:lnTo>
                    <a:pt x="3142" y="293"/>
                  </a:lnTo>
                  <a:lnTo>
                    <a:pt x="3483" y="195"/>
                  </a:lnTo>
                  <a:lnTo>
                    <a:pt x="3654" y="171"/>
                  </a:lnTo>
                  <a:lnTo>
                    <a:pt x="3800" y="146"/>
                  </a:lnTo>
                  <a:lnTo>
                    <a:pt x="3800" y="146"/>
                  </a:lnTo>
                  <a:lnTo>
                    <a:pt x="4116" y="171"/>
                  </a:lnTo>
                  <a:lnTo>
                    <a:pt x="4360" y="171"/>
                  </a:lnTo>
                  <a:lnTo>
                    <a:pt x="4555" y="220"/>
                  </a:lnTo>
                  <a:lnTo>
                    <a:pt x="4652" y="244"/>
                  </a:lnTo>
                  <a:lnTo>
                    <a:pt x="4652" y="244"/>
                  </a:lnTo>
                  <a:lnTo>
                    <a:pt x="4701" y="268"/>
                  </a:lnTo>
                  <a:lnTo>
                    <a:pt x="4750" y="293"/>
                  </a:lnTo>
                  <a:lnTo>
                    <a:pt x="4798" y="268"/>
                  </a:lnTo>
                  <a:lnTo>
                    <a:pt x="4847" y="244"/>
                  </a:lnTo>
                  <a:lnTo>
                    <a:pt x="4847" y="244"/>
                  </a:lnTo>
                  <a:lnTo>
                    <a:pt x="5018" y="195"/>
                  </a:lnTo>
                  <a:lnTo>
                    <a:pt x="5407" y="122"/>
                  </a:lnTo>
                  <a:lnTo>
                    <a:pt x="5821" y="25"/>
                  </a:lnTo>
                  <a:lnTo>
                    <a:pt x="6138"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 name="Google Shape;506;p39"/>
          <p:cNvGrpSpPr/>
          <p:nvPr/>
        </p:nvGrpSpPr>
        <p:grpSpPr>
          <a:xfrm>
            <a:off x="7380365" y="3606172"/>
            <a:ext cx="299463" cy="202260"/>
            <a:chOff x="564675" y="1700625"/>
            <a:chExt cx="465200" cy="314200"/>
          </a:xfrm>
        </p:grpSpPr>
        <p:sp>
          <p:nvSpPr>
            <p:cNvPr id="18" name="Google Shape;507;p39"/>
            <p:cNvSpPr/>
            <p:nvPr/>
          </p:nvSpPr>
          <p:spPr>
            <a:xfrm>
              <a:off x="564675" y="1700625"/>
              <a:ext cx="465200" cy="29250"/>
            </a:xfrm>
            <a:custGeom>
              <a:avLst/>
              <a:gdLst/>
              <a:ahLst/>
              <a:cxnLst/>
              <a:rect l="l" t="t" r="r" b="b"/>
              <a:pathLst>
                <a:path w="18608" h="1170" fill="none" extrusionOk="0">
                  <a:moveTo>
                    <a:pt x="18608" y="1170"/>
                  </a:moveTo>
                  <a:lnTo>
                    <a:pt x="18608" y="488"/>
                  </a:lnTo>
                  <a:lnTo>
                    <a:pt x="18608" y="488"/>
                  </a:lnTo>
                  <a:lnTo>
                    <a:pt x="18608" y="390"/>
                  </a:lnTo>
                  <a:lnTo>
                    <a:pt x="18559" y="293"/>
                  </a:lnTo>
                  <a:lnTo>
                    <a:pt x="18535" y="220"/>
                  </a:lnTo>
                  <a:lnTo>
                    <a:pt x="18462" y="147"/>
                  </a:lnTo>
                  <a:lnTo>
                    <a:pt x="18389" y="74"/>
                  </a:lnTo>
                  <a:lnTo>
                    <a:pt x="18316" y="49"/>
                  </a:lnTo>
                  <a:lnTo>
                    <a:pt x="18218" y="1"/>
                  </a:lnTo>
                  <a:lnTo>
                    <a:pt x="18121" y="1"/>
                  </a:lnTo>
                  <a:lnTo>
                    <a:pt x="488" y="1"/>
                  </a:lnTo>
                  <a:lnTo>
                    <a:pt x="488" y="1"/>
                  </a:lnTo>
                  <a:lnTo>
                    <a:pt x="390" y="1"/>
                  </a:lnTo>
                  <a:lnTo>
                    <a:pt x="293" y="49"/>
                  </a:lnTo>
                  <a:lnTo>
                    <a:pt x="220" y="74"/>
                  </a:lnTo>
                  <a:lnTo>
                    <a:pt x="147" y="147"/>
                  </a:lnTo>
                  <a:lnTo>
                    <a:pt x="74" y="220"/>
                  </a:lnTo>
                  <a:lnTo>
                    <a:pt x="49" y="293"/>
                  </a:lnTo>
                  <a:lnTo>
                    <a:pt x="1" y="390"/>
                  </a:lnTo>
                  <a:lnTo>
                    <a:pt x="1" y="488"/>
                  </a:lnTo>
                  <a:lnTo>
                    <a:pt x="1" y="117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508;p39"/>
            <p:cNvSpPr/>
            <p:nvPr/>
          </p:nvSpPr>
          <p:spPr>
            <a:xfrm>
              <a:off x="564675" y="1732300"/>
              <a:ext cx="465200" cy="272175"/>
            </a:xfrm>
            <a:custGeom>
              <a:avLst/>
              <a:gdLst/>
              <a:ahLst/>
              <a:cxnLst/>
              <a:rect l="l" t="t" r="r" b="b"/>
              <a:pathLst>
                <a:path w="18608" h="10887" fill="none" extrusionOk="0">
                  <a:moveTo>
                    <a:pt x="13493" y="7209"/>
                  </a:moveTo>
                  <a:lnTo>
                    <a:pt x="18608" y="10887"/>
                  </a:lnTo>
                  <a:lnTo>
                    <a:pt x="18608" y="10887"/>
                  </a:lnTo>
                  <a:lnTo>
                    <a:pt x="18608" y="10814"/>
                  </a:lnTo>
                  <a:lnTo>
                    <a:pt x="18608" y="0"/>
                  </a:lnTo>
                  <a:lnTo>
                    <a:pt x="9450" y="6625"/>
                  </a:lnTo>
                  <a:lnTo>
                    <a:pt x="9450" y="6625"/>
                  </a:lnTo>
                  <a:lnTo>
                    <a:pt x="9377" y="6673"/>
                  </a:lnTo>
                  <a:lnTo>
                    <a:pt x="9304" y="6673"/>
                  </a:lnTo>
                  <a:lnTo>
                    <a:pt x="9304" y="6673"/>
                  </a:lnTo>
                  <a:lnTo>
                    <a:pt x="9231" y="6673"/>
                  </a:lnTo>
                  <a:lnTo>
                    <a:pt x="9158" y="6625"/>
                  </a:lnTo>
                  <a:lnTo>
                    <a:pt x="1" y="0"/>
                  </a:lnTo>
                  <a:lnTo>
                    <a:pt x="1" y="10814"/>
                  </a:lnTo>
                  <a:lnTo>
                    <a:pt x="1" y="10814"/>
                  </a:lnTo>
                  <a:lnTo>
                    <a:pt x="1" y="10887"/>
                  </a:lnTo>
                  <a:lnTo>
                    <a:pt x="5115" y="720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509;p39"/>
            <p:cNvSpPr/>
            <p:nvPr/>
          </p:nvSpPr>
          <p:spPr>
            <a:xfrm>
              <a:off x="572600" y="2014200"/>
              <a:ext cx="449375" cy="625"/>
            </a:xfrm>
            <a:custGeom>
              <a:avLst/>
              <a:gdLst/>
              <a:ahLst/>
              <a:cxnLst/>
              <a:rect l="l" t="t" r="r" b="b"/>
              <a:pathLst>
                <a:path w="17975" h="25" fill="none" extrusionOk="0">
                  <a:moveTo>
                    <a:pt x="0" y="0"/>
                  </a:moveTo>
                  <a:lnTo>
                    <a:pt x="0" y="0"/>
                  </a:lnTo>
                  <a:lnTo>
                    <a:pt x="98" y="25"/>
                  </a:lnTo>
                  <a:lnTo>
                    <a:pt x="171" y="25"/>
                  </a:lnTo>
                  <a:lnTo>
                    <a:pt x="17804" y="25"/>
                  </a:lnTo>
                  <a:lnTo>
                    <a:pt x="17804" y="25"/>
                  </a:lnTo>
                  <a:lnTo>
                    <a:pt x="17877" y="25"/>
                  </a:lnTo>
                  <a:lnTo>
                    <a:pt x="17974"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116818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7326</TotalTime>
  <Words>6001</Words>
  <Application>Microsoft Office PowerPoint</Application>
  <PresentationFormat>Widescreen</PresentationFormat>
  <Paragraphs>389</Paragraphs>
  <Slides>68</Slides>
  <Notes>5</Notes>
  <HiddenSlides>0</HiddenSlides>
  <MMClips>6</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68</vt:i4>
      </vt:variant>
    </vt:vector>
  </HeadingPairs>
  <TitlesOfParts>
    <vt:vector size="76" baseType="lpstr">
      <vt:lpstr>Arial</vt:lpstr>
      <vt:lpstr>Calibri</vt:lpstr>
      <vt:lpstr>Calibri Light</vt:lpstr>
      <vt:lpstr>Lucida Grande</vt:lpstr>
      <vt:lpstr>Quattrocento Sans</vt:lpstr>
      <vt:lpstr>Times New Roman</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Keane</dc:creator>
  <cp:lastModifiedBy>Grace Lyons</cp:lastModifiedBy>
  <cp:revision>635</cp:revision>
  <dcterms:created xsi:type="dcterms:W3CDTF">2018-09-19T09:23:58Z</dcterms:created>
  <dcterms:modified xsi:type="dcterms:W3CDTF">2020-05-21T05:51:13Z</dcterms:modified>
</cp:coreProperties>
</file>