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4"/>
  </p:notesMasterIdLst>
  <p:handoutMasterIdLst>
    <p:handoutMasterId r:id="rId65"/>
  </p:handoutMasterIdLst>
  <p:sldIdLst>
    <p:sldId id="260" r:id="rId2"/>
    <p:sldId id="310" r:id="rId3"/>
    <p:sldId id="437" r:id="rId4"/>
    <p:sldId id="449" r:id="rId5"/>
    <p:sldId id="450" r:id="rId6"/>
    <p:sldId id="445" r:id="rId7"/>
    <p:sldId id="540" r:id="rId8"/>
    <p:sldId id="446" r:id="rId9"/>
    <p:sldId id="447" r:id="rId10"/>
    <p:sldId id="438" r:id="rId11"/>
    <p:sldId id="542" r:id="rId12"/>
    <p:sldId id="541" r:id="rId13"/>
    <p:sldId id="544" r:id="rId14"/>
    <p:sldId id="543" r:id="rId15"/>
    <p:sldId id="439" r:id="rId16"/>
    <p:sldId id="452" r:id="rId17"/>
    <p:sldId id="453" r:id="rId18"/>
    <p:sldId id="454" r:id="rId19"/>
    <p:sldId id="455" r:id="rId20"/>
    <p:sldId id="456" r:id="rId21"/>
    <p:sldId id="451" r:id="rId22"/>
    <p:sldId id="531" r:id="rId23"/>
    <p:sldId id="570" r:id="rId24"/>
    <p:sldId id="457" r:id="rId25"/>
    <p:sldId id="533" r:id="rId26"/>
    <p:sldId id="530" r:id="rId27"/>
    <p:sldId id="532" r:id="rId28"/>
    <p:sldId id="535" r:id="rId29"/>
    <p:sldId id="569" r:id="rId30"/>
    <p:sldId id="536" r:id="rId31"/>
    <p:sldId id="534" r:id="rId32"/>
    <p:sldId id="537" r:id="rId33"/>
    <p:sldId id="556" r:id="rId34"/>
    <p:sldId id="538" r:id="rId35"/>
    <p:sldId id="539" r:id="rId36"/>
    <p:sldId id="441" r:id="rId37"/>
    <p:sldId id="546" r:id="rId38"/>
    <p:sldId id="548" r:id="rId39"/>
    <p:sldId id="550" r:id="rId40"/>
    <p:sldId id="551" r:id="rId41"/>
    <p:sldId id="552" r:id="rId42"/>
    <p:sldId id="553" r:id="rId43"/>
    <p:sldId id="554" r:id="rId44"/>
    <p:sldId id="555" r:id="rId45"/>
    <p:sldId id="567" r:id="rId46"/>
    <p:sldId id="442" r:id="rId47"/>
    <p:sldId id="558" r:id="rId48"/>
    <p:sldId id="560" r:id="rId49"/>
    <p:sldId id="571" r:id="rId50"/>
    <p:sldId id="561" r:id="rId51"/>
    <p:sldId id="572" r:id="rId52"/>
    <p:sldId id="573" r:id="rId53"/>
    <p:sldId id="443" r:id="rId54"/>
    <p:sldId id="547" r:id="rId55"/>
    <p:sldId id="545" r:id="rId56"/>
    <p:sldId id="557" r:id="rId57"/>
    <p:sldId id="565" r:id="rId58"/>
    <p:sldId id="564" r:id="rId59"/>
    <p:sldId id="566" r:id="rId60"/>
    <p:sldId id="568" r:id="rId61"/>
    <p:sldId id="429" r:id="rId62"/>
    <p:sldId id="309" r:id="rId6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D6E6C"/>
    <a:srgbClr val="F38B00"/>
    <a:srgbClr val="16A8D3"/>
    <a:srgbClr val="D82F27"/>
    <a:srgbClr val="B6BD00"/>
    <a:srgbClr val="EA1D76"/>
    <a:srgbClr val="ED7523"/>
    <a:srgbClr val="1896BA"/>
    <a:srgbClr val="0E3C55"/>
    <a:srgbClr val="AC94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697" autoAdjust="0"/>
    <p:restoredTop sz="94729"/>
  </p:normalViewPr>
  <p:slideViewPr>
    <p:cSldViewPr snapToGrid="0" snapToObjects="1">
      <p:cViewPr varScale="1">
        <p:scale>
          <a:sx n="52" d="100"/>
          <a:sy n="52" d="100"/>
        </p:scale>
        <p:origin x="597" y="62"/>
      </p:cViewPr>
      <p:guideLst/>
    </p:cSldViewPr>
  </p:slideViewPr>
  <p:notesTextViewPr>
    <p:cViewPr>
      <p:scale>
        <a:sx n="1" d="1"/>
        <a:sy n="1" d="1"/>
      </p:scale>
      <p:origin x="0" y="0"/>
    </p:cViewPr>
  </p:notesTextViewPr>
  <p:sorterViewPr>
    <p:cViewPr varScale="1">
      <p:scale>
        <a:sx n="1" d="1"/>
        <a:sy n="1" d="1"/>
      </p:scale>
      <p:origin x="0" y="-14551"/>
    </p:cViewPr>
  </p:sorterViewPr>
  <p:notesViewPr>
    <p:cSldViewPr snapToGrid="0" snapToObjects="1">
      <p:cViewPr varScale="1">
        <p:scale>
          <a:sx n="87" d="100"/>
          <a:sy n="87" d="100"/>
        </p:scale>
        <p:origin x="3904" y="19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174B3AB-1076-3847-9704-2735AAE6E6FB}" type="datetimeFigureOut">
              <a:rPr lang="en-US" smtClean="0"/>
              <a:t>5/20/2020</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9C00C95-E645-9447-A3F8-A17F92449908}" type="slidenum">
              <a:rPr lang="en-US" smtClean="0"/>
              <a:t>‹#›</a:t>
            </a:fld>
            <a:endParaRPr lang="en-US"/>
          </a:p>
        </p:txBody>
      </p:sp>
    </p:spTree>
    <p:extLst>
      <p:ext uri="{BB962C8B-B14F-4D97-AF65-F5344CB8AC3E}">
        <p14:creationId xmlns:p14="http://schemas.microsoft.com/office/powerpoint/2010/main" val="14943909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C7370B-66A1-AB42-84E0-A4E6FD88C2A5}" type="datetimeFigureOut">
              <a:rPr lang="en-US" smtClean="0"/>
              <a:t>5/20/2020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4AC054-D004-974A-8D8E-E228282ED491}" type="slidenum">
              <a:rPr lang="en-US" smtClean="0"/>
              <a:t>‹#›</a:t>
            </a:fld>
            <a:endParaRPr lang="en-US" dirty="0"/>
          </a:p>
        </p:txBody>
      </p:sp>
    </p:spTree>
    <p:extLst>
      <p:ext uri="{BB962C8B-B14F-4D97-AF65-F5344CB8AC3E}">
        <p14:creationId xmlns:p14="http://schemas.microsoft.com/office/powerpoint/2010/main" val="3810353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334AC054-D004-974A-8D8E-E228282ED491}" type="slidenum">
              <a:rPr lang="en-US" smtClean="0"/>
              <a:t>2</a:t>
            </a:fld>
            <a:endParaRPr lang="en-US" dirty="0"/>
          </a:p>
        </p:txBody>
      </p:sp>
    </p:spTree>
    <p:extLst>
      <p:ext uri="{BB962C8B-B14F-4D97-AF65-F5344CB8AC3E}">
        <p14:creationId xmlns:p14="http://schemas.microsoft.com/office/powerpoint/2010/main" val="17085226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ext to left - photo on right - NAVY">
    <p:spTree>
      <p:nvGrpSpPr>
        <p:cNvPr id="1" name=""/>
        <p:cNvGrpSpPr/>
        <p:nvPr/>
      </p:nvGrpSpPr>
      <p:grpSpPr>
        <a:xfrm>
          <a:off x="0" y="0"/>
          <a:ext cx="0" cy="0"/>
          <a:chOff x="0" y="0"/>
          <a:chExt cx="0" cy="0"/>
        </a:xfrm>
      </p:grpSpPr>
      <p:sp>
        <p:nvSpPr>
          <p:cNvPr id="13" name="Rectangle 12"/>
          <p:cNvSpPr/>
          <p:nvPr userDrawn="1"/>
        </p:nvSpPr>
        <p:spPr>
          <a:xfrm>
            <a:off x="0" y="-1"/>
            <a:ext cx="12192000" cy="6858001"/>
          </a:xfrm>
          <a:prstGeom prst="rect">
            <a:avLst/>
          </a:prstGeom>
          <a:solidFill>
            <a:srgbClr val="16A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424669" y="528535"/>
            <a:ext cx="5666415" cy="1446550"/>
          </a:xfrm>
          <a:prstGeom prst="rect">
            <a:avLst/>
          </a:prstGeom>
        </p:spPr>
        <p:txBody>
          <a:bodyPr wrap="square">
            <a:spAutoFit/>
          </a:bodyPr>
          <a:lstStyle/>
          <a:p>
            <a:pPr fontAlgn="base"/>
            <a:r>
              <a:rPr lang="en-IE" sz="4400" b="0" i="0" u="none" strike="noStrike" kern="1200" dirty="0">
                <a:solidFill>
                  <a:schemeClr val="bg1"/>
                </a:solidFill>
                <a:effectLst/>
                <a:latin typeface="+mn-lt"/>
                <a:ea typeface="+mn-ea"/>
                <a:cs typeface="+mn-cs"/>
              </a:rPr>
              <a:t>WELCOME TO THE </a:t>
            </a:r>
            <a:r>
              <a:rPr lang="en-IE" sz="4400" b="1" i="0" u="none" strike="noStrike" kern="1200" dirty="0">
                <a:solidFill>
                  <a:schemeClr val="bg1"/>
                </a:solidFill>
                <a:effectLst/>
                <a:latin typeface="+mn-lt"/>
                <a:ea typeface="+mn-ea"/>
                <a:cs typeface="+mn-cs"/>
              </a:rPr>
              <a:t>PROMISE </a:t>
            </a:r>
            <a:r>
              <a:rPr lang="en-IE" sz="4400" b="0" i="0" u="none" strike="noStrike" kern="1200" dirty="0">
                <a:solidFill>
                  <a:schemeClr val="bg1"/>
                </a:solidFill>
                <a:effectLst/>
                <a:latin typeface="+mn-lt"/>
                <a:ea typeface="+mn-ea"/>
                <a:cs typeface="+mn-cs"/>
              </a:rPr>
              <a:t>POWERPOINT</a:t>
            </a:r>
            <a:endParaRPr lang="en-IE" sz="3600" baseline="0" dirty="0">
              <a:solidFill>
                <a:schemeClr val="bg1"/>
              </a:solidFill>
              <a:latin typeface="+mn-lt"/>
              <a:ea typeface="Quattrocento Sans"/>
              <a:cs typeface="Quattrocento Sans"/>
              <a:sym typeface="Quattrocento Sans"/>
            </a:endParaRPr>
          </a:p>
        </p:txBody>
      </p:sp>
      <p:sp>
        <p:nvSpPr>
          <p:cNvPr id="15" name="Rectangle 14"/>
          <p:cNvSpPr/>
          <p:nvPr userDrawn="1"/>
        </p:nvSpPr>
        <p:spPr>
          <a:xfrm>
            <a:off x="7062018" y="866550"/>
            <a:ext cx="4589207" cy="5724644"/>
          </a:xfrm>
          <a:prstGeom prst="rect">
            <a:avLst/>
          </a:prstGeom>
        </p:spPr>
        <p:txBody>
          <a:bodyPr wrap="square">
            <a:spAutoFit/>
          </a:bodyPr>
          <a:lstStyle/>
          <a:p>
            <a:pPr fontAlgn="base"/>
            <a:r>
              <a:rPr lang="en-IE" sz="3000" b="0" i="0" u="none" strike="noStrike" kern="1200" dirty="0">
                <a:solidFill>
                  <a:schemeClr val="bg1"/>
                </a:solidFill>
                <a:effectLst/>
                <a:latin typeface="+mn-lt"/>
                <a:ea typeface="+mn-ea"/>
                <a:cs typeface="+mn-cs"/>
              </a:rPr>
              <a:t>FEATURES OF THE</a:t>
            </a:r>
          </a:p>
          <a:p>
            <a:pPr fontAlgn="base"/>
            <a:r>
              <a:rPr lang="en-IE" sz="3000" b="1" i="0" u="none" strike="noStrike" kern="1200" dirty="0">
                <a:solidFill>
                  <a:schemeClr val="bg1"/>
                </a:solidFill>
                <a:effectLst/>
                <a:latin typeface="+mn-lt"/>
                <a:ea typeface="+mn-ea"/>
                <a:cs typeface="+mn-cs"/>
              </a:rPr>
              <a:t>PROMISE </a:t>
            </a:r>
            <a:r>
              <a:rPr lang="en-IE" sz="3000" b="0" i="0" u="none" strike="noStrike" kern="1200" dirty="0">
                <a:solidFill>
                  <a:schemeClr val="bg1"/>
                </a:solidFill>
                <a:effectLst/>
                <a:latin typeface="+mn-lt"/>
                <a:ea typeface="+mn-ea"/>
                <a:cs typeface="+mn-cs"/>
              </a:rPr>
              <a:t>POWERPOINT:</a:t>
            </a:r>
          </a:p>
          <a:p>
            <a:pPr fontAlgn="base"/>
            <a:endParaRPr lang="en-IE" sz="3000" b="0" i="0" u="none" strike="noStrike" kern="1200" dirty="0">
              <a:solidFill>
                <a:schemeClr val="bg1"/>
              </a:solidFill>
              <a:effectLst/>
              <a:latin typeface="+mn-lt"/>
              <a:ea typeface="+mn-ea"/>
              <a:cs typeface="+mn-cs"/>
            </a:endParaRPr>
          </a:p>
          <a:p>
            <a:pPr marL="342900" indent="-342900" fontAlgn="base">
              <a:buFont typeface="Arial" charset="0"/>
              <a:buChar char="•"/>
            </a:pPr>
            <a:r>
              <a:rPr lang="en-IE" sz="2400" b="0" i="0" u="none" strike="noStrike" kern="1200" dirty="0">
                <a:solidFill>
                  <a:schemeClr val="bg1"/>
                </a:solidFill>
                <a:effectLst/>
                <a:latin typeface="+mn-lt"/>
                <a:ea typeface="+mn-ea"/>
                <a:cs typeface="+mn-cs"/>
              </a:rPr>
              <a:t>Set up in widescreen format. </a:t>
            </a:r>
          </a:p>
          <a:p>
            <a:pPr marL="342900" indent="-342900" fontAlgn="base">
              <a:buFont typeface="Arial" charset="0"/>
              <a:buChar char="•"/>
            </a:pPr>
            <a:r>
              <a:rPr lang="en-IE" sz="2400" b="0" i="0" u="none" strike="noStrike" kern="1200" dirty="0">
                <a:solidFill>
                  <a:schemeClr val="bg1"/>
                </a:solidFill>
                <a:effectLst/>
                <a:latin typeface="+mn-lt"/>
                <a:ea typeface="+mn-ea"/>
                <a:cs typeface="+mn-cs"/>
              </a:rPr>
              <a:t>50 slide layouts to choose from</a:t>
            </a:r>
          </a:p>
          <a:p>
            <a:pPr marL="342900" indent="-342900" fontAlgn="base">
              <a:buFont typeface="Arial" charset="0"/>
              <a:buChar char="•"/>
            </a:pPr>
            <a:r>
              <a:rPr lang="en-IE" sz="2400" b="0" i="0" u="none" strike="noStrike" kern="1200" dirty="0">
                <a:solidFill>
                  <a:schemeClr val="bg1"/>
                </a:solidFill>
                <a:effectLst/>
                <a:latin typeface="+mn-lt"/>
                <a:ea typeface="+mn-ea"/>
                <a:cs typeface="+mn-cs"/>
              </a:rPr>
              <a:t>4 Colour variations using the            </a:t>
            </a:r>
            <a:r>
              <a:rPr lang="en-IE" sz="2400" b="1" i="0" u="none" strike="noStrike" kern="1200" dirty="0">
                <a:solidFill>
                  <a:schemeClr val="bg1"/>
                </a:solidFill>
                <a:effectLst/>
                <a:latin typeface="+mn-lt"/>
                <a:ea typeface="+mn-ea"/>
                <a:cs typeface="+mn-cs"/>
              </a:rPr>
              <a:t>PROMISE</a:t>
            </a:r>
            <a:r>
              <a:rPr lang="en-IE" sz="2400" b="0" i="0" u="none" strike="noStrike" kern="1200" baseline="0" dirty="0">
                <a:solidFill>
                  <a:schemeClr val="bg1"/>
                </a:solidFill>
                <a:effectLst/>
                <a:latin typeface="+mn-lt"/>
                <a:ea typeface="+mn-ea"/>
                <a:cs typeface="+mn-cs"/>
              </a:rPr>
              <a:t> </a:t>
            </a:r>
            <a:r>
              <a:rPr lang="en-IE" sz="2400" b="0" i="0" u="none" strike="noStrike" kern="1200" dirty="0">
                <a:solidFill>
                  <a:schemeClr val="bg1"/>
                </a:solidFill>
                <a:effectLst/>
                <a:latin typeface="+mn-lt"/>
                <a:ea typeface="+mn-ea"/>
                <a:cs typeface="+mn-cs"/>
              </a:rPr>
              <a:t>Brand Colours</a:t>
            </a:r>
          </a:p>
          <a:p>
            <a:pPr marL="342900" indent="-342900" fontAlgn="base">
              <a:buFont typeface="Arial" charset="0"/>
              <a:buChar char="•"/>
            </a:pPr>
            <a:r>
              <a:rPr lang="en-IE" sz="2400" b="0" i="0" u="none" strike="noStrike" kern="1200" dirty="0">
                <a:solidFill>
                  <a:schemeClr val="bg1"/>
                </a:solidFill>
                <a:effectLst/>
                <a:latin typeface="+mn-lt"/>
                <a:ea typeface="+mn-ea"/>
                <a:cs typeface="+mn-cs"/>
              </a:rPr>
              <a:t>Based on Master Slides design</a:t>
            </a:r>
          </a:p>
          <a:p>
            <a:pPr marL="342900" indent="-342900" fontAlgn="base">
              <a:buFont typeface="Arial" charset="0"/>
              <a:buChar char="•"/>
            </a:pPr>
            <a:r>
              <a:rPr lang="en-IE" sz="2400" b="0" i="0" u="none" strike="noStrike" kern="1200" dirty="0">
                <a:solidFill>
                  <a:schemeClr val="bg1"/>
                </a:solidFill>
                <a:effectLst/>
                <a:latin typeface="+mn-lt"/>
                <a:ea typeface="+mn-ea"/>
                <a:cs typeface="+mn-cs"/>
              </a:rPr>
              <a:t>Easy Drag and Drop to change picture</a:t>
            </a:r>
          </a:p>
          <a:p>
            <a:pPr marL="342900" indent="-342900" fontAlgn="base">
              <a:buFont typeface="Arial" charset="0"/>
              <a:buChar char="•"/>
            </a:pPr>
            <a:r>
              <a:rPr lang="en-IE" sz="2400" b="0" i="0" u="none" strike="noStrike" kern="1200" dirty="0">
                <a:solidFill>
                  <a:schemeClr val="bg1"/>
                </a:solidFill>
                <a:effectLst/>
                <a:latin typeface="+mn-lt"/>
                <a:ea typeface="+mn-ea"/>
                <a:cs typeface="+mn-cs"/>
              </a:rPr>
              <a:t>80 easy editable icons</a:t>
            </a:r>
          </a:p>
          <a:p>
            <a:pPr marL="342900" indent="-342900" fontAlgn="base">
              <a:buFont typeface="Arial" charset="0"/>
              <a:buChar char="•"/>
            </a:pPr>
            <a:r>
              <a:rPr lang="en-IE" sz="2400" b="0" i="0" u="none" strike="noStrike" kern="1200" dirty="0">
                <a:solidFill>
                  <a:schemeClr val="bg1"/>
                </a:solidFill>
                <a:effectLst/>
                <a:latin typeface="+mn-lt"/>
                <a:ea typeface="+mn-ea"/>
                <a:cs typeface="+mn-cs"/>
              </a:rPr>
              <a:t>Easy and Fully editable in PowerPoint</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600" b="0" i="0" u="none" strike="noStrike" kern="1200" dirty="0">
                <a:solidFill>
                  <a:schemeClr val="bg1"/>
                </a:solidFill>
                <a:effectLst/>
                <a:latin typeface="+mn-lt"/>
                <a:ea typeface="+mn-ea"/>
                <a:cs typeface="+mn-cs"/>
              </a:rPr>
              <a:t>		</a:t>
            </a:r>
            <a:endParaRPr lang="en-IE" sz="3600" baseline="0" dirty="0">
              <a:solidFill>
                <a:schemeClr val="bg1"/>
              </a:solidFill>
              <a:latin typeface="+mn-lt"/>
              <a:ea typeface="Quattrocento Sans"/>
              <a:cs typeface="Quattrocento Sans"/>
              <a:sym typeface="Quattrocento Sans"/>
            </a:endParaRPr>
          </a:p>
        </p:txBody>
      </p:sp>
      <p:sp>
        <p:nvSpPr>
          <p:cNvPr id="16" name="Rectangle 15"/>
          <p:cNvSpPr/>
          <p:nvPr userDrawn="1"/>
        </p:nvSpPr>
        <p:spPr>
          <a:xfrm>
            <a:off x="424669" y="3172202"/>
            <a:ext cx="5327201" cy="2677656"/>
          </a:xfrm>
          <a:prstGeom prst="rect">
            <a:avLst/>
          </a:prstGeom>
        </p:spPr>
        <p:txBody>
          <a:bodyPr wrap="square">
            <a:spAutoFit/>
          </a:bodyPr>
          <a:lstStyle/>
          <a:p>
            <a:pPr fontAlgn="base"/>
            <a:r>
              <a:rPr lang="en-IE" sz="2400" b="0" i="0" u="none" strike="noStrike" kern="1200" dirty="0">
                <a:solidFill>
                  <a:schemeClr val="bg1"/>
                </a:solidFill>
                <a:effectLst/>
                <a:latin typeface="+mn-lt"/>
                <a:ea typeface="+mn-ea"/>
                <a:cs typeface="+mn-cs"/>
              </a:rPr>
              <a:t>Our aim is to have a consistent “look and feel” throughout our branding material including our PowerPoint.</a:t>
            </a:r>
            <a:r>
              <a:rPr lang="en-IE" sz="2400" b="0" i="0" u="none" strike="noStrike" kern="1200" baseline="0" dirty="0">
                <a:solidFill>
                  <a:schemeClr val="bg1"/>
                </a:solidFill>
                <a:effectLst/>
                <a:latin typeface="+mn-lt"/>
                <a:ea typeface="+mn-ea"/>
                <a:cs typeface="+mn-cs"/>
              </a:rPr>
              <a:t> </a:t>
            </a:r>
          </a:p>
          <a:p>
            <a:pPr fontAlgn="base"/>
            <a:endParaRPr lang="en-IE" sz="2400" b="0" i="0" u="none" strike="noStrike" kern="1200" baseline="0" dirty="0">
              <a:solidFill>
                <a:schemeClr val="bg1"/>
              </a:solidFill>
              <a:effectLst/>
              <a:latin typeface="+mn-lt"/>
              <a:ea typeface="+mn-ea"/>
              <a:cs typeface="+mn-cs"/>
            </a:endParaRPr>
          </a:p>
          <a:p>
            <a:pPr fontAlgn="base"/>
            <a:r>
              <a:rPr lang="en-IE" sz="2400" b="0" i="0" u="none" strike="noStrike" kern="1200" dirty="0">
                <a:solidFill>
                  <a:schemeClr val="bg1"/>
                </a:solidFill>
                <a:effectLst/>
                <a:latin typeface="+mn-lt"/>
                <a:ea typeface="+mn-ea"/>
                <a:cs typeface="+mn-cs"/>
              </a:rPr>
              <a:t>The slide layouts within this PowerPoint  will give you a great deal of creative </a:t>
            </a:r>
            <a:r>
              <a:rPr lang="en-IE" sz="2400" b="0" i="0" u="none" strike="noStrike" kern="1200" dirty="0" err="1">
                <a:solidFill>
                  <a:schemeClr val="bg1"/>
                </a:solidFill>
                <a:effectLst/>
                <a:latin typeface="+mn-lt"/>
                <a:ea typeface="+mn-ea"/>
                <a:cs typeface="+mn-cs"/>
              </a:rPr>
              <a:t>flexibily</a:t>
            </a:r>
            <a:r>
              <a:rPr lang="en-IE" sz="2400" b="0" i="0" u="none" strike="noStrike" kern="1200" dirty="0">
                <a:solidFill>
                  <a:schemeClr val="bg1"/>
                </a:solidFill>
                <a:effectLst/>
                <a:latin typeface="+mn-lt"/>
                <a:ea typeface="+mn-ea"/>
                <a:cs typeface="+mn-cs"/>
              </a:rPr>
              <a:t> when creating your Presentation.</a:t>
            </a:r>
            <a:endParaRPr lang="en-IE" sz="3600" baseline="0" dirty="0">
              <a:solidFill>
                <a:schemeClr val="bg1"/>
              </a:solidFill>
              <a:latin typeface="+mn-lt"/>
              <a:ea typeface="Quattrocento Sans"/>
              <a:cs typeface="Quattrocento Sans"/>
              <a:sym typeface="Quattrocento Sans"/>
            </a:endParaRPr>
          </a:p>
        </p:txBody>
      </p:sp>
      <p:cxnSp>
        <p:nvCxnSpPr>
          <p:cNvPr id="17" name="Straight Connector 16"/>
          <p:cNvCxnSpPr/>
          <p:nvPr userDrawn="1"/>
        </p:nvCxnSpPr>
        <p:spPr>
          <a:xfrm>
            <a:off x="6592529" y="-1"/>
            <a:ext cx="0" cy="66810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flipH="1">
            <a:off x="0" y="2503620"/>
            <a:ext cx="659252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ont Slide">
    <p:spTree>
      <p:nvGrpSpPr>
        <p:cNvPr id="1" name=""/>
        <p:cNvGrpSpPr/>
        <p:nvPr/>
      </p:nvGrpSpPr>
      <p:grpSpPr>
        <a:xfrm>
          <a:off x="0" y="0"/>
          <a:ext cx="0" cy="0"/>
          <a:chOff x="0" y="0"/>
          <a:chExt cx="0" cy="0"/>
        </a:xfrm>
      </p:grpSpPr>
      <p:sp>
        <p:nvSpPr>
          <p:cNvPr id="22" name="Rectangle 21"/>
          <p:cNvSpPr/>
          <p:nvPr userDrawn="1"/>
        </p:nvSpPr>
        <p:spPr>
          <a:xfrm>
            <a:off x="0" y="-1"/>
            <a:ext cx="12192000" cy="6858001"/>
          </a:xfrm>
          <a:prstGeom prst="rect">
            <a:avLst/>
          </a:prstGeom>
          <a:solidFill>
            <a:srgbClr val="B6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userDrawn="1"/>
        </p:nvSpPr>
        <p:spPr>
          <a:xfrm>
            <a:off x="424669" y="528535"/>
            <a:ext cx="5666415" cy="1446550"/>
          </a:xfrm>
          <a:prstGeom prst="rect">
            <a:avLst/>
          </a:prstGeom>
        </p:spPr>
        <p:txBody>
          <a:bodyPr wrap="square">
            <a:spAutoFit/>
          </a:bodyPr>
          <a:lstStyle/>
          <a:p>
            <a:pPr fontAlgn="base"/>
            <a:r>
              <a:rPr lang="en-IE" sz="4400" b="1" i="0" u="none" strike="noStrike" kern="1200" baseline="0" dirty="0">
                <a:solidFill>
                  <a:schemeClr val="bg1"/>
                </a:solidFill>
                <a:effectLst/>
                <a:latin typeface="+mn-lt"/>
                <a:ea typeface="+mn-ea"/>
                <a:cs typeface="+mn-cs"/>
                <a:sym typeface="Quattrocento Sans"/>
              </a:rPr>
              <a:t>PROMISE </a:t>
            </a:r>
          </a:p>
          <a:p>
            <a:pPr fontAlgn="base"/>
            <a:r>
              <a:rPr lang="en-IE" sz="4400" b="0" i="0" u="none" strike="noStrike" kern="1200" baseline="0" dirty="0">
                <a:solidFill>
                  <a:schemeClr val="bg1"/>
                </a:solidFill>
                <a:effectLst/>
                <a:latin typeface="+mn-lt"/>
                <a:ea typeface="+mn-ea"/>
                <a:cs typeface="+mn-cs"/>
                <a:sym typeface="Quattrocento Sans"/>
              </a:rPr>
              <a:t>FONT TYPEFACE &amp; SIZE</a:t>
            </a:r>
            <a:endParaRPr lang="en-IE" sz="3600" baseline="0" dirty="0">
              <a:solidFill>
                <a:schemeClr val="bg1"/>
              </a:solidFill>
              <a:latin typeface="+mn-lt"/>
              <a:ea typeface="Quattrocento Sans"/>
              <a:cs typeface="Quattrocento Sans"/>
              <a:sym typeface="Quattrocento Sans"/>
            </a:endParaRPr>
          </a:p>
        </p:txBody>
      </p:sp>
      <p:sp>
        <p:nvSpPr>
          <p:cNvPr id="11" name="Rectangle 10"/>
          <p:cNvSpPr/>
          <p:nvPr userDrawn="1"/>
        </p:nvSpPr>
        <p:spPr>
          <a:xfrm>
            <a:off x="7093974" y="1633466"/>
            <a:ext cx="4589207" cy="4708981"/>
          </a:xfrm>
          <a:prstGeom prst="rect">
            <a:avLst/>
          </a:prstGeom>
        </p:spPr>
        <p:txBody>
          <a:bodyPr wrap="square">
            <a:spAutoFit/>
          </a:bodyPr>
          <a:lstStyle/>
          <a:p>
            <a:pPr fontAlgn="base"/>
            <a:r>
              <a:rPr lang="en-IE" sz="3000" b="0" i="0" u="none" strike="noStrike" kern="1200" dirty="0">
                <a:solidFill>
                  <a:schemeClr val="bg1"/>
                </a:solidFill>
                <a:effectLst/>
                <a:latin typeface="+mn-lt"/>
                <a:ea typeface="+mn-ea"/>
                <a:cs typeface="+mn-cs"/>
              </a:rPr>
              <a:t>PLEASE</a:t>
            </a:r>
            <a:r>
              <a:rPr lang="en-IE" sz="3000" b="0" i="0" u="none" strike="noStrike" kern="1200" baseline="0" dirty="0">
                <a:solidFill>
                  <a:schemeClr val="bg1"/>
                </a:solidFill>
                <a:effectLst/>
                <a:latin typeface="+mn-lt"/>
                <a:ea typeface="+mn-ea"/>
                <a:cs typeface="+mn-cs"/>
              </a:rPr>
              <a:t> ENSURE TO KEEP FONTS AS PER THE LAYOUT</a:t>
            </a:r>
            <a:endParaRPr lang="en-IE" sz="3000" b="0" i="0" u="none" strike="noStrike" kern="1200" dirty="0">
              <a:solidFill>
                <a:schemeClr val="bg1"/>
              </a:solidFill>
              <a:effectLst/>
              <a:latin typeface="+mn-lt"/>
              <a:ea typeface="+mn-ea"/>
              <a:cs typeface="+mn-cs"/>
            </a:endParaRPr>
          </a:p>
          <a:p>
            <a:pPr fontAlgn="base"/>
            <a:endParaRPr lang="en-IE" sz="3000" b="0" i="0" u="none" strike="noStrike" kern="1200" dirty="0">
              <a:solidFill>
                <a:schemeClr val="bg1"/>
              </a:solidFill>
              <a:effectLst/>
              <a:latin typeface="+mn-lt"/>
              <a:ea typeface="+mn-ea"/>
              <a:cs typeface="+mn-cs"/>
            </a:endParaRPr>
          </a:p>
          <a:p>
            <a:pPr marL="0" lvl="0" indent="0" algn="l" rtl="0">
              <a:spcBef>
                <a:spcPts val="0"/>
              </a:spcBef>
              <a:spcAft>
                <a:spcPts val="0"/>
              </a:spcAft>
              <a:buClr>
                <a:schemeClr val="dk1"/>
              </a:buClr>
              <a:buSzPts val="1100"/>
              <a:buFont typeface="Arial"/>
              <a:buNone/>
            </a:pPr>
            <a:r>
              <a:rPr lang="en-IE" sz="3000" b="0" i="0" u="none" strike="noStrike" kern="1200" dirty="0">
                <a:solidFill>
                  <a:schemeClr val="bg1"/>
                </a:solidFill>
                <a:effectLst/>
                <a:latin typeface="+mn-lt"/>
                <a:ea typeface="+mn-ea"/>
                <a:cs typeface="+mn-cs"/>
              </a:rPr>
              <a:t>48 point </a:t>
            </a:r>
            <a:r>
              <a:rPr lang="en-IE" sz="3000" b="0" i="0" u="none" strike="noStrike" kern="1200" baseline="0" dirty="0">
                <a:solidFill>
                  <a:schemeClr val="bg1"/>
                </a:solidFill>
                <a:effectLst/>
                <a:latin typeface="+mn-lt"/>
                <a:ea typeface="+mn-ea"/>
                <a:cs typeface="+mn-cs"/>
              </a:rPr>
              <a:t> -  </a:t>
            </a:r>
            <a:r>
              <a:rPr lang="en-IE" sz="3000" b="0" i="0" u="none" strike="noStrike" kern="1200" dirty="0">
                <a:solidFill>
                  <a:schemeClr val="bg1"/>
                </a:solidFill>
                <a:effectLst/>
                <a:latin typeface="+mn-lt"/>
                <a:ea typeface="+mn-ea"/>
                <a:cs typeface="+mn-cs"/>
              </a:rPr>
              <a:t>Divider</a:t>
            </a:r>
            <a:r>
              <a:rPr lang="en-IE" sz="3000" b="0" i="0" u="none" strike="noStrike" kern="1200" baseline="0" dirty="0">
                <a:solidFill>
                  <a:schemeClr val="bg1"/>
                </a:solidFill>
                <a:effectLst/>
                <a:latin typeface="+mn-lt"/>
                <a:ea typeface="+mn-ea"/>
                <a:cs typeface="+mn-cs"/>
              </a:rPr>
              <a:t> Slides</a:t>
            </a:r>
          </a:p>
          <a:p>
            <a:pPr marL="0" lvl="0" indent="0" algn="l" rtl="0">
              <a:spcBef>
                <a:spcPts val="0"/>
              </a:spcBef>
              <a:spcAft>
                <a:spcPts val="0"/>
              </a:spcAft>
              <a:buClr>
                <a:schemeClr val="dk1"/>
              </a:buClr>
              <a:buSzPts val="1100"/>
              <a:buFont typeface="Arial"/>
              <a:buNone/>
            </a:pPr>
            <a:endParaRPr lang="en-IE" sz="1000" b="1" baseline="0" dirty="0">
              <a:solidFill>
                <a:schemeClr val="bg1"/>
              </a:solidFill>
              <a:latin typeface="+mn-lt"/>
              <a:ea typeface="Quattrocento Sans"/>
              <a:cs typeface="Quattrocento Sans"/>
              <a:sym typeface="Quattrocento San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chemeClr val="bg1"/>
                </a:solidFill>
                <a:effectLst/>
                <a:latin typeface="+mn-lt"/>
                <a:ea typeface="+mn-ea"/>
                <a:cs typeface="+mn-cs"/>
              </a:rPr>
              <a:t>36 point</a:t>
            </a:r>
            <a:r>
              <a:rPr lang="en-IE" sz="3000" b="0" i="0" u="none" strike="noStrike" kern="1200" baseline="0" dirty="0">
                <a:solidFill>
                  <a:schemeClr val="bg1"/>
                </a:solidFill>
                <a:effectLst/>
                <a:latin typeface="+mn-lt"/>
                <a:ea typeface="+mn-ea"/>
                <a:cs typeface="+mn-cs"/>
              </a:rPr>
              <a:t>  -  </a:t>
            </a:r>
            <a:r>
              <a:rPr lang="en-IE" sz="3000" b="0" i="0" u="none" strike="noStrike" kern="1200" dirty="0">
                <a:solidFill>
                  <a:schemeClr val="bg1"/>
                </a:solidFill>
                <a:effectLst/>
                <a:latin typeface="+mn-lt"/>
                <a:ea typeface="+mn-ea"/>
                <a:cs typeface="+mn-cs"/>
              </a:rPr>
              <a:t>Title Heading</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IE" sz="1000" b="0" i="0" u="none" strike="noStrike" kern="1200" dirty="0">
              <a:solidFill>
                <a:schemeClr val="bg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chemeClr val="bg1"/>
                </a:solidFill>
                <a:effectLst/>
                <a:latin typeface="+mn-lt"/>
                <a:ea typeface="+mn-ea"/>
                <a:cs typeface="+mn-cs"/>
              </a:rPr>
              <a:t>30 point</a:t>
            </a:r>
            <a:r>
              <a:rPr lang="en-IE" sz="3000" b="0" i="0" u="none" strike="noStrike" kern="1200" baseline="0" dirty="0">
                <a:solidFill>
                  <a:schemeClr val="bg1"/>
                </a:solidFill>
                <a:effectLst/>
                <a:latin typeface="+mn-lt"/>
                <a:ea typeface="+mn-ea"/>
                <a:cs typeface="+mn-cs"/>
              </a:rPr>
              <a:t>  -  </a:t>
            </a:r>
            <a:r>
              <a:rPr lang="en-IE" sz="3000" b="0" i="0" u="none" strike="noStrike" kern="1200" dirty="0">
                <a:solidFill>
                  <a:schemeClr val="bg1"/>
                </a:solidFill>
                <a:effectLst/>
                <a:latin typeface="+mn-lt"/>
                <a:ea typeface="+mn-ea"/>
                <a:cs typeface="+mn-cs"/>
              </a:rPr>
              <a:t>Sub-Titles</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chemeClr val="bg1"/>
                </a:solidFill>
                <a:effectLst/>
                <a:latin typeface="+mn-lt"/>
                <a:ea typeface="+mn-ea"/>
                <a:cs typeface="+mn-cs"/>
              </a:rPr>
              <a:t>	</a:t>
            </a:r>
            <a:r>
              <a:rPr lang="en-IE" sz="3000" b="0" i="0" u="none" strike="noStrike" kern="1200" baseline="0" dirty="0">
                <a:solidFill>
                  <a:schemeClr val="bg1"/>
                </a:solidFill>
                <a:effectLst/>
                <a:latin typeface="+mn-lt"/>
                <a:ea typeface="+mn-ea"/>
                <a:cs typeface="+mn-cs"/>
              </a:rPr>
              <a:t>       </a:t>
            </a:r>
            <a:r>
              <a:rPr lang="en-IE" sz="3000" b="0" i="0" u="none" strike="noStrike" kern="1200" dirty="0">
                <a:solidFill>
                  <a:schemeClr val="bg1"/>
                </a:solidFill>
                <a:effectLst/>
                <a:latin typeface="+mn-lt"/>
                <a:ea typeface="+mn-ea"/>
                <a:cs typeface="+mn-cs"/>
              </a:rPr>
              <a:t>- Quotes	</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IE" sz="1000" b="0" i="0" u="none" strike="noStrike" kern="1200" dirty="0">
              <a:solidFill>
                <a:schemeClr val="bg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chemeClr val="bg1"/>
                </a:solidFill>
                <a:effectLst/>
                <a:latin typeface="+mn-lt"/>
                <a:ea typeface="+mn-ea"/>
                <a:cs typeface="+mn-cs"/>
              </a:rPr>
              <a:t>24 point</a:t>
            </a:r>
            <a:r>
              <a:rPr lang="en-IE" sz="3000" b="0" i="0" u="none" strike="noStrike" kern="1200" baseline="0" dirty="0">
                <a:solidFill>
                  <a:schemeClr val="bg1"/>
                </a:solidFill>
                <a:effectLst/>
                <a:latin typeface="+mn-lt"/>
                <a:ea typeface="+mn-ea"/>
                <a:cs typeface="+mn-cs"/>
              </a:rPr>
              <a:t>  -  </a:t>
            </a:r>
            <a:r>
              <a:rPr lang="en-IE" sz="3000" b="0" i="0" u="none" strike="noStrike" kern="1200" baseline="0" dirty="0">
                <a:solidFill>
                  <a:schemeClr val="bg1"/>
                </a:solidFill>
                <a:effectLst/>
                <a:latin typeface="+mn-lt"/>
                <a:ea typeface="Quattrocento Sans"/>
                <a:cs typeface="Quattrocento Sans"/>
                <a:sym typeface="Quattrocento Sans"/>
              </a:rPr>
              <a:t>Main </a:t>
            </a:r>
            <a:r>
              <a:rPr lang="en-IE" sz="3000" b="0" i="0" u="none" strike="noStrike" kern="1200" dirty="0">
                <a:solidFill>
                  <a:schemeClr val="bg1"/>
                </a:solidFill>
                <a:effectLst/>
                <a:latin typeface="+mn-lt"/>
                <a:ea typeface="+mn-ea"/>
                <a:cs typeface="+mn-cs"/>
              </a:rPr>
              <a:t>Text Body </a:t>
            </a:r>
            <a:endParaRPr lang="en-US" sz="3000" dirty="0"/>
          </a:p>
          <a:p>
            <a:pPr fontAlgn="base"/>
            <a:endParaRPr lang="en-IE" sz="3000" b="0" i="0" u="none" strike="noStrike" kern="1200" dirty="0">
              <a:solidFill>
                <a:schemeClr val="bg1"/>
              </a:solidFill>
              <a:effectLst/>
              <a:latin typeface="+mn-lt"/>
              <a:ea typeface="+mn-ea"/>
              <a:cs typeface="+mn-cs"/>
            </a:endParaRPr>
          </a:p>
        </p:txBody>
      </p:sp>
      <p:sp>
        <p:nvSpPr>
          <p:cNvPr id="12" name="Rectangle 11"/>
          <p:cNvSpPr/>
          <p:nvPr userDrawn="1"/>
        </p:nvSpPr>
        <p:spPr>
          <a:xfrm>
            <a:off x="424669" y="3172202"/>
            <a:ext cx="5489434" cy="2123658"/>
          </a:xfrm>
          <a:prstGeom prst="rect">
            <a:avLst/>
          </a:prstGeom>
        </p:spPr>
        <p:txBody>
          <a:bodyPr wrap="square">
            <a:spAutoFit/>
          </a:bodyPr>
          <a:lstStyle/>
          <a:p>
            <a:pPr fontAlgn="base"/>
            <a:r>
              <a:rPr lang="en-IE" sz="2400" b="0" i="0" u="none" strike="noStrike" kern="1200" baseline="0" dirty="0">
                <a:solidFill>
                  <a:schemeClr val="bg1"/>
                </a:solidFill>
                <a:effectLst/>
                <a:latin typeface="+mn-lt"/>
                <a:ea typeface="+mn-ea"/>
                <a:cs typeface="+mn-cs"/>
                <a:sym typeface="Quattrocento Sans"/>
              </a:rPr>
              <a:t>Please ensure to keep the font sizes set as per the slide layouts. The font used throughout the </a:t>
            </a:r>
            <a:r>
              <a:rPr lang="en-IE" sz="2400" b="1" i="0" u="none" strike="noStrike" kern="1200" baseline="0" dirty="0">
                <a:solidFill>
                  <a:schemeClr val="bg1"/>
                </a:solidFill>
                <a:effectLst/>
                <a:latin typeface="+mn-lt"/>
                <a:ea typeface="+mn-ea"/>
                <a:cs typeface="+mn-cs"/>
                <a:sym typeface="Quattrocento Sans"/>
              </a:rPr>
              <a:t>PROMISE </a:t>
            </a:r>
            <a:r>
              <a:rPr lang="en-IE" sz="2400" b="0" i="0" u="none" strike="noStrike" kern="1200" baseline="0" dirty="0">
                <a:solidFill>
                  <a:schemeClr val="bg1"/>
                </a:solidFill>
                <a:effectLst/>
                <a:latin typeface="+mn-lt"/>
                <a:ea typeface="+mn-ea"/>
                <a:cs typeface="+mn-cs"/>
                <a:sym typeface="Quattrocento Sans"/>
              </a:rPr>
              <a:t>PowerPoint is</a:t>
            </a:r>
            <a:r>
              <a:rPr lang="is-IS" sz="2400" b="0" i="0" u="none" strike="noStrike" kern="1200" baseline="0" dirty="0">
                <a:solidFill>
                  <a:schemeClr val="bg1"/>
                </a:solidFill>
                <a:effectLst/>
                <a:latin typeface="+mn-lt"/>
                <a:ea typeface="+mn-ea"/>
                <a:cs typeface="+mn-cs"/>
                <a:sym typeface="Quattrocento Sans"/>
              </a:rPr>
              <a:t>….</a:t>
            </a:r>
            <a:endParaRPr lang="en-IE" sz="2400" b="0" i="0" u="none" strike="noStrike" kern="1200" baseline="0" dirty="0">
              <a:solidFill>
                <a:schemeClr val="bg1"/>
              </a:solidFill>
              <a:effectLst/>
              <a:latin typeface="+mn-lt"/>
              <a:ea typeface="+mn-ea"/>
              <a:cs typeface="+mn-cs"/>
              <a:sym typeface="Quattrocento Sans"/>
            </a:endParaRPr>
          </a:p>
          <a:p>
            <a:pPr fontAlgn="base"/>
            <a:endParaRPr lang="en-IE" sz="2400" b="0" i="0" u="none" strike="noStrike" kern="1200" baseline="0" dirty="0">
              <a:solidFill>
                <a:schemeClr val="bg1"/>
              </a:solidFill>
              <a:effectLst/>
              <a:latin typeface="+mn-lt"/>
              <a:ea typeface="+mn-ea"/>
              <a:cs typeface="+mn-cs"/>
              <a:sym typeface="Quattrocento Sans"/>
            </a:endParaRPr>
          </a:p>
          <a:p>
            <a:pPr fontAlgn="base"/>
            <a:r>
              <a:rPr lang="en-IE" sz="3600" b="1" i="1" baseline="0" dirty="0">
                <a:solidFill>
                  <a:schemeClr val="bg1"/>
                </a:solidFill>
                <a:latin typeface="+mn-lt"/>
                <a:ea typeface="Quattrocento Sans"/>
                <a:cs typeface="Quattrocento Sans"/>
                <a:sym typeface="Quattrocento Sans"/>
              </a:rPr>
              <a:t>Calibri</a:t>
            </a:r>
            <a:endParaRPr lang="en-IE" sz="3600" baseline="0" dirty="0">
              <a:solidFill>
                <a:schemeClr val="bg1"/>
              </a:solidFill>
              <a:latin typeface="+mn-lt"/>
              <a:ea typeface="Quattrocento Sans"/>
              <a:cs typeface="Quattrocento Sans"/>
              <a:sym typeface="Quattrocento Sans"/>
            </a:endParaRPr>
          </a:p>
        </p:txBody>
      </p:sp>
      <p:cxnSp>
        <p:nvCxnSpPr>
          <p:cNvPr id="13" name="Straight Connector 12"/>
          <p:cNvCxnSpPr/>
          <p:nvPr userDrawn="1"/>
        </p:nvCxnSpPr>
        <p:spPr>
          <a:xfrm>
            <a:off x="6592529" y="-1"/>
            <a:ext cx="0" cy="66810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flipH="1">
            <a:off x="0" y="2503620"/>
            <a:ext cx="659252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con slide">
    <p:spTree>
      <p:nvGrpSpPr>
        <p:cNvPr id="1" name=""/>
        <p:cNvGrpSpPr/>
        <p:nvPr/>
      </p:nvGrpSpPr>
      <p:grpSpPr>
        <a:xfrm>
          <a:off x="0" y="0"/>
          <a:ext cx="0" cy="0"/>
          <a:chOff x="0" y="0"/>
          <a:chExt cx="0" cy="0"/>
        </a:xfrm>
      </p:grpSpPr>
      <p:sp>
        <p:nvSpPr>
          <p:cNvPr id="22" name="Rectangle 21"/>
          <p:cNvSpPr/>
          <p:nvPr userDrawn="1"/>
        </p:nvSpPr>
        <p:spPr>
          <a:xfrm>
            <a:off x="0" y="-1"/>
            <a:ext cx="12192000" cy="6858001"/>
          </a:xfrm>
          <a:prstGeom prst="rect">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p:cNvSpPr/>
          <p:nvPr userDrawn="1"/>
        </p:nvSpPr>
        <p:spPr>
          <a:xfrm>
            <a:off x="586902" y="491138"/>
            <a:ext cx="3271520" cy="5816977"/>
          </a:xfrm>
          <a:prstGeom prst="rect">
            <a:avLst/>
          </a:prstGeom>
        </p:spPr>
        <p:txBody>
          <a:bodyPr wrap="square">
            <a:spAutoFit/>
          </a:bodyPr>
          <a:lstStyle/>
          <a:p>
            <a:pPr marL="0" lvl="0" indent="0" algn="l" rtl="0">
              <a:spcBef>
                <a:spcPts val="0"/>
              </a:spcBef>
              <a:spcAft>
                <a:spcPts val="0"/>
              </a:spcAft>
              <a:buClr>
                <a:schemeClr val="dk1"/>
              </a:buClr>
              <a:buSzPts val="1100"/>
              <a:buFont typeface="Arial"/>
              <a:buNone/>
            </a:pPr>
            <a:r>
              <a:rPr lang="en-IE" sz="3600" dirty="0">
                <a:solidFill>
                  <a:schemeClr val="bg1"/>
                </a:solidFill>
                <a:latin typeface="+mn-lt"/>
                <a:ea typeface="Quattrocento Sans"/>
                <a:cs typeface="Quattrocento Sans"/>
                <a:sym typeface="Quattrocento Sans"/>
              </a:rPr>
              <a:t>ICONS</a:t>
            </a:r>
            <a:r>
              <a:rPr lang="en-IE" sz="3600" baseline="0" dirty="0">
                <a:solidFill>
                  <a:schemeClr val="bg1"/>
                </a:solidFill>
                <a:latin typeface="+mn-lt"/>
                <a:ea typeface="Quattrocento Sans"/>
                <a:cs typeface="Quattrocento Sans"/>
                <a:sym typeface="Quattrocento Sans"/>
              </a:rPr>
              <a:t> WHICH CAN BE USED WITHIN THE </a:t>
            </a:r>
            <a:r>
              <a:rPr lang="en-IE" sz="3600" b="1" baseline="0" dirty="0">
                <a:solidFill>
                  <a:schemeClr val="bg1"/>
                </a:solidFill>
                <a:latin typeface="+mn-lt"/>
                <a:ea typeface="Quattrocento Sans"/>
                <a:cs typeface="Quattrocento Sans"/>
                <a:sym typeface="Quattrocento Sans"/>
              </a:rPr>
              <a:t>PROMISE</a:t>
            </a:r>
          </a:p>
          <a:p>
            <a:pPr marL="0" lvl="0" indent="0" algn="l" rtl="0">
              <a:spcBef>
                <a:spcPts val="0"/>
              </a:spcBef>
              <a:spcAft>
                <a:spcPts val="0"/>
              </a:spcAft>
              <a:buClr>
                <a:schemeClr val="dk1"/>
              </a:buClr>
              <a:buSzPts val="1100"/>
              <a:buFont typeface="Arial"/>
              <a:buNone/>
            </a:pPr>
            <a:r>
              <a:rPr lang="en-IE" sz="3600" baseline="0" dirty="0">
                <a:solidFill>
                  <a:schemeClr val="bg1"/>
                </a:solidFill>
                <a:latin typeface="+mn-lt"/>
                <a:ea typeface="Quattrocento Sans"/>
                <a:cs typeface="Quattrocento Sans"/>
                <a:sym typeface="Quattrocento Sans"/>
              </a:rPr>
              <a:t>POWERPOINT</a:t>
            </a:r>
          </a:p>
          <a:p>
            <a:pPr marL="0" lvl="0" indent="0" algn="l" rtl="0">
              <a:spcBef>
                <a:spcPts val="0"/>
              </a:spcBef>
              <a:spcAft>
                <a:spcPts val="0"/>
              </a:spcAft>
              <a:buClr>
                <a:schemeClr val="dk1"/>
              </a:buClr>
              <a:buSzPts val="1100"/>
              <a:buFont typeface="Arial"/>
              <a:buNone/>
            </a:pPr>
            <a:endParaRPr lang="en-IE" sz="3600" dirty="0">
              <a:solidFill>
                <a:schemeClr val="bg1"/>
              </a:solidFill>
              <a:latin typeface="+mn-lt"/>
              <a:ea typeface="Quattrocento Sans"/>
              <a:cs typeface="Quattrocento Sans"/>
              <a:sym typeface="Quattrocento Sans"/>
            </a:endParaRPr>
          </a:p>
          <a:p>
            <a:pPr marL="52388" lvl="0" indent="0" algn="l" rtl="0">
              <a:spcBef>
                <a:spcPts val="0"/>
              </a:spcBef>
              <a:spcAft>
                <a:spcPts val="0"/>
              </a:spcAft>
              <a:buClr>
                <a:schemeClr val="dk1"/>
              </a:buClr>
              <a:buSzPts val="900"/>
              <a:buFont typeface="Quattrocento Sans"/>
              <a:buNone/>
              <a:tabLst/>
            </a:pPr>
            <a:r>
              <a:rPr lang="en-IE" sz="2400" i="1" dirty="0">
                <a:solidFill>
                  <a:schemeClr val="bg1"/>
                </a:solidFill>
                <a:latin typeface="+mn-lt"/>
                <a:ea typeface="Quattrocento Sans"/>
                <a:cs typeface="Quattrocento Sans"/>
                <a:sym typeface="Quattrocento Sans"/>
              </a:rPr>
              <a:t>Resize them without losing quality.</a:t>
            </a:r>
            <a:r>
              <a:rPr lang="en-IE" sz="2400" i="1" baseline="0" dirty="0">
                <a:solidFill>
                  <a:schemeClr val="bg1"/>
                </a:solidFill>
                <a:latin typeface="+mn-lt"/>
                <a:ea typeface="Quattrocento Sans"/>
                <a:cs typeface="Quattrocento Sans"/>
                <a:sym typeface="Quattrocento Sans"/>
              </a:rPr>
              <a:t> </a:t>
            </a:r>
            <a:r>
              <a:rPr lang="en-IE" sz="2400" i="1" dirty="0">
                <a:solidFill>
                  <a:schemeClr val="bg1"/>
                </a:solidFill>
                <a:latin typeface="+mn-lt"/>
                <a:ea typeface="Quattrocento Sans"/>
                <a:cs typeface="Quattrocento Sans"/>
                <a:sym typeface="Quattrocento Sans"/>
              </a:rPr>
              <a:t> Change line colour, width and style.</a:t>
            </a:r>
            <a:r>
              <a:rPr lang="en-IE" sz="2400" i="1" baseline="0" dirty="0">
                <a:solidFill>
                  <a:schemeClr val="bg1"/>
                </a:solidFill>
                <a:latin typeface="+mn-lt"/>
                <a:ea typeface="Quattrocento Sans"/>
                <a:cs typeface="Quattrocento Sans"/>
                <a:sym typeface="Quattrocento Sans"/>
              </a:rPr>
              <a:t> </a:t>
            </a:r>
          </a:p>
          <a:p>
            <a:pPr marL="0" lvl="0" indent="0" algn="l" rtl="0">
              <a:spcBef>
                <a:spcPts val="0"/>
              </a:spcBef>
              <a:spcAft>
                <a:spcPts val="0"/>
              </a:spcAft>
              <a:buClr>
                <a:schemeClr val="dk1"/>
              </a:buClr>
              <a:buSzPts val="1100"/>
              <a:buFont typeface="Arial"/>
              <a:buNone/>
            </a:pPr>
            <a:endParaRPr lang="en" sz="3600" dirty="0">
              <a:solidFill>
                <a:schemeClr val="bg1"/>
              </a:solidFill>
              <a:latin typeface="+mn-lt"/>
              <a:ea typeface="Quattrocento Sans"/>
              <a:cs typeface="Quattrocento Sans"/>
              <a:sym typeface="Quattrocento Sans"/>
            </a:endParaRPr>
          </a:p>
          <a:p>
            <a:pPr marL="0" lvl="0" indent="0" algn="l" rtl="0">
              <a:spcBef>
                <a:spcPts val="0"/>
              </a:spcBef>
              <a:spcAft>
                <a:spcPts val="0"/>
              </a:spcAft>
              <a:buFont typeface="Arial" charset="0"/>
              <a:buNone/>
            </a:pPr>
            <a:r>
              <a:rPr lang="en" sz="2400" dirty="0">
                <a:solidFill>
                  <a:schemeClr val="bg1"/>
                </a:solidFill>
                <a:latin typeface="+mn-lt"/>
                <a:ea typeface="Quattrocento Sans"/>
                <a:cs typeface="Quattrocento Sans"/>
                <a:sym typeface="Quattrocento Sans"/>
              </a:rPr>
              <a:t>Isn’t that nice? :)</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ver Design 1">
    <p:spTree>
      <p:nvGrpSpPr>
        <p:cNvPr id="1" name=""/>
        <p:cNvGrpSpPr/>
        <p:nvPr/>
      </p:nvGrpSpPr>
      <p:grpSpPr>
        <a:xfrm>
          <a:off x="0" y="0"/>
          <a:ext cx="0" cy="0"/>
          <a:chOff x="0" y="0"/>
          <a:chExt cx="0" cy="0"/>
        </a:xfrm>
      </p:grpSpPr>
      <p:sp>
        <p:nvSpPr>
          <p:cNvPr id="15" name="Freeform 14"/>
          <p:cNvSpPr/>
          <p:nvPr userDrawn="1"/>
        </p:nvSpPr>
        <p:spPr>
          <a:xfrm>
            <a:off x="0" y="2227591"/>
            <a:ext cx="7655712" cy="4619192"/>
          </a:xfrm>
          <a:custGeom>
            <a:avLst/>
            <a:gdLst>
              <a:gd name="connsiteX0" fmla="*/ 2177650 w 7655712"/>
              <a:gd name="connsiteY0" fmla="*/ 0 h 4619192"/>
              <a:gd name="connsiteX1" fmla="*/ 7623432 w 7655712"/>
              <a:gd name="connsiteY1" fmla="*/ 4438441 h 4619192"/>
              <a:gd name="connsiteX2" fmla="*/ 7655712 w 7655712"/>
              <a:gd name="connsiteY2" fmla="*/ 4619192 h 4619192"/>
              <a:gd name="connsiteX3" fmla="*/ 0 w 7655712"/>
              <a:gd name="connsiteY3" fmla="*/ 4619192 h 4619192"/>
              <a:gd name="connsiteX4" fmla="*/ 0 w 7655712"/>
              <a:gd name="connsiteY4" fmla="*/ 443137 h 4619192"/>
              <a:gd name="connsiteX5" fmla="*/ 13947 w 7655712"/>
              <a:gd name="connsiteY5" fmla="*/ 436832 h 4619192"/>
              <a:gd name="connsiteX6" fmla="*/ 2177650 w 7655712"/>
              <a:gd name="connsiteY6" fmla="*/ 0 h 4619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55712" h="4619192">
                <a:moveTo>
                  <a:pt x="2177650" y="0"/>
                </a:moveTo>
                <a:cubicBezTo>
                  <a:pt x="4863895" y="0"/>
                  <a:pt x="7105103" y="1905428"/>
                  <a:pt x="7623432" y="4438441"/>
                </a:cubicBezTo>
                <a:lnTo>
                  <a:pt x="7655712" y="4619192"/>
                </a:lnTo>
                <a:lnTo>
                  <a:pt x="0" y="4619192"/>
                </a:lnTo>
                <a:lnTo>
                  <a:pt x="0" y="443137"/>
                </a:lnTo>
                <a:lnTo>
                  <a:pt x="13947" y="436832"/>
                </a:lnTo>
                <a:cubicBezTo>
                  <a:pt x="678983" y="155545"/>
                  <a:pt x="1410152" y="0"/>
                  <a:pt x="2177650" y="0"/>
                </a:cubicBezTo>
                <a:close/>
              </a:path>
            </a:pathLst>
          </a:custGeom>
          <a:solidFill>
            <a:srgbClr val="16A8D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 name="Oval 29"/>
          <p:cNvSpPr/>
          <p:nvPr userDrawn="1"/>
        </p:nvSpPr>
        <p:spPr>
          <a:xfrm>
            <a:off x="4890108" y="2419965"/>
            <a:ext cx="2204885" cy="2204885"/>
          </a:xfrm>
          <a:prstGeom prst="ellipse">
            <a:avLst/>
          </a:prstGeom>
          <a:solidFill>
            <a:srgbClr val="B6BD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userDrawn="1"/>
        </p:nvSpPr>
        <p:spPr>
          <a:xfrm>
            <a:off x="6499958" y="5083982"/>
            <a:ext cx="1236407" cy="1236407"/>
          </a:xfrm>
          <a:prstGeom prst="ellipse">
            <a:avLst/>
          </a:pr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userDrawn="1"/>
        </p:nvSpPr>
        <p:spPr>
          <a:xfrm>
            <a:off x="11209057" y="4956866"/>
            <a:ext cx="739878" cy="739878"/>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userDrawn="1"/>
        </p:nvSpPr>
        <p:spPr>
          <a:xfrm>
            <a:off x="5826406" y="1037303"/>
            <a:ext cx="4970207" cy="4970207"/>
          </a:xfrm>
          <a:prstGeom prst="ellipse">
            <a:avLst/>
          </a:prstGeom>
          <a:noFill/>
          <a:ln>
            <a:solidFill>
              <a:srgbClr val="6D6E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Picture Placeholder 7"/>
          <p:cNvSpPr>
            <a:spLocks noGrp="1"/>
          </p:cNvSpPr>
          <p:nvPr>
            <p:ph type="pic" sz="quarter" idx="10" hasCustomPrompt="1"/>
          </p:nvPr>
        </p:nvSpPr>
        <p:spPr>
          <a:xfrm>
            <a:off x="5819671" y="-679974"/>
            <a:ext cx="6749004" cy="6749004"/>
          </a:xfrm>
          <a:prstGeom prst="ellipse">
            <a:avLst/>
          </a:prstGeom>
          <a:ln>
            <a:noFill/>
          </a:ln>
        </p:spPr>
        <p:txBody>
          <a:bodyPr anchor="ctr">
            <a:normAutofit/>
          </a:bodyPr>
          <a:lstStyle>
            <a:lvl1pPr algn="ctr">
              <a:defRPr sz="2400" baseline="0">
                <a:solidFill>
                  <a:srgbClr val="6D6E6C"/>
                </a:solidFill>
              </a:defRPr>
            </a:lvl1pPr>
          </a:lstStyle>
          <a:p>
            <a:r>
              <a:rPr lang="en-US" dirty="0"/>
              <a:t>Click here to add photo</a:t>
            </a:r>
          </a:p>
        </p:txBody>
      </p:sp>
      <p:sp>
        <p:nvSpPr>
          <p:cNvPr id="17" name="Text Placeholder 23"/>
          <p:cNvSpPr>
            <a:spLocks noGrp="1"/>
          </p:cNvSpPr>
          <p:nvPr>
            <p:ph type="body" sz="quarter" idx="12" hasCustomPrompt="1"/>
          </p:nvPr>
        </p:nvSpPr>
        <p:spPr>
          <a:xfrm>
            <a:off x="678426" y="4513006"/>
            <a:ext cx="4654134" cy="1806803"/>
          </a:xfrm>
        </p:spPr>
        <p:txBody>
          <a:bodyPr>
            <a:normAutofit/>
          </a:bodyPr>
          <a:lstStyle>
            <a:lvl1pPr marL="0" indent="0" algn="l">
              <a:lnSpc>
                <a:spcPts val="4000"/>
              </a:lnSpc>
              <a:buNone/>
              <a:defRPr sz="3600" b="0" baseline="0">
                <a:solidFill>
                  <a:schemeClr val="bg1"/>
                </a:solidFill>
              </a:defRPr>
            </a:lvl1pPr>
            <a:lvl2pPr marL="457200" indent="0">
              <a:buNone/>
              <a:defRPr b="1">
                <a:solidFill>
                  <a:schemeClr val="bg1"/>
                </a:solidFill>
              </a:defRPr>
            </a:lvl2pPr>
            <a:lvl3pPr marL="914400" indent="0">
              <a:buNone/>
              <a:defRPr b="1">
                <a:solidFill>
                  <a:schemeClr val="bg1"/>
                </a:solidFill>
              </a:defRPr>
            </a:lvl3pPr>
            <a:lvl4pPr marL="1371600" indent="0">
              <a:buNone/>
              <a:defRPr b="1">
                <a:solidFill>
                  <a:schemeClr val="bg1"/>
                </a:solidFill>
              </a:defRPr>
            </a:lvl4pPr>
            <a:lvl5pPr marL="1828800" indent="0">
              <a:buNone/>
              <a:defRPr b="1">
                <a:solidFill>
                  <a:schemeClr val="bg1"/>
                </a:solidFill>
              </a:defRPr>
            </a:lvl5pPr>
          </a:lstStyle>
          <a:p>
            <a:pPr lvl="0"/>
            <a:r>
              <a:rPr lang="en-US" dirty="0"/>
              <a:t>Title</a:t>
            </a:r>
          </a:p>
        </p:txBody>
      </p:sp>
      <p:sp>
        <p:nvSpPr>
          <p:cNvPr id="23" name="Footer Placeholder 6"/>
          <p:cNvSpPr txBox="1">
            <a:spLocks noGrp="1"/>
          </p:cNvSpPr>
          <p:nvPr userDrawn="1"/>
        </p:nvSpPr>
        <p:spPr bwMode="auto">
          <a:xfrm>
            <a:off x="9565507" y="6235377"/>
            <a:ext cx="2462212"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spcBef>
                <a:spcPct val="0"/>
              </a:spcBef>
              <a:buFontTx/>
              <a:buNone/>
            </a:pPr>
            <a:r>
              <a:rPr lang="en-IE" altLang="en-US" sz="1000" dirty="0">
                <a:solidFill>
                  <a:schemeClr val="tx1"/>
                </a:solidFill>
                <a:latin typeface="Calibri" charset="0"/>
              </a:rPr>
              <a:t> This programme has been funded with support from the European Commission </a:t>
            </a:r>
          </a:p>
        </p:txBody>
      </p:sp>
      <p:pic>
        <p:nvPicPr>
          <p:cNvPr id="25" name="Picture 8"/>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736365" y="6139001"/>
            <a:ext cx="16256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61565" y="478914"/>
            <a:ext cx="5080931" cy="1526867"/>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ver Design 2">
    <p:spTree>
      <p:nvGrpSpPr>
        <p:cNvPr id="1" name=""/>
        <p:cNvGrpSpPr/>
        <p:nvPr/>
      </p:nvGrpSpPr>
      <p:grpSpPr>
        <a:xfrm>
          <a:off x="0" y="0"/>
          <a:ext cx="0" cy="0"/>
          <a:chOff x="0" y="0"/>
          <a:chExt cx="0" cy="0"/>
        </a:xfrm>
      </p:grpSpPr>
      <p:sp>
        <p:nvSpPr>
          <p:cNvPr id="15" name="Freeform 14"/>
          <p:cNvSpPr/>
          <p:nvPr userDrawn="1"/>
        </p:nvSpPr>
        <p:spPr>
          <a:xfrm>
            <a:off x="7361819" y="0"/>
            <a:ext cx="4830180" cy="5934062"/>
          </a:xfrm>
          <a:custGeom>
            <a:avLst/>
            <a:gdLst>
              <a:gd name="connsiteX0" fmla="*/ 1597452 w 4830180"/>
              <a:gd name="connsiteY0" fmla="*/ 0 h 5934062"/>
              <a:gd name="connsiteX1" fmla="*/ 4760544 w 4830180"/>
              <a:gd name="connsiteY1" fmla="*/ 0 h 5934062"/>
              <a:gd name="connsiteX2" fmla="*/ 4830180 w 4830180"/>
              <a:gd name="connsiteY2" fmla="*/ 42305 h 5934062"/>
              <a:gd name="connsiteX3" fmla="*/ 4830180 w 4830180"/>
              <a:gd name="connsiteY3" fmla="*/ 5467824 h 5934062"/>
              <a:gd name="connsiteX4" fmla="*/ 4694297 w 4830180"/>
              <a:gd name="connsiteY4" fmla="*/ 5550374 h 5934062"/>
              <a:gd name="connsiteX5" fmla="*/ 3178998 w 4830180"/>
              <a:gd name="connsiteY5" fmla="*/ 5934062 h 5934062"/>
              <a:gd name="connsiteX6" fmla="*/ 0 w 4830180"/>
              <a:gd name="connsiteY6" fmla="*/ 2755064 h 5934062"/>
              <a:gd name="connsiteX7" fmla="*/ 1401590 w 4830180"/>
              <a:gd name="connsiteY7" fmla="*/ 118989 h 5934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0180" h="5934062">
                <a:moveTo>
                  <a:pt x="1597452" y="0"/>
                </a:moveTo>
                <a:lnTo>
                  <a:pt x="4760544" y="0"/>
                </a:lnTo>
                <a:lnTo>
                  <a:pt x="4830180" y="42305"/>
                </a:lnTo>
                <a:lnTo>
                  <a:pt x="4830180" y="5467824"/>
                </a:lnTo>
                <a:lnTo>
                  <a:pt x="4694297" y="5550374"/>
                </a:lnTo>
                <a:cubicBezTo>
                  <a:pt x="4243855" y="5795070"/>
                  <a:pt x="3727658" y="5934062"/>
                  <a:pt x="3178998" y="5934062"/>
                </a:cubicBezTo>
                <a:cubicBezTo>
                  <a:pt x="1423286" y="5934062"/>
                  <a:pt x="0" y="4510776"/>
                  <a:pt x="0" y="2755064"/>
                </a:cubicBezTo>
                <a:cubicBezTo>
                  <a:pt x="0" y="1657744"/>
                  <a:pt x="555971" y="690278"/>
                  <a:pt x="1401590" y="118989"/>
                </a:cubicBezTo>
                <a:close/>
              </a:path>
            </a:pathLst>
          </a:cu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 name="Oval 29"/>
          <p:cNvSpPr/>
          <p:nvPr userDrawn="1"/>
        </p:nvSpPr>
        <p:spPr>
          <a:xfrm>
            <a:off x="4484399" y="2292849"/>
            <a:ext cx="2204885" cy="2204885"/>
          </a:xfrm>
          <a:prstGeom prst="ellipse">
            <a:avLst/>
          </a:prstGeom>
          <a:solidFill>
            <a:srgbClr val="B6BD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userDrawn="1"/>
        </p:nvSpPr>
        <p:spPr>
          <a:xfrm>
            <a:off x="6165581" y="4902594"/>
            <a:ext cx="1236407" cy="1236407"/>
          </a:xfrm>
          <a:prstGeom prst="ellipse">
            <a:avLst/>
          </a:pr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userDrawn="1"/>
        </p:nvSpPr>
        <p:spPr>
          <a:xfrm>
            <a:off x="11209057" y="4956866"/>
            <a:ext cx="739878" cy="739878"/>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userDrawn="1"/>
        </p:nvSpPr>
        <p:spPr>
          <a:xfrm>
            <a:off x="6249533" y="-732709"/>
            <a:ext cx="6752093" cy="6752093"/>
          </a:xfrm>
          <a:prstGeom prst="ellipse">
            <a:avLst/>
          </a:prstGeom>
          <a:noFill/>
          <a:ln>
            <a:solidFill>
              <a:srgbClr val="6D6E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Picture Placeholder 7"/>
          <p:cNvSpPr>
            <a:spLocks noGrp="1"/>
          </p:cNvSpPr>
          <p:nvPr>
            <p:ph type="pic" sz="quarter" idx="10" hasCustomPrompt="1"/>
          </p:nvPr>
        </p:nvSpPr>
        <p:spPr>
          <a:xfrm>
            <a:off x="5987463" y="-791701"/>
            <a:ext cx="6749004" cy="6749004"/>
          </a:xfrm>
          <a:prstGeom prst="ellipse">
            <a:avLst/>
          </a:prstGeom>
          <a:ln>
            <a:noFill/>
          </a:ln>
        </p:spPr>
        <p:txBody>
          <a:bodyPr anchor="ctr">
            <a:normAutofit/>
          </a:bodyPr>
          <a:lstStyle>
            <a:lvl1pPr algn="ctr">
              <a:defRPr sz="2400" baseline="0">
                <a:solidFill>
                  <a:srgbClr val="6D6E6C"/>
                </a:solidFill>
              </a:defRPr>
            </a:lvl1pPr>
          </a:lstStyle>
          <a:p>
            <a:r>
              <a:rPr lang="en-US" dirty="0"/>
              <a:t>Click here to add photo</a:t>
            </a:r>
          </a:p>
        </p:txBody>
      </p:sp>
      <p:sp>
        <p:nvSpPr>
          <p:cNvPr id="17" name="Text Placeholder 23"/>
          <p:cNvSpPr>
            <a:spLocks noGrp="1"/>
          </p:cNvSpPr>
          <p:nvPr>
            <p:ph type="body" sz="quarter" idx="12" hasCustomPrompt="1"/>
          </p:nvPr>
        </p:nvSpPr>
        <p:spPr>
          <a:xfrm>
            <a:off x="461565" y="4669181"/>
            <a:ext cx="4870995" cy="1650628"/>
          </a:xfrm>
        </p:spPr>
        <p:txBody>
          <a:bodyPr>
            <a:normAutofit/>
          </a:bodyPr>
          <a:lstStyle>
            <a:lvl1pPr marL="0" indent="0" algn="l">
              <a:lnSpc>
                <a:spcPts val="4000"/>
              </a:lnSpc>
              <a:buNone/>
              <a:defRPr sz="3600" b="0" baseline="0">
                <a:solidFill>
                  <a:srgbClr val="16A8D3"/>
                </a:solidFill>
              </a:defRPr>
            </a:lvl1pPr>
            <a:lvl2pPr marL="457200" indent="0">
              <a:buNone/>
              <a:defRPr b="1">
                <a:solidFill>
                  <a:schemeClr val="bg1"/>
                </a:solidFill>
              </a:defRPr>
            </a:lvl2pPr>
            <a:lvl3pPr marL="914400" indent="0">
              <a:buNone/>
              <a:defRPr b="1">
                <a:solidFill>
                  <a:schemeClr val="bg1"/>
                </a:solidFill>
              </a:defRPr>
            </a:lvl3pPr>
            <a:lvl4pPr marL="1371600" indent="0">
              <a:buNone/>
              <a:defRPr b="1">
                <a:solidFill>
                  <a:schemeClr val="bg1"/>
                </a:solidFill>
              </a:defRPr>
            </a:lvl4pPr>
            <a:lvl5pPr marL="1828800" indent="0">
              <a:buNone/>
              <a:defRPr b="1">
                <a:solidFill>
                  <a:schemeClr val="bg1"/>
                </a:solidFill>
              </a:defRPr>
            </a:lvl5pPr>
          </a:lstStyle>
          <a:p>
            <a:pPr lvl="0"/>
            <a:r>
              <a:rPr lang="en-US" dirty="0"/>
              <a:t>Title</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3031" y="490255"/>
            <a:ext cx="5080931" cy="1526867"/>
          </a:xfrm>
          <a:prstGeom prst="rect">
            <a:avLst/>
          </a:prstGeom>
        </p:spPr>
      </p:pic>
      <p:sp>
        <p:nvSpPr>
          <p:cNvPr id="16" name="Footer Placeholder 6"/>
          <p:cNvSpPr txBox="1">
            <a:spLocks noGrp="1"/>
          </p:cNvSpPr>
          <p:nvPr userDrawn="1"/>
        </p:nvSpPr>
        <p:spPr bwMode="auto">
          <a:xfrm>
            <a:off x="9565507" y="6235377"/>
            <a:ext cx="2462212"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spcBef>
                <a:spcPct val="0"/>
              </a:spcBef>
              <a:buFontTx/>
              <a:buNone/>
            </a:pPr>
            <a:r>
              <a:rPr lang="en-IE" altLang="en-US" sz="1000" dirty="0">
                <a:solidFill>
                  <a:schemeClr val="tx1"/>
                </a:solidFill>
                <a:latin typeface="Calibri" charset="0"/>
              </a:rPr>
              <a:t> This programme has been funded with support from the European Commission </a:t>
            </a:r>
          </a:p>
        </p:txBody>
      </p:sp>
      <p:pic>
        <p:nvPicPr>
          <p:cNvPr id="18" name="Picture 8"/>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736365" y="6139001"/>
            <a:ext cx="16256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only with 1 colum - RIGHT">
    <p:spTree>
      <p:nvGrpSpPr>
        <p:cNvPr id="1" name=""/>
        <p:cNvGrpSpPr/>
        <p:nvPr/>
      </p:nvGrpSpPr>
      <p:grpSpPr>
        <a:xfrm>
          <a:off x="0" y="0"/>
          <a:ext cx="0" cy="0"/>
          <a:chOff x="0" y="0"/>
          <a:chExt cx="0" cy="0"/>
        </a:xfrm>
      </p:grpSpPr>
      <p:sp>
        <p:nvSpPr>
          <p:cNvPr id="15" name="Text Placeholder 23"/>
          <p:cNvSpPr>
            <a:spLocks noGrp="1"/>
          </p:cNvSpPr>
          <p:nvPr>
            <p:ph type="body" sz="quarter" idx="13" hasCustomPrompt="1"/>
          </p:nvPr>
        </p:nvSpPr>
        <p:spPr>
          <a:xfrm>
            <a:off x="4161984" y="1007773"/>
            <a:ext cx="7407087" cy="697353"/>
          </a:xfrm>
        </p:spPr>
        <p:txBody>
          <a:bodyPr>
            <a:normAutofit/>
          </a:bodyPr>
          <a:lstStyle>
            <a:lvl1pPr marL="0" indent="0" algn="l">
              <a:buNone/>
              <a:defRPr sz="3600">
                <a:solidFill>
                  <a:srgbClr val="6D6E6C"/>
                </a:solidFill>
                <a:latin typeface="+mn-lt"/>
              </a:defRPr>
            </a:lvl1pPr>
          </a:lstStyle>
          <a:p>
            <a:pPr lvl="0"/>
            <a:r>
              <a:rPr lang="en-US" dirty="0"/>
              <a:t>TITLE</a:t>
            </a:r>
          </a:p>
        </p:txBody>
      </p:sp>
      <p:sp>
        <p:nvSpPr>
          <p:cNvPr id="17" name="Text Placeholder 25"/>
          <p:cNvSpPr>
            <a:spLocks noGrp="1"/>
          </p:cNvSpPr>
          <p:nvPr>
            <p:ph type="body" sz="quarter" idx="14" hasCustomPrompt="1"/>
          </p:nvPr>
        </p:nvSpPr>
        <p:spPr>
          <a:xfrm>
            <a:off x="4161985" y="2117448"/>
            <a:ext cx="7407087" cy="3975101"/>
          </a:xfrm>
        </p:spPr>
        <p:txBody>
          <a:bodyPr>
            <a:noAutofit/>
          </a:bodyPr>
          <a:lstStyle>
            <a:lvl1pPr marL="0" indent="0" algn="l">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18" name="Straight Connector 17"/>
          <p:cNvCxnSpPr/>
          <p:nvPr userDrawn="1"/>
        </p:nvCxnSpPr>
        <p:spPr>
          <a:xfrm flipH="1">
            <a:off x="3764072" y="1901746"/>
            <a:ext cx="8178914"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pic>
        <p:nvPicPr>
          <p:cNvPr id="19" name="Picture 1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2327477" flipH="1">
            <a:off x="-2014437" y="-2412565"/>
            <a:ext cx="5551192" cy="5536151"/>
          </a:xfrm>
          <a:custGeom>
            <a:avLst/>
            <a:gdLst>
              <a:gd name="connsiteX0" fmla="*/ 0 w 5551192"/>
              <a:gd name="connsiteY0" fmla="*/ 1704842 h 5536151"/>
              <a:gd name="connsiteX1" fmla="*/ 0 w 5551192"/>
              <a:gd name="connsiteY1" fmla="*/ 0 h 5536151"/>
              <a:gd name="connsiteX2" fmla="*/ 811632 w 5551192"/>
              <a:gd name="connsiteY2" fmla="*/ 0 h 5536151"/>
              <a:gd name="connsiteX3" fmla="*/ 5551192 w 5551192"/>
              <a:gd name="connsiteY3" fmla="*/ 4483206 h 5536151"/>
              <a:gd name="connsiteX4" fmla="*/ 1938311 w 5551192"/>
              <a:gd name="connsiteY4" fmla="*/ 2763204 h 5536151"/>
              <a:gd name="connsiteX5" fmla="*/ 3253803 w 5551192"/>
              <a:gd name="connsiteY5" fmla="*/ 0 h 5536151"/>
              <a:gd name="connsiteX6" fmla="*/ 5551192 w 5551192"/>
              <a:gd name="connsiteY6" fmla="*/ 0 h 5536151"/>
              <a:gd name="connsiteX7" fmla="*/ 0 w 5551192"/>
              <a:gd name="connsiteY7" fmla="*/ 5536151 h 5536151"/>
              <a:gd name="connsiteX8" fmla="*/ 0 w 5551192"/>
              <a:gd name="connsiteY8" fmla="*/ 5448294 h 5536151"/>
              <a:gd name="connsiteX9" fmla="*/ 184545 w 5551192"/>
              <a:gd name="connsiteY9" fmla="*/ 5536151 h 5536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51192" h="5536151">
                <a:moveTo>
                  <a:pt x="0" y="1704842"/>
                </a:moveTo>
                <a:lnTo>
                  <a:pt x="0" y="0"/>
                </a:lnTo>
                <a:lnTo>
                  <a:pt x="811632" y="0"/>
                </a:lnTo>
                <a:close/>
                <a:moveTo>
                  <a:pt x="5551192" y="4483206"/>
                </a:moveTo>
                <a:lnTo>
                  <a:pt x="1938311" y="2763204"/>
                </a:lnTo>
                <a:lnTo>
                  <a:pt x="3253803" y="0"/>
                </a:lnTo>
                <a:lnTo>
                  <a:pt x="5551192" y="0"/>
                </a:lnTo>
                <a:close/>
                <a:moveTo>
                  <a:pt x="0" y="5536151"/>
                </a:moveTo>
                <a:lnTo>
                  <a:pt x="0" y="5448294"/>
                </a:lnTo>
                <a:lnTo>
                  <a:pt x="184545" y="5536151"/>
                </a:lnTo>
                <a:close/>
              </a:path>
            </a:pathLst>
          </a:custGeom>
        </p:spPr>
      </p:pic>
      <p:sp>
        <p:nvSpPr>
          <p:cNvPr id="27"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28" name="Picture 2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only with 2 colums - RIGHT">
    <p:spTree>
      <p:nvGrpSpPr>
        <p:cNvPr id="1" name=""/>
        <p:cNvGrpSpPr/>
        <p:nvPr/>
      </p:nvGrpSpPr>
      <p:grpSpPr>
        <a:xfrm>
          <a:off x="0" y="0"/>
          <a:ext cx="0" cy="0"/>
          <a:chOff x="0" y="0"/>
          <a:chExt cx="0" cy="0"/>
        </a:xfrm>
      </p:grpSpPr>
      <p:sp>
        <p:nvSpPr>
          <p:cNvPr id="15" name="Text Placeholder 23"/>
          <p:cNvSpPr>
            <a:spLocks noGrp="1"/>
          </p:cNvSpPr>
          <p:nvPr>
            <p:ph type="body" sz="quarter" idx="13" hasCustomPrompt="1"/>
          </p:nvPr>
        </p:nvSpPr>
        <p:spPr>
          <a:xfrm>
            <a:off x="4161984" y="1007773"/>
            <a:ext cx="7407087" cy="697353"/>
          </a:xfrm>
        </p:spPr>
        <p:txBody>
          <a:bodyPr>
            <a:normAutofit/>
          </a:bodyPr>
          <a:lstStyle>
            <a:lvl1pPr marL="0" indent="0" algn="l">
              <a:buNone/>
              <a:defRPr sz="3600">
                <a:solidFill>
                  <a:srgbClr val="6D6E6C"/>
                </a:solidFill>
                <a:latin typeface="+mn-lt"/>
              </a:defRPr>
            </a:lvl1pPr>
          </a:lstStyle>
          <a:p>
            <a:pPr lvl="0"/>
            <a:r>
              <a:rPr lang="en-US" dirty="0"/>
              <a:t>TITLE</a:t>
            </a:r>
          </a:p>
        </p:txBody>
      </p:sp>
      <p:cxnSp>
        <p:nvCxnSpPr>
          <p:cNvPr id="18" name="Straight Connector 17"/>
          <p:cNvCxnSpPr/>
          <p:nvPr userDrawn="1"/>
        </p:nvCxnSpPr>
        <p:spPr>
          <a:xfrm flipH="1">
            <a:off x="3764072" y="1901746"/>
            <a:ext cx="8178914"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pic>
        <p:nvPicPr>
          <p:cNvPr id="19" name="Picture 1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2327477" flipH="1">
            <a:off x="-2014437" y="-2412565"/>
            <a:ext cx="5551192" cy="5536151"/>
          </a:xfrm>
          <a:custGeom>
            <a:avLst/>
            <a:gdLst>
              <a:gd name="connsiteX0" fmla="*/ 0 w 5551192"/>
              <a:gd name="connsiteY0" fmla="*/ 1704842 h 5536151"/>
              <a:gd name="connsiteX1" fmla="*/ 0 w 5551192"/>
              <a:gd name="connsiteY1" fmla="*/ 0 h 5536151"/>
              <a:gd name="connsiteX2" fmla="*/ 811632 w 5551192"/>
              <a:gd name="connsiteY2" fmla="*/ 0 h 5536151"/>
              <a:gd name="connsiteX3" fmla="*/ 5551192 w 5551192"/>
              <a:gd name="connsiteY3" fmla="*/ 4483206 h 5536151"/>
              <a:gd name="connsiteX4" fmla="*/ 1938311 w 5551192"/>
              <a:gd name="connsiteY4" fmla="*/ 2763204 h 5536151"/>
              <a:gd name="connsiteX5" fmla="*/ 3253803 w 5551192"/>
              <a:gd name="connsiteY5" fmla="*/ 0 h 5536151"/>
              <a:gd name="connsiteX6" fmla="*/ 5551192 w 5551192"/>
              <a:gd name="connsiteY6" fmla="*/ 0 h 5536151"/>
              <a:gd name="connsiteX7" fmla="*/ 0 w 5551192"/>
              <a:gd name="connsiteY7" fmla="*/ 5536151 h 5536151"/>
              <a:gd name="connsiteX8" fmla="*/ 0 w 5551192"/>
              <a:gd name="connsiteY8" fmla="*/ 5448294 h 5536151"/>
              <a:gd name="connsiteX9" fmla="*/ 184545 w 5551192"/>
              <a:gd name="connsiteY9" fmla="*/ 5536151 h 5536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51192" h="5536151">
                <a:moveTo>
                  <a:pt x="0" y="1704842"/>
                </a:moveTo>
                <a:lnTo>
                  <a:pt x="0" y="0"/>
                </a:lnTo>
                <a:lnTo>
                  <a:pt x="811632" y="0"/>
                </a:lnTo>
                <a:close/>
                <a:moveTo>
                  <a:pt x="5551192" y="4483206"/>
                </a:moveTo>
                <a:lnTo>
                  <a:pt x="1938311" y="2763204"/>
                </a:lnTo>
                <a:lnTo>
                  <a:pt x="3253803" y="0"/>
                </a:lnTo>
                <a:lnTo>
                  <a:pt x="5551192" y="0"/>
                </a:lnTo>
                <a:close/>
                <a:moveTo>
                  <a:pt x="0" y="5536151"/>
                </a:moveTo>
                <a:lnTo>
                  <a:pt x="0" y="5448294"/>
                </a:lnTo>
                <a:lnTo>
                  <a:pt x="184545" y="5536151"/>
                </a:lnTo>
                <a:close/>
              </a:path>
            </a:pathLst>
          </a:custGeom>
        </p:spPr>
      </p:pic>
      <p:sp>
        <p:nvSpPr>
          <p:cNvPr id="24" name="Text Placeholder 25"/>
          <p:cNvSpPr>
            <a:spLocks noGrp="1"/>
          </p:cNvSpPr>
          <p:nvPr>
            <p:ph type="body" sz="quarter" idx="15" hasCustomPrompt="1"/>
          </p:nvPr>
        </p:nvSpPr>
        <p:spPr>
          <a:xfrm>
            <a:off x="4161986" y="2127058"/>
            <a:ext cx="3600000" cy="3960000"/>
          </a:xfrm>
        </p:spPr>
        <p:txBody>
          <a:bodyPr>
            <a:noAutofit/>
          </a:bodyPr>
          <a:lstStyle>
            <a:lvl1pPr marL="0" indent="0" algn="l">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25" name="Text Placeholder 25"/>
          <p:cNvSpPr>
            <a:spLocks noGrp="1"/>
          </p:cNvSpPr>
          <p:nvPr>
            <p:ph type="body" sz="quarter" idx="16" hasCustomPrompt="1"/>
          </p:nvPr>
        </p:nvSpPr>
        <p:spPr>
          <a:xfrm>
            <a:off x="7969071" y="2107839"/>
            <a:ext cx="3600000" cy="3975101"/>
          </a:xfrm>
        </p:spPr>
        <p:txBody>
          <a:bodyPr>
            <a:noAutofit/>
          </a:bodyPr>
          <a:lstStyle>
            <a:lvl1pPr marL="0" indent="0" algn="l">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26"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27" name="Picture 2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only with 3 colums - RIGHT">
    <p:spTree>
      <p:nvGrpSpPr>
        <p:cNvPr id="1" name=""/>
        <p:cNvGrpSpPr/>
        <p:nvPr/>
      </p:nvGrpSpPr>
      <p:grpSpPr>
        <a:xfrm>
          <a:off x="0" y="0"/>
          <a:ext cx="0" cy="0"/>
          <a:chOff x="0" y="0"/>
          <a:chExt cx="0" cy="0"/>
        </a:xfrm>
      </p:grpSpPr>
      <p:sp>
        <p:nvSpPr>
          <p:cNvPr id="14" name="Text Placeholder 23"/>
          <p:cNvSpPr>
            <a:spLocks noGrp="1"/>
          </p:cNvSpPr>
          <p:nvPr>
            <p:ph type="body" sz="quarter" idx="13" hasCustomPrompt="1"/>
          </p:nvPr>
        </p:nvSpPr>
        <p:spPr>
          <a:xfrm>
            <a:off x="4161984" y="1007773"/>
            <a:ext cx="7407087" cy="697353"/>
          </a:xfrm>
        </p:spPr>
        <p:txBody>
          <a:bodyPr>
            <a:normAutofit/>
          </a:bodyPr>
          <a:lstStyle>
            <a:lvl1pPr marL="0" indent="0" algn="l">
              <a:buNone/>
              <a:defRPr sz="3600">
                <a:solidFill>
                  <a:srgbClr val="6D6E6C"/>
                </a:solidFill>
                <a:latin typeface="+mn-lt"/>
              </a:defRPr>
            </a:lvl1pPr>
          </a:lstStyle>
          <a:p>
            <a:pPr lvl="0"/>
            <a:r>
              <a:rPr lang="en-US" dirty="0"/>
              <a:t>TITLE</a:t>
            </a:r>
          </a:p>
        </p:txBody>
      </p:sp>
      <p:cxnSp>
        <p:nvCxnSpPr>
          <p:cNvPr id="16" name="Straight Connector 15"/>
          <p:cNvCxnSpPr/>
          <p:nvPr userDrawn="1"/>
        </p:nvCxnSpPr>
        <p:spPr>
          <a:xfrm flipH="1">
            <a:off x="3764072" y="1901746"/>
            <a:ext cx="8178914"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pic>
        <p:nvPicPr>
          <p:cNvPr id="19" name="Picture 1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2327477" flipH="1">
            <a:off x="-2014437" y="-2412565"/>
            <a:ext cx="5551192" cy="5536151"/>
          </a:xfrm>
          <a:custGeom>
            <a:avLst/>
            <a:gdLst>
              <a:gd name="connsiteX0" fmla="*/ 0 w 5551192"/>
              <a:gd name="connsiteY0" fmla="*/ 1704842 h 5536151"/>
              <a:gd name="connsiteX1" fmla="*/ 0 w 5551192"/>
              <a:gd name="connsiteY1" fmla="*/ 0 h 5536151"/>
              <a:gd name="connsiteX2" fmla="*/ 811632 w 5551192"/>
              <a:gd name="connsiteY2" fmla="*/ 0 h 5536151"/>
              <a:gd name="connsiteX3" fmla="*/ 5551192 w 5551192"/>
              <a:gd name="connsiteY3" fmla="*/ 4483206 h 5536151"/>
              <a:gd name="connsiteX4" fmla="*/ 1938311 w 5551192"/>
              <a:gd name="connsiteY4" fmla="*/ 2763204 h 5536151"/>
              <a:gd name="connsiteX5" fmla="*/ 3253803 w 5551192"/>
              <a:gd name="connsiteY5" fmla="*/ 0 h 5536151"/>
              <a:gd name="connsiteX6" fmla="*/ 5551192 w 5551192"/>
              <a:gd name="connsiteY6" fmla="*/ 0 h 5536151"/>
              <a:gd name="connsiteX7" fmla="*/ 0 w 5551192"/>
              <a:gd name="connsiteY7" fmla="*/ 5536151 h 5536151"/>
              <a:gd name="connsiteX8" fmla="*/ 0 w 5551192"/>
              <a:gd name="connsiteY8" fmla="*/ 5448294 h 5536151"/>
              <a:gd name="connsiteX9" fmla="*/ 184545 w 5551192"/>
              <a:gd name="connsiteY9" fmla="*/ 5536151 h 5536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51192" h="5536151">
                <a:moveTo>
                  <a:pt x="0" y="1704842"/>
                </a:moveTo>
                <a:lnTo>
                  <a:pt x="0" y="0"/>
                </a:lnTo>
                <a:lnTo>
                  <a:pt x="811632" y="0"/>
                </a:lnTo>
                <a:close/>
                <a:moveTo>
                  <a:pt x="5551192" y="4483206"/>
                </a:moveTo>
                <a:lnTo>
                  <a:pt x="1938311" y="2763204"/>
                </a:lnTo>
                <a:lnTo>
                  <a:pt x="3253803" y="0"/>
                </a:lnTo>
                <a:lnTo>
                  <a:pt x="5551192" y="0"/>
                </a:lnTo>
                <a:close/>
                <a:moveTo>
                  <a:pt x="0" y="5536151"/>
                </a:moveTo>
                <a:lnTo>
                  <a:pt x="0" y="5448294"/>
                </a:lnTo>
                <a:lnTo>
                  <a:pt x="184545" y="5536151"/>
                </a:lnTo>
                <a:close/>
              </a:path>
            </a:pathLst>
          </a:custGeom>
        </p:spPr>
      </p:pic>
      <p:sp>
        <p:nvSpPr>
          <p:cNvPr id="33" name="Text Placeholder 25"/>
          <p:cNvSpPr>
            <a:spLocks noGrp="1"/>
          </p:cNvSpPr>
          <p:nvPr>
            <p:ph type="body" sz="quarter" idx="15" hasCustomPrompt="1"/>
          </p:nvPr>
        </p:nvSpPr>
        <p:spPr>
          <a:xfrm>
            <a:off x="4175360" y="2128494"/>
            <a:ext cx="2340000" cy="3960000"/>
          </a:xfrm>
        </p:spPr>
        <p:txBody>
          <a:bodyPr>
            <a:noAutofit/>
          </a:bodyPr>
          <a:lstStyle>
            <a:lvl1pPr marL="0" indent="0" algn="l">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34" name="Text Placeholder 25"/>
          <p:cNvSpPr>
            <a:spLocks noGrp="1"/>
          </p:cNvSpPr>
          <p:nvPr>
            <p:ph type="body" sz="quarter" idx="16" hasCustomPrompt="1"/>
          </p:nvPr>
        </p:nvSpPr>
        <p:spPr>
          <a:xfrm>
            <a:off x="9228157" y="2123341"/>
            <a:ext cx="2340000" cy="3960000"/>
          </a:xfrm>
        </p:spPr>
        <p:txBody>
          <a:bodyPr>
            <a:noAutofit/>
          </a:bodyPr>
          <a:lstStyle>
            <a:lvl1pPr marL="0" indent="0" algn="l">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35" name="Text Placeholder 25"/>
          <p:cNvSpPr>
            <a:spLocks noGrp="1"/>
          </p:cNvSpPr>
          <p:nvPr>
            <p:ph type="body" sz="quarter" idx="17" hasCustomPrompt="1"/>
          </p:nvPr>
        </p:nvSpPr>
        <p:spPr>
          <a:xfrm>
            <a:off x="6723190" y="2123341"/>
            <a:ext cx="2340000" cy="3960000"/>
          </a:xfrm>
        </p:spPr>
        <p:txBody>
          <a:bodyPr>
            <a:noAutofit/>
          </a:bodyPr>
          <a:lstStyle>
            <a:lvl1pPr marL="0" indent="0" algn="l">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38"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39" name="Picture 3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only with 1 colum - LEFT">
    <p:spTree>
      <p:nvGrpSpPr>
        <p:cNvPr id="1" name=""/>
        <p:cNvGrpSpPr/>
        <p:nvPr/>
      </p:nvGrpSpPr>
      <p:grpSpPr>
        <a:xfrm>
          <a:off x="0" y="0"/>
          <a:ext cx="0" cy="0"/>
          <a:chOff x="0" y="0"/>
          <a:chExt cx="0" cy="0"/>
        </a:xfrm>
      </p:grpSpPr>
      <p:sp>
        <p:nvSpPr>
          <p:cNvPr id="17" name="Text Placeholder 23"/>
          <p:cNvSpPr>
            <a:spLocks noGrp="1"/>
          </p:cNvSpPr>
          <p:nvPr>
            <p:ph type="body" sz="quarter" idx="13" hasCustomPrompt="1"/>
          </p:nvPr>
        </p:nvSpPr>
        <p:spPr>
          <a:xfrm>
            <a:off x="876300" y="1007537"/>
            <a:ext cx="7407087" cy="697353"/>
          </a:xfrm>
        </p:spPr>
        <p:txBody>
          <a:bodyPr>
            <a:normAutofit/>
          </a:bodyPr>
          <a:lstStyle>
            <a:lvl1pPr marL="0" indent="0" algn="l">
              <a:buNone/>
              <a:defRPr sz="3600">
                <a:solidFill>
                  <a:srgbClr val="6D6E6C"/>
                </a:solidFill>
                <a:latin typeface="+mn-lt"/>
              </a:defRPr>
            </a:lvl1pPr>
          </a:lstStyle>
          <a:p>
            <a:pPr lvl="0"/>
            <a:r>
              <a:rPr lang="en-US" dirty="0"/>
              <a:t>TITLE</a:t>
            </a:r>
          </a:p>
        </p:txBody>
      </p:sp>
      <p:sp>
        <p:nvSpPr>
          <p:cNvPr id="15" name="Text Placeholder 25"/>
          <p:cNvSpPr>
            <a:spLocks noGrp="1"/>
          </p:cNvSpPr>
          <p:nvPr>
            <p:ph type="body" sz="quarter" idx="14" hasCustomPrompt="1"/>
          </p:nvPr>
        </p:nvSpPr>
        <p:spPr>
          <a:xfrm>
            <a:off x="876301" y="2117212"/>
            <a:ext cx="7407087" cy="3975101"/>
          </a:xfrm>
        </p:spPr>
        <p:txBody>
          <a:bodyPr>
            <a:noAutofit/>
          </a:bodyPr>
          <a:lstStyle>
            <a:lvl1pPr marL="0" indent="0" algn="l">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19" name="Straight Connector 18"/>
          <p:cNvCxnSpPr/>
          <p:nvPr userDrawn="1"/>
        </p:nvCxnSpPr>
        <p:spPr>
          <a:xfrm flipH="1">
            <a:off x="478388" y="1901510"/>
            <a:ext cx="8178914"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pic>
        <p:nvPicPr>
          <p:cNvPr id="24" name="Picture 2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9272523">
            <a:off x="8658324" y="-2412568"/>
            <a:ext cx="5551192" cy="5536151"/>
          </a:xfrm>
          <a:custGeom>
            <a:avLst/>
            <a:gdLst>
              <a:gd name="connsiteX0" fmla="*/ 0 w 5551192"/>
              <a:gd name="connsiteY0" fmla="*/ 1704842 h 5536151"/>
              <a:gd name="connsiteX1" fmla="*/ 0 w 5551192"/>
              <a:gd name="connsiteY1" fmla="*/ 0 h 5536151"/>
              <a:gd name="connsiteX2" fmla="*/ 811632 w 5551192"/>
              <a:gd name="connsiteY2" fmla="*/ 0 h 5536151"/>
              <a:gd name="connsiteX3" fmla="*/ 5551192 w 5551192"/>
              <a:gd name="connsiteY3" fmla="*/ 4483206 h 5536151"/>
              <a:gd name="connsiteX4" fmla="*/ 1938311 w 5551192"/>
              <a:gd name="connsiteY4" fmla="*/ 2763204 h 5536151"/>
              <a:gd name="connsiteX5" fmla="*/ 3253803 w 5551192"/>
              <a:gd name="connsiteY5" fmla="*/ 0 h 5536151"/>
              <a:gd name="connsiteX6" fmla="*/ 5551192 w 5551192"/>
              <a:gd name="connsiteY6" fmla="*/ 0 h 5536151"/>
              <a:gd name="connsiteX7" fmla="*/ 0 w 5551192"/>
              <a:gd name="connsiteY7" fmla="*/ 5536151 h 5536151"/>
              <a:gd name="connsiteX8" fmla="*/ 0 w 5551192"/>
              <a:gd name="connsiteY8" fmla="*/ 5448294 h 5536151"/>
              <a:gd name="connsiteX9" fmla="*/ 184545 w 5551192"/>
              <a:gd name="connsiteY9" fmla="*/ 5536151 h 5536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51192" h="5536151">
                <a:moveTo>
                  <a:pt x="0" y="1704842"/>
                </a:moveTo>
                <a:lnTo>
                  <a:pt x="0" y="0"/>
                </a:lnTo>
                <a:lnTo>
                  <a:pt x="811632" y="0"/>
                </a:lnTo>
                <a:close/>
                <a:moveTo>
                  <a:pt x="5551192" y="4483206"/>
                </a:moveTo>
                <a:lnTo>
                  <a:pt x="1938311" y="2763204"/>
                </a:lnTo>
                <a:lnTo>
                  <a:pt x="3253803" y="0"/>
                </a:lnTo>
                <a:lnTo>
                  <a:pt x="5551192" y="0"/>
                </a:lnTo>
                <a:close/>
                <a:moveTo>
                  <a:pt x="0" y="5536151"/>
                </a:moveTo>
                <a:lnTo>
                  <a:pt x="0" y="5448294"/>
                </a:lnTo>
                <a:lnTo>
                  <a:pt x="184545" y="5536151"/>
                </a:lnTo>
                <a:close/>
              </a:path>
            </a:pathLst>
          </a:custGeom>
        </p:spPr>
      </p:pic>
      <p:pic>
        <p:nvPicPr>
          <p:cNvPr id="29" name="Picture 2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6554382" flipH="1">
            <a:off x="-378027" y="6325454"/>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
        <p:nvSpPr>
          <p:cNvPr id="30" name="テキスト プレースホルダー 36"/>
          <p:cNvSpPr txBox="1">
            <a:spLocks/>
          </p:cNvSpPr>
          <p:nvPr userDrawn="1"/>
        </p:nvSpPr>
        <p:spPr bwMode="auto">
          <a:xfrm>
            <a:off x="496900"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only with 2 colums - LEFT">
    <p:spTree>
      <p:nvGrpSpPr>
        <p:cNvPr id="1" name=""/>
        <p:cNvGrpSpPr/>
        <p:nvPr/>
      </p:nvGrpSpPr>
      <p:grpSpPr>
        <a:xfrm>
          <a:off x="0" y="0"/>
          <a:ext cx="0" cy="0"/>
          <a:chOff x="0" y="0"/>
          <a:chExt cx="0" cy="0"/>
        </a:xfrm>
      </p:grpSpPr>
      <p:sp>
        <p:nvSpPr>
          <p:cNvPr id="15" name="Text Placeholder 23"/>
          <p:cNvSpPr>
            <a:spLocks noGrp="1"/>
          </p:cNvSpPr>
          <p:nvPr>
            <p:ph type="body" sz="quarter" idx="13" hasCustomPrompt="1"/>
          </p:nvPr>
        </p:nvSpPr>
        <p:spPr>
          <a:xfrm>
            <a:off x="876300" y="1007537"/>
            <a:ext cx="7407087" cy="697353"/>
          </a:xfrm>
        </p:spPr>
        <p:txBody>
          <a:bodyPr>
            <a:normAutofit/>
          </a:bodyPr>
          <a:lstStyle>
            <a:lvl1pPr marL="0" indent="0" algn="l">
              <a:buNone/>
              <a:defRPr sz="3600">
                <a:solidFill>
                  <a:srgbClr val="6D6E6C"/>
                </a:solidFill>
                <a:latin typeface="+mn-lt"/>
              </a:defRPr>
            </a:lvl1pPr>
          </a:lstStyle>
          <a:p>
            <a:pPr lvl="0"/>
            <a:r>
              <a:rPr lang="en-US" dirty="0"/>
              <a:t>TITLE</a:t>
            </a:r>
          </a:p>
        </p:txBody>
      </p:sp>
      <p:sp>
        <p:nvSpPr>
          <p:cNvPr id="21" name="Text Placeholder 25"/>
          <p:cNvSpPr>
            <a:spLocks noGrp="1"/>
          </p:cNvSpPr>
          <p:nvPr>
            <p:ph type="body" sz="quarter" idx="14" hasCustomPrompt="1"/>
          </p:nvPr>
        </p:nvSpPr>
        <p:spPr>
          <a:xfrm>
            <a:off x="876302" y="2117211"/>
            <a:ext cx="3600000" cy="3960000"/>
          </a:xfrm>
        </p:spPr>
        <p:txBody>
          <a:bodyPr>
            <a:noAutofit/>
          </a:bodyPr>
          <a:lstStyle>
            <a:lvl1pPr marL="0" indent="0" algn="l">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5" name="Straight Connector 24"/>
          <p:cNvCxnSpPr/>
          <p:nvPr userDrawn="1"/>
        </p:nvCxnSpPr>
        <p:spPr>
          <a:xfrm flipH="1">
            <a:off x="478388" y="1901510"/>
            <a:ext cx="8178914"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pic>
        <p:nvPicPr>
          <p:cNvPr id="26" name="Picture 2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9272523">
            <a:off x="8658324" y="-2412568"/>
            <a:ext cx="5551192" cy="5536151"/>
          </a:xfrm>
          <a:custGeom>
            <a:avLst/>
            <a:gdLst>
              <a:gd name="connsiteX0" fmla="*/ 0 w 5551192"/>
              <a:gd name="connsiteY0" fmla="*/ 1704842 h 5536151"/>
              <a:gd name="connsiteX1" fmla="*/ 0 w 5551192"/>
              <a:gd name="connsiteY1" fmla="*/ 0 h 5536151"/>
              <a:gd name="connsiteX2" fmla="*/ 811632 w 5551192"/>
              <a:gd name="connsiteY2" fmla="*/ 0 h 5536151"/>
              <a:gd name="connsiteX3" fmla="*/ 5551192 w 5551192"/>
              <a:gd name="connsiteY3" fmla="*/ 4483206 h 5536151"/>
              <a:gd name="connsiteX4" fmla="*/ 1938311 w 5551192"/>
              <a:gd name="connsiteY4" fmla="*/ 2763204 h 5536151"/>
              <a:gd name="connsiteX5" fmla="*/ 3253803 w 5551192"/>
              <a:gd name="connsiteY5" fmla="*/ 0 h 5536151"/>
              <a:gd name="connsiteX6" fmla="*/ 5551192 w 5551192"/>
              <a:gd name="connsiteY6" fmla="*/ 0 h 5536151"/>
              <a:gd name="connsiteX7" fmla="*/ 0 w 5551192"/>
              <a:gd name="connsiteY7" fmla="*/ 5536151 h 5536151"/>
              <a:gd name="connsiteX8" fmla="*/ 0 w 5551192"/>
              <a:gd name="connsiteY8" fmla="*/ 5448294 h 5536151"/>
              <a:gd name="connsiteX9" fmla="*/ 184545 w 5551192"/>
              <a:gd name="connsiteY9" fmla="*/ 5536151 h 5536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51192" h="5536151">
                <a:moveTo>
                  <a:pt x="0" y="1704842"/>
                </a:moveTo>
                <a:lnTo>
                  <a:pt x="0" y="0"/>
                </a:lnTo>
                <a:lnTo>
                  <a:pt x="811632" y="0"/>
                </a:lnTo>
                <a:close/>
                <a:moveTo>
                  <a:pt x="5551192" y="4483206"/>
                </a:moveTo>
                <a:lnTo>
                  <a:pt x="1938311" y="2763204"/>
                </a:lnTo>
                <a:lnTo>
                  <a:pt x="3253803" y="0"/>
                </a:lnTo>
                <a:lnTo>
                  <a:pt x="5551192" y="0"/>
                </a:lnTo>
                <a:close/>
                <a:moveTo>
                  <a:pt x="0" y="5536151"/>
                </a:moveTo>
                <a:lnTo>
                  <a:pt x="0" y="5448294"/>
                </a:lnTo>
                <a:lnTo>
                  <a:pt x="184545" y="5536151"/>
                </a:lnTo>
                <a:close/>
              </a:path>
            </a:pathLst>
          </a:custGeom>
        </p:spPr>
      </p:pic>
      <p:sp>
        <p:nvSpPr>
          <p:cNvPr id="29" name="Text Placeholder 25"/>
          <p:cNvSpPr>
            <a:spLocks noGrp="1"/>
          </p:cNvSpPr>
          <p:nvPr>
            <p:ph type="body" sz="quarter" idx="15" hasCustomPrompt="1"/>
          </p:nvPr>
        </p:nvSpPr>
        <p:spPr>
          <a:xfrm>
            <a:off x="4683387" y="2097992"/>
            <a:ext cx="3600000" cy="3975101"/>
          </a:xfrm>
        </p:spPr>
        <p:txBody>
          <a:bodyPr>
            <a:noAutofit/>
          </a:bodyPr>
          <a:lstStyle>
            <a:lvl1pPr marL="0" indent="0" algn="l">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34" name="Picture 3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6554382" flipH="1">
            <a:off x="-378027" y="6325454"/>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
        <p:nvSpPr>
          <p:cNvPr id="35" name="テキスト プレースホルダー 36"/>
          <p:cNvSpPr txBox="1">
            <a:spLocks/>
          </p:cNvSpPr>
          <p:nvPr userDrawn="1"/>
        </p:nvSpPr>
        <p:spPr bwMode="auto">
          <a:xfrm>
            <a:off x="496900"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only with 3 colums - LEFT">
    <p:spTree>
      <p:nvGrpSpPr>
        <p:cNvPr id="1" name=""/>
        <p:cNvGrpSpPr/>
        <p:nvPr/>
      </p:nvGrpSpPr>
      <p:grpSpPr>
        <a:xfrm>
          <a:off x="0" y="0"/>
          <a:ext cx="0" cy="0"/>
          <a:chOff x="0" y="0"/>
          <a:chExt cx="0" cy="0"/>
        </a:xfrm>
      </p:grpSpPr>
      <p:sp>
        <p:nvSpPr>
          <p:cNvPr id="16" name="Text Placeholder 23"/>
          <p:cNvSpPr>
            <a:spLocks noGrp="1"/>
          </p:cNvSpPr>
          <p:nvPr>
            <p:ph type="body" sz="quarter" idx="13" hasCustomPrompt="1"/>
          </p:nvPr>
        </p:nvSpPr>
        <p:spPr>
          <a:xfrm>
            <a:off x="876300" y="1007537"/>
            <a:ext cx="7407087" cy="697353"/>
          </a:xfrm>
        </p:spPr>
        <p:txBody>
          <a:bodyPr>
            <a:normAutofit/>
          </a:bodyPr>
          <a:lstStyle>
            <a:lvl1pPr marL="0" indent="0" algn="l">
              <a:buNone/>
              <a:defRPr sz="3600">
                <a:solidFill>
                  <a:srgbClr val="6D6E6C"/>
                </a:solidFill>
                <a:latin typeface="+mn-lt"/>
              </a:defRPr>
            </a:lvl1pPr>
          </a:lstStyle>
          <a:p>
            <a:pPr lvl="0"/>
            <a:r>
              <a:rPr lang="en-US" dirty="0"/>
              <a:t>TITLE</a:t>
            </a:r>
          </a:p>
        </p:txBody>
      </p:sp>
      <p:cxnSp>
        <p:nvCxnSpPr>
          <p:cNvPr id="19" name="Straight Connector 18"/>
          <p:cNvCxnSpPr/>
          <p:nvPr userDrawn="1"/>
        </p:nvCxnSpPr>
        <p:spPr>
          <a:xfrm flipH="1">
            <a:off x="478388" y="1901510"/>
            <a:ext cx="8178914"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pic>
        <p:nvPicPr>
          <p:cNvPr id="20" name="Picture 19"/>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9272523">
            <a:off x="8658324" y="-2412568"/>
            <a:ext cx="5551192" cy="5536151"/>
          </a:xfrm>
          <a:custGeom>
            <a:avLst/>
            <a:gdLst>
              <a:gd name="connsiteX0" fmla="*/ 0 w 5551192"/>
              <a:gd name="connsiteY0" fmla="*/ 1704842 h 5536151"/>
              <a:gd name="connsiteX1" fmla="*/ 0 w 5551192"/>
              <a:gd name="connsiteY1" fmla="*/ 0 h 5536151"/>
              <a:gd name="connsiteX2" fmla="*/ 811632 w 5551192"/>
              <a:gd name="connsiteY2" fmla="*/ 0 h 5536151"/>
              <a:gd name="connsiteX3" fmla="*/ 5551192 w 5551192"/>
              <a:gd name="connsiteY3" fmla="*/ 4483206 h 5536151"/>
              <a:gd name="connsiteX4" fmla="*/ 1938311 w 5551192"/>
              <a:gd name="connsiteY4" fmla="*/ 2763204 h 5536151"/>
              <a:gd name="connsiteX5" fmla="*/ 3253803 w 5551192"/>
              <a:gd name="connsiteY5" fmla="*/ 0 h 5536151"/>
              <a:gd name="connsiteX6" fmla="*/ 5551192 w 5551192"/>
              <a:gd name="connsiteY6" fmla="*/ 0 h 5536151"/>
              <a:gd name="connsiteX7" fmla="*/ 0 w 5551192"/>
              <a:gd name="connsiteY7" fmla="*/ 5536151 h 5536151"/>
              <a:gd name="connsiteX8" fmla="*/ 0 w 5551192"/>
              <a:gd name="connsiteY8" fmla="*/ 5448294 h 5536151"/>
              <a:gd name="connsiteX9" fmla="*/ 184545 w 5551192"/>
              <a:gd name="connsiteY9" fmla="*/ 5536151 h 5536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51192" h="5536151">
                <a:moveTo>
                  <a:pt x="0" y="1704842"/>
                </a:moveTo>
                <a:lnTo>
                  <a:pt x="0" y="0"/>
                </a:lnTo>
                <a:lnTo>
                  <a:pt x="811632" y="0"/>
                </a:lnTo>
                <a:close/>
                <a:moveTo>
                  <a:pt x="5551192" y="4483206"/>
                </a:moveTo>
                <a:lnTo>
                  <a:pt x="1938311" y="2763204"/>
                </a:lnTo>
                <a:lnTo>
                  <a:pt x="3253803" y="0"/>
                </a:lnTo>
                <a:lnTo>
                  <a:pt x="5551192" y="0"/>
                </a:lnTo>
                <a:close/>
                <a:moveTo>
                  <a:pt x="0" y="5536151"/>
                </a:moveTo>
                <a:lnTo>
                  <a:pt x="0" y="5448294"/>
                </a:lnTo>
                <a:lnTo>
                  <a:pt x="184545" y="5536151"/>
                </a:lnTo>
                <a:close/>
              </a:path>
            </a:pathLst>
          </a:custGeom>
        </p:spPr>
      </p:pic>
      <p:sp>
        <p:nvSpPr>
          <p:cNvPr id="47" name="Text Placeholder 25"/>
          <p:cNvSpPr>
            <a:spLocks noGrp="1"/>
          </p:cNvSpPr>
          <p:nvPr>
            <p:ph type="body" sz="quarter" idx="17" hasCustomPrompt="1"/>
          </p:nvPr>
        </p:nvSpPr>
        <p:spPr>
          <a:xfrm>
            <a:off x="876300" y="2113005"/>
            <a:ext cx="2340000" cy="3960000"/>
          </a:xfrm>
        </p:spPr>
        <p:txBody>
          <a:bodyPr>
            <a:noAutofit/>
          </a:bodyPr>
          <a:lstStyle>
            <a:lvl1pPr marL="0" indent="0" algn="l">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48" name="Text Placeholder 25"/>
          <p:cNvSpPr>
            <a:spLocks noGrp="1"/>
          </p:cNvSpPr>
          <p:nvPr>
            <p:ph type="body" sz="quarter" idx="18" hasCustomPrompt="1"/>
          </p:nvPr>
        </p:nvSpPr>
        <p:spPr>
          <a:xfrm>
            <a:off x="5929097" y="2107852"/>
            <a:ext cx="2340000" cy="3960000"/>
          </a:xfrm>
        </p:spPr>
        <p:txBody>
          <a:bodyPr>
            <a:noAutofit/>
          </a:bodyPr>
          <a:lstStyle>
            <a:lvl1pPr marL="0" indent="0" algn="l">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49" name="Text Placeholder 25"/>
          <p:cNvSpPr>
            <a:spLocks noGrp="1"/>
          </p:cNvSpPr>
          <p:nvPr>
            <p:ph type="body" sz="quarter" idx="19" hasCustomPrompt="1"/>
          </p:nvPr>
        </p:nvSpPr>
        <p:spPr>
          <a:xfrm>
            <a:off x="3424130" y="2107852"/>
            <a:ext cx="2340000" cy="3960000"/>
          </a:xfrm>
        </p:spPr>
        <p:txBody>
          <a:bodyPr>
            <a:noAutofit/>
          </a:bodyPr>
          <a:lstStyle>
            <a:lvl1pPr marL="0" indent="0" algn="l">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52" name="Picture 5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6554382" flipH="1">
            <a:off x="-378027" y="6325454"/>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
        <p:nvSpPr>
          <p:cNvPr id="53" name="テキスト プレースホルダー 36"/>
          <p:cNvSpPr txBox="1">
            <a:spLocks/>
          </p:cNvSpPr>
          <p:nvPr userDrawn="1"/>
        </p:nvSpPr>
        <p:spPr bwMode="auto">
          <a:xfrm>
            <a:off x="496900"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hoto to left - text to right">
    <p:spTree>
      <p:nvGrpSpPr>
        <p:cNvPr id="1" name=""/>
        <p:cNvGrpSpPr/>
        <p:nvPr/>
      </p:nvGrpSpPr>
      <p:grpSpPr>
        <a:xfrm>
          <a:off x="0" y="0"/>
          <a:ext cx="0" cy="0"/>
          <a:chOff x="0" y="0"/>
          <a:chExt cx="0" cy="0"/>
        </a:xfrm>
      </p:grpSpPr>
      <p:cxnSp>
        <p:nvCxnSpPr>
          <p:cNvPr id="16" name="Straight Connector 15"/>
          <p:cNvCxnSpPr/>
          <p:nvPr userDrawn="1"/>
        </p:nvCxnSpPr>
        <p:spPr>
          <a:xfrm flipH="1">
            <a:off x="6234807" y="1711826"/>
            <a:ext cx="5377589"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sp>
        <p:nvSpPr>
          <p:cNvPr id="23" name="Text Placeholder 23"/>
          <p:cNvSpPr>
            <a:spLocks noGrp="1"/>
          </p:cNvSpPr>
          <p:nvPr>
            <p:ph type="body" sz="quarter" idx="16" hasCustomPrompt="1"/>
          </p:nvPr>
        </p:nvSpPr>
        <p:spPr>
          <a:xfrm>
            <a:off x="6318620" y="819599"/>
            <a:ext cx="5279028" cy="697353"/>
          </a:xfrm>
        </p:spPr>
        <p:txBody>
          <a:bodyPr>
            <a:normAutofit/>
          </a:bodyPr>
          <a:lstStyle>
            <a:lvl1pPr marL="0" indent="0" algn="ctr">
              <a:buNone/>
              <a:defRPr sz="3600">
                <a:solidFill>
                  <a:srgbClr val="6D6E6C"/>
                </a:solidFill>
                <a:latin typeface="+mn-lt"/>
              </a:defRPr>
            </a:lvl1pPr>
          </a:lstStyle>
          <a:p>
            <a:pPr lvl="0"/>
            <a:r>
              <a:rPr lang="en-US" dirty="0"/>
              <a:t>TITLE</a:t>
            </a:r>
          </a:p>
        </p:txBody>
      </p:sp>
      <p:sp>
        <p:nvSpPr>
          <p:cNvPr id="24" name="Text Placeholder 25"/>
          <p:cNvSpPr>
            <a:spLocks noGrp="1"/>
          </p:cNvSpPr>
          <p:nvPr>
            <p:ph type="body" sz="quarter" idx="17" hasCustomPrompt="1"/>
          </p:nvPr>
        </p:nvSpPr>
        <p:spPr>
          <a:xfrm>
            <a:off x="6325568" y="1953078"/>
            <a:ext cx="5273104" cy="3947440"/>
          </a:xfrm>
        </p:spPr>
        <p:txBody>
          <a:bodyPr>
            <a:noAutofit/>
          </a:bodyPr>
          <a:lstStyle>
            <a:lvl1pPr marL="0" indent="0" algn="ctr">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35" name="Oval 34"/>
          <p:cNvSpPr/>
          <p:nvPr userDrawn="1"/>
        </p:nvSpPr>
        <p:spPr>
          <a:xfrm flipH="1">
            <a:off x="3916680" y="1621975"/>
            <a:ext cx="2204885" cy="2204885"/>
          </a:xfrm>
          <a:prstGeom prst="ellipse">
            <a:avLst/>
          </a:prstGeom>
          <a:solidFill>
            <a:srgbClr val="B6BD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userDrawn="1"/>
        </p:nvSpPr>
        <p:spPr>
          <a:xfrm flipH="1">
            <a:off x="1648130" y="5161819"/>
            <a:ext cx="1236407" cy="1236407"/>
          </a:xfrm>
          <a:prstGeom prst="ellipse">
            <a:avLst/>
          </a:pr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Picture Placeholder 7"/>
          <p:cNvSpPr>
            <a:spLocks noGrp="1"/>
          </p:cNvSpPr>
          <p:nvPr>
            <p:ph type="pic" sz="quarter" idx="10" hasCustomPrompt="1"/>
          </p:nvPr>
        </p:nvSpPr>
        <p:spPr>
          <a:xfrm flipH="1">
            <a:off x="-460162" y="0"/>
            <a:ext cx="5659526" cy="5659526"/>
          </a:xfrm>
          <a:prstGeom prst="ellipse">
            <a:avLst/>
          </a:prstGeom>
          <a:ln>
            <a:noFill/>
          </a:ln>
        </p:spPr>
        <p:txBody>
          <a:bodyPr anchor="ctr">
            <a:normAutofit/>
          </a:bodyPr>
          <a:lstStyle>
            <a:lvl1pPr algn="ctr">
              <a:defRPr sz="2400" baseline="0">
                <a:solidFill>
                  <a:srgbClr val="6D6E6C"/>
                </a:solidFill>
              </a:defRPr>
            </a:lvl1pPr>
          </a:lstStyle>
          <a:p>
            <a:r>
              <a:rPr lang="en-US" dirty="0"/>
              <a:t>Click here to add photo</a:t>
            </a:r>
          </a:p>
        </p:txBody>
      </p:sp>
      <p:sp>
        <p:nvSpPr>
          <p:cNvPr id="38" name="Arc 37"/>
          <p:cNvSpPr/>
          <p:nvPr userDrawn="1"/>
        </p:nvSpPr>
        <p:spPr>
          <a:xfrm rot="9058514" flipH="1">
            <a:off x="-1593353" y="739143"/>
            <a:ext cx="5162451" cy="5162451"/>
          </a:xfrm>
          <a:prstGeom prst="arc">
            <a:avLst>
              <a:gd name="adj1" fmla="val 13109579"/>
              <a:gd name="adj2" fmla="val 495506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9" name="Oval 38"/>
          <p:cNvSpPr/>
          <p:nvPr userDrawn="1"/>
        </p:nvSpPr>
        <p:spPr>
          <a:xfrm flipH="1">
            <a:off x="35447" y="5289587"/>
            <a:ext cx="739878" cy="739878"/>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43" name="Picture 42"/>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to left - photo to right">
    <p:spTree>
      <p:nvGrpSpPr>
        <p:cNvPr id="1" name=""/>
        <p:cNvGrpSpPr/>
        <p:nvPr/>
      </p:nvGrpSpPr>
      <p:grpSpPr>
        <a:xfrm>
          <a:off x="0" y="0"/>
          <a:ext cx="0" cy="0"/>
          <a:chOff x="0" y="0"/>
          <a:chExt cx="0" cy="0"/>
        </a:xfrm>
      </p:grpSpPr>
      <p:cxnSp>
        <p:nvCxnSpPr>
          <p:cNvPr id="14" name="Straight Connector 13"/>
          <p:cNvCxnSpPr/>
          <p:nvPr userDrawn="1"/>
        </p:nvCxnSpPr>
        <p:spPr>
          <a:xfrm flipH="1">
            <a:off x="337256" y="1808079"/>
            <a:ext cx="5377589"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sp>
        <p:nvSpPr>
          <p:cNvPr id="16" name="Text Placeholder 23"/>
          <p:cNvSpPr>
            <a:spLocks noGrp="1"/>
          </p:cNvSpPr>
          <p:nvPr>
            <p:ph type="body" sz="quarter" idx="16" hasCustomPrompt="1"/>
          </p:nvPr>
        </p:nvSpPr>
        <p:spPr>
          <a:xfrm>
            <a:off x="421069" y="915852"/>
            <a:ext cx="5279028" cy="697353"/>
          </a:xfrm>
        </p:spPr>
        <p:txBody>
          <a:bodyPr>
            <a:normAutofit/>
          </a:bodyPr>
          <a:lstStyle>
            <a:lvl1pPr marL="0" indent="0" algn="ctr">
              <a:buNone/>
              <a:defRPr sz="3600">
                <a:solidFill>
                  <a:srgbClr val="6D6E6C"/>
                </a:solidFill>
                <a:latin typeface="+mn-lt"/>
              </a:defRPr>
            </a:lvl1pPr>
          </a:lstStyle>
          <a:p>
            <a:pPr lvl="0"/>
            <a:r>
              <a:rPr lang="en-US" dirty="0"/>
              <a:t>TITLE</a:t>
            </a:r>
          </a:p>
        </p:txBody>
      </p:sp>
      <p:sp>
        <p:nvSpPr>
          <p:cNvPr id="17" name="Text Placeholder 25"/>
          <p:cNvSpPr>
            <a:spLocks noGrp="1"/>
          </p:cNvSpPr>
          <p:nvPr>
            <p:ph type="body" sz="quarter" idx="17" hasCustomPrompt="1"/>
          </p:nvPr>
        </p:nvSpPr>
        <p:spPr>
          <a:xfrm>
            <a:off x="428017" y="2049331"/>
            <a:ext cx="5273104" cy="3947440"/>
          </a:xfrm>
        </p:spPr>
        <p:txBody>
          <a:bodyPr>
            <a:noAutofit/>
          </a:bodyPr>
          <a:lstStyle>
            <a:lvl1pPr marL="0" indent="0" algn="ctr">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26" name="Picture Placeholder 7"/>
          <p:cNvSpPr>
            <a:spLocks noGrp="1"/>
          </p:cNvSpPr>
          <p:nvPr>
            <p:ph type="pic" sz="quarter" idx="10" hasCustomPrompt="1"/>
          </p:nvPr>
        </p:nvSpPr>
        <p:spPr>
          <a:xfrm flipH="1">
            <a:off x="6929107" y="-160857"/>
            <a:ext cx="5659526" cy="5659526"/>
          </a:xfrm>
          <a:prstGeom prst="ellipse">
            <a:avLst/>
          </a:prstGeom>
          <a:ln>
            <a:noFill/>
          </a:ln>
        </p:spPr>
        <p:txBody>
          <a:bodyPr anchor="ctr">
            <a:normAutofit/>
          </a:bodyPr>
          <a:lstStyle>
            <a:lvl1pPr algn="ctr">
              <a:defRPr sz="2400" baseline="0">
                <a:solidFill>
                  <a:srgbClr val="6D6E6C"/>
                </a:solidFill>
              </a:defRPr>
            </a:lvl1pPr>
          </a:lstStyle>
          <a:p>
            <a:r>
              <a:rPr lang="en-US" dirty="0"/>
              <a:t>Click here to add photo</a:t>
            </a:r>
          </a:p>
        </p:txBody>
      </p:sp>
      <p:sp>
        <p:nvSpPr>
          <p:cNvPr id="27" name="Arc 26"/>
          <p:cNvSpPr/>
          <p:nvPr userDrawn="1"/>
        </p:nvSpPr>
        <p:spPr>
          <a:xfrm rot="12415736">
            <a:off x="8575829" y="806436"/>
            <a:ext cx="5162451" cy="5162451"/>
          </a:xfrm>
          <a:prstGeom prst="arc">
            <a:avLst>
              <a:gd name="adj1" fmla="val 13109579"/>
              <a:gd name="adj2" fmla="val 495506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2" name="Group 1"/>
          <p:cNvGrpSpPr/>
          <p:nvPr userDrawn="1"/>
        </p:nvGrpSpPr>
        <p:grpSpPr>
          <a:xfrm flipH="1">
            <a:off x="6045159" y="999535"/>
            <a:ext cx="6086118" cy="4776251"/>
            <a:chOff x="6578790" y="1650178"/>
            <a:chExt cx="6086118" cy="4776251"/>
          </a:xfrm>
        </p:grpSpPr>
        <p:sp>
          <p:nvSpPr>
            <p:cNvPr id="24" name="Oval 23"/>
            <p:cNvSpPr/>
            <p:nvPr userDrawn="1"/>
          </p:nvSpPr>
          <p:spPr>
            <a:xfrm flipH="1">
              <a:off x="10460023" y="1650178"/>
              <a:ext cx="2204885" cy="2204885"/>
            </a:xfrm>
            <a:prstGeom prst="ellipse">
              <a:avLst/>
            </a:prstGeom>
            <a:solidFill>
              <a:srgbClr val="B6BD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userDrawn="1"/>
          </p:nvSpPr>
          <p:spPr>
            <a:xfrm flipH="1">
              <a:off x="8191473" y="5190022"/>
              <a:ext cx="1236407" cy="1236407"/>
            </a:xfrm>
            <a:prstGeom prst="ellipse">
              <a:avLst/>
            </a:pr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userDrawn="1"/>
          </p:nvSpPr>
          <p:spPr>
            <a:xfrm flipH="1">
              <a:off x="6578790" y="5317790"/>
              <a:ext cx="739878" cy="739878"/>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2"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33" name="Picture 32"/>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with quote box on left - BLUE">
    <p:spTree>
      <p:nvGrpSpPr>
        <p:cNvPr id="1" name=""/>
        <p:cNvGrpSpPr/>
        <p:nvPr/>
      </p:nvGrpSpPr>
      <p:grpSpPr>
        <a:xfrm>
          <a:off x="0" y="0"/>
          <a:ext cx="0" cy="0"/>
          <a:chOff x="0" y="0"/>
          <a:chExt cx="0" cy="0"/>
        </a:xfrm>
      </p:grpSpPr>
      <p:grpSp>
        <p:nvGrpSpPr>
          <p:cNvPr id="18" name="Group 17"/>
          <p:cNvGrpSpPr/>
          <p:nvPr userDrawn="1"/>
        </p:nvGrpSpPr>
        <p:grpSpPr>
          <a:xfrm>
            <a:off x="-1514707" y="-747091"/>
            <a:ext cx="8431142" cy="7605092"/>
            <a:chOff x="-1514707" y="-747091"/>
            <a:chExt cx="8431142" cy="7605092"/>
          </a:xfrm>
        </p:grpSpPr>
        <p:sp>
          <p:nvSpPr>
            <p:cNvPr id="19" name="Arc 18"/>
            <p:cNvSpPr/>
            <p:nvPr userDrawn="1"/>
          </p:nvSpPr>
          <p:spPr>
            <a:xfrm rot="2587419">
              <a:off x="-1514707" y="-747091"/>
              <a:ext cx="7246485" cy="7246485"/>
            </a:xfrm>
            <a:prstGeom prst="arc">
              <a:avLst>
                <a:gd name="adj1" fmla="val 15788567"/>
                <a:gd name="adj2" fmla="val 495506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Freeform 21"/>
            <p:cNvSpPr/>
            <p:nvPr userDrawn="1"/>
          </p:nvSpPr>
          <p:spPr>
            <a:xfrm>
              <a:off x="-17689" y="-29270"/>
              <a:ext cx="5592389" cy="6221432"/>
            </a:xfrm>
            <a:custGeom>
              <a:avLst/>
              <a:gdLst>
                <a:gd name="connsiteX0" fmla="*/ 0 w 5592389"/>
                <a:gd name="connsiteY0" fmla="*/ 0 h 6221432"/>
                <a:gd name="connsiteX1" fmla="*/ 4328167 w 5592389"/>
                <a:gd name="connsiteY1" fmla="*/ 0 h 6221432"/>
                <a:gd name="connsiteX2" fmla="*/ 4561316 w 5592389"/>
                <a:gd name="connsiteY2" fmla="*/ 211901 h 6221432"/>
                <a:gd name="connsiteX3" fmla="*/ 5592389 w 5592389"/>
                <a:gd name="connsiteY3" fmla="*/ 2701130 h 6221432"/>
                <a:gd name="connsiteX4" fmla="*/ 2072087 w 5592389"/>
                <a:gd name="connsiteY4" fmla="*/ 6221432 h 6221432"/>
                <a:gd name="connsiteX5" fmla="*/ 103853 w 5592389"/>
                <a:gd name="connsiteY5" fmla="*/ 5620220 h 6221432"/>
                <a:gd name="connsiteX6" fmla="*/ 0 w 5592389"/>
                <a:gd name="connsiteY6" fmla="*/ 5542560 h 6221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92389" h="6221432">
                  <a:moveTo>
                    <a:pt x="0" y="0"/>
                  </a:moveTo>
                  <a:lnTo>
                    <a:pt x="4328167" y="0"/>
                  </a:lnTo>
                  <a:lnTo>
                    <a:pt x="4561316" y="211901"/>
                  </a:lnTo>
                  <a:cubicBezTo>
                    <a:pt x="5198366" y="848950"/>
                    <a:pt x="5592389" y="1729026"/>
                    <a:pt x="5592389" y="2701130"/>
                  </a:cubicBezTo>
                  <a:cubicBezTo>
                    <a:pt x="5592389" y="4645339"/>
                    <a:pt x="4016296" y="6221432"/>
                    <a:pt x="2072087" y="6221432"/>
                  </a:cubicBezTo>
                  <a:cubicBezTo>
                    <a:pt x="1343009" y="6221432"/>
                    <a:pt x="665697" y="5999794"/>
                    <a:pt x="103853" y="5620220"/>
                  </a:cubicBezTo>
                  <a:lnTo>
                    <a:pt x="0" y="5542560"/>
                  </a:lnTo>
                  <a:close/>
                </a:path>
              </a:pathLst>
            </a:custGeom>
            <a:solidFill>
              <a:srgbClr val="16A8D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Oval 22"/>
            <p:cNvSpPr/>
            <p:nvPr userDrawn="1"/>
          </p:nvSpPr>
          <p:spPr>
            <a:xfrm>
              <a:off x="4356671" y="121762"/>
              <a:ext cx="1774227" cy="1774227"/>
            </a:xfrm>
            <a:prstGeom prst="ellipse">
              <a:avLst/>
            </a:prstGeom>
            <a:solidFill>
              <a:srgbClr val="B6BD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userDrawn="1"/>
          </p:nvSpPr>
          <p:spPr>
            <a:xfrm>
              <a:off x="134549" y="5439999"/>
              <a:ext cx="1103834" cy="1103834"/>
            </a:xfrm>
            <a:prstGeom prst="ellipse">
              <a:avLst/>
            </a:pr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userDrawn="1"/>
          </p:nvSpPr>
          <p:spPr>
            <a:xfrm>
              <a:off x="4844936" y="4657561"/>
              <a:ext cx="585273" cy="626876"/>
            </a:xfrm>
            <a:prstGeom prst="ellipse">
              <a:avLst/>
            </a:prstGeom>
            <a:solidFill>
              <a:srgbClr val="F38B00">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p:cNvPicPr>
              <a:picLocks noChangeAspect="1"/>
            </p:cNvPicPr>
            <p:nvPr userDrawn="1"/>
          </p:nvPicPr>
          <p:blipFill>
            <a:blip r:embed="rId2">
              <a:extLst>
                <a:ext uri="{28A0092B-C50C-407E-A947-70E740481C1C}">
                  <a14:useLocalDpi xmlns:a14="http://schemas.microsoft.com/office/drawing/2010/main" val="0"/>
                </a:ext>
              </a:extLst>
            </a:blip>
            <a:srcRect b="70825"/>
            <a:stretch>
              <a:fillRect/>
            </a:stretch>
          </p:blipFill>
          <p:spPr>
            <a:xfrm>
              <a:off x="448579" y="4971000"/>
              <a:ext cx="6467856" cy="1887001"/>
            </a:xfrm>
            <a:custGeom>
              <a:avLst/>
              <a:gdLst>
                <a:gd name="connsiteX0" fmla="*/ 0 w 6467856"/>
                <a:gd name="connsiteY0" fmla="*/ 0 h 1887001"/>
                <a:gd name="connsiteX1" fmla="*/ 6467856 w 6467856"/>
                <a:gd name="connsiteY1" fmla="*/ 0 h 1887001"/>
                <a:gd name="connsiteX2" fmla="*/ 6467856 w 6467856"/>
                <a:gd name="connsiteY2" fmla="*/ 1887001 h 1887001"/>
                <a:gd name="connsiteX3" fmla="*/ 0 w 6467856"/>
                <a:gd name="connsiteY3" fmla="*/ 1887001 h 1887001"/>
              </a:gdLst>
              <a:ahLst/>
              <a:cxnLst>
                <a:cxn ang="0">
                  <a:pos x="connsiteX0" y="connsiteY0"/>
                </a:cxn>
                <a:cxn ang="0">
                  <a:pos x="connsiteX1" y="connsiteY1"/>
                </a:cxn>
                <a:cxn ang="0">
                  <a:pos x="connsiteX2" y="connsiteY2"/>
                </a:cxn>
                <a:cxn ang="0">
                  <a:pos x="connsiteX3" y="connsiteY3"/>
                </a:cxn>
              </a:cxnLst>
              <a:rect l="l" t="t" r="r" b="b"/>
              <a:pathLst>
                <a:path w="6467856" h="1887001">
                  <a:moveTo>
                    <a:pt x="0" y="0"/>
                  </a:moveTo>
                  <a:lnTo>
                    <a:pt x="6467856" y="0"/>
                  </a:lnTo>
                  <a:lnTo>
                    <a:pt x="6467856" y="1887001"/>
                  </a:lnTo>
                  <a:lnTo>
                    <a:pt x="0" y="1887001"/>
                  </a:lnTo>
                  <a:close/>
                </a:path>
              </a:pathLst>
            </a:custGeom>
          </p:spPr>
        </p:pic>
      </p:grpSp>
      <p:cxnSp>
        <p:nvCxnSpPr>
          <p:cNvPr id="27" name="Straight Connector 26"/>
          <p:cNvCxnSpPr/>
          <p:nvPr userDrawn="1"/>
        </p:nvCxnSpPr>
        <p:spPr>
          <a:xfrm flipH="1">
            <a:off x="6234807" y="1711826"/>
            <a:ext cx="5377589"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sp>
        <p:nvSpPr>
          <p:cNvPr id="29" name="Text Placeholder 23"/>
          <p:cNvSpPr>
            <a:spLocks noGrp="1"/>
          </p:cNvSpPr>
          <p:nvPr>
            <p:ph type="body" sz="quarter" idx="16" hasCustomPrompt="1"/>
          </p:nvPr>
        </p:nvSpPr>
        <p:spPr>
          <a:xfrm>
            <a:off x="6318620" y="819599"/>
            <a:ext cx="5279028" cy="697353"/>
          </a:xfrm>
        </p:spPr>
        <p:txBody>
          <a:bodyPr>
            <a:normAutofit/>
          </a:bodyPr>
          <a:lstStyle>
            <a:lvl1pPr marL="0" indent="0" algn="ctr">
              <a:buNone/>
              <a:defRPr sz="3600">
                <a:solidFill>
                  <a:srgbClr val="6D6E6C"/>
                </a:solidFill>
                <a:latin typeface="+mn-lt"/>
              </a:defRPr>
            </a:lvl1pPr>
          </a:lstStyle>
          <a:p>
            <a:pPr lvl="0"/>
            <a:r>
              <a:rPr lang="en-US" dirty="0"/>
              <a:t>TITLE</a:t>
            </a:r>
          </a:p>
        </p:txBody>
      </p:sp>
      <p:sp>
        <p:nvSpPr>
          <p:cNvPr id="30" name="Text Placeholder 25"/>
          <p:cNvSpPr>
            <a:spLocks noGrp="1"/>
          </p:cNvSpPr>
          <p:nvPr>
            <p:ph type="body" sz="quarter" idx="17" hasCustomPrompt="1"/>
          </p:nvPr>
        </p:nvSpPr>
        <p:spPr>
          <a:xfrm>
            <a:off x="6325568" y="1953078"/>
            <a:ext cx="5273104" cy="3947440"/>
          </a:xfrm>
        </p:spPr>
        <p:txBody>
          <a:bodyPr>
            <a:noAutofit/>
          </a:bodyPr>
          <a:lstStyle>
            <a:lvl1pPr marL="0" indent="0" algn="ctr">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32" name="Text Placeholder 23"/>
          <p:cNvSpPr>
            <a:spLocks noGrp="1"/>
          </p:cNvSpPr>
          <p:nvPr>
            <p:ph type="body" sz="quarter" idx="14" hasCustomPrompt="1"/>
          </p:nvPr>
        </p:nvSpPr>
        <p:spPr>
          <a:xfrm>
            <a:off x="4059608" y="3505004"/>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3" name="Text Placeholder 23"/>
          <p:cNvSpPr>
            <a:spLocks noGrp="1"/>
          </p:cNvSpPr>
          <p:nvPr>
            <p:ph type="body" sz="quarter" idx="15" hasCustomPrompt="1"/>
          </p:nvPr>
        </p:nvSpPr>
        <p:spPr>
          <a:xfrm>
            <a:off x="447384" y="890625"/>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4" name="Text Placeholder 23"/>
          <p:cNvSpPr>
            <a:spLocks noGrp="1"/>
          </p:cNvSpPr>
          <p:nvPr>
            <p:ph type="body" sz="quarter" idx="13" hasCustomPrompt="1"/>
          </p:nvPr>
        </p:nvSpPr>
        <p:spPr>
          <a:xfrm>
            <a:off x="480042" y="1536159"/>
            <a:ext cx="4364894" cy="2497338"/>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sp>
        <p:nvSpPr>
          <p:cNvPr id="40"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41" name="Picture 40"/>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with quote box on left - GREEN">
    <p:spTree>
      <p:nvGrpSpPr>
        <p:cNvPr id="1" name=""/>
        <p:cNvGrpSpPr/>
        <p:nvPr/>
      </p:nvGrpSpPr>
      <p:grpSpPr>
        <a:xfrm>
          <a:off x="0" y="0"/>
          <a:ext cx="0" cy="0"/>
          <a:chOff x="0" y="0"/>
          <a:chExt cx="0" cy="0"/>
        </a:xfrm>
      </p:grpSpPr>
      <p:sp>
        <p:nvSpPr>
          <p:cNvPr id="53" name="Arc 52"/>
          <p:cNvSpPr/>
          <p:nvPr userDrawn="1"/>
        </p:nvSpPr>
        <p:spPr>
          <a:xfrm rot="2587419">
            <a:off x="-1514707" y="-747091"/>
            <a:ext cx="7246485" cy="7246485"/>
          </a:xfrm>
          <a:prstGeom prst="arc">
            <a:avLst>
              <a:gd name="adj1" fmla="val 15788567"/>
              <a:gd name="adj2" fmla="val 495506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54" name="Straight Connector 53"/>
          <p:cNvCxnSpPr/>
          <p:nvPr userDrawn="1"/>
        </p:nvCxnSpPr>
        <p:spPr>
          <a:xfrm flipH="1">
            <a:off x="6234807" y="1711826"/>
            <a:ext cx="5377589"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sp>
        <p:nvSpPr>
          <p:cNvPr id="56" name="Text Placeholder 23"/>
          <p:cNvSpPr>
            <a:spLocks noGrp="1"/>
          </p:cNvSpPr>
          <p:nvPr>
            <p:ph type="body" sz="quarter" idx="16" hasCustomPrompt="1"/>
          </p:nvPr>
        </p:nvSpPr>
        <p:spPr>
          <a:xfrm>
            <a:off x="6318620" y="819599"/>
            <a:ext cx="5279028" cy="697353"/>
          </a:xfrm>
        </p:spPr>
        <p:txBody>
          <a:bodyPr>
            <a:normAutofit/>
          </a:bodyPr>
          <a:lstStyle>
            <a:lvl1pPr marL="0" indent="0" algn="ctr">
              <a:buNone/>
              <a:defRPr sz="3600">
                <a:solidFill>
                  <a:srgbClr val="6D6E6C"/>
                </a:solidFill>
                <a:latin typeface="+mn-lt"/>
              </a:defRPr>
            </a:lvl1pPr>
          </a:lstStyle>
          <a:p>
            <a:pPr lvl="0"/>
            <a:r>
              <a:rPr lang="en-US" dirty="0"/>
              <a:t>TITLE</a:t>
            </a:r>
          </a:p>
        </p:txBody>
      </p:sp>
      <p:sp>
        <p:nvSpPr>
          <p:cNvPr id="57" name="Text Placeholder 25"/>
          <p:cNvSpPr>
            <a:spLocks noGrp="1"/>
          </p:cNvSpPr>
          <p:nvPr>
            <p:ph type="body" sz="quarter" idx="17" hasCustomPrompt="1"/>
          </p:nvPr>
        </p:nvSpPr>
        <p:spPr>
          <a:xfrm>
            <a:off x="6325568" y="1953078"/>
            <a:ext cx="5273104" cy="3947440"/>
          </a:xfrm>
        </p:spPr>
        <p:txBody>
          <a:bodyPr>
            <a:noAutofit/>
          </a:bodyPr>
          <a:lstStyle>
            <a:lvl1pPr marL="0" indent="0" algn="ctr">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59" name="Freeform 58"/>
          <p:cNvSpPr/>
          <p:nvPr userDrawn="1"/>
        </p:nvSpPr>
        <p:spPr>
          <a:xfrm>
            <a:off x="-17689" y="-29270"/>
            <a:ext cx="5592389" cy="6221432"/>
          </a:xfrm>
          <a:custGeom>
            <a:avLst/>
            <a:gdLst>
              <a:gd name="connsiteX0" fmla="*/ 0 w 5592389"/>
              <a:gd name="connsiteY0" fmla="*/ 0 h 6221432"/>
              <a:gd name="connsiteX1" fmla="*/ 4328167 w 5592389"/>
              <a:gd name="connsiteY1" fmla="*/ 0 h 6221432"/>
              <a:gd name="connsiteX2" fmla="*/ 4561316 w 5592389"/>
              <a:gd name="connsiteY2" fmla="*/ 211901 h 6221432"/>
              <a:gd name="connsiteX3" fmla="*/ 5592389 w 5592389"/>
              <a:gd name="connsiteY3" fmla="*/ 2701130 h 6221432"/>
              <a:gd name="connsiteX4" fmla="*/ 2072087 w 5592389"/>
              <a:gd name="connsiteY4" fmla="*/ 6221432 h 6221432"/>
              <a:gd name="connsiteX5" fmla="*/ 103853 w 5592389"/>
              <a:gd name="connsiteY5" fmla="*/ 5620220 h 6221432"/>
              <a:gd name="connsiteX6" fmla="*/ 0 w 5592389"/>
              <a:gd name="connsiteY6" fmla="*/ 5542560 h 6221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92389" h="6221432">
                <a:moveTo>
                  <a:pt x="0" y="0"/>
                </a:moveTo>
                <a:lnTo>
                  <a:pt x="4328167" y="0"/>
                </a:lnTo>
                <a:lnTo>
                  <a:pt x="4561316" y="211901"/>
                </a:lnTo>
                <a:cubicBezTo>
                  <a:pt x="5198366" y="848950"/>
                  <a:pt x="5592389" y="1729026"/>
                  <a:pt x="5592389" y="2701130"/>
                </a:cubicBezTo>
                <a:cubicBezTo>
                  <a:pt x="5592389" y="4645339"/>
                  <a:pt x="4016296" y="6221432"/>
                  <a:pt x="2072087" y="6221432"/>
                </a:cubicBezTo>
                <a:cubicBezTo>
                  <a:pt x="1343009" y="6221432"/>
                  <a:pt x="665697" y="5999794"/>
                  <a:pt x="103853" y="5620220"/>
                </a:cubicBezTo>
                <a:lnTo>
                  <a:pt x="0" y="5542560"/>
                </a:lnTo>
                <a:close/>
              </a:path>
            </a:pathLst>
          </a:custGeom>
          <a:solidFill>
            <a:srgbClr val="B6BD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0" name="Oval 59"/>
          <p:cNvSpPr/>
          <p:nvPr userDrawn="1"/>
        </p:nvSpPr>
        <p:spPr>
          <a:xfrm>
            <a:off x="4356671" y="121762"/>
            <a:ext cx="1774227" cy="1774227"/>
          </a:xfrm>
          <a:prstGeom prst="ellipse">
            <a:avLst/>
          </a:pr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userDrawn="1"/>
        </p:nvSpPr>
        <p:spPr>
          <a:xfrm>
            <a:off x="134549" y="5439999"/>
            <a:ext cx="1103834" cy="1103834"/>
          </a:xfrm>
          <a:prstGeom prst="ellipse">
            <a:avLst/>
          </a:pr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userDrawn="1"/>
        </p:nvSpPr>
        <p:spPr>
          <a:xfrm>
            <a:off x="4844936" y="4657561"/>
            <a:ext cx="585273" cy="626876"/>
          </a:xfrm>
          <a:prstGeom prst="ellipse">
            <a:avLst/>
          </a:prstGeom>
          <a:solidFill>
            <a:srgbClr val="F38B00">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Text Placeholder 23"/>
          <p:cNvSpPr>
            <a:spLocks noGrp="1"/>
          </p:cNvSpPr>
          <p:nvPr>
            <p:ph type="body" sz="quarter" idx="14" hasCustomPrompt="1"/>
          </p:nvPr>
        </p:nvSpPr>
        <p:spPr>
          <a:xfrm>
            <a:off x="4059608" y="3505004"/>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64" name="Text Placeholder 23"/>
          <p:cNvSpPr>
            <a:spLocks noGrp="1"/>
          </p:cNvSpPr>
          <p:nvPr>
            <p:ph type="body" sz="quarter" idx="15" hasCustomPrompt="1"/>
          </p:nvPr>
        </p:nvSpPr>
        <p:spPr>
          <a:xfrm>
            <a:off x="447384" y="890625"/>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65" name="Text Placeholder 23"/>
          <p:cNvSpPr>
            <a:spLocks noGrp="1"/>
          </p:cNvSpPr>
          <p:nvPr>
            <p:ph type="body" sz="quarter" idx="13" hasCustomPrompt="1"/>
          </p:nvPr>
        </p:nvSpPr>
        <p:spPr>
          <a:xfrm>
            <a:off x="480042" y="1536159"/>
            <a:ext cx="4364894" cy="2497338"/>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pic>
        <p:nvPicPr>
          <p:cNvPr id="67" name="Picture 66"/>
          <p:cNvPicPr>
            <a:picLocks noChangeAspect="1"/>
          </p:cNvPicPr>
          <p:nvPr userDrawn="1"/>
        </p:nvPicPr>
        <p:blipFill>
          <a:blip r:embed="rId2">
            <a:extLst>
              <a:ext uri="{28A0092B-C50C-407E-A947-70E740481C1C}">
                <a14:useLocalDpi xmlns:a14="http://schemas.microsoft.com/office/drawing/2010/main" val="0"/>
              </a:ext>
            </a:extLst>
          </a:blip>
          <a:srcRect b="70825"/>
          <a:stretch>
            <a:fillRect/>
          </a:stretch>
        </p:blipFill>
        <p:spPr>
          <a:xfrm>
            <a:off x="448579" y="4971000"/>
            <a:ext cx="6467856" cy="1887001"/>
          </a:xfrm>
          <a:custGeom>
            <a:avLst/>
            <a:gdLst>
              <a:gd name="connsiteX0" fmla="*/ 0 w 6467856"/>
              <a:gd name="connsiteY0" fmla="*/ 0 h 1887001"/>
              <a:gd name="connsiteX1" fmla="*/ 6467856 w 6467856"/>
              <a:gd name="connsiteY1" fmla="*/ 0 h 1887001"/>
              <a:gd name="connsiteX2" fmla="*/ 6467856 w 6467856"/>
              <a:gd name="connsiteY2" fmla="*/ 1887001 h 1887001"/>
              <a:gd name="connsiteX3" fmla="*/ 0 w 6467856"/>
              <a:gd name="connsiteY3" fmla="*/ 1887001 h 1887001"/>
            </a:gdLst>
            <a:ahLst/>
            <a:cxnLst>
              <a:cxn ang="0">
                <a:pos x="connsiteX0" y="connsiteY0"/>
              </a:cxn>
              <a:cxn ang="0">
                <a:pos x="connsiteX1" y="connsiteY1"/>
              </a:cxn>
              <a:cxn ang="0">
                <a:pos x="connsiteX2" y="connsiteY2"/>
              </a:cxn>
              <a:cxn ang="0">
                <a:pos x="connsiteX3" y="connsiteY3"/>
              </a:cxn>
            </a:cxnLst>
            <a:rect l="l" t="t" r="r" b="b"/>
            <a:pathLst>
              <a:path w="6467856" h="1887001">
                <a:moveTo>
                  <a:pt x="0" y="0"/>
                </a:moveTo>
                <a:lnTo>
                  <a:pt x="6467856" y="0"/>
                </a:lnTo>
                <a:lnTo>
                  <a:pt x="6467856" y="1887001"/>
                </a:lnTo>
                <a:lnTo>
                  <a:pt x="0" y="1887001"/>
                </a:lnTo>
                <a:close/>
              </a:path>
            </a:pathLst>
          </a:custGeom>
        </p:spPr>
      </p:pic>
      <p:sp>
        <p:nvSpPr>
          <p:cNvPr id="70"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71" name="Picture 70"/>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with quote box on left - ORANGE">
    <p:spTree>
      <p:nvGrpSpPr>
        <p:cNvPr id="1" name=""/>
        <p:cNvGrpSpPr/>
        <p:nvPr/>
      </p:nvGrpSpPr>
      <p:grpSpPr>
        <a:xfrm>
          <a:off x="0" y="0"/>
          <a:ext cx="0" cy="0"/>
          <a:chOff x="0" y="0"/>
          <a:chExt cx="0" cy="0"/>
        </a:xfrm>
      </p:grpSpPr>
      <p:sp>
        <p:nvSpPr>
          <p:cNvPr id="30" name="Arc 29"/>
          <p:cNvSpPr/>
          <p:nvPr userDrawn="1"/>
        </p:nvSpPr>
        <p:spPr>
          <a:xfrm rot="2587419">
            <a:off x="-1514707" y="-747091"/>
            <a:ext cx="7246485" cy="7246485"/>
          </a:xfrm>
          <a:prstGeom prst="arc">
            <a:avLst>
              <a:gd name="adj1" fmla="val 15788567"/>
              <a:gd name="adj2" fmla="val 495506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31" name="Straight Connector 30"/>
          <p:cNvCxnSpPr/>
          <p:nvPr userDrawn="1"/>
        </p:nvCxnSpPr>
        <p:spPr>
          <a:xfrm flipH="1">
            <a:off x="6234807" y="1711826"/>
            <a:ext cx="5377589"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sp>
        <p:nvSpPr>
          <p:cNvPr id="33" name="Text Placeholder 23"/>
          <p:cNvSpPr>
            <a:spLocks noGrp="1"/>
          </p:cNvSpPr>
          <p:nvPr>
            <p:ph type="body" sz="quarter" idx="16" hasCustomPrompt="1"/>
          </p:nvPr>
        </p:nvSpPr>
        <p:spPr>
          <a:xfrm>
            <a:off x="6318620" y="819599"/>
            <a:ext cx="5279028" cy="697353"/>
          </a:xfrm>
        </p:spPr>
        <p:txBody>
          <a:bodyPr>
            <a:normAutofit/>
          </a:bodyPr>
          <a:lstStyle>
            <a:lvl1pPr marL="0" indent="0" algn="ctr">
              <a:buNone/>
              <a:defRPr sz="3600">
                <a:solidFill>
                  <a:srgbClr val="6D6E6C"/>
                </a:solidFill>
                <a:latin typeface="+mn-lt"/>
              </a:defRPr>
            </a:lvl1pPr>
          </a:lstStyle>
          <a:p>
            <a:pPr lvl="0"/>
            <a:r>
              <a:rPr lang="en-US" dirty="0"/>
              <a:t>TITLE</a:t>
            </a:r>
          </a:p>
        </p:txBody>
      </p:sp>
      <p:sp>
        <p:nvSpPr>
          <p:cNvPr id="34" name="Text Placeholder 25"/>
          <p:cNvSpPr>
            <a:spLocks noGrp="1"/>
          </p:cNvSpPr>
          <p:nvPr>
            <p:ph type="body" sz="quarter" idx="17" hasCustomPrompt="1"/>
          </p:nvPr>
        </p:nvSpPr>
        <p:spPr>
          <a:xfrm>
            <a:off x="6325568" y="1953078"/>
            <a:ext cx="5273104" cy="3947440"/>
          </a:xfrm>
        </p:spPr>
        <p:txBody>
          <a:bodyPr>
            <a:noAutofit/>
          </a:bodyPr>
          <a:lstStyle>
            <a:lvl1pPr marL="0" indent="0" algn="ctr">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36" name="Freeform 35"/>
          <p:cNvSpPr/>
          <p:nvPr userDrawn="1"/>
        </p:nvSpPr>
        <p:spPr>
          <a:xfrm>
            <a:off x="-17689" y="-29270"/>
            <a:ext cx="5592389" cy="6221432"/>
          </a:xfrm>
          <a:custGeom>
            <a:avLst/>
            <a:gdLst>
              <a:gd name="connsiteX0" fmla="*/ 0 w 5592389"/>
              <a:gd name="connsiteY0" fmla="*/ 0 h 6221432"/>
              <a:gd name="connsiteX1" fmla="*/ 4328167 w 5592389"/>
              <a:gd name="connsiteY1" fmla="*/ 0 h 6221432"/>
              <a:gd name="connsiteX2" fmla="*/ 4561316 w 5592389"/>
              <a:gd name="connsiteY2" fmla="*/ 211901 h 6221432"/>
              <a:gd name="connsiteX3" fmla="*/ 5592389 w 5592389"/>
              <a:gd name="connsiteY3" fmla="*/ 2701130 h 6221432"/>
              <a:gd name="connsiteX4" fmla="*/ 2072087 w 5592389"/>
              <a:gd name="connsiteY4" fmla="*/ 6221432 h 6221432"/>
              <a:gd name="connsiteX5" fmla="*/ 103853 w 5592389"/>
              <a:gd name="connsiteY5" fmla="*/ 5620220 h 6221432"/>
              <a:gd name="connsiteX6" fmla="*/ 0 w 5592389"/>
              <a:gd name="connsiteY6" fmla="*/ 5542560 h 6221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92389" h="6221432">
                <a:moveTo>
                  <a:pt x="0" y="0"/>
                </a:moveTo>
                <a:lnTo>
                  <a:pt x="4328167" y="0"/>
                </a:lnTo>
                <a:lnTo>
                  <a:pt x="4561316" y="211901"/>
                </a:lnTo>
                <a:cubicBezTo>
                  <a:pt x="5198366" y="848950"/>
                  <a:pt x="5592389" y="1729026"/>
                  <a:pt x="5592389" y="2701130"/>
                </a:cubicBezTo>
                <a:cubicBezTo>
                  <a:pt x="5592389" y="4645339"/>
                  <a:pt x="4016296" y="6221432"/>
                  <a:pt x="2072087" y="6221432"/>
                </a:cubicBezTo>
                <a:cubicBezTo>
                  <a:pt x="1343009" y="6221432"/>
                  <a:pt x="665697" y="5999794"/>
                  <a:pt x="103853" y="5620220"/>
                </a:cubicBezTo>
                <a:lnTo>
                  <a:pt x="0" y="5542560"/>
                </a:lnTo>
                <a:close/>
              </a:path>
            </a:pathLst>
          </a:cu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7" name="Oval 36"/>
          <p:cNvSpPr/>
          <p:nvPr userDrawn="1"/>
        </p:nvSpPr>
        <p:spPr>
          <a:xfrm>
            <a:off x="4356671" y="121762"/>
            <a:ext cx="1774227" cy="1774227"/>
          </a:xfrm>
          <a:prstGeom prst="ellipse">
            <a:avLst/>
          </a:prstGeom>
          <a:solidFill>
            <a:srgbClr val="B6BD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userDrawn="1"/>
        </p:nvSpPr>
        <p:spPr>
          <a:xfrm>
            <a:off x="134549" y="5439999"/>
            <a:ext cx="1103834" cy="1103834"/>
          </a:xfrm>
          <a:prstGeom prst="ellipse">
            <a:avLst/>
          </a:pr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userDrawn="1"/>
        </p:nvSpPr>
        <p:spPr>
          <a:xfrm>
            <a:off x="4844936" y="4657561"/>
            <a:ext cx="585273" cy="626876"/>
          </a:xfrm>
          <a:prstGeom prst="ellipse">
            <a:avLst/>
          </a:prstGeom>
          <a:solidFill>
            <a:srgbClr val="16A8D3">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 Placeholder 23"/>
          <p:cNvSpPr>
            <a:spLocks noGrp="1"/>
          </p:cNvSpPr>
          <p:nvPr>
            <p:ph type="body" sz="quarter" idx="14" hasCustomPrompt="1"/>
          </p:nvPr>
        </p:nvSpPr>
        <p:spPr>
          <a:xfrm>
            <a:off x="4059608" y="3505004"/>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41" name="Text Placeholder 23"/>
          <p:cNvSpPr>
            <a:spLocks noGrp="1"/>
          </p:cNvSpPr>
          <p:nvPr>
            <p:ph type="body" sz="quarter" idx="15" hasCustomPrompt="1"/>
          </p:nvPr>
        </p:nvSpPr>
        <p:spPr>
          <a:xfrm>
            <a:off x="447384" y="890625"/>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42" name="Text Placeholder 23"/>
          <p:cNvSpPr>
            <a:spLocks noGrp="1"/>
          </p:cNvSpPr>
          <p:nvPr>
            <p:ph type="body" sz="quarter" idx="13" hasCustomPrompt="1"/>
          </p:nvPr>
        </p:nvSpPr>
        <p:spPr>
          <a:xfrm>
            <a:off x="480042" y="1536159"/>
            <a:ext cx="4364894" cy="2497338"/>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pic>
        <p:nvPicPr>
          <p:cNvPr id="44" name="Picture 43"/>
          <p:cNvPicPr>
            <a:picLocks noChangeAspect="1"/>
          </p:cNvPicPr>
          <p:nvPr userDrawn="1"/>
        </p:nvPicPr>
        <p:blipFill>
          <a:blip r:embed="rId2">
            <a:extLst>
              <a:ext uri="{28A0092B-C50C-407E-A947-70E740481C1C}">
                <a14:useLocalDpi xmlns:a14="http://schemas.microsoft.com/office/drawing/2010/main" val="0"/>
              </a:ext>
            </a:extLst>
          </a:blip>
          <a:srcRect b="70825"/>
          <a:stretch>
            <a:fillRect/>
          </a:stretch>
        </p:blipFill>
        <p:spPr>
          <a:xfrm>
            <a:off x="448579" y="4971000"/>
            <a:ext cx="6467856" cy="1887001"/>
          </a:xfrm>
          <a:custGeom>
            <a:avLst/>
            <a:gdLst>
              <a:gd name="connsiteX0" fmla="*/ 0 w 6467856"/>
              <a:gd name="connsiteY0" fmla="*/ 0 h 1887001"/>
              <a:gd name="connsiteX1" fmla="*/ 6467856 w 6467856"/>
              <a:gd name="connsiteY1" fmla="*/ 0 h 1887001"/>
              <a:gd name="connsiteX2" fmla="*/ 6467856 w 6467856"/>
              <a:gd name="connsiteY2" fmla="*/ 1887001 h 1887001"/>
              <a:gd name="connsiteX3" fmla="*/ 0 w 6467856"/>
              <a:gd name="connsiteY3" fmla="*/ 1887001 h 1887001"/>
            </a:gdLst>
            <a:ahLst/>
            <a:cxnLst>
              <a:cxn ang="0">
                <a:pos x="connsiteX0" y="connsiteY0"/>
              </a:cxn>
              <a:cxn ang="0">
                <a:pos x="connsiteX1" y="connsiteY1"/>
              </a:cxn>
              <a:cxn ang="0">
                <a:pos x="connsiteX2" y="connsiteY2"/>
              </a:cxn>
              <a:cxn ang="0">
                <a:pos x="connsiteX3" y="connsiteY3"/>
              </a:cxn>
            </a:cxnLst>
            <a:rect l="l" t="t" r="r" b="b"/>
            <a:pathLst>
              <a:path w="6467856" h="1887001">
                <a:moveTo>
                  <a:pt x="0" y="0"/>
                </a:moveTo>
                <a:lnTo>
                  <a:pt x="6467856" y="0"/>
                </a:lnTo>
                <a:lnTo>
                  <a:pt x="6467856" y="1887001"/>
                </a:lnTo>
                <a:lnTo>
                  <a:pt x="0" y="1887001"/>
                </a:lnTo>
                <a:close/>
              </a:path>
            </a:pathLst>
          </a:custGeom>
        </p:spPr>
      </p:pic>
      <p:sp>
        <p:nvSpPr>
          <p:cNvPr id="47"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48" name="Picture 4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with quote box on left - PINK">
    <p:spTree>
      <p:nvGrpSpPr>
        <p:cNvPr id="1" name=""/>
        <p:cNvGrpSpPr/>
        <p:nvPr/>
      </p:nvGrpSpPr>
      <p:grpSpPr>
        <a:xfrm>
          <a:off x="0" y="0"/>
          <a:ext cx="0" cy="0"/>
          <a:chOff x="0" y="0"/>
          <a:chExt cx="0" cy="0"/>
        </a:xfrm>
      </p:grpSpPr>
      <p:sp>
        <p:nvSpPr>
          <p:cNvPr id="30" name="Arc 29"/>
          <p:cNvSpPr/>
          <p:nvPr userDrawn="1"/>
        </p:nvSpPr>
        <p:spPr>
          <a:xfrm rot="2587419">
            <a:off x="-1514707" y="-747091"/>
            <a:ext cx="7246485" cy="7246485"/>
          </a:xfrm>
          <a:prstGeom prst="arc">
            <a:avLst>
              <a:gd name="adj1" fmla="val 15788567"/>
              <a:gd name="adj2" fmla="val 495506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31" name="Straight Connector 30"/>
          <p:cNvCxnSpPr/>
          <p:nvPr userDrawn="1"/>
        </p:nvCxnSpPr>
        <p:spPr>
          <a:xfrm flipH="1">
            <a:off x="6234807" y="1711826"/>
            <a:ext cx="5377589"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sp>
        <p:nvSpPr>
          <p:cNvPr id="33" name="Text Placeholder 23"/>
          <p:cNvSpPr>
            <a:spLocks noGrp="1"/>
          </p:cNvSpPr>
          <p:nvPr>
            <p:ph type="body" sz="quarter" idx="16" hasCustomPrompt="1"/>
          </p:nvPr>
        </p:nvSpPr>
        <p:spPr>
          <a:xfrm>
            <a:off x="6318620" y="819599"/>
            <a:ext cx="5279028" cy="697353"/>
          </a:xfrm>
        </p:spPr>
        <p:txBody>
          <a:bodyPr>
            <a:normAutofit/>
          </a:bodyPr>
          <a:lstStyle>
            <a:lvl1pPr marL="0" indent="0" algn="ctr">
              <a:buNone/>
              <a:defRPr sz="3600">
                <a:solidFill>
                  <a:srgbClr val="6D6E6C"/>
                </a:solidFill>
                <a:latin typeface="+mn-lt"/>
              </a:defRPr>
            </a:lvl1pPr>
          </a:lstStyle>
          <a:p>
            <a:pPr lvl="0"/>
            <a:r>
              <a:rPr lang="en-US" dirty="0"/>
              <a:t>TITLE</a:t>
            </a:r>
          </a:p>
        </p:txBody>
      </p:sp>
      <p:sp>
        <p:nvSpPr>
          <p:cNvPr id="34" name="Text Placeholder 25"/>
          <p:cNvSpPr>
            <a:spLocks noGrp="1"/>
          </p:cNvSpPr>
          <p:nvPr>
            <p:ph type="body" sz="quarter" idx="17" hasCustomPrompt="1"/>
          </p:nvPr>
        </p:nvSpPr>
        <p:spPr>
          <a:xfrm>
            <a:off x="6325568" y="1953078"/>
            <a:ext cx="5273104" cy="3947440"/>
          </a:xfrm>
        </p:spPr>
        <p:txBody>
          <a:bodyPr>
            <a:noAutofit/>
          </a:bodyPr>
          <a:lstStyle>
            <a:lvl1pPr marL="0" indent="0" algn="ctr">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36" name="Freeform 35"/>
          <p:cNvSpPr/>
          <p:nvPr userDrawn="1"/>
        </p:nvSpPr>
        <p:spPr>
          <a:xfrm>
            <a:off x="-17689" y="-29270"/>
            <a:ext cx="5592389" cy="6221432"/>
          </a:xfrm>
          <a:custGeom>
            <a:avLst/>
            <a:gdLst>
              <a:gd name="connsiteX0" fmla="*/ 0 w 5592389"/>
              <a:gd name="connsiteY0" fmla="*/ 0 h 6221432"/>
              <a:gd name="connsiteX1" fmla="*/ 4328167 w 5592389"/>
              <a:gd name="connsiteY1" fmla="*/ 0 h 6221432"/>
              <a:gd name="connsiteX2" fmla="*/ 4561316 w 5592389"/>
              <a:gd name="connsiteY2" fmla="*/ 211901 h 6221432"/>
              <a:gd name="connsiteX3" fmla="*/ 5592389 w 5592389"/>
              <a:gd name="connsiteY3" fmla="*/ 2701130 h 6221432"/>
              <a:gd name="connsiteX4" fmla="*/ 2072087 w 5592389"/>
              <a:gd name="connsiteY4" fmla="*/ 6221432 h 6221432"/>
              <a:gd name="connsiteX5" fmla="*/ 103853 w 5592389"/>
              <a:gd name="connsiteY5" fmla="*/ 5620220 h 6221432"/>
              <a:gd name="connsiteX6" fmla="*/ 0 w 5592389"/>
              <a:gd name="connsiteY6" fmla="*/ 5542560 h 6221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92389" h="6221432">
                <a:moveTo>
                  <a:pt x="0" y="0"/>
                </a:moveTo>
                <a:lnTo>
                  <a:pt x="4328167" y="0"/>
                </a:lnTo>
                <a:lnTo>
                  <a:pt x="4561316" y="211901"/>
                </a:lnTo>
                <a:cubicBezTo>
                  <a:pt x="5198366" y="848950"/>
                  <a:pt x="5592389" y="1729026"/>
                  <a:pt x="5592389" y="2701130"/>
                </a:cubicBezTo>
                <a:cubicBezTo>
                  <a:pt x="5592389" y="4645339"/>
                  <a:pt x="4016296" y="6221432"/>
                  <a:pt x="2072087" y="6221432"/>
                </a:cubicBezTo>
                <a:cubicBezTo>
                  <a:pt x="1343009" y="6221432"/>
                  <a:pt x="665697" y="5999794"/>
                  <a:pt x="103853" y="5620220"/>
                </a:cubicBezTo>
                <a:lnTo>
                  <a:pt x="0" y="5542560"/>
                </a:lnTo>
                <a:close/>
              </a:path>
            </a:pathLst>
          </a:custGeom>
          <a:solidFill>
            <a:srgbClr val="EA1D7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7" name="Oval 36"/>
          <p:cNvSpPr/>
          <p:nvPr userDrawn="1"/>
        </p:nvSpPr>
        <p:spPr>
          <a:xfrm>
            <a:off x="4356671" y="121762"/>
            <a:ext cx="1774227" cy="1774227"/>
          </a:xfrm>
          <a:prstGeom prst="ellipse">
            <a:avLst/>
          </a:prstGeom>
          <a:solidFill>
            <a:srgbClr val="B6BD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userDrawn="1"/>
        </p:nvSpPr>
        <p:spPr>
          <a:xfrm>
            <a:off x="134549" y="5439999"/>
            <a:ext cx="1103834" cy="1103834"/>
          </a:xfrm>
          <a:prstGeom prst="ellipse">
            <a:avLst/>
          </a:pr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userDrawn="1"/>
        </p:nvSpPr>
        <p:spPr>
          <a:xfrm>
            <a:off x="4844936" y="4657561"/>
            <a:ext cx="585273" cy="626876"/>
          </a:xfrm>
          <a:prstGeom prst="ellipse">
            <a:avLst/>
          </a:prstGeom>
          <a:solidFill>
            <a:srgbClr val="F38B00">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 Placeholder 23"/>
          <p:cNvSpPr>
            <a:spLocks noGrp="1"/>
          </p:cNvSpPr>
          <p:nvPr>
            <p:ph type="body" sz="quarter" idx="14" hasCustomPrompt="1"/>
          </p:nvPr>
        </p:nvSpPr>
        <p:spPr>
          <a:xfrm>
            <a:off x="4059608" y="3505004"/>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41" name="Text Placeholder 23"/>
          <p:cNvSpPr>
            <a:spLocks noGrp="1"/>
          </p:cNvSpPr>
          <p:nvPr>
            <p:ph type="body" sz="quarter" idx="15" hasCustomPrompt="1"/>
          </p:nvPr>
        </p:nvSpPr>
        <p:spPr>
          <a:xfrm>
            <a:off x="447384" y="890625"/>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42" name="Text Placeholder 23"/>
          <p:cNvSpPr>
            <a:spLocks noGrp="1"/>
          </p:cNvSpPr>
          <p:nvPr>
            <p:ph type="body" sz="quarter" idx="13" hasCustomPrompt="1"/>
          </p:nvPr>
        </p:nvSpPr>
        <p:spPr>
          <a:xfrm>
            <a:off x="480042" y="1536159"/>
            <a:ext cx="4364894" cy="2497338"/>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pic>
        <p:nvPicPr>
          <p:cNvPr id="44" name="Picture 43"/>
          <p:cNvPicPr>
            <a:picLocks noChangeAspect="1"/>
          </p:cNvPicPr>
          <p:nvPr userDrawn="1"/>
        </p:nvPicPr>
        <p:blipFill>
          <a:blip r:embed="rId2">
            <a:extLst>
              <a:ext uri="{28A0092B-C50C-407E-A947-70E740481C1C}">
                <a14:useLocalDpi xmlns:a14="http://schemas.microsoft.com/office/drawing/2010/main" val="0"/>
              </a:ext>
            </a:extLst>
          </a:blip>
          <a:srcRect b="70825"/>
          <a:stretch>
            <a:fillRect/>
          </a:stretch>
        </p:blipFill>
        <p:spPr>
          <a:xfrm>
            <a:off x="448579" y="4971000"/>
            <a:ext cx="6467856" cy="1887001"/>
          </a:xfrm>
          <a:custGeom>
            <a:avLst/>
            <a:gdLst>
              <a:gd name="connsiteX0" fmla="*/ 0 w 6467856"/>
              <a:gd name="connsiteY0" fmla="*/ 0 h 1887001"/>
              <a:gd name="connsiteX1" fmla="*/ 6467856 w 6467856"/>
              <a:gd name="connsiteY1" fmla="*/ 0 h 1887001"/>
              <a:gd name="connsiteX2" fmla="*/ 6467856 w 6467856"/>
              <a:gd name="connsiteY2" fmla="*/ 1887001 h 1887001"/>
              <a:gd name="connsiteX3" fmla="*/ 0 w 6467856"/>
              <a:gd name="connsiteY3" fmla="*/ 1887001 h 1887001"/>
            </a:gdLst>
            <a:ahLst/>
            <a:cxnLst>
              <a:cxn ang="0">
                <a:pos x="connsiteX0" y="connsiteY0"/>
              </a:cxn>
              <a:cxn ang="0">
                <a:pos x="connsiteX1" y="connsiteY1"/>
              </a:cxn>
              <a:cxn ang="0">
                <a:pos x="connsiteX2" y="connsiteY2"/>
              </a:cxn>
              <a:cxn ang="0">
                <a:pos x="connsiteX3" y="connsiteY3"/>
              </a:cxn>
            </a:cxnLst>
            <a:rect l="l" t="t" r="r" b="b"/>
            <a:pathLst>
              <a:path w="6467856" h="1887001">
                <a:moveTo>
                  <a:pt x="0" y="0"/>
                </a:moveTo>
                <a:lnTo>
                  <a:pt x="6467856" y="0"/>
                </a:lnTo>
                <a:lnTo>
                  <a:pt x="6467856" y="1887001"/>
                </a:lnTo>
                <a:lnTo>
                  <a:pt x="0" y="1887001"/>
                </a:lnTo>
                <a:close/>
              </a:path>
            </a:pathLst>
          </a:custGeom>
        </p:spPr>
      </p:pic>
      <p:sp>
        <p:nvSpPr>
          <p:cNvPr id="49"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50" name="Picture 49"/>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with quote box on right - BLUE">
    <p:spTree>
      <p:nvGrpSpPr>
        <p:cNvPr id="1" name=""/>
        <p:cNvGrpSpPr/>
        <p:nvPr/>
      </p:nvGrpSpPr>
      <p:grpSpPr>
        <a:xfrm>
          <a:off x="0" y="0"/>
          <a:ext cx="0" cy="0"/>
          <a:chOff x="0" y="0"/>
          <a:chExt cx="0" cy="0"/>
        </a:xfrm>
      </p:grpSpPr>
      <p:grpSp>
        <p:nvGrpSpPr>
          <p:cNvPr id="41" name="Group 40"/>
          <p:cNvGrpSpPr/>
          <p:nvPr userDrawn="1"/>
        </p:nvGrpSpPr>
        <p:grpSpPr>
          <a:xfrm flipH="1">
            <a:off x="5257570" y="-738697"/>
            <a:ext cx="8431142" cy="7605092"/>
            <a:chOff x="-1514707" y="-747091"/>
            <a:chExt cx="8431142" cy="7605092"/>
          </a:xfrm>
        </p:grpSpPr>
        <p:sp>
          <p:nvSpPr>
            <p:cNvPr id="43" name="Arc 42"/>
            <p:cNvSpPr/>
            <p:nvPr userDrawn="1"/>
          </p:nvSpPr>
          <p:spPr>
            <a:xfrm rot="2587419">
              <a:off x="-1514707" y="-747091"/>
              <a:ext cx="7246485" cy="7246485"/>
            </a:xfrm>
            <a:prstGeom prst="arc">
              <a:avLst>
                <a:gd name="adj1" fmla="val 15788567"/>
                <a:gd name="adj2" fmla="val 495506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4" name="Freeform 43"/>
            <p:cNvSpPr/>
            <p:nvPr userDrawn="1"/>
          </p:nvSpPr>
          <p:spPr>
            <a:xfrm>
              <a:off x="-17689" y="-29270"/>
              <a:ext cx="5592389" cy="6221432"/>
            </a:xfrm>
            <a:custGeom>
              <a:avLst/>
              <a:gdLst>
                <a:gd name="connsiteX0" fmla="*/ 0 w 5592389"/>
                <a:gd name="connsiteY0" fmla="*/ 0 h 6221432"/>
                <a:gd name="connsiteX1" fmla="*/ 4328167 w 5592389"/>
                <a:gd name="connsiteY1" fmla="*/ 0 h 6221432"/>
                <a:gd name="connsiteX2" fmla="*/ 4561316 w 5592389"/>
                <a:gd name="connsiteY2" fmla="*/ 211901 h 6221432"/>
                <a:gd name="connsiteX3" fmla="*/ 5592389 w 5592389"/>
                <a:gd name="connsiteY3" fmla="*/ 2701130 h 6221432"/>
                <a:gd name="connsiteX4" fmla="*/ 2072087 w 5592389"/>
                <a:gd name="connsiteY4" fmla="*/ 6221432 h 6221432"/>
                <a:gd name="connsiteX5" fmla="*/ 103853 w 5592389"/>
                <a:gd name="connsiteY5" fmla="*/ 5620220 h 6221432"/>
                <a:gd name="connsiteX6" fmla="*/ 0 w 5592389"/>
                <a:gd name="connsiteY6" fmla="*/ 5542560 h 6221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92389" h="6221432">
                  <a:moveTo>
                    <a:pt x="0" y="0"/>
                  </a:moveTo>
                  <a:lnTo>
                    <a:pt x="4328167" y="0"/>
                  </a:lnTo>
                  <a:lnTo>
                    <a:pt x="4561316" y="211901"/>
                  </a:lnTo>
                  <a:cubicBezTo>
                    <a:pt x="5198366" y="848950"/>
                    <a:pt x="5592389" y="1729026"/>
                    <a:pt x="5592389" y="2701130"/>
                  </a:cubicBezTo>
                  <a:cubicBezTo>
                    <a:pt x="5592389" y="4645339"/>
                    <a:pt x="4016296" y="6221432"/>
                    <a:pt x="2072087" y="6221432"/>
                  </a:cubicBezTo>
                  <a:cubicBezTo>
                    <a:pt x="1343009" y="6221432"/>
                    <a:pt x="665697" y="5999794"/>
                    <a:pt x="103853" y="5620220"/>
                  </a:cubicBezTo>
                  <a:lnTo>
                    <a:pt x="0" y="5542560"/>
                  </a:lnTo>
                  <a:close/>
                </a:path>
              </a:pathLst>
            </a:custGeom>
            <a:solidFill>
              <a:srgbClr val="16A8D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5" name="Oval 44"/>
            <p:cNvSpPr/>
            <p:nvPr userDrawn="1"/>
          </p:nvSpPr>
          <p:spPr>
            <a:xfrm>
              <a:off x="4356671" y="121762"/>
              <a:ext cx="1774227" cy="1774227"/>
            </a:xfrm>
            <a:prstGeom prst="ellipse">
              <a:avLst/>
            </a:prstGeom>
            <a:solidFill>
              <a:srgbClr val="B6BD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userDrawn="1"/>
          </p:nvSpPr>
          <p:spPr>
            <a:xfrm>
              <a:off x="134549" y="5439999"/>
              <a:ext cx="1103834" cy="1103834"/>
            </a:xfrm>
            <a:prstGeom prst="ellipse">
              <a:avLst/>
            </a:pr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userDrawn="1"/>
          </p:nvSpPr>
          <p:spPr>
            <a:xfrm>
              <a:off x="4844936" y="4657561"/>
              <a:ext cx="585273" cy="626876"/>
            </a:xfrm>
            <a:prstGeom prst="ellipse">
              <a:avLst/>
            </a:prstGeom>
            <a:solidFill>
              <a:srgbClr val="F38B00">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8" name="Picture 47"/>
            <p:cNvPicPr>
              <a:picLocks noChangeAspect="1"/>
            </p:cNvPicPr>
            <p:nvPr userDrawn="1"/>
          </p:nvPicPr>
          <p:blipFill>
            <a:blip r:embed="rId2">
              <a:extLst>
                <a:ext uri="{28A0092B-C50C-407E-A947-70E740481C1C}">
                  <a14:useLocalDpi xmlns:a14="http://schemas.microsoft.com/office/drawing/2010/main" val="0"/>
                </a:ext>
              </a:extLst>
            </a:blip>
            <a:srcRect b="70825"/>
            <a:stretch>
              <a:fillRect/>
            </a:stretch>
          </p:blipFill>
          <p:spPr>
            <a:xfrm>
              <a:off x="448579" y="4971000"/>
              <a:ext cx="6467856" cy="1887001"/>
            </a:xfrm>
            <a:custGeom>
              <a:avLst/>
              <a:gdLst>
                <a:gd name="connsiteX0" fmla="*/ 0 w 6467856"/>
                <a:gd name="connsiteY0" fmla="*/ 0 h 1887001"/>
                <a:gd name="connsiteX1" fmla="*/ 6467856 w 6467856"/>
                <a:gd name="connsiteY1" fmla="*/ 0 h 1887001"/>
                <a:gd name="connsiteX2" fmla="*/ 6467856 w 6467856"/>
                <a:gd name="connsiteY2" fmla="*/ 1887001 h 1887001"/>
                <a:gd name="connsiteX3" fmla="*/ 0 w 6467856"/>
                <a:gd name="connsiteY3" fmla="*/ 1887001 h 1887001"/>
              </a:gdLst>
              <a:ahLst/>
              <a:cxnLst>
                <a:cxn ang="0">
                  <a:pos x="connsiteX0" y="connsiteY0"/>
                </a:cxn>
                <a:cxn ang="0">
                  <a:pos x="connsiteX1" y="connsiteY1"/>
                </a:cxn>
                <a:cxn ang="0">
                  <a:pos x="connsiteX2" y="connsiteY2"/>
                </a:cxn>
                <a:cxn ang="0">
                  <a:pos x="connsiteX3" y="connsiteY3"/>
                </a:cxn>
              </a:cxnLst>
              <a:rect l="l" t="t" r="r" b="b"/>
              <a:pathLst>
                <a:path w="6467856" h="1887001">
                  <a:moveTo>
                    <a:pt x="0" y="0"/>
                  </a:moveTo>
                  <a:lnTo>
                    <a:pt x="6467856" y="0"/>
                  </a:lnTo>
                  <a:lnTo>
                    <a:pt x="6467856" y="1887001"/>
                  </a:lnTo>
                  <a:lnTo>
                    <a:pt x="0" y="1887001"/>
                  </a:lnTo>
                  <a:close/>
                </a:path>
              </a:pathLst>
            </a:custGeom>
          </p:spPr>
        </p:pic>
      </p:grpSp>
      <p:cxnSp>
        <p:nvCxnSpPr>
          <p:cNvPr id="14" name="Straight Connector 13"/>
          <p:cNvCxnSpPr/>
          <p:nvPr userDrawn="1"/>
        </p:nvCxnSpPr>
        <p:spPr>
          <a:xfrm flipH="1">
            <a:off x="286659" y="1724532"/>
            <a:ext cx="5377589"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sp>
        <p:nvSpPr>
          <p:cNvPr id="17" name="Text Placeholder 23"/>
          <p:cNvSpPr>
            <a:spLocks noGrp="1"/>
          </p:cNvSpPr>
          <p:nvPr>
            <p:ph type="body" sz="quarter" idx="16" hasCustomPrompt="1"/>
          </p:nvPr>
        </p:nvSpPr>
        <p:spPr>
          <a:xfrm>
            <a:off x="370472" y="832305"/>
            <a:ext cx="5279028" cy="697353"/>
          </a:xfrm>
        </p:spPr>
        <p:txBody>
          <a:bodyPr>
            <a:normAutofit/>
          </a:bodyPr>
          <a:lstStyle>
            <a:lvl1pPr marL="0" indent="0" algn="ctr">
              <a:buNone/>
              <a:defRPr sz="3600">
                <a:solidFill>
                  <a:srgbClr val="6D6E6C"/>
                </a:solidFill>
                <a:latin typeface="+mn-lt"/>
              </a:defRPr>
            </a:lvl1pPr>
          </a:lstStyle>
          <a:p>
            <a:pPr lvl="0"/>
            <a:r>
              <a:rPr lang="en-US" dirty="0"/>
              <a:t>TITLE</a:t>
            </a:r>
          </a:p>
        </p:txBody>
      </p:sp>
      <p:sp>
        <p:nvSpPr>
          <p:cNvPr id="18" name="Text Placeholder 25"/>
          <p:cNvSpPr>
            <a:spLocks noGrp="1"/>
          </p:cNvSpPr>
          <p:nvPr>
            <p:ph type="body" sz="quarter" idx="17" hasCustomPrompt="1"/>
          </p:nvPr>
        </p:nvSpPr>
        <p:spPr>
          <a:xfrm>
            <a:off x="377420" y="1965784"/>
            <a:ext cx="5273104" cy="3947440"/>
          </a:xfrm>
        </p:spPr>
        <p:txBody>
          <a:bodyPr>
            <a:noAutofit/>
          </a:bodyPr>
          <a:lstStyle>
            <a:lvl1pPr marL="0" indent="0" algn="ctr">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28" name="Text Placeholder 23"/>
          <p:cNvSpPr>
            <a:spLocks noGrp="1"/>
          </p:cNvSpPr>
          <p:nvPr>
            <p:ph type="body" sz="quarter" idx="14" hasCustomPrompt="1"/>
          </p:nvPr>
        </p:nvSpPr>
        <p:spPr>
          <a:xfrm>
            <a:off x="11059225" y="4185380"/>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29" name="Text Placeholder 23"/>
          <p:cNvSpPr>
            <a:spLocks noGrp="1"/>
          </p:cNvSpPr>
          <p:nvPr>
            <p:ph type="body" sz="quarter" idx="15" hasCustomPrompt="1"/>
          </p:nvPr>
        </p:nvSpPr>
        <p:spPr>
          <a:xfrm>
            <a:off x="7447001" y="1571001"/>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0" name="Text Placeholder 23"/>
          <p:cNvSpPr>
            <a:spLocks noGrp="1"/>
          </p:cNvSpPr>
          <p:nvPr>
            <p:ph type="body" sz="quarter" idx="13" hasCustomPrompt="1"/>
          </p:nvPr>
        </p:nvSpPr>
        <p:spPr>
          <a:xfrm>
            <a:off x="7479659" y="2216535"/>
            <a:ext cx="4364894" cy="2497338"/>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pic>
        <p:nvPicPr>
          <p:cNvPr id="49" name="Picture 48"/>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6554382" flipH="1">
            <a:off x="-378027" y="6325454"/>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
        <p:nvSpPr>
          <p:cNvPr id="50" name="テキスト プレースホルダー 36"/>
          <p:cNvSpPr txBox="1">
            <a:spLocks/>
          </p:cNvSpPr>
          <p:nvPr userDrawn="1"/>
        </p:nvSpPr>
        <p:spPr bwMode="auto">
          <a:xfrm>
            <a:off x="496900"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 with quote box on right - GREEN">
    <p:spTree>
      <p:nvGrpSpPr>
        <p:cNvPr id="1" name=""/>
        <p:cNvGrpSpPr/>
        <p:nvPr/>
      </p:nvGrpSpPr>
      <p:grpSpPr>
        <a:xfrm>
          <a:off x="0" y="0"/>
          <a:ext cx="0" cy="0"/>
          <a:chOff x="0" y="0"/>
          <a:chExt cx="0" cy="0"/>
        </a:xfrm>
      </p:grpSpPr>
      <p:sp>
        <p:nvSpPr>
          <p:cNvPr id="41" name="Arc 40"/>
          <p:cNvSpPr/>
          <p:nvPr userDrawn="1"/>
        </p:nvSpPr>
        <p:spPr>
          <a:xfrm rot="19012581" flipH="1">
            <a:off x="6442227" y="-738697"/>
            <a:ext cx="7246485" cy="7246485"/>
          </a:xfrm>
          <a:prstGeom prst="arc">
            <a:avLst>
              <a:gd name="adj1" fmla="val 15788567"/>
              <a:gd name="adj2" fmla="val 495506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2" name="Freeform 41"/>
          <p:cNvSpPr/>
          <p:nvPr userDrawn="1"/>
        </p:nvSpPr>
        <p:spPr>
          <a:xfrm flipH="1">
            <a:off x="6599305" y="-20876"/>
            <a:ext cx="5592389" cy="6221432"/>
          </a:xfrm>
          <a:custGeom>
            <a:avLst/>
            <a:gdLst>
              <a:gd name="connsiteX0" fmla="*/ 0 w 5592389"/>
              <a:gd name="connsiteY0" fmla="*/ 0 h 6221432"/>
              <a:gd name="connsiteX1" fmla="*/ 4328167 w 5592389"/>
              <a:gd name="connsiteY1" fmla="*/ 0 h 6221432"/>
              <a:gd name="connsiteX2" fmla="*/ 4561316 w 5592389"/>
              <a:gd name="connsiteY2" fmla="*/ 211901 h 6221432"/>
              <a:gd name="connsiteX3" fmla="*/ 5592389 w 5592389"/>
              <a:gd name="connsiteY3" fmla="*/ 2701130 h 6221432"/>
              <a:gd name="connsiteX4" fmla="*/ 2072087 w 5592389"/>
              <a:gd name="connsiteY4" fmla="*/ 6221432 h 6221432"/>
              <a:gd name="connsiteX5" fmla="*/ 103853 w 5592389"/>
              <a:gd name="connsiteY5" fmla="*/ 5620220 h 6221432"/>
              <a:gd name="connsiteX6" fmla="*/ 0 w 5592389"/>
              <a:gd name="connsiteY6" fmla="*/ 5542560 h 6221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92389" h="6221432">
                <a:moveTo>
                  <a:pt x="0" y="0"/>
                </a:moveTo>
                <a:lnTo>
                  <a:pt x="4328167" y="0"/>
                </a:lnTo>
                <a:lnTo>
                  <a:pt x="4561316" y="211901"/>
                </a:lnTo>
                <a:cubicBezTo>
                  <a:pt x="5198366" y="848950"/>
                  <a:pt x="5592389" y="1729026"/>
                  <a:pt x="5592389" y="2701130"/>
                </a:cubicBezTo>
                <a:cubicBezTo>
                  <a:pt x="5592389" y="4645339"/>
                  <a:pt x="4016296" y="6221432"/>
                  <a:pt x="2072087" y="6221432"/>
                </a:cubicBezTo>
                <a:cubicBezTo>
                  <a:pt x="1343009" y="6221432"/>
                  <a:pt x="665697" y="5999794"/>
                  <a:pt x="103853" y="5620220"/>
                </a:cubicBezTo>
                <a:lnTo>
                  <a:pt x="0" y="5542560"/>
                </a:lnTo>
                <a:close/>
              </a:path>
            </a:pathLst>
          </a:custGeom>
          <a:solidFill>
            <a:srgbClr val="B6BD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3" name="Oval 42"/>
          <p:cNvSpPr/>
          <p:nvPr userDrawn="1"/>
        </p:nvSpPr>
        <p:spPr>
          <a:xfrm flipH="1">
            <a:off x="6043107" y="130156"/>
            <a:ext cx="1774227" cy="1774227"/>
          </a:xfrm>
          <a:prstGeom prst="ellipse">
            <a:avLst/>
          </a:pr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p:cNvSpPr/>
          <p:nvPr userDrawn="1"/>
        </p:nvSpPr>
        <p:spPr>
          <a:xfrm flipH="1">
            <a:off x="10935622" y="5448393"/>
            <a:ext cx="1103834" cy="1103834"/>
          </a:xfrm>
          <a:prstGeom prst="ellipse">
            <a:avLst/>
          </a:pr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userDrawn="1"/>
        </p:nvSpPr>
        <p:spPr>
          <a:xfrm flipH="1">
            <a:off x="6743796" y="4665955"/>
            <a:ext cx="585273" cy="626876"/>
          </a:xfrm>
          <a:prstGeom prst="ellipse">
            <a:avLst/>
          </a:prstGeom>
          <a:solidFill>
            <a:srgbClr val="F38B00">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6" name="Picture 45"/>
          <p:cNvPicPr>
            <a:picLocks noChangeAspect="1"/>
          </p:cNvPicPr>
          <p:nvPr userDrawn="1"/>
        </p:nvPicPr>
        <p:blipFill>
          <a:blip r:embed="rId2">
            <a:extLst>
              <a:ext uri="{28A0092B-C50C-407E-A947-70E740481C1C}">
                <a14:useLocalDpi xmlns:a14="http://schemas.microsoft.com/office/drawing/2010/main" val="0"/>
              </a:ext>
            </a:extLst>
          </a:blip>
          <a:srcRect b="70825"/>
          <a:stretch>
            <a:fillRect/>
          </a:stretch>
        </p:blipFill>
        <p:spPr>
          <a:xfrm flipH="1">
            <a:off x="5257570" y="4979394"/>
            <a:ext cx="6467856" cy="1887001"/>
          </a:xfrm>
          <a:custGeom>
            <a:avLst/>
            <a:gdLst>
              <a:gd name="connsiteX0" fmla="*/ 0 w 6467856"/>
              <a:gd name="connsiteY0" fmla="*/ 0 h 1887001"/>
              <a:gd name="connsiteX1" fmla="*/ 6467856 w 6467856"/>
              <a:gd name="connsiteY1" fmla="*/ 0 h 1887001"/>
              <a:gd name="connsiteX2" fmla="*/ 6467856 w 6467856"/>
              <a:gd name="connsiteY2" fmla="*/ 1887001 h 1887001"/>
              <a:gd name="connsiteX3" fmla="*/ 0 w 6467856"/>
              <a:gd name="connsiteY3" fmla="*/ 1887001 h 1887001"/>
            </a:gdLst>
            <a:ahLst/>
            <a:cxnLst>
              <a:cxn ang="0">
                <a:pos x="connsiteX0" y="connsiteY0"/>
              </a:cxn>
              <a:cxn ang="0">
                <a:pos x="connsiteX1" y="connsiteY1"/>
              </a:cxn>
              <a:cxn ang="0">
                <a:pos x="connsiteX2" y="connsiteY2"/>
              </a:cxn>
              <a:cxn ang="0">
                <a:pos x="connsiteX3" y="connsiteY3"/>
              </a:cxn>
            </a:cxnLst>
            <a:rect l="l" t="t" r="r" b="b"/>
            <a:pathLst>
              <a:path w="6467856" h="1887001">
                <a:moveTo>
                  <a:pt x="0" y="0"/>
                </a:moveTo>
                <a:lnTo>
                  <a:pt x="6467856" y="0"/>
                </a:lnTo>
                <a:lnTo>
                  <a:pt x="6467856" y="1887001"/>
                </a:lnTo>
                <a:lnTo>
                  <a:pt x="0" y="1887001"/>
                </a:lnTo>
                <a:close/>
              </a:path>
            </a:pathLst>
          </a:custGeom>
        </p:spPr>
      </p:pic>
      <p:cxnSp>
        <p:nvCxnSpPr>
          <p:cNvPr id="47" name="Straight Connector 46"/>
          <p:cNvCxnSpPr/>
          <p:nvPr userDrawn="1"/>
        </p:nvCxnSpPr>
        <p:spPr>
          <a:xfrm flipH="1">
            <a:off x="286659" y="1724532"/>
            <a:ext cx="5377589"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sp>
        <p:nvSpPr>
          <p:cNvPr id="49" name="Text Placeholder 23"/>
          <p:cNvSpPr>
            <a:spLocks noGrp="1"/>
          </p:cNvSpPr>
          <p:nvPr userDrawn="1">
            <p:ph type="body" sz="quarter" idx="16" hasCustomPrompt="1"/>
          </p:nvPr>
        </p:nvSpPr>
        <p:spPr>
          <a:xfrm>
            <a:off x="370472" y="832305"/>
            <a:ext cx="5279028" cy="697353"/>
          </a:xfrm>
        </p:spPr>
        <p:txBody>
          <a:bodyPr>
            <a:normAutofit/>
          </a:bodyPr>
          <a:lstStyle>
            <a:lvl1pPr marL="0" indent="0" algn="ctr">
              <a:buNone/>
              <a:defRPr sz="3600">
                <a:solidFill>
                  <a:srgbClr val="6D6E6C"/>
                </a:solidFill>
                <a:latin typeface="+mn-lt"/>
              </a:defRPr>
            </a:lvl1pPr>
          </a:lstStyle>
          <a:p>
            <a:pPr lvl="0"/>
            <a:r>
              <a:rPr lang="en-US" dirty="0"/>
              <a:t>TITLE</a:t>
            </a:r>
          </a:p>
        </p:txBody>
      </p:sp>
      <p:sp>
        <p:nvSpPr>
          <p:cNvPr id="50" name="Text Placeholder 25"/>
          <p:cNvSpPr>
            <a:spLocks noGrp="1"/>
          </p:cNvSpPr>
          <p:nvPr userDrawn="1">
            <p:ph type="body" sz="quarter" idx="17" hasCustomPrompt="1"/>
          </p:nvPr>
        </p:nvSpPr>
        <p:spPr>
          <a:xfrm>
            <a:off x="377420" y="1965784"/>
            <a:ext cx="5273104" cy="3947440"/>
          </a:xfrm>
        </p:spPr>
        <p:txBody>
          <a:bodyPr>
            <a:noAutofit/>
          </a:bodyPr>
          <a:lstStyle>
            <a:lvl1pPr marL="0" indent="0" algn="ctr">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52" name="Text Placeholder 23"/>
          <p:cNvSpPr>
            <a:spLocks noGrp="1"/>
          </p:cNvSpPr>
          <p:nvPr userDrawn="1">
            <p:ph type="body" sz="quarter" idx="14" hasCustomPrompt="1"/>
          </p:nvPr>
        </p:nvSpPr>
        <p:spPr>
          <a:xfrm>
            <a:off x="11059225" y="4185380"/>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53" name="Text Placeholder 23"/>
          <p:cNvSpPr>
            <a:spLocks noGrp="1"/>
          </p:cNvSpPr>
          <p:nvPr userDrawn="1">
            <p:ph type="body" sz="quarter" idx="15" hasCustomPrompt="1"/>
          </p:nvPr>
        </p:nvSpPr>
        <p:spPr>
          <a:xfrm>
            <a:off x="7447001" y="1571001"/>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54" name="Text Placeholder 23"/>
          <p:cNvSpPr>
            <a:spLocks noGrp="1"/>
          </p:cNvSpPr>
          <p:nvPr userDrawn="1">
            <p:ph type="body" sz="quarter" idx="13" hasCustomPrompt="1"/>
          </p:nvPr>
        </p:nvSpPr>
        <p:spPr>
          <a:xfrm>
            <a:off x="7479659" y="2216535"/>
            <a:ext cx="4364894" cy="2497338"/>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pic>
        <p:nvPicPr>
          <p:cNvPr id="55" name="Picture 54"/>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6554382" flipH="1">
            <a:off x="-378027" y="6325454"/>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
        <p:nvSpPr>
          <p:cNvPr id="56" name="テキスト プレースホルダー 36"/>
          <p:cNvSpPr txBox="1">
            <a:spLocks/>
          </p:cNvSpPr>
          <p:nvPr userDrawn="1"/>
        </p:nvSpPr>
        <p:spPr bwMode="auto">
          <a:xfrm>
            <a:off x="496900"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xt with quote box on right - ORANGE">
    <p:spTree>
      <p:nvGrpSpPr>
        <p:cNvPr id="1" name=""/>
        <p:cNvGrpSpPr/>
        <p:nvPr/>
      </p:nvGrpSpPr>
      <p:grpSpPr>
        <a:xfrm>
          <a:off x="0" y="0"/>
          <a:ext cx="0" cy="0"/>
          <a:chOff x="0" y="0"/>
          <a:chExt cx="0" cy="0"/>
        </a:xfrm>
      </p:grpSpPr>
      <p:sp>
        <p:nvSpPr>
          <p:cNvPr id="32" name="Arc 31"/>
          <p:cNvSpPr/>
          <p:nvPr userDrawn="1"/>
        </p:nvSpPr>
        <p:spPr>
          <a:xfrm rot="19012581" flipH="1">
            <a:off x="6442227" y="-738697"/>
            <a:ext cx="7246485" cy="7246485"/>
          </a:xfrm>
          <a:prstGeom prst="arc">
            <a:avLst>
              <a:gd name="adj1" fmla="val 15788567"/>
              <a:gd name="adj2" fmla="val 495506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3" name="Freeform 32"/>
          <p:cNvSpPr/>
          <p:nvPr userDrawn="1"/>
        </p:nvSpPr>
        <p:spPr>
          <a:xfrm flipH="1">
            <a:off x="6599305" y="-20876"/>
            <a:ext cx="5592389" cy="6221432"/>
          </a:xfrm>
          <a:custGeom>
            <a:avLst/>
            <a:gdLst>
              <a:gd name="connsiteX0" fmla="*/ 0 w 5592389"/>
              <a:gd name="connsiteY0" fmla="*/ 0 h 6221432"/>
              <a:gd name="connsiteX1" fmla="*/ 4328167 w 5592389"/>
              <a:gd name="connsiteY1" fmla="*/ 0 h 6221432"/>
              <a:gd name="connsiteX2" fmla="*/ 4561316 w 5592389"/>
              <a:gd name="connsiteY2" fmla="*/ 211901 h 6221432"/>
              <a:gd name="connsiteX3" fmla="*/ 5592389 w 5592389"/>
              <a:gd name="connsiteY3" fmla="*/ 2701130 h 6221432"/>
              <a:gd name="connsiteX4" fmla="*/ 2072087 w 5592389"/>
              <a:gd name="connsiteY4" fmla="*/ 6221432 h 6221432"/>
              <a:gd name="connsiteX5" fmla="*/ 103853 w 5592389"/>
              <a:gd name="connsiteY5" fmla="*/ 5620220 h 6221432"/>
              <a:gd name="connsiteX6" fmla="*/ 0 w 5592389"/>
              <a:gd name="connsiteY6" fmla="*/ 5542560 h 6221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92389" h="6221432">
                <a:moveTo>
                  <a:pt x="0" y="0"/>
                </a:moveTo>
                <a:lnTo>
                  <a:pt x="4328167" y="0"/>
                </a:lnTo>
                <a:lnTo>
                  <a:pt x="4561316" y="211901"/>
                </a:lnTo>
                <a:cubicBezTo>
                  <a:pt x="5198366" y="848950"/>
                  <a:pt x="5592389" y="1729026"/>
                  <a:pt x="5592389" y="2701130"/>
                </a:cubicBezTo>
                <a:cubicBezTo>
                  <a:pt x="5592389" y="4645339"/>
                  <a:pt x="4016296" y="6221432"/>
                  <a:pt x="2072087" y="6221432"/>
                </a:cubicBezTo>
                <a:cubicBezTo>
                  <a:pt x="1343009" y="6221432"/>
                  <a:pt x="665697" y="5999794"/>
                  <a:pt x="103853" y="5620220"/>
                </a:cubicBezTo>
                <a:lnTo>
                  <a:pt x="0" y="5542560"/>
                </a:lnTo>
                <a:close/>
              </a:path>
            </a:pathLst>
          </a:cu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Oval 33"/>
          <p:cNvSpPr/>
          <p:nvPr userDrawn="1"/>
        </p:nvSpPr>
        <p:spPr>
          <a:xfrm flipH="1">
            <a:off x="6043107" y="130156"/>
            <a:ext cx="1774227" cy="1774227"/>
          </a:xfrm>
          <a:prstGeom prst="ellipse">
            <a:avLst/>
          </a:pr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userDrawn="1"/>
        </p:nvSpPr>
        <p:spPr>
          <a:xfrm flipH="1">
            <a:off x="10935622" y="5448393"/>
            <a:ext cx="1103834" cy="1103834"/>
          </a:xfrm>
          <a:prstGeom prst="ellipse">
            <a:avLst/>
          </a:pr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userDrawn="1"/>
        </p:nvSpPr>
        <p:spPr>
          <a:xfrm flipH="1">
            <a:off x="6743796" y="4665955"/>
            <a:ext cx="585273" cy="626876"/>
          </a:xfrm>
          <a:prstGeom prst="ellipse">
            <a:avLst/>
          </a:prstGeom>
          <a:solidFill>
            <a:srgbClr val="B6BD00">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7" name="Picture 36"/>
          <p:cNvPicPr>
            <a:picLocks noChangeAspect="1"/>
          </p:cNvPicPr>
          <p:nvPr userDrawn="1"/>
        </p:nvPicPr>
        <p:blipFill>
          <a:blip r:embed="rId2">
            <a:extLst>
              <a:ext uri="{28A0092B-C50C-407E-A947-70E740481C1C}">
                <a14:useLocalDpi xmlns:a14="http://schemas.microsoft.com/office/drawing/2010/main" val="0"/>
              </a:ext>
            </a:extLst>
          </a:blip>
          <a:srcRect b="70825"/>
          <a:stretch>
            <a:fillRect/>
          </a:stretch>
        </p:blipFill>
        <p:spPr>
          <a:xfrm flipH="1">
            <a:off x="5257570" y="4979394"/>
            <a:ext cx="6467856" cy="1887001"/>
          </a:xfrm>
          <a:custGeom>
            <a:avLst/>
            <a:gdLst>
              <a:gd name="connsiteX0" fmla="*/ 0 w 6467856"/>
              <a:gd name="connsiteY0" fmla="*/ 0 h 1887001"/>
              <a:gd name="connsiteX1" fmla="*/ 6467856 w 6467856"/>
              <a:gd name="connsiteY1" fmla="*/ 0 h 1887001"/>
              <a:gd name="connsiteX2" fmla="*/ 6467856 w 6467856"/>
              <a:gd name="connsiteY2" fmla="*/ 1887001 h 1887001"/>
              <a:gd name="connsiteX3" fmla="*/ 0 w 6467856"/>
              <a:gd name="connsiteY3" fmla="*/ 1887001 h 1887001"/>
            </a:gdLst>
            <a:ahLst/>
            <a:cxnLst>
              <a:cxn ang="0">
                <a:pos x="connsiteX0" y="connsiteY0"/>
              </a:cxn>
              <a:cxn ang="0">
                <a:pos x="connsiteX1" y="connsiteY1"/>
              </a:cxn>
              <a:cxn ang="0">
                <a:pos x="connsiteX2" y="connsiteY2"/>
              </a:cxn>
              <a:cxn ang="0">
                <a:pos x="connsiteX3" y="connsiteY3"/>
              </a:cxn>
            </a:cxnLst>
            <a:rect l="l" t="t" r="r" b="b"/>
            <a:pathLst>
              <a:path w="6467856" h="1887001">
                <a:moveTo>
                  <a:pt x="0" y="0"/>
                </a:moveTo>
                <a:lnTo>
                  <a:pt x="6467856" y="0"/>
                </a:lnTo>
                <a:lnTo>
                  <a:pt x="6467856" y="1887001"/>
                </a:lnTo>
                <a:lnTo>
                  <a:pt x="0" y="1887001"/>
                </a:lnTo>
                <a:close/>
              </a:path>
            </a:pathLst>
          </a:custGeom>
        </p:spPr>
      </p:pic>
      <p:cxnSp>
        <p:nvCxnSpPr>
          <p:cNvPr id="38" name="Straight Connector 37"/>
          <p:cNvCxnSpPr/>
          <p:nvPr userDrawn="1"/>
        </p:nvCxnSpPr>
        <p:spPr>
          <a:xfrm flipH="1">
            <a:off x="286659" y="1724532"/>
            <a:ext cx="5377589"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sp>
        <p:nvSpPr>
          <p:cNvPr id="40" name="Text Placeholder 23"/>
          <p:cNvSpPr>
            <a:spLocks noGrp="1"/>
          </p:cNvSpPr>
          <p:nvPr>
            <p:ph type="body" sz="quarter" idx="16" hasCustomPrompt="1"/>
          </p:nvPr>
        </p:nvSpPr>
        <p:spPr>
          <a:xfrm>
            <a:off x="370472" y="832305"/>
            <a:ext cx="5279028" cy="697353"/>
          </a:xfrm>
        </p:spPr>
        <p:txBody>
          <a:bodyPr>
            <a:normAutofit/>
          </a:bodyPr>
          <a:lstStyle>
            <a:lvl1pPr marL="0" indent="0" algn="ctr">
              <a:buNone/>
              <a:defRPr sz="3600">
                <a:solidFill>
                  <a:srgbClr val="6D6E6C"/>
                </a:solidFill>
                <a:latin typeface="+mn-lt"/>
              </a:defRPr>
            </a:lvl1pPr>
          </a:lstStyle>
          <a:p>
            <a:pPr lvl="0"/>
            <a:r>
              <a:rPr lang="en-US" dirty="0"/>
              <a:t>TITLE</a:t>
            </a:r>
          </a:p>
        </p:txBody>
      </p:sp>
      <p:sp>
        <p:nvSpPr>
          <p:cNvPr id="41" name="Text Placeholder 25"/>
          <p:cNvSpPr>
            <a:spLocks noGrp="1"/>
          </p:cNvSpPr>
          <p:nvPr>
            <p:ph type="body" sz="quarter" idx="17" hasCustomPrompt="1"/>
          </p:nvPr>
        </p:nvSpPr>
        <p:spPr>
          <a:xfrm>
            <a:off x="377420" y="1965784"/>
            <a:ext cx="5273104" cy="3947440"/>
          </a:xfrm>
        </p:spPr>
        <p:txBody>
          <a:bodyPr>
            <a:noAutofit/>
          </a:bodyPr>
          <a:lstStyle>
            <a:lvl1pPr marL="0" indent="0" algn="ctr">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43" name="Text Placeholder 23"/>
          <p:cNvSpPr>
            <a:spLocks noGrp="1"/>
          </p:cNvSpPr>
          <p:nvPr>
            <p:ph type="body" sz="quarter" idx="14" hasCustomPrompt="1"/>
          </p:nvPr>
        </p:nvSpPr>
        <p:spPr>
          <a:xfrm>
            <a:off x="11059225" y="4185380"/>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44" name="Text Placeholder 23"/>
          <p:cNvSpPr>
            <a:spLocks noGrp="1"/>
          </p:cNvSpPr>
          <p:nvPr>
            <p:ph type="body" sz="quarter" idx="15" hasCustomPrompt="1"/>
          </p:nvPr>
        </p:nvSpPr>
        <p:spPr>
          <a:xfrm>
            <a:off x="7447001" y="1571001"/>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45" name="Text Placeholder 23"/>
          <p:cNvSpPr>
            <a:spLocks noGrp="1"/>
          </p:cNvSpPr>
          <p:nvPr>
            <p:ph type="body" sz="quarter" idx="13" hasCustomPrompt="1"/>
          </p:nvPr>
        </p:nvSpPr>
        <p:spPr>
          <a:xfrm>
            <a:off x="7479659" y="2216535"/>
            <a:ext cx="4364894" cy="2497338"/>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pic>
        <p:nvPicPr>
          <p:cNvPr id="50" name="Picture 49"/>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6554382" flipH="1">
            <a:off x="-378027" y="6325454"/>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
        <p:nvSpPr>
          <p:cNvPr id="51" name="テキスト プレースホルダー 36"/>
          <p:cNvSpPr txBox="1">
            <a:spLocks/>
          </p:cNvSpPr>
          <p:nvPr userDrawn="1"/>
        </p:nvSpPr>
        <p:spPr bwMode="auto">
          <a:xfrm>
            <a:off x="496900"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xt with quote box on right - PINK">
    <p:spTree>
      <p:nvGrpSpPr>
        <p:cNvPr id="1" name=""/>
        <p:cNvGrpSpPr/>
        <p:nvPr/>
      </p:nvGrpSpPr>
      <p:grpSpPr>
        <a:xfrm>
          <a:off x="0" y="0"/>
          <a:ext cx="0" cy="0"/>
          <a:chOff x="0" y="0"/>
          <a:chExt cx="0" cy="0"/>
        </a:xfrm>
      </p:grpSpPr>
      <p:sp>
        <p:nvSpPr>
          <p:cNvPr id="33" name="Arc 32"/>
          <p:cNvSpPr/>
          <p:nvPr userDrawn="1"/>
        </p:nvSpPr>
        <p:spPr>
          <a:xfrm rot="19012581" flipH="1">
            <a:off x="6442227" y="-738697"/>
            <a:ext cx="7246485" cy="7246485"/>
          </a:xfrm>
          <a:prstGeom prst="arc">
            <a:avLst>
              <a:gd name="adj1" fmla="val 15788567"/>
              <a:gd name="adj2" fmla="val 495506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4" name="Freeform 33"/>
          <p:cNvSpPr/>
          <p:nvPr userDrawn="1"/>
        </p:nvSpPr>
        <p:spPr>
          <a:xfrm flipH="1">
            <a:off x="6599305" y="-20876"/>
            <a:ext cx="5592389" cy="6221432"/>
          </a:xfrm>
          <a:custGeom>
            <a:avLst/>
            <a:gdLst>
              <a:gd name="connsiteX0" fmla="*/ 0 w 5592389"/>
              <a:gd name="connsiteY0" fmla="*/ 0 h 6221432"/>
              <a:gd name="connsiteX1" fmla="*/ 4328167 w 5592389"/>
              <a:gd name="connsiteY1" fmla="*/ 0 h 6221432"/>
              <a:gd name="connsiteX2" fmla="*/ 4561316 w 5592389"/>
              <a:gd name="connsiteY2" fmla="*/ 211901 h 6221432"/>
              <a:gd name="connsiteX3" fmla="*/ 5592389 w 5592389"/>
              <a:gd name="connsiteY3" fmla="*/ 2701130 h 6221432"/>
              <a:gd name="connsiteX4" fmla="*/ 2072087 w 5592389"/>
              <a:gd name="connsiteY4" fmla="*/ 6221432 h 6221432"/>
              <a:gd name="connsiteX5" fmla="*/ 103853 w 5592389"/>
              <a:gd name="connsiteY5" fmla="*/ 5620220 h 6221432"/>
              <a:gd name="connsiteX6" fmla="*/ 0 w 5592389"/>
              <a:gd name="connsiteY6" fmla="*/ 5542560 h 6221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92389" h="6221432">
                <a:moveTo>
                  <a:pt x="0" y="0"/>
                </a:moveTo>
                <a:lnTo>
                  <a:pt x="4328167" y="0"/>
                </a:lnTo>
                <a:lnTo>
                  <a:pt x="4561316" y="211901"/>
                </a:lnTo>
                <a:cubicBezTo>
                  <a:pt x="5198366" y="848950"/>
                  <a:pt x="5592389" y="1729026"/>
                  <a:pt x="5592389" y="2701130"/>
                </a:cubicBezTo>
                <a:cubicBezTo>
                  <a:pt x="5592389" y="4645339"/>
                  <a:pt x="4016296" y="6221432"/>
                  <a:pt x="2072087" y="6221432"/>
                </a:cubicBezTo>
                <a:cubicBezTo>
                  <a:pt x="1343009" y="6221432"/>
                  <a:pt x="665697" y="5999794"/>
                  <a:pt x="103853" y="5620220"/>
                </a:cubicBezTo>
                <a:lnTo>
                  <a:pt x="0" y="5542560"/>
                </a:lnTo>
                <a:close/>
              </a:path>
            </a:pathLst>
          </a:custGeom>
          <a:solidFill>
            <a:srgbClr val="EA1D7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Oval 34"/>
          <p:cNvSpPr/>
          <p:nvPr userDrawn="1"/>
        </p:nvSpPr>
        <p:spPr>
          <a:xfrm flipH="1">
            <a:off x="6043107" y="130156"/>
            <a:ext cx="1774227" cy="1774227"/>
          </a:xfrm>
          <a:prstGeom prst="ellipse">
            <a:avLst/>
          </a:pr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userDrawn="1"/>
        </p:nvSpPr>
        <p:spPr>
          <a:xfrm flipH="1">
            <a:off x="10935622" y="5448393"/>
            <a:ext cx="1103834" cy="1103834"/>
          </a:xfrm>
          <a:prstGeom prst="ellipse">
            <a:avLst/>
          </a:prstGeom>
          <a:solidFill>
            <a:srgbClr val="F38B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userDrawn="1"/>
        </p:nvSpPr>
        <p:spPr>
          <a:xfrm flipH="1">
            <a:off x="6743796" y="4665955"/>
            <a:ext cx="585273" cy="626876"/>
          </a:xfrm>
          <a:prstGeom prst="ellipse">
            <a:avLst/>
          </a:prstGeom>
          <a:solidFill>
            <a:srgbClr val="B6BD00">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8" name="Picture 37"/>
          <p:cNvPicPr>
            <a:picLocks noChangeAspect="1"/>
          </p:cNvPicPr>
          <p:nvPr userDrawn="1"/>
        </p:nvPicPr>
        <p:blipFill>
          <a:blip r:embed="rId2">
            <a:extLst>
              <a:ext uri="{28A0092B-C50C-407E-A947-70E740481C1C}">
                <a14:useLocalDpi xmlns:a14="http://schemas.microsoft.com/office/drawing/2010/main" val="0"/>
              </a:ext>
            </a:extLst>
          </a:blip>
          <a:srcRect b="70825"/>
          <a:stretch>
            <a:fillRect/>
          </a:stretch>
        </p:blipFill>
        <p:spPr>
          <a:xfrm flipH="1">
            <a:off x="5257570" y="4979394"/>
            <a:ext cx="6467856" cy="1887001"/>
          </a:xfrm>
          <a:custGeom>
            <a:avLst/>
            <a:gdLst>
              <a:gd name="connsiteX0" fmla="*/ 0 w 6467856"/>
              <a:gd name="connsiteY0" fmla="*/ 0 h 1887001"/>
              <a:gd name="connsiteX1" fmla="*/ 6467856 w 6467856"/>
              <a:gd name="connsiteY1" fmla="*/ 0 h 1887001"/>
              <a:gd name="connsiteX2" fmla="*/ 6467856 w 6467856"/>
              <a:gd name="connsiteY2" fmla="*/ 1887001 h 1887001"/>
              <a:gd name="connsiteX3" fmla="*/ 0 w 6467856"/>
              <a:gd name="connsiteY3" fmla="*/ 1887001 h 1887001"/>
            </a:gdLst>
            <a:ahLst/>
            <a:cxnLst>
              <a:cxn ang="0">
                <a:pos x="connsiteX0" y="connsiteY0"/>
              </a:cxn>
              <a:cxn ang="0">
                <a:pos x="connsiteX1" y="connsiteY1"/>
              </a:cxn>
              <a:cxn ang="0">
                <a:pos x="connsiteX2" y="connsiteY2"/>
              </a:cxn>
              <a:cxn ang="0">
                <a:pos x="connsiteX3" y="connsiteY3"/>
              </a:cxn>
            </a:cxnLst>
            <a:rect l="l" t="t" r="r" b="b"/>
            <a:pathLst>
              <a:path w="6467856" h="1887001">
                <a:moveTo>
                  <a:pt x="0" y="0"/>
                </a:moveTo>
                <a:lnTo>
                  <a:pt x="6467856" y="0"/>
                </a:lnTo>
                <a:lnTo>
                  <a:pt x="6467856" y="1887001"/>
                </a:lnTo>
                <a:lnTo>
                  <a:pt x="0" y="1887001"/>
                </a:lnTo>
                <a:close/>
              </a:path>
            </a:pathLst>
          </a:custGeom>
        </p:spPr>
      </p:pic>
      <p:cxnSp>
        <p:nvCxnSpPr>
          <p:cNvPr id="39" name="Straight Connector 38"/>
          <p:cNvCxnSpPr/>
          <p:nvPr userDrawn="1"/>
        </p:nvCxnSpPr>
        <p:spPr>
          <a:xfrm flipH="1">
            <a:off x="286659" y="1724532"/>
            <a:ext cx="5377589"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sp>
        <p:nvSpPr>
          <p:cNvPr id="41" name="Text Placeholder 23"/>
          <p:cNvSpPr>
            <a:spLocks noGrp="1"/>
          </p:cNvSpPr>
          <p:nvPr>
            <p:ph type="body" sz="quarter" idx="16" hasCustomPrompt="1"/>
          </p:nvPr>
        </p:nvSpPr>
        <p:spPr>
          <a:xfrm>
            <a:off x="370472" y="832305"/>
            <a:ext cx="5279028" cy="697353"/>
          </a:xfrm>
        </p:spPr>
        <p:txBody>
          <a:bodyPr>
            <a:normAutofit/>
          </a:bodyPr>
          <a:lstStyle>
            <a:lvl1pPr marL="0" indent="0" algn="ctr">
              <a:buNone/>
              <a:defRPr sz="3600">
                <a:solidFill>
                  <a:srgbClr val="6D6E6C"/>
                </a:solidFill>
                <a:latin typeface="+mn-lt"/>
              </a:defRPr>
            </a:lvl1pPr>
          </a:lstStyle>
          <a:p>
            <a:pPr lvl="0"/>
            <a:r>
              <a:rPr lang="en-US" dirty="0"/>
              <a:t>TITLE</a:t>
            </a:r>
          </a:p>
        </p:txBody>
      </p:sp>
      <p:sp>
        <p:nvSpPr>
          <p:cNvPr id="42" name="Text Placeholder 25"/>
          <p:cNvSpPr>
            <a:spLocks noGrp="1"/>
          </p:cNvSpPr>
          <p:nvPr>
            <p:ph type="body" sz="quarter" idx="17" hasCustomPrompt="1"/>
          </p:nvPr>
        </p:nvSpPr>
        <p:spPr>
          <a:xfrm>
            <a:off x="377420" y="1965784"/>
            <a:ext cx="5273104" cy="3947440"/>
          </a:xfrm>
        </p:spPr>
        <p:txBody>
          <a:bodyPr>
            <a:noAutofit/>
          </a:bodyPr>
          <a:lstStyle>
            <a:lvl1pPr marL="0" indent="0" algn="ctr">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44" name="Text Placeholder 23"/>
          <p:cNvSpPr>
            <a:spLocks noGrp="1"/>
          </p:cNvSpPr>
          <p:nvPr>
            <p:ph type="body" sz="quarter" idx="14" hasCustomPrompt="1"/>
          </p:nvPr>
        </p:nvSpPr>
        <p:spPr>
          <a:xfrm>
            <a:off x="11059225" y="4185380"/>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45" name="Text Placeholder 23"/>
          <p:cNvSpPr>
            <a:spLocks noGrp="1"/>
          </p:cNvSpPr>
          <p:nvPr>
            <p:ph type="body" sz="quarter" idx="15" hasCustomPrompt="1"/>
          </p:nvPr>
        </p:nvSpPr>
        <p:spPr>
          <a:xfrm>
            <a:off x="7447001" y="1571001"/>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46" name="Text Placeholder 23"/>
          <p:cNvSpPr>
            <a:spLocks noGrp="1"/>
          </p:cNvSpPr>
          <p:nvPr>
            <p:ph type="body" sz="quarter" idx="13" hasCustomPrompt="1"/>
          </p:nvPr>
        </p:nvSpPr>
        <p:spPr>
          <a:xfrm>
            <a:off x="7479659" y="2216535"/>
            <a:ext cx="4364894" cy="2497338"/>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pic>
        <p:nvPicPr>
          <p:cNvPr id="51" name="Picture 50"/>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6554382" flipH="1">
            <a:off x="-378027" y="6325454"/>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
        <p:nvSpPr>
          <p:cNvPr id="52" name="テキスト プレースホルダー 36"/>
          <p:cNvSpPr txBox="1">
            <a:spLocks/>
          </p:cNvSpPr>
          <p:nvPr userDrawn="1"/>
        </p:nvSpPr>
        <p:spPr bwMode="auto">
          <a:xfrm>
            <a:off x="496900"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hoto Top - Text Bottom -  BLUE">
    <p:spTree>
      <p:nvGrpSpPr>
        <p:cNvPr id="1" name=""/>
        <p:cNvGrpSpPr/>
        <p:nvPr/>
      </p:nvGrpSpPr>
      <p:grpSpPr>
        <a:xfrm>
          <a:off x="0" y="0"/>
          <a:ext cx="0" cy="0"/>
          <a:chOff x="0" y="0"/>
          <a:chExt cx="0" cy="0"/>
        </a:xfrm>
      </p:grpSpPr>
      <p:sp>
        <p:nvSpPr>
          <p:cNvPr id="22" name="Picture Placeholder 6"/>
          <p:cNvSpPr>
            <a:spLocks noGrp="1"/>
          </p:cNvSpPr>
          <p:nvPr>
            <p:ph type="pic" sz="quarter" idx="10" hasCustomPrompt="1"/>
          </p:nvPr>
        </p:nvSpPr>
        <p:spPr>
          <a:xfrm>
            <a:off x="11628" y="7397"/>
            <a:ext cx="12167420" cy="4409769"/>
          </a:xfrm>
          <a:custGeom>
            <a:avLst/>
            <a:gdLst>
              <a:gd name="connsiteX0" fmla="*/ 0 w 12177713"/>
              <a:gd name="connsiteY0" fmla="*/ 0 h 4835525"/>
              <a:gd name="connsiteX1" fmla="*/ 6088857 w 12177713"/>
              <a:gd name="connsiteY1" fmla="*/ 0 h 4835525"/>
              <a:gd name="connsiteX2" fmla="*/ 12177714 w 12177713"/>
              <a:gd name="connsiteY2" fmla="*/ 2417763 h 4835525"/>
              <a:gd name="connsiteX3" fmla="*/ 6088857 w 12177713"/>
              <a:gd name="connsiteY3" fmla="*/ 4835526 h 4835525"/>
              <a:gd name="connsiteX4" fmla="*/ 0 w 12177713"/>
              <a:gd name="connsiteY4" fmla="*/ 4835525 h 4835525"/>
              <a:gd name="connsiteX5" fmla="*/ 0 w 12177713"/>
              <a:gd name="connsiteY5" fmla="*/ 0 h 4835525"/>
              <a:gd name="connsiteX0" fmla="*/ 0 w 13770334"/>
              <a:gd name="connsiteY0" fmla="*/ 0 h 4835526"/>
              <a:gd name="connsiteX1" fmla="*/ 11958715 w 13770334"/>
              <a:gd name="connsiteY1" fmla="*/ 368709 h 4835526"/>
              <a:gd name="connsiteX2" fmla="*/ 12177714 w 13770334"/>
              <a:gd name="connsiteY2" fmla="*/ 2417763 h 4835526"/>
              <a:gd name="connsiteX3" fmla="*/ 6088857 w 13770334"/>
              <a:gd name="connsiteY3" fmla="*/ 4835526 h 4835526"/>
              <a:gd name="connsiteX4" fmla="*/ 0 w 13770334"/>
              <a:gd name="connsiteY4" fmla="*/ 4835525 h 4835526"/>
              <a:gd name="connsiteX5" fmla="*/ 0 w 13770334"/>
              <a:gd name="connsiteY5" fmla="*/ 0 h 4835526"/>
              <a:gd name="connsiteX0" fmla="*/ 0 w 13957524"/>
              <a:gd name="connsiteY0" fmla="*/ 0 h 4835526"/>
              <a:gd name="connsiteX1" fmla="*/ 12224186 w 13957524"/>
              <a:gd name="connsiteY1" fmla="*/ 147484 h 4835526"/>
              <a:gd name="connsiteX2" fmla="*/ 12177714 w 13957524"/>
              <a:gd name="connsiteY2" fmla="*/ 2417763 h 4835526"/>
              <a:gd name="connsiteX3" fmla="*/ 6088857 w 13957524"/>
              <a:gd name="connsiteY3" fmla="*/ 4835526 h 4835526"/>
              <a:gd name="connsiteX4" fmla="*/ 0 w 13957524"/>
              <a:gd name="connsiteY4" fmla="*/ 4835525 h 4835526"/>
              <a:gd name="connsiteX5" fmla="*/ 0 w 13957524"/>
              <a:gd name="connsiteY5" fmla="*/ 0 h 4835526"/>
              <a:gd name="connsiteX0" fmla="*/ 0 w 13957524"/>
              <a:gd name="connsiteY0" fmla="*/ 0 h 4835526"/>
              <a:gd name="connsiteX1" fmla="*/ 12224186 w 13957524"/>
              <a:gd name="connsiteY1" fmla="*/ 147484 h 4835526"/>
              <a:gd name="connsiteX2" fmla="*/ 12177714 w 13957524"/>
              <a:gd name="connsiteY2" fmla="*/ 2417763 h 4835526"/>
              <a:gd name="connsiteX3" fmla="*/ 6088857 w 13957524"/>
              <a:gd name="connsiteY3" fmla="*/ 4835526 h 4835526"/>
              <a:gd name="connsiteX4" fmla="*/ 309717 w 13957524"/>
              <a:gd name="connsiteY4" fmla="*/ 1649873 h 4835526"/>
              <a:gd name="connsiteX5" fmla="*/ 0 w 13957524"/>
              <a:gd name="connsiteY5" fmla="*/ 0 h 4835526"/>
              <a:gd name="connsiteX0" fmla="*/ 46472 w 14308830"/>
              <a:gd name="connsiteY0" fmla="*/ 0 h 4245590"/>
              <a:gd name="connsiteX1" fmla="*/ 12270658 w 14308830"/>
              <a:gd name="connsiteY1" fmla="*/ 147484 h 4245590"/>
              <a:gd name="connsiteX2" fmla="*/ 12224186 w 14308830"/>
              <a:gd name="connsiteY2" fmla="*/ 2417763 h 4245590"/>
              <a:gd name="connsiteX3" fmla="*/ 0 w 14308830"/>
              <a:gd name="connsiteY3" fmla="*/ 4245590 h 4245590"/>
              <a:gd name="connsiteX4" fmla="*/ 356189 w 14308830"/>
              <a:gd name="connsiteY4" fmla="*/ 1649873 h 4245590"/>
              <a:gd name="connsiteX5" fmla="*/ 46472 w 14308830"/>
              <a:gd name="connsiteY5" fmla="*/ 0 h 4245590"/>
              <a:gd name="connsiteX0" fmla="*/ 46472 w 14267459"/>
              <a:gd name="connsiteY0" fmla="*/ 0 h 4538991"/>
              <a:gd name="connsiteX1" fmla="*/ 12270658 w 14267459"/>
              <a:gd name="connsiteY1" fmla="*/ 147484 h 4538991"/>
              <a:gd name="connsiteX2" fmla="*/ 12120947 w 14267459"/>
              <a:gd name="connsiteY2" fmla="*/ 4231815 h 4538991"/>
              <a:gd name="connsiteX3" fmla="*/ 0 w 14267459"/>
              <a:gd name="connsiteY3" fmla="*/ 4245590 h 4538991"/>
              <a:gd name="connsiteX4" fmla="*/ 356189 w 14267459"/>
              <a:gd name="connsiteY4" fmla="*/ 1649873 h 4538991"/>
              <a:gd name="connsiteX5" fmla="*/ 46472 w 14267459"/>
              <a:gd name="connsiteY5" fmla="*/ 0 h 4538991"/>
              <a:gd name="connsiteX0" fmla="*/ 46472 w 16153072"/>
              <a:gd name="connsiteY0" fmla="*/ 0 h 4984337"/>
              <a:gd name="connsiteX1" fmla="*/ 12270658 w 16153072"/>
              <a:gd name="connsiteY1" fmla="*/ 147484 h 4984337"/>
              <a:gd name="connsiteX2" fmla="*/ 12120947 w 16153072"/>
              <a:gd name="connsiteY2" fmla="*/ 4231815 h 4984337"/>
              <a:gd name="connsiteX3" fmla="*/ 0 w 16153072"/>
              <a:gd name="connsiteY3" fmla="*/ 4245590 h 4984337"/>
              <a:gd name="connsiteX4" fmla="*/ 356189 w 16153072"/>
              <a:gd name="connsiteY4" fmla="*/ 1649873 h 4984337"/>
              <a:gd name="connsiteX5" fmla="*/ 46472 w 16153072"/>
              <a:gd name="connsiteY5" fmla="*/ 0 h 4984337"/>
              <a:gd name="connsiteX0" fmla="*/ 46472 w 16615985"/>
              <a:gd name="connsiteY0" fmla="*/ 0 h 5112976"/>
              <a:gd name="connsiteX1" fmla="*/ 12270658 w 16615985"/>
              <a:gd name="connsiteY1" fmla="*/ 147484 h 5112976"/>
              <a:gd name="connsiteX2" fmla="*/ 12120947 w 16615985"/>
              <a:gd name="connsiteY2" fmla="*/ 4231815 h 5112976"/>
              <a:gd name="connsiteX3" fmla="*/ 0 w 16615985"/>
              <a:gd name="connsiteY3" fmla="*/ 4245590 h 5112976"/>
              <a:gd name="connsiteX4" fmla="*/ 356189 w 16615985"/>
              <a:gd name="connsiteY4" fmla="*/ 1649873 h 5112976"/>
              <a:gd name="connsiteX5" fmla="*/ 46472 w 16615985"/>
              <a:gd name="connsiteY5" fmla="*/ 0 h 5112976"/>
              <a:gd name="connsiteX0" fmla="*/ 50189 w 16619702"/>
              <a:gd name="connsiteY0" fmla="*/ 0 h 5112976"/>
              <a:gd name="connsiteX1" fmla="*/ 12274375 w 16619702"/>
              <a:gd name="connsiteY1" fmla="*/ 147484 h 5112976"/>
              <a:gd name="connsiteX2" fmla="*/ 12124664 w 16619702"/>
              <a:gd name="connsiteY2" fmla="*/ 4231815 h 5112976"/>
              <a:gd name="connsiteX3" fmla="*/ 3717 w 16619702"/>
              <a:gd name="connsiteY3" fmla="*/ 4245590 h 5112976"/>
              <a:gd name="connsiteX4" fmla="*/ 359906 w 16619702"/>
              <a:gd name="connsiteY4" fmla="*/ 1649873 h 5112976"/>
              <a:gd name="connsiteX5" fmla="*/ 50189 w 16619702"/>
              <a:gd name="connsiteY5" fmla="*/ 0 h 5112976"/>
              <a:gd name="connsiteX0" fmla="*/ 50141 w 16656845"/>
              <a:gd name="connsiteY0" fmla="*/ 0 h 5072723"/>
              <a:gd name="connsiteX1" fmla="*/ 12274327 w 16656845"/>
              <a:gd name="connsiteY1" fmla="*/ 147484 h 5072723"/>
              <a:gd name="connsiteX2" fmla="*/ 12183610 w 16656845"/>
              <a:gd name="connsiteY2" fmla="*/ 4187570 h 5072723"/>
              <a:gd name="connsiteX3" fmla="*/ 3669 w 16656845"/>
              <a:gd name="connsiteY3" fmla="*/ 4245590 h 5072723"/>
              <a:gd name="connsiteX4" fmla="*/ 359858 w 16656845"/>
              <a:gd name="connsiteY4" fmla="*/ 1649873 h 5072723"/>
              <a:gd name="connsiteX5" fmla="*/ 50141 w 16656845"/>
              <a:gd name="connsiteY5" fmla="*/ 0 h 5072723"/>
              <a:gd name="connsiteX0" fmla="*/ 48410 w 15004891"/>
              <a:gd name="connsiteY0" fmla="*/ 0 h 4598531"/>
              <a:gd name="connsiteX1" fmla="*/ 12272596 w 15004891"/>
              <a:gd name="connsiteY1" fmla="*/ 147484 h 4598531"/>
              <a:gd name="connsiteX2" fmla="*/ 12181879 w 15004891"/>
              <a:gd name="connsiteY2" fmla="*/ 4187570 h 4598531"/>
              <a:gd name="connsiteX3" fmla="*/ 1938 w 15004891"/>
              <a:gd name="connsiteY3" fmla="*/ 4245590 h 4598531"/>
              <a:gd name="connsiteX4" fmla="*/ 358127 w 15004891"/>
              <a:gd name="connsiteY4" fmla="*/ 1649873 h 4598531"/>
              <a:gd name="connsiteX5" fmla="*/ 48410 w 15004891"/>
              <a:gd name="connsiteY5" fmla="*/ 0 h 4598531"/>
              <a:gd name="connsiteX0" fmla="*/ 49782 w 16448836"/>
              <a:gd name="connsiteY0" fmla="*/ 0 h 5056405"/>
              <a:gd name="connsiteX1" fmla="*/ 12273968 w 16448836"/>
              <a:gd name="connsiteY1" fmla="*/ 147484 h 5056405"/>
              <a:gd name="connsiteX2" fmla="*/ 12183251 w 16448836"/>
              <a:gd name="connsiteY2" fmla="*/ 4187570 h 5056405"/>
              <a:gd name="connsiteX3" fmla="*/ 3310 w 16448836"/>
              <a:gd name="connsiteY3" fmla="*/ 4245590 h 5056405"/>
              <a:gd name="connsiteX4" fmla="*/ 359499 w 16448836"/>
              <a:gd name="connsiteY4" fmla="*/ 1649873 h 5056405"/>
              <a:gd name="connsiteX5" fmla="*/ 49782 w 16448836"/>
              <a:gd name="connsiteY5" fmla="*/ 0 h 5056405"/>
              <a:gd name="connsiteX0" fmla="*/ 49409 w 16179660"/>
              <a:gd name="connsiteY0" fmla="*/ 0 h 4997032"/>
              <a:gd name="connsiteX1" fmla="*/ 12273595 w 16179660"/>
              <a:gd name="connsiteY1" fmla="*/ 147484 h 4997032"/>
              <a:gd name="connsiteX2" fmla="*/ 12182878 w 16179660"/>
              <a:gd name="connsiteY2" fmla="*/ 4187570 h 4997032"/>
              <a:gd name="connsiteX3" fmla="*/ 2937 w 16179660"/>
              <a:gd name="connsiteY3" fmla="*/ 4245590 h 4997032"/>
              <a:gd name="connsiteX4" fmla="*/ 359126 w 16179660"/>
              <a:gd name="connsiteY4" fmla="*/ 1649873 h 4997032"/>
              <a:gd name="connsiteX5" fmla="*/ 49409 w 16179660"/>
              <a:gd name="connsiteY5" fmla="*/ 0 h 4997032"/>
              <a:gd name="connsiteX0" fmla="*/ 49409 w 16179660"/>
              <a:gd name="connsiteY0" fmla="*/ 0 h 4997032"/>
              <a:gd name="connsiteX1" fmla="*/ 12273595 w 16179660"/>
              <a:gd name="connsiteY1" fmla="*/ 147484 h 4997032"/>
              <a:gd name="connsiteX2" fmla="*/ 12182878 w 16179660"/>
              <a:gd name="connsiteY2" fmla="*/ 4187570 h 4997032"/>
              <a:gd name="connsiteX3" fmla="*/ 2937 w 16179660"/>
              <a:gd name="connsiteY3" fmla="*/ 4245590 h 4997032"/>
              <a:gd name="connsiteX4" fmla="*/ 19913 w 16179660"/>
              <a:gd name="connsiteY4" fmla="*/ 646982 h 4997032"/>
              <a:gd name="connsiteX5" fmla="*/ 49409 w 16179660"/>
              <a:gd name="connsiteY5" fmla="*/ 0 h 4997032"/>
              <a:gd name="connsiteX0" fmla="*/ 1656983 w 16179660"/>
              <a:gd name="connsiteY0" fmla="*/ 29496 h 4849548"/>
              <a:gd name="connsiteX1" fmla="*/ 12273595 w 16179660"/>
              <a:gd name="connsiteY1" fmla="*/ 0 h 4849548"/>
              <a:gd name="connsiteX2" fmla="*/ 12182878 w 16179660"/>
              <a:gd name="connsiteY2" fmla="*/ 4040086 h 4849548"/>
              <a:gd name="connsiteX3" fmla="*/ 2937 w 16179660"/>
              <a:gd name="connsiteY3" fmla="*/ 4098106 h 4849548"/>
              <a:gd name="connsiteX4" fmla="*/ 19913 w 16179660"/>
              <a:gd name="connsiteY4" fmla="*/ 499498 h 4849548"/>
              <a:gd name="connsiteX5" fmla="*/ 1656983 w 16179660"/>
              <a:gd name="connsiteY5" fmla="*/ 29496 h 4849548"/>
              <a:gd name="connsiteX0" fmla="*/ 1656983 w 16179660"/>
              <a:gd name="connsiteY0" fmla="*/ 252669 h 5072721"/>
              <a:gd name="connsiteX1" fmla="*/ 12273595 w 16179660"/>
              <a:gd name="connsiteY1" fmla="*/ 223173 h 5072721"/>
              <a:gd name="connsiteX2" fmla="*/ 12182878 w 16179660"/>
              <a:gd name="connsiteY2" fmla="*/ 4263259 h 5072721"/>
              <a:gd name="connsiteX3" fmla="*/ 2937 w 16179660"/>
              <a:gd name="connsiteY3" fmla="*/ 4321279 h 5072721"/>
              <a:gd name="connsiteX4" fmla="*/ 34662 w 16179660"/>
              <a:gd name="connsiteY4" fmla="*/ 0 h 5072721"/>
              <a:gd name="connsiteX5" fmla="*/ 1656983 w 16179660"/>
              <a:gd name="connsiteY5" fmla="*/ 252669 h 5072721"/>
              <a:gd name="connsiteX0" fmla="*/ 1622559 w 14253173"/>
              <a:gd name="connsiteY0" fmla="*/ 252669 h 4720693"/>
              <a:gd name="connsiteX1" fmla="*/ 12239171 w 14253173"/>
              <a:gd name="connsiteY1" fmla="*/ 223173 h 4720693"/>
              <a:gd name="connsiteX2" fmla="*/ 12148454 w 14253173"/>
              <a:gd name="connsiteY2" fmla="*/ 4263259 h 4720693"/>
              <a:gd name="connsiteX3" fmla="*/ 86500 w 14253173"/>
              <a:gd name="connsiteY3" fmla="*/ 4350775 h 4720693"/>
              <a:gd name="connsiteX4" fmla="*/ 238 w 14253173"/>
              <a:gd name="connsiteY4" fmla="*/ 0 h 4720693"/>
              <a:gd name="connsiteX5" fmla="*/ 1622559 w 14253173"/>
              <a:gd name="connsiteY5" fmla="*/ 252669 h 4720693"/>
              <a:gd name="connsiteX0" fmla="*/ 1622559 w 14253173"/>
              <a:gd name="connsiteY0" fmla="*/ 252669 h 4720693"/>
              <a:gd name="connsiteX1" fmla="*/ 12239171 w 14253173"/>
              <a:gd name="connsiteY1" fmla="*/ 223173 h 4720693"/>
              <a:gd name="connsiteX2" fmla="*/ 12148454 w 14253173"/>
              <a:gd name="connsiteY2" fmla="*/ 4263259 h 4720693"/>
              <a:gd name="connsiteX3" fmla="*/ 86500 w 14253173"/>
              <a:gd name="connsiteY3" fmla="*/ 4350775 h 4720693"/>
              <a:gd name="connsiteX4" fmla="*/ 238 w 14253173"/>
              <a:gd name="connsiteY4" fmla="*/ 0 h 4720693"/>
              <a:gd name="connsiteX5" fmla="*/ 1622559 w 14253173"/>
              <a:gd name="connsiteY5" fmla="*/ 252669 h 4720693"/>
              <a:gd name="connsiteX0" fmla="*/ 1622598 w 14253996"/>
              <a:gd name="connsiteY0" fmla="*/ 252669 h 4712915"/>
              <a:gd name="connsiteX1" fmla="*/ 12239210 w 14253996"/>
              <a:gd name="connsiteY1" fmla="*/ 223173 h 4712915"/>
              <a:gd name="connsiteX2" fmla="*/ 12148493 w 14253996"/>
              <a:gd name="connsiteY2" fmla="*/ 4263259 h 4712915"/>
              <a:gd name="connsiteX3" fmla="*/ 71790 w 14253996"/>
              <a:gd name="connsiteY3" fmla="*/ 4336027 h 4712915"/>
              <a:gd name="connsiteX4" fmla="*/ 277 w 14253996"/>
              <a:gd name="connsiteY4" fmla="*/ 0 h 4712915"/>
              <a:gd name="connsiteX5" fmla="*/ 1622598 w 14253996"/>
              <a:gd name="connsiteY5" fmla="*/ 252669 h 4712915"/>
              <a:gd name="connsiteX0" fmla="*/ 1578644 w 14210042"/>
              <a:gd name="connsiteY0" fmla="*/ 223172 h 4683418"/>
              <a:gd name="connsiteX1" fmla="*/ 12195256 w 14210042"/>
              <a:gd name="connsiteY1" fmla="*/ 193676 h 4683418"/>
              <a:gd name="connsiteX2" fmla="*/ 12104539 w 14210042"/>
              <a:gd name="connsiteY2" fmla="*/ 4233762 h 4683418"/>
              <a:gd name="connsiteX3" fmla="*/ 27836 w 14210042"/>
              <a:gd name="connsiteY3" fmla="*/ 4306530 h 4683418"/>
              <a:gd name="connsiteX4" fmla="*/ 569 w 14210042"/>
              <a:gd name="connsiteY4" fmla="*/ 0 h 4683418"/>
              <a:gd name="connsiteX5" fmla="*/ 1578644 w 14210042"/>
              <a:gd name="connsiteY5" fmla="*/ 223172 h 4683418"/>
              <a:gd name="connsiteX0" fmla="*/ 1578075 w 14209473"/>
              <a:gd name="connsiteY0" fmla="*/ 223172 h 4683418"/>
              <a:gd name="connsiteX1" fmla="*/ 12194687 w 14209473"/>
              <a:gd name="connsiteY1" fmla="*/ 193676 h 4683418"/>
              <a:gd name="connsiteX2" fmla="*/ 12103970 w 14209473"/>
              <a:gd name="connsiteY2" fmla="*/ 4233762 h 4683418"/>
              <a:gd name="connsiteX3" fmla="*/ 27267 w 14209473"/>
              <a:gd name="connsiteY3" fmla="*/ 4306530 h 4683418"/>
              <a:gd name="connsiteX4" fmla="*/ 0 w 14209473"/>
              <a:gd name="connsiteY4" fmla="*/ 0 h 4683418"/>
              <a:gd name="connsiteX5" fmla="*/ 1578075 w 14209473"/>
              <a:gd name="connsiteY5" fmla="*/ 223172 h 4683418"/>
              <a:gd name="connsiteX0" fmla="*/ 1578075 w 14209473"/>
              <a:gd name="connsiteY0" fmla="*/ 223172 h 4683418"/>
              <a:gd name="connsiteX1" fmla="*/ 12194687 w 14209473"/>
              <a:gd name="connsiteY1" fmla="*/ 193676 h 4683418"/>
              <a:gd name="connsiteX2" fmla="*/ 12103970 w 14209473"/>
              <a:gd name="connsiteY2" fmla="*/ 4233762 h 4683418"/>
              <a:gd name="connsiteX3" fmla="*/ 27267 w 14209473"/>
              <a:gd name="connsiteY3" fmla="*/ 4306530 h 4683418"/>
              <a:gd name="connsiteX4" fmla="*/ 0 w 14209473"/>
              <a:gd name="connsiteY4" fmla="*/ 0 h 4683418"/>
              <a:gd name="connsiteX5" fmla="*/ 1578075 w 14209473"/>
              <a:gd name="connsiteY5" fmla="*/ 223172 h 4683418"/>
              <a:gd name="connsiteX0" fmla="*/ 8701546 w 14209473"/>
              <a:gd name="connsiteY0" fmla="*/ 16694 h 4683418"/>
              <a:gd name="connsiteX1" fmla="*/ 12194687 w 14209473"/>
              <a:gd name="connsiteY1" fmla="*/ 193676 h 4683418"/>
              <a:gd name="connsiteX2" fmla="*/ 12103970 w 14209473"/>
              <a:gd name="connsiteY2" fmla="*/ 4233762 h 4683418"/>
              <a:gd name="connsiteX3" fmla="*/ 27267 w 14209473"/>
              <a:gd name="connsiteY3" fmla="*/ 4306530 h 4683418"/>
              <a:gd name="connsiteX4" fmla="*/ 0 w 14209473"/>
              <a:gd name="connsiteY4" fmla="*/ 0 h 4683418"/>
              <a:gd name="connsiteX5" fmla="*/ 8701546 w 14209473"/>
              <a:gd name="connsiteY5" fmla="*/ 16694 h 4683418"/>
              <a:gd name="connsiteX0" fmla="*/ 8701546 w 14209473"/>
              <a:gd name="connsiteY0" fmla="*/ 1945 h 4668669"/>
              <a:gd name="connsiteX1" fmla="*/ 12194687 w 14209473"/>
              <a:gd name="connsiteY1" fmla="*/ 178927 h 4668669"/>
              <a:gd name="connsiteX2" fmla="*/ 12103970 w 14209473"/>
              <a:gd name="connsiteY2" fmla="*/ 4219013 h 4668669"/>
              <a:gd name="connsiteX3" fmla="*/ 27267 w 14209473"/>
              <a:gd name="connsiteY3" fmla="*/ 4291781 h 4668669"/>
              <a:gd name="connsiteX4" fmla="*/ 0 w 14209473"/>
              <a:gd name="connsiteY4" fmla="*/ 0 h 4668669"/>
              <a:gd name="connsiteX5" fmla="*/ 8701546 w 14209473"/>
              <a:gd name="connsiteY5" fmla="*/ 1945 h 4668669"/>
              <a:gd name="connsiteX0" fmla="*/ 12182166 w 14209473"/>
              <a:gd name="connsiteY0" fmla="*/ 16694 h 4668669"/>
              <a:gd name="connsiteX1" fmla="*/ 12194687 w 14209473"/>
              <a:gd name="connsiteY1" fmla="*/ 178927 h 4668669"/>
              <a:gd name="connsiteX2" fmla="*/ 12103970 w 14209473"/>
              <a:gd name="connsiteY2" fmla="*/ 4219013 h 4668669"/>
              <a:gd name="connsiteX3" fmla="*/ 27267 w 14209473"/>
              <a:gd name="connsiteY3" fmla="*/ 4291781 h 4668669"/>
              <a:gd name="connsiteX4" fmla="*/ 0 w 14209473"/>
              <a:gd name="connsiteY4" fmla="*/ 0 h 4668669"/>
              <a:gd name="connsiteX5" fmla="*/ 12182166 w 14209473"/>
              <a:gd name="connsiteY5" fmla="*/ 16694 h 4668669"/>
              <a:gd name="connsiteX0" fmla="*/ 12182166 w 14180684"/>
              <a:gd name="connsiteY0" fmla="*/ 16694 h 4467237"/>
              <a:gd name="connsiteX1" fmla="*/ 12150442 w 14180684"/>
              <a:gd name="connsiteY1" fmla="*/ 4013508 h 4467237"/>
              <a:gd name="connsiteX2" fmla="*/ 12103970 w 14180684"/>
              <a:gd name="connsiteY2" fmla="*/ 4219013 h 4467237"/>
              <a:gd name="connsiteX3" fmla="*/ 27267 w 14180684"/>
              <a:gd name="connsiteY3" fmla="*/ 4291781 h 4467237"/>
              <a:gd name="connsiteX4" fmla="*/ 0 w 14180684"/>
              <a:gd name="connsiteY4" fmla="*/ 0 h 4467237"/>
              <a:gd name="connsiteX5" fmla="*/ 12182166 w 14180684"/>
              <a:gd name="connsiteY5" fmla="*/ 16694 h 4467237"/>
              <a:gd name="connsiteX0" fmla="*/ 12182166 w 12671202"/>
              <a:gd name="connsiteY0" fmla="*/ 16694 h 4467237"/>
              <a:gd name="connsiteX1" fmla="*/ 12150442 w 12671202"/>
              <a:gd name="connsiteY1" fmla="*/ 4013508 h 4467237"/>
              <a:gd name="connsiteX2" fmla="*/ 12103970 w 12671202"/>
              <a:gd name="connsiteY2" fmla="*/ 4219013 h 4467237"/>
              <a:gd name="connsiteX3" fmla="*/ 27267 w 12671202"/>
              <a:gd name="connsiteY3" fmla="*/ 4291781 h 4467237"/>
              <a:gd name="connsiteX4" fmla="*/ 0 w 12671202"/>
              <a:gd name="connsiteY4" fmla="*/ 0 h 4467237"/>
              <a:gd name="connsiteX5" fmla="*/ 12182166 w 12671202"/>
              <a:gd name="connsiteY5" fmla="*/ 16694 h 4467237"/>
              <a:gd name="connsiteX0" fmla="*/ 12182166 w 12972148"/>
              <a:gd name="connsiteY0" fmla="*/ 16694 h 4467237"/>
              <a:gd name="connsiteX1" fmla="*/ 12150442 w 12972148"/>
              <a:gd name="connsiteY1" fmla="*/ 4013508 h 4467237"/>
              <a:gd name="connsiteX2" fmla="*/ 12103970 w 12972148"/>
              <a:gd name="connsiteY2" fmla="*/ 4219013 h 4467237"/>
              <a:gd name="connsiteX3" fmla="*/ 27267 w 12972148"/>
              <a:gd name="connsiteY3" fmla="*/ 4291781 h 4467237"/>
              <a:gd name="connsiteX4" fmla="*/ 0 w 12972148"/>
              <a:gd name="connsiteY4" fmla="*/ 0 h 4467237"/>
              <a:gd name="connsiteX5" fmla="*/ 12182166 w 12972148"/>
              <a:gd name="connsiteY5" fmla="*/ 16694 h 4467237"/>
              <a:gd name="connsiteX0" fmla="*/ 12182166 w 12618536"/>
              <a:gd name="connsiteY0" fmla="*/ 16694 h 4467237"/>
              <a:gd name="connsiteX1" fmla="*/ 12150442 w 12618536"/>
              <a:gd name="connsiteY1" fmla="*/ 4013508 h 4467237"/>
              <a:gd name="connsiteX2" fmla="*/ 12103970 w 12618536"/>
              <a:gd name="connsiteY2" fmla="*/ 4219013 h 4467237"/>
              <a:gd name="connsiteX3" fmla="*/ 27267 w 12618536"/>
              <a:gd name="connsiteY3" fmla="*/ 4291781 h 4467237"/>
              <a:gd name="connsiteX4" fmla="*/ 0 w 12618536"/>
              <a:gd name="connsiteY4" fmla="*/ 0 h 4467237"/>
              <a:gd name="connsiteX5" fmla="*/ 12182166 w 12618536"/>
              <a:gd name="connsiteY5" fmla="*/ 16694 h 4467237"/>
              <a:gd name="connsiteX0" fmla="*/ 12182166 w 12182166"/>
              <a:gd name="connsiteY0" fmla="*/ 16694 h 4351700"/>
              <a:gd name="connsiteX1" fmla="*/ 12150442 w 12182166"/>
              <a:gd name="connsiteY1" fmla="*/ 4013508 h 4351700"/>
              <a:gd name="connsiteX2" fmla="*/ 6352099 w 12182166"/>
              <a:gd name="connsiteY2" fmla="*/ 2803168 h 4351700"/>
              <a:gd name="connsiteX3" fmla="*/ 27267 w 12182166"/>
              <a:gd name="connsiteY3" fmla="*/ 4291781 h 4351700"/>
              <a:gd name="connsiteX4" fmla="*/ 0 w 12182166"/>
              <a:gd name="connsiteY4" fmla="*/ 0 h 4351700"/>
              <a:gd name="connsiteX5" fmla="*/ 12182166 w 12182166"/>
              <a:gd name="connsiteY5" fmla="*/ 16694 h 4351700"/>
              <a:gd name="connsiteX0" fmla="*/ 12182166 w 12194687"/>
              <a:gd name="connsiteY0" fmla="*/ 16694 h 4350591"/>
              <a:gd name="connsiteX1" fmla="*/ 12194687 w 12194687"/>
              <a:gd name="connsiteY1" fmla="*/ 4264231 h 4350591"/>
              <a:gd name="connsiteX2" fmla="*/ 6352099 w 12194687"/>
              <a:gd name="connsiteY2" fmla="*/ 2803168 h 4350591"/>
              <a:gd name="connsiteX3" fmla="*/ 27267 w 12194687"/>
              <a:gd name="connsiteY3" fmla="*/ 4291781 h 4350591"/>
              <a:gd name="connsiteX4" fmla="*/ 0 w 12194687"/>
              <a:gd name="connsiteY4" fmla="*/ 0 h 4350591"/>
              <a:gd name="connsiteX5" fmla="*/ 12182166 w 12194687"/>
              <a:gd name="connsiteY5" fmla="*/ 16694 h 4350591"/>
              <a:gd name="connsiteX0" fmla="*/ 12158475 w 12170996"/>
              <a:gd name="connsiteY0" fmla="*/ 1946 h 4335843"/>
              <a:gd name="connsiteX1" fmla="*/ 12170996 w 12170996"/>
              <a:gd name="connsiteY1" fmla="*/ 4249483 h 4335843"/>
              <a:gd name="connsiteX2" fmla="*/ 6328408 w 12170996"/>
              <a:gd name="connsiteY2" fmla="*/ 2788420 h 4335843"/>
              <a:gd name="connsiteX3" fmla="*/ 3576 w 12170996"/>
              <a:gd name="connsiteY3" fmla="*/ 4277033 h 4335843"/>
              <a:gd name="connsiteX4" fmla="*/ 5805 w 12170996"/>
              <a:gd name="connsiteY4" fmla="*/ 0 h 4335843"/>
              <a:gd name="connsiteX5" fmla="*/ 12158475 w 12170996"/>
              <a:gd name="connsiteY5" fmla="*/ 1946 h 4335843"/>
              <a:gd name="connsiteX0" fmla="*/ 12158475 w 12170996"/>
              <a:gd name="connsiteY0" fmla="*/ 0 h 4333897"/>
              <a:gd name="connsiteX1" fmla="*/ 12170996 w 12170996"/>
              <a:gd name="connsiteY1" fmla="*/ 4247537 h 4333897"/>
              <a:gd name="connsiteX2" fmla="*/ 6328408 w 12170996"/>
              <a:gd name="connsiteY2" fmla="*/ 2786474 h 4333897"/>
              <a:gd name="connsiteX3" fmla="*/ 3576 w 12170996"/>
              <a:gd name="connsiteY3" fmla="*/ 4275087 h 4333897"/>
              <a:gd name="connsiteX4" fmla="*/ 5805 w 12170996"/>
              <a:gd name="connsiteY4" fmla="*/ 27550 h 4333897"/>
              <a:gd name="connsiteX5" fmla="*/ 12158475 w 12170996"/>
              <a:gd name="connsiteY5" fmla="*/ 0 h 4333897"/>
              <a:gd name="connsiteX0" fmla="*/ 12158475 w 12170996"/>
              <a:gd name="connsiteY0" fmla="*/ 0 h 4377156"/>
              <a:gd name="connsiteX1" fmla="*/ 12170996 w 12170996"/>
              <a:gd name="connsiteY1" fmla="*/ 4247537 h 4377156"/>
              <a:gd name="connsiteX2" fmla="*/ 6328408 w 12170996"/>
              <a:gd name="connsiteY2" fmla="*/ 2786474 h 4377156"/>
              <a:gd name="connsiteX3" fmla="*/ 3576 w 12170996"/>
              <a:gd name="connsiteY3" fmla="*/ 4319332 h 4377156"/>
              <a:gd name="connsiteX4" fmla="*/ 5805 w 12170996"/>
              <a:gd name="connsiteY4" fmla="*/ 27550 h 4377156"/>
              <a:gd name="connsiteX5" fmla="*/ 12158475 w 12170996"/>
              <a:gd name="connsiteY5" fmla="*/ 0 h 4377156"/>
              <a:gd name="connsiteX0" fmla="*/ 12154899 w 12167420"/>
              <a:gd name="connsiteY0" fmla="*/ 0 h 4319332"/>
              <a:gd name="connsiteX1" fmla="*/ 12167420 w 12167420"/>
              <a:gd name="connsiteY1" fmla="*/ 4247537 h 4319332"/>
              <a:gd name="connsiteX2" fmla="*/ 6324832 w 12167420"/>
              <a:gd name="connsiteY2" fmla="*/ 2786474 h 4319332"/>
              <a:gd name="connsiteX3" fmla="*/ 0 w 12167420"/>
              <a:gd name="connsiteY3" fmla="*/ 4319332 h 4319332"/>
              <a:gd name="connsiteX4" fmla="*/ 2229 w 12167420"/>
              <a:gd name="connsiteY4" fmla="*/ 27550 h 4319332"/>
              <a:gd name="connsiteX5" fmla="*/ 12154899 w 12167420"/>
              <a:gd name="connsiteY5" fmla="*/ 0 h 4319332"/>
              <a:gd name="connsiteX0" fmla="*/ 12154899 w 12167420"/>
              <a:gd name="connsiteY0" fmla="*/ 0 h 4319332"/>
              <a:gd name="connsiteX1" fmla="*/ 12167420 w 12167420"/>
              <a:gd name="connsiteY1" fmla="*/ 4247537 h 4319332"/>
              <a:gd name="connsiteX2" fmla="*/ 6324832 w 12167420"/>
              <a:gd name="connsiteY2" fmla="*/ 2786474 h 4319332"/>
              <a:gd name="connsiteX3" fmla="*/ 0 w 12167420"/>
              <a:gd name="connsiteY3" fmla="*/ 4319332 h 4319332"/>
              <a:gd name="connsiteX4" fmla="*/ 2229 w 12167420"/>
              <a:gd name="connsiteY4" fmla="*/ 27550 h 4319332"/>
              <a:gd name="connsiteX5" fmla="*/ 12154899 w 12167420"/>
              <a:gd name="connsiteY5" fmla="*/ 0 h 4319332"/>
              <a:gd name="connsiteX0" fmla="*/ 12154899 w 12167420"/>
              <a:gd name="connsiteY0" fmla="*/ 0 h 4319332"/>
              <a:gd name="connsiteX1" fmla="*/ 12167420 w 12167420"/>
              <a:gd name="connsiteY1" fmla="*/ 4247537 h 4319332"/>
              <a:gd name="connsiteX2" fmla="*/ 6059361 w 12167420"/>
              <a:gd name="connsiteY2" fmla="*/ 2889712 h 4319332"/>
              <a:gd name="connsiteX3" fmla="*/ 0 w 12167420"/>
              <a:gd name="connsiteY3" fmla="*/ 4319332 h 4319332"/>
              <a:gd name="connsiteX4" fmla="*/ 2229 w 12167420"/>
              <a:gd name="connsiteY4" fmla="*/ 27550 h 4319332"/>
              <a:gd name="connsiteX5" fmla="*/ 12154899 w 12167420"/>
              <a:gd name="connsiteY5" fmla="*/ 0 h 4319332"/>
              <a:gd name="connsiteX0" fmla="*/ 12154899 w 12167420"/>
              <a:gd name="connsiteY0" fmla="*/ 0 h 4407822"/>
              <a:gd name="connsiteX1" fmla="*/ 12167420 w 12167420"/>
              <a:gd name="connsiteY1" fmla="*/ 4247537 h 4407822"/>
              <a:gd name="connsiteX2" fmla="*/ 6059361 w 12167420"/>
              <a:gd name="connsiteY2" fmla="*/ 2889712 h 4407822"/>
              <a:gd name="connsiteX3" fmla="*/ 0 w 12167420"/>
              <a:gd name="connsiteY3" fmla="*/ 4407822 h 4407822"/>
              <a:gd name="connsiteX4" fmla="*/ 2229 w 12167420"/>
              <a:gd name="connsiteY4" fmla="*/ 27550 h 4407822"/>
              <a:gd name="connsiteX5" fmla="*/ 12154899 w 12167420"/>
              <a:gd name="connsiteY5" fmla="*/ 0 h 4407822"/>
              <a:gd name="connsiteX0" fmla="*/ 12154899 w 12167420"/>
              <a:gd name="connsiteY0" fmla="*/ 1947 h 4409769"/>
              <a:gd name="connsiteX1" fmla="*/ 12167420 w 12167420"/>
              <a:gd name="connsiteY1" fmla="*/ 4249484 h 4409769"/>
              <a:gd name="connsiteX2" fmla="*/ 6059361 w 12167420"/>
              <a:gd name="connsiteY2" fmla="*/ 2891659 h 4409769"/>
              <a:gd name="connsiteX3" fmla="*/ 0 w 12167420"/>
              <a:gd name="connsiteY3" fmla="*/ 4409769 h 4409769"/>
              <a:gd name="connsiteX4" fmla="*/ 2229 w 12167420"/>
              <a:gd name="connsiteY4" fmla="*/ 0 h 4409769"/>
              <a:gd name="connsiteX5" fmla="*/ 12154899 w 12167420"/>
              <a:gd name="connsiteY5" fmla="*/ 1947 h 4409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67420" h="4409769">
                <a:moveTo>
                  <a:pt x="12154899" y="1947"/>
                </a:moveTo>
                <a:cubicBezTo>
                  <a:pt x="12159073" y="1417793"/>
                  <a:pt x="12163246" y="2833638"/>
                  <a:pt x="12167420" y="4249484"/>
                </a:cubicBezTo>
                <a:cubicBezTo>
                  <a:pt x="10383016" y="3320336"/>
                  <a:pt x="8087264" y="2864945"/>
                  <a:pt x="6059361" y="2891659"/>
                </a:cubicBezTo>
                <a:cubicBezTo>
                  <a:pt x="4031458" y="2918373"/>
                  <a:pt x="1268512" y="3392131"/>
                  <a:pt x="0" y="4409769"/>
                </a:cubicBezTo>
                <a:cubicBezTo>
                  <a:pt x="5659" y="2089355"/>
                  <a:pt x="11318" y="1229033"/>
                  <a:pt x="2229" y="0"/>
                </a:cubicBezTo>
                <a:lnTo>
                  <a:pt x="12154899" y="1947"/>
                </a:lnTo>
                <a:close/>
              </a:path>
            </a:pathLst>
          </a:custGeom>
        </p:spPr>
        <p:txBody>
          <a:bodyPr anchor="ctr"/>
          <a:lstStyle>
            <a:lvl1pPr algn="ctr">
              <a:defRPr baseline="0">
                <a:solidFill>
                  <a:srgbClr val="6D6E6C"/>
                </a:solidFill>
              </a:defRPr>
            </a:lvl1pPr>
          </a:lstStyle>
          <a:p>
            <a:r>
              <a:rPr lang="en-US" dirty="0"/>
              <a:t>Click to add photo </a:t>
            </a:r>
          </a:p>
        </p:txBody>
      </p:sp>
      <p:sp>
        <p:nvSpPr>
          <p:cNvPr id="12" name="Oval 11"/>
          <p:cNvSpPr/>
          <p:nvPr userDrawn="1"/>
        </p:nvSpPr>
        <p:spPr>
          <a:xfrm flipH="1">
            <a:off x="10837179" y="5366257"/>
            <a:ext cx="1103834" cy="1103834"/>
          </a:xfrm>
          <a:prstGeom prst="ellipse">
            <a:avLst/>
          </a:pr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12"/>
          <p:cNvSpPr/>
          <p:nvPr userDrawn="1"/>
        </p:nvSpPr>
        <p:spPr>
          <a:xfrm flipH="1">
            <a:off x="3787" y="2843368"/>
            <a:ext cx="12173465" cy="4043593"/>
          </a:xfrm>
          <a:custGeom>
            <a:avLst/>
            <a:gdLst>
              <a:gd name="connsiteX0" fmla="*/ 6058389 w 12173465"/>
              <a:gd name="connsiteY0" fmla="*/ 0 h 4043593"/>
              <a:gd name="connsiteX1" fmla="*/ 150546 w 12173465"/>
              <a:gd name="connsiteY1" fmla="*/ 1318071 h 4043593"/>
              <a:gd name="connsiteX2" fmla="*/ 0 w 12173465"/>
              <a:gd name="connsiteY2" fmla="*/ 1413314 h 4043593"/>
              <a:gd name="connsiteX3" fmla="*/ 0 w 12173465"/>
              <a:gd name="connsiteY3" fmla="*/ 4043593 h 4043593"/>
              <a:gd name="connsiteX4" fmla="*/ 12173465 w 12173465"/>
              <a:gd name="connsiteY4" fmla="*/ 4043593 h 4043593"/>
              <a:gd name="connsiteX5" fmla="*/ 12173465 w 12173465"/>
              <a:gd name="connsiteY5" fmla="*/ 1449177 h 4043593"/>
              <a:gd name="connsiteX6" fmla="*/ 11966232 w 12173465"/>
              <a:gd name="connsiteY6" fmla="*/ 1318071 h 4043593"/>
              <a:gd name="connsiteX7" fmla="*/ 6058389 w 12173465"/>
              <a:gd name="connsiteY7" fmla="*/ 0 h 4043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73465" h="4043593">
                <a:moveTo>
                  <a:pt x="6058389" y="0"/>
                </a:moveTo>
                <a:cubicBezTo>
                  <a:pt x="3679934" y="0"/>
                  <a:pt x="1554793" y="513092"/>
                  <a:pt x="150546" y="1318071"/>
                </a:cubicBezTo>
                <a:lnTo>
                  <a:pt x="0" y="1413314"/>
                </a:lnTo>
                <a:lnTo>
                  <a:pt x="0" y="4043593"/>
                </a:lnTo>
                <a:lnTo>
                  <a:pt x="12173465" y="4043593"/>
                </a:lnTo>
                <a:lnTo>
                  <a:pt x="12173465" y="1449177"/>
                </a:lnTo>
                <a:lnTo>
                  <a:pt x="11966232" y="1318071"/>
                </a:lnTo>
                <a:cubicBezTo>
                  <a:pt x="10561984" y="513092"/>
                  <a:pt x="8436844" y="0"/>
                  <a:pt x="6058389" y="0"/>
                </a:cubicBezTo>
                <a:close/>
              </a:path>
            </a:pathLst>
          </a:custGeom>
          <a:solidFill>
            <a:srgbClr val="16A8D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Oval 13"/>
          <p:cNvSpPr/>
          <p:nvPr userDrawn="1"/>
        </p:nvSpPr>
        <p:spPr>
          <a:xfrm flipH="1">
            <a:off x="11236788" y="3644146"/>
            <a:ext cx="585273" cy="626876"/>
          </a:xfrm>
          <a:prstGeom prst="ellipse">
            <a:avLst/>
          </a:prstGeom>
          <a:solidFill>
            <a:srgbClr val="EA1D76">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rc 19"/>
          <p:cNvSpPr/>
          <p:nvPr userDrawn="1"/>
        </p:nvSpPr>
        <p:spPr>
          <a:xfrm>
            <a:off x="-274058" y="3098207"/>
            <a:ext cx="13412102" cy="4572000"/>
          </a:xfrm>
          <a:prstGeom prst="arc">
            <a:avLst>
              <a:gd name="adj1" fmla="val 11191005"/>
              <a:gd name="adj2" fmla="val 20906242"/>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Oval 20"/>
          <p:cNvSpPr/>
          <p:nvPr userDrawn="1"/>
        </p:nvSpPr>
        <p:spPr>
          <a:xfrm flipH="1">
            <a:off x="-231609" y="3506998"/>
            <a:ext cx="1031231" cy="1031231"/>
          </a:xfrm>
          <a:prstGeom prst="ellipse">
            <a:avLst/>
          </a:prstGeom>
          <a:solidFill>
            <a:srgbClr val="B6BD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Connector 23"/>
          <p:cNvCxnSpPr/>
          <p:nvPr userDrawn="1"/>
        </p:nvCxnSpPr>
        <p:spPr>
          <a:xfrm flipH="1">
            <a:off x="332508" y="4442958"/>
            <a:ext cx="1162864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Text Placeholder 84"/>
          <p:cNvSpPr>
            <a:spLocks noGrp="1"/>
          </p:cNvSpPr>
          <p:nvPr>
            <p:ph type="body" sz="quarter" idx="25" hasCustomPrompt="1"/>
          </p:nvPr>
        </p:nvSpPr>
        <p:spPr>
          <a:xfrm>
            <a:off x="332508" y="4612984"/>
            <a:ext cx="11545518" cy="633861"/>
          </a:xfrm>
        </p:spPr>
        <p:txBody>
          <a:bodyPr anchor="ctr">
            <a:normAutofit/>
          </a:bodyPr>
          <a:lstStyle>
            <a:lvl1pPr marL="0" indent="0" algn="ctr">
              <a:buNone/>
              <a:defRPr sz="3000">
                <a:solidFill>
                  <a:schemeClr val="bg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 heading</a:t>
            </a:r>
          </a:p>
        </p:txBody>
      </p:sp>
      <p:sp>
        <p:nvSpPr>
          <p:cNvPr id="27" name="Text Placeholder 74"/>
          <p:cNvSpPr>
            <a:spLocks noGrp="1"/>
          </p:cNvSpPr>
          <p:nvPr>
            <p:ph type="body" sz="quarter" idx="20" hasCustomPrompt="1"/>
          </p:nvPr>
        </p:nvSpPr>
        <p:spPr>
          <a:xfrm>
            <a:off x="332508" y="3642949"/>
            <a:ext cx="11545518" cy="629984"/>
          </a:xfrm>
        </p:spPr>
        <p:txBody>
          <a:bodyPr>
            <a:noAutofit/>
          </a:bodyPr>
          <a:lstStyle>
            <a:lvl1pPr marL="0" indent="0" algn="ctr">
              <a:buNone/>
              <a:defRPr sz="3600">
                <a:solidFill>
                  <a:schemeClr val="bg1"/>
                </a:solidFill>
                <a:latin typeface="+mj-lt"/>
              </a:defRPr>
            </a:lvl1pPr>
            <a:lvl2pPr>
              <a:defRPr sz="3600"/>
            </a:lvl2pPr>
            <a:lvl3pPr>
              <a:defRPr sz="3600"/>
            </a:lvl3pPr>
            <a:lvl4pPr>
              <a:defRPr sz="3600"/>
            </a:lvl4pPr>
            <a:lvl5pPr>
              <a:defRPr sz="3600"/>
            </a:lvl5pPr>
          </a:lstStyle>
          <a:p>
            <a:pPr lvl="0"/>
            <a:r>
              <a:rPr lang="en-US" dirty="0"/>
              <a:t>TITLE</a:t>
            </a:r>
          </a:p>
        </p:txBody>
      </p:sp>
      <p:pic>
        <p:nvPicPr>
          <p:cNvPr id="30" name="Picture 29"/>
          <p:cNvPicPr>
            <a:picLocks noChangeAspect="1"/>
          </p:cNvPicPr>
          <p:nvPr userDrawn="1"/>
        </p:nvPicPr>
        <p:blipFill>
          <a:blip r:embed="rId2">
            <a:extLst>
              <a:ext uri="{28A0092B-C50C-407E-A947-70E740481C1C}">
                <a14:useLocalDpi xmlns:a14="http://schemas.microsoft.com/office/drawing/2010/main" val="0"/>
              </a:ext>
            </a:extLst>
          </a:blip>
          <a:srcRect l="30130" b="88028"/>
          <a:stretch>
            <a:fillRect/>
          </a:stretch>
        </p:blipFill>
        <p:spPr>
          <a:xfrm flipH="1">
            <a:off x="7603251" y="6070975"/>
            <a:ext cx="4519066" cy="774338"/>
          </a:xfrm>
          <a:custGeom>
            <a:avLst/>
            <a:gdLst>
              <a:gd name="connsiteX0" fmla="*/ 4519066 w 4519066"/>
              <a:gd name="connsiteY0" fmla="*/ 0 h 774338"/>
              <a:gd name="connsiteX1" fmla="*/ 0 w 4519066"/>
              <a:gd name="connsiteY1" fmla="*/ 0 h 774338"/>
              <a:gd name="connsiteX2" fmla="*/ 0 w 4519066"/>
              <a:gd name="connsiteY2" fmla="*/ 774338 h 774338"/>
              <a:gd name="connsiteX3" fmla="*/ 4519066 w 4519066"/>
              <a:gd name="connsiteY3" fmla="*/ 774338 h 774338"/>
            </a:gdLst>
            <a:ahLst/>
            <a:cxnLst>
              <a:cxn ang="0">
                <a:pos x="connsiteX0" y="connsiteY0"/>
              </a:cxn>
              <a:cxn ang="0">
                <a:pos x="connsiteX1" y="connsiteY1"/>
              </a:cxn>
              <a:cxn ang="0">
                <a:pos x="connsiteX2" y="connsiteY2"/>
              </a:cxn>
              <a:cxn ang="0">
                <a:pos x="connsiteX3" y="connsiteY3"/>
              </a:cxn>
            </a:cxnLst>
            <a:rect l="l" t="t" r="r" b="b"/>
            <a:pathLst>
              <a:path w="4519066" h="774338">
                <a:moveTo>
                  <a:pt x="4519066" y="0"/>
                </a:moveTo>
                <a:lnTo>
                  <a:pt x="0" y="0"/>
                </a:lnTo>
                <a:lnTo>
                  <a:pt x="0" y="774338"/>
                </a:lnTo>
                <a:lnTo>
                  <a:pt x="4519066" y="774338"/>
                </a:lnTo>
                <a:close/>
              </a:path>
            </a:pathLst>
          </a:custGeom>
        </p:spPr>
      </p:pic>
      <p:pic>
        <p:nvPicPr>
          <p:cNvPr id="31" name="Picture 30"/>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6554382" flipH="1">
            <a:off x="-378027" y="6325454"/>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
        <p:nvSpPr>
          <p:cNvPr id="32" name="テキスト プレースホルダー 36"/>
          <p:cNvSpPr txBox="1">
            <a:spLocks/>
          </p:cNvSpPr>
          <p:nvPr userDrawn="1"/>
        </p:nvSpPr>
        <p:spPr bwMode="auto">
          <a:xfrm>
            <a:off x="496900"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buFontTx/>
              <a:buNone/>
            </a:pPr>
            <a:r>
              <a:rPr lang="en-US" altLang="ja-JP" sz="1100" b="1" dirty="0">
                <a:solidFill>
                  <a:schemeClr val="bg1"/>
                </a:solidFill>
                <a:latin typeface="Calibri" charset="0"/>
              </a:rPr>
              <a:t>promoting refugee &amp; migrant integration through education</a:t>
            </a:r>
            <a:endParaRPr kumimoji="1" lang="ja-JP" altLang="en-US" sz="1100" dirty="0">
              <a:solidFill>
                <a:schemeClr val="bg1"/>
              </a:solidFill>
              <a:latin typeface="Calibri" charset="0"/>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hoto Top - Text Bottom -  GREEN">
    <p:spTree>
      <p:nvGrpSpPr>
        <p:cNvPr id="1" name=""/>
        <p:cNvGrpSpPr/>
        <p:nvPr/>
      </p:nvGrpSpPr>
      <p:grpSpPr>
        <a:xfrm>
          <a:off x="0" y="0"/>
          <a:ext cx="0" cy="0"/>
          <a:chOff x="0" y="0"/>
          <a:chExt cx="0" cy="0"/>
        </a:xfrm>
      </p:grpSpPr>
      <p:sp>
        <p:nvSpPr>
          <p:cNvPr id="57" name="Picture Placeholder 6"/>
          <p:cNvSpPr>
            <a:spLocks noGrp="1"/>
          </p:cNvSpPr>
          <p:nvPr>
            <p:ph type="pic" sz="quarter" idx="10" hasCustomPrompt="1"/>
          </p:nvPr>
        </p:nvSpPr>
        <p:spPr>
          <a:xfrm>
            <a:off x="11628" y="7397"/>
            <a:ext cx="12167420" cy="4409769"/>
          </a:xfrm>
          <a:custGeom>
            <a:avLst/>
            <a:gdLst>
              <a:gd name="connsiteX0" fmla="*/ 0 w 12177713"/>
              <a:gd name="connsiteY0" fmla="*/ 0 h 4835525"/>
              <a:gd name="connsiteX1" fmla="*/ 6088857 w 12177713"/>
              <a:gd name="connsiteY1" fmla="*/ 0 h 4835525"/>
              <a:gd name="connsiteX2" fmla="*/ 12177714 w 12177713"/>
              <a:gd name="connsiteY2" fmla="*/ 2417763 h 4835525"/>
              <a:gd name="connsiteX3" fmla="*/ 6088857 w 12177713"/>
              <a:gd name="connsiteY3" fmla="*/ 4835526 h 4835525"/>
              <a:gd name="connsiteX4" fmla="*/ 0 w 12177713"/>
              <a:gd name="connsiteY4" fmla="*/ 4835525 h 4835525"/>
              <a:gd name="connsiteX5" fmla="*/ 0 w 12177713"/>
              <a:gd name="connsiteY5" fmla="*/ 0 h 4835525"/>
              <a:gd name="connsiteX0" fmla="*/ 0 w 13770334"/>
              <a:gd name="connsiteY0" fmla="*/ 0 h 4835526"/>
              <a:gd name="connsiteX1" fmla="*/ 11958715 w 13770334"/>
              <a:gd name="connsiteY1" fmla="*/ 368709 h 4835526"/>
              <a:gd name="connsiteX2" fmla="*/ 12177714 w 13770334"/>
              <a:gd name="connsiteY2" fmla="*/ 2417763 h 4835526"/>
              <a:gd name="connsiteX3" fmla="*/ 6088857 w 13770334"/>
              <a:gd name="connsiteY3" fmla="*/ 4835526 h 4835526"/>
              <a:gd name="connsiteX4" fmla="*/ 0 w 13770334"/>
              <a:gd name="connsiteY4" fmla="*/ 4835525 h 4835526"/>
              <a:gd name="connsiteX5" fmla="*/ 0 w 13770334"/>
              <a:gd name="connsiteY5" fmla="*/ 0 h 4835526"/>
              <a:gd name="connsiteX0" fmla="*/ 0 w 13957524"/>
              <a:gd name="connsiteY0" fmla="*/ 0 h 4835526"/>
              <a:gd name="connsiteX1" fmla="*/ 12224186 w 13957524"/>
              <a:gd name="connsiteY1" fmla="*/ 147484 h 4835526"/>
              <a:gd name="connsiteX2" fmla="*/ 12177714 w 13957524"/>
              <a:gd name="connsiteY2" fmla="*/ 2417763 h 4835526"/>
              <a:gd name="connsiteX3" fmla="*/ 6088857 w 13957524"/>
              <a:gd name="connsiteY3" fmla="*/ 4835526 h 4835526"/>
              <a:gd name="connsiteX4" fmla="*/ 0 w 13957524"/>
              <a:gd name="connsiteY4" fmla="*/ 4835525 h 4835526"/>
              <a:gd name="connsiteX5" fmla="*/ 0 w 13957524"/>
              <a:gd name="connsiteY5" fmla="*/ 0 h 4835526"/>
              <a:gd name="connsiteX0" fmla="*/ 0 w 13957524"/>
              <a:gd name="connsiteY0" fmla="*/ 0 h 4835526"/>
              <a:gd name="connsiteX1" fmla="*/ 12224186 w 13957524"/>
              <a:gd name="connsiteY1" fmla="*/ 147484 h 4835526"/>
              <a:gd name="connsiteX2" fmla="*/ 12177714 w 13957524"/>
              <a:gd name="connsiteY2" fmla="*/ 2417763 h 4835526"/>
              <a:gd name="connsiteX3" fmla="*/ 6088857 w 13957524"/>
              <a:gd name="connsiteY3" fmla="*/ 4835526 h 4835526"/>
              <a:gd name="connsiteX4" fmla="*/ 309717 w 13957524"/>
              <a:gd name="connsiteY4" fmla="*/ 1649873 h 4835526"/>
              <a:gd name="connsiteX5" fmla="*/ 0 w 13957524"/>
              <a:gd name="connsiteY5" fmla="*/ 0 h 4835526"/>
              <a:gd name="connsiteX0" fmla="*/ 46472 w 14308830"/>
              <a:gd name="connsiteY0" fmla="*/ 0 h 4245590"/>
              <a:gd name="connsiteX1" fmla="*/ 12270658 w 14308830"/>
              <a:gd name="connsiteY1" fmla="*/ 147484 h 4245590"/>
              <a:gd name="connsiteX2" fmla="*/ 12224186 w 14308830"/>
              <a:gd name="connsiteY2" fmla="*/ 2417763 h 4245590"/>
              <a:gd name="connsiteX3" fmla="*/ 0 w 14308830"/>
              <a:gd name="connsiteY3" fmla="*/ 4245590 h 4245590"/>
              <a:gd name="connsiteX4" fmla="*/ 356189 w 14308830"/>
              <a:gd name="connsiteY4" fmla="*/ 1649873 h 4245590"/>
              <a:gd name="connsiteX5" fmla="*/ 46472 w 14308830"/>
              <a:gd name="connsiteY5" fmla="*/ 0 h 4245590"/>
              <a:gd name="connsiteX0" fmla="*/ 46472 w 14267459"/>
              <a:gd name="connsiteY0" fmla="*/ 0 h 4538991"/>
              <a:gd name="connsiteX1" fmla="*/ 12270658 w 14267459"/>
              <a:gd name="connsiteY1" fmla="*/ 147484 h 4538991"/>
              <a:gd name="connsiteX2" fmla="*/ 12120947 w 14267459"/>
              <a:gd name="connsiteY2" fmla="*/ 4231815 h 4538991"/>
              <a:gd name="connsiteX3" fmla="*/ 0 w 14267459"/>
              <a:gd name="connsiteY3" fmla="*/ 4245590 h 4538991"/>
              <a:gd name="connsiteX4" fmla="*/ 356189 w 14267459"/>
              <a:gd name="connsiteY4" fmla="*/ 1649873 h 4538991"/>
              <a:gd name="connsiteX5" fmla="*/ 46472 w 14267459"/>
              <a:gd name="connsiteY5" fmla="*/ 0 h 4538991"/>
              <a:gd name="connsiteX0" fmla="*/ 46472 w 16153072"/>
              <a:gd name="connsiteY0" fmla="*/ 0 h 4984337"/>
              <a:gd name="connsiteX1" fmla="*/ 12270658 w 16153072"/>
              <a:gd name="connsiteY1" fmla="*/ 147484 h 4984337"/>
              <a:gd name="connsiteX2" fmla="*/ 12120947 w 16153072"/>
              <a:gd name="connsiteY2" fmla="*/ 4231815 h 4984337"/>
              <a:gd name="connsiteX3" fmla="*/ 0 w 16153072"/>
              <a:gd name="connsiteY3" fmla="*/ 4245590 h 4984337"/>
              <a:gd name="connsiteX4" fmla="*/ 356189 w 16153072"/>
              <a:gd name="connsiteY4" fmla="*/ 1649873 h 4984337"/>
              <a:gd name="connsiteX5" fmla="*/ 46472 w 16153072"/>
              <a:gd name="connsiteY5" fmla="*/ 0 h 4984337"/>
              <a:gd name="connsiteX0" fmla="*/ 46472 w 16615985"/>
              <a:gd name="connsiteY0" fmla="*/ 0 h 5112976"/>
              <a:gd name="connsiteX1" fmla="*/ 12270658 w 16615985"/>
              <a:gd name="connsiteY1" fmla="*/ 147484 h 5112976"/>
              <a:gd name="connsiteX2" fmla="*/ 12120947 w 16615985"/>
              <a:gd name="connsiteY2" fmla="*/ 4231815 h 5112976"/>
              <a:gd name="connsiteX3" fmla="*/ 0 w 16615985"/>
              <a:gd name="connsiteY3" fmla="*/ 4245590 h 5112976"/>
              <a:gd name="connsiteX4" fmla="*/ 356189 w 16615985"/>
              <a:gd name="connsiteY4" fmla="*/ 1649873 h 5112976"/>
              <a:gd name="connsiteX5" fmla="*/ 46472 w 16615985"/>
              <a:gd name="connsiteY5" fmla="*/ 0 h 5112976"/>
              <a:gd name="connsiteX0" fmla="*/ 50189 w 16619702"/>
              <a:gd name="connsiteY0" fmla="*/ 0 h 5112976"/>
              <a:gd name="connsiteX1" fmla="*/ 12274375 w 16619702"/>
              <a:gd name="connsiteY1" fmla="*/ 147484 h 5112976"/>
              <a:gd name="connsiteX2" fmla="*/ 12124664 w 16619702"/>
              <a:gd name="connsiteY2" fmla="*/ 4231815 h 5112976"/>
              <a:gd name="connsiteX3" fmla="*/ 3717 w 16619702"/>
              <a:gd name="connsiteY3" fmla="*/ 4245590 h 5112976"/>
              <a:gd name="connsiteX4" fmla="*/ 359906 w 16619702"/>
              <a:gd name="connsiteY4" fmla="*/ 1649873 h 5112976"/>
              <a:gd name="connsiteX5" fmla="*/ 50189 w 16619702"/>
              <a:gd name="connsiteY5" fmla="*/ 0 h 5112976"/>
              <a:gd name="connsiteX0" fmla="*/ 50141 w 16656845"/>
              <a:gd name="connsiteY0" fmla="*/ 0 h 5072723"/>
              <a:gd name="connsiteX1" fmla="*/ 12274327 w 16656845"/>
              <a:gd name="connsiteY1" fmla="*/ 147484 h 5072723"/>
              <a:gd name="connsiteX2" fmla="*/ 12183610 w 16656845"/>
              <a:gd name="connsiteY2" fmla="*/ 4187570 h 5072723"/>
              <a:gd name="connsiteX3" fmla="*/ 3669 w 16656845"/>
              <a:gd name="connsiteY3" fmla="*/ 4245590 h 5072723"/>
              <a:gd name="connsiteX4" fmla="*/ 359858 w 16656845"/>
              <a:gd name="connsiteY4" fmla="*/ 1649873 h 5072723"/>
              <a:gd name="connsiteX5" fmla="*/ 50141 w 16656845"/>
              <a:gd name="connsiteY5" fmla="*/ 0 h 5072723"/>
              <a:gd name="connsiteX0" fmla="*/ 48410 w 15004891"/>
              <a:gd name="connsiteY0" fmla="*/ 0 h 4598531"/>
              <a:gd name="connsiteX1" fmla="*/ 12272596 w 15004891"/>
              <a:gd name="connsiteY1" fmla="*/ 147484 h 4598531"/>
              <a:gd name="connsiteX2" fmla="*/ 12181879 w 15004891"/>
              <a:gd name="connsiteY2" fmla="*/ 4187570 h 4598531"/>
              <a:gd name="connsiteX3" fmla="*/ 1938 w 15004891"/>
              <a:gd name="connsiteY3" fmla="*/ 4245590 h 4598531"/>
              <a:gd name="connsiteX4" fmla="*/ 358127 w 15004891"/>
              <a:gd name="connsiteY4" fmla="*/ 1649873 h 4598531"/>
              <a:gd name="connsiteX5" fmla="*/ 48410 w 15004891"/>
              <a:gd name="connsiteY5" fmla="*/ 0 h 4598531"/>
              <a:gd name="connsiteX0" fmla="*/ 49782 w 16448836"/>
              <a:gd name="connsiteY0" fmla="*/ 0 h 5056405"/>
              <a:gd name="connsiteX1" fmla="*/ 12273968 w 16448836"/>
              <a:gd name="connsiteY1" fmla="*/ 147484 h 5056405"/>
              <a:gd name="connsiteX2" fmla="*/ 12183251 w 16448836"/>
              <a:gd name="connsiteY2" fmla="*/ 4187570 h 5056405"/>
              <a:gd name="connsiteX3" fmla="*/ 3310 w 16448836"/>
              <a:gd name="connsiteY3" fmla="*/ 4245590 h 5056405"/>
              <a:gd name="connsiteX4" fmla="*/ 359499 w 16448836"/>
              <a:gd name="connsiteY4" fmla="*/ 1649873 h 5056405"/>
              <a:gd name="connsiteX5" fmla="*/ 49782 w 16448836"/>
              <a:gd name="connsiteY5" fmla="*/ 0 h 5056405"/>
              <a:gd name="connsiteX0" fmla="*/ 49409 w 16179660"/>
              <a:gd name="connsiteY0" fmla="*/ 0 h 4997032"/>
              <a:gd name="connsiteX1" fmla="*/ 12273595 w 16179660"/>
              <a:gd name="connsiteY1" fmla="*/ 147484 h 4997032"/>
              <a:gd name="connsiteX2" fmla="*/ 12182878 w 16179660"/>
              <a:gd name="connsiteY2" fmla="*/ 4187570 h 4997032"/>
              <a:gd name="connsiteX3" fmla="*/ 2937 w 16179660"/>
              <a:gd name="connsiteY3" fmla="*/ 4245590 h 4997032"/>
              <a:gd name="connsiteX4" fmla="*/ 359126 w 16179660"/>
              <a:gd name="connsiteY4" fmla="*/ 1649873 h 4997032"/>
              <a:gd name="connsiteX5" fmla="*/ 49409 w 16179660"/>
              <a:gd name="connsiteY5" fmla="*/ 0 h 4997032"/>
              <a:gd name="connsiteX0" fmla="*/ 49409 w 16179660"/>
              <a:gd name="connsiteY0" fmla="*/ 0 h 4997032"/>
              <a:gd name="connsiteX1" fmla="*/ 12273595 w 16179660"/>
              <a:gd name="connsiteY1" fmla="*/ 147484 h 4997032"/>
              <a:gd name="connsiteX2" fmla="*/ 12182878 w 16179660"/>
              <a:gd name="connsiteY2" fmla="*/ 4187570 h 4997032"/>
              <a:gd name="connsiteX3" fmla="*/ 2937 w 16179660"/>
              <a:gd name="connsiteY3" fmla="*/ 4245590 h 4997032"/>
              <a:gd name="connsiteX4" fmla="*/ 19913 w 16179660"/>
              <a:gd name="connsiteY4" fmla="*/ 646982 h 4997032"/>
              <a:gd name="connsiteX5" fmla="*/ 49409 w 16179660"/>
              <a:gd name="connsiteY5" fmla="*/ 0 h 4997032"/>
              <a:gd name="connsiteX0" fmla="*/ 1656983 w 16179660"/>
              <a:gd name="connsiteY0" fmla="*/ 29496 h 4849548"/>
              <a:gd name="connsiteX1" fmla="*/ 12273595 w 16179660"/>
              <a:gd name="connsiteY1" fmla="*/ 0 h 4849548"/>
              <a:gd name="connsiteX2" fmla="*/ 12182878 w 16179660"/>
              <a:gd name="connsiteY2" fmla="*/ 4040086 h 4849548"/>
              <a:gd name="connsiteX3" fmla="*/ 2937 w 16179660"/>
              <a:gd name="connsiteY3" fmla="*/ 4098106 h 4849548"/>
              <a:gd name="connsiteX4" fmla="*/ 19913 w 16179660"/>
              <a:gd name="connsiteY4" fmla="*/ 499498 h 4849548"/>
              <a:gd name="connsiteX5" fmla="*/ 1656983 w 16179660"/>
              <a:gd name="connsiteY5" fmla="*/ 29496 h 4849548"/>
              <a:gd name="connsiteX0" fmla="*/ 1656983 w 16179660"/>
              <a:gd name="connsiteY0" fmla="*/ 252669 h 5072721"/>
              <a:gd name="connsiteX1" fmla="*/ 12273595 w 16179660"/>
              <a:gd name="connsiteY1" fmla="*/ 223173 h 5072721"/>
              <a:gd name="connsiteX2" fmla="*/ 12182878 w 16179660"/>
              <a:gd name="connsiteY2" fmla="*/ 4263259 h 5072721"/>
              <a:gd name="connsiteX3" fmla="*/ 2937 w 16179660"/>
              <a:gd name="connsiteY3" fmla="*/ 4321279 h 5072721"/>
              <a:gd name="connsiteX4" fmla="*/ 34662 w 16179660"/>
              <a:gd name="connsiteY4" fmla="*/ 0 h 5072721"/>
              <a:gd name="connsiteX5" fmla="*/ 1656983 w 16179660"/>
              <a:gd name="connsiteY5" fmla="*/ 252669 h 5072721"/>
              <a:gd name="connsiteX0" fmla="*/ 1622559 w 14253173"/>
              <a:gd name="connsiteY0" fmla="*/ 252669 h 4720693"/>
              <a:gd name="connsiteX1" fmla="*/ 12239171 w 14253173"/>
              <a:gd name="connsiteY1" fmla="*/ 223173 h 4720693"/>
              <a:gd name="connsiteX2" fmla="*/ 12148454 w 14253173"/>
              <a:gd name="connsiteY2" fmla="*/ 4263259 h 4720693"/>
              <a:gd name="connsiteX3" fmla="*/ 86500 w 14253173"/>
              <a:gd name="connsiteY3" fmla="*/ 4350775 h 4720693"/>
              <a:gd name="connsiteX4" fmla="*/ 238 w 14253173"/>
              <a:gd name="connsiteY4" fmla="*/ 0 h 4720693"/>
              <a:gd name="connsiteX5" fmla="*/ 1622559 w 14253173"/>
              <a:gd name="connsiteY5" fmla="*/ 252669 h 4720693"/>
              <a:gd name="connsiteX0" fmla="*/ 1622559 w 14253173"/>
              <a:gd name="connsiteY0" fmla="*/ 252669 h 4720693"/>
              <a:gd name="connsiteX1" fmla="*/ 12239171 w 14253173"/>
              <a:gd name="connsiteY1" fmla="*/ 223173 h 4720693"/>
              <a:gd name="connsiteX2" fmla="*/ 12148454 w 14253173"/>
              <a:gd name="connsiteY2" fmla="*/ 4263259 h 4720693"/>
              <a:gd name="connsiteX3" fmla="*/ 86500 w 14253173"/>
              <a:gd name="connsiteY3" fmla="*/ 4350775 h 4720693"/>
              <a:gd name="connsiteX4" fmla="*/ 238 w 14253173"/>
              <a:gd name="connsiteY4" fmla="*/ 0 h 4720693"/>
              <a:gd name="connsiteX5" fmla="*/ 1622559 w 14253173"/>
              <a:gd name="connsiteY5" fmla="*/ 252669 h 4720693"/>
              <a:gd name="connsiteX0" fmla="*/ 1622598 w 14253996"/>
              <a:gd name="connsiteY0" fmla="*/ 252669 h 4712915"/>
              <a:gd name="connsiteX1" fmla="*/ 12239210 w 14253996"/>
              <a:gd name="connsiteY1" fmla="*/ 223173 h 4712915"/>
              <a:gd name="connsiteX2" fmla="*/ 12148493 w 14253996"/>
              <a:gd name="connsiteY2" fmla="*/ 4263259 h 4712915"/>
              <a:gd name="connsiteX3" fmla="*/ 71790 w 14253996"/>
              <a:gd name="connsiteY3" fmla="*/ 4336027 h 4712915"/>
              <a:gd name="connsiteX4" fmla="*/ 277 w 14253996"/>
              <a:gd name="connsiteY4" fmla="*/ 0 h 4712915"/>
              <a:gd name="connsiteX5" fmla="*/ 1622598 w 14253996"/>
              <a:gd name="connsiteY5" fmla="*/ 252669 h 4712915"/>
              <a:gd name="connsiteX0" fmla="*/ 1578644 w 14210042"/>
              <a:gd name="connsiteY0" fmla="*/ 223172 h 4683418"/>
              <a:gd name="connsiteX1" fmla="*/ 12195256 w 14210042"/>
              <a:gd name="connsiteY1" fmla="*/ 193676 h 4683418"/>
              <a:gd name="connsiteX2" fmla="*/ 12104539 w 14210042"/>
              <a:gd name="connsiteY2" fmla="*/ 4233762 h 4683418"/>
              <a:gd name="connsiteX3" fmla="*/ 27836 w 14210042"/>
              <a:gd name="connsiteY3" fmla="*/ 4306530 h 4683418"/>
              <a:gd name="connsiteX4" fmla="*/ 569 w 14210042"/>
              <a:gd name="connsiteY4" fmla="*/ 0 h 4683418"/>
              <a:gd name="connsiteX5" fmla="*/ 1578644 w 14210042"/>
              <a:gd name="connsiteY5" fmla="*/ 223172 h 4683418"/>
              <a:gd name="connsiteX0" fmla="*/ 1578075 w 14209473"/>
              <a:gd name="connsiteY0" fmla="*/ 223172 h 4683418"/>
              <a:gd name="connsiteX1" fmla="*/ 12194687 w 14209473"/>
              <a:gd name="connsiteY1" fmla="*/ 193676 h 4683418"/>
              <a:gd name="connsiteX2" fmla="*/ 12103970 w 14209473"/>
              <a:gd name="connsiteY2" fmla="*/ 4233762 h 4683418"/>
              <a:gd name="connsiteX3" fmla="*/ 27267 w 14209473"/>
              <a:gd name="connsiteY3" fmla="*/ 4306530 h 4683418"/>
              <a:gd name="connsiteX4" fmla="*/ 0 w 14209473"/>
              <a:gd name="connsiteY4" fmla="*/ 0 h 4683418"/>
              <a:gd name="connsiteX5" fmla="*/ 1578075 w 14209473"/>
              <a:gd name="connsiteY5" fmla="*/ 223172 h 4683418"/>
              <a:gd name="connsiteX0" fmla="*/ 1578075 w 14209473"/>
              <a:gd name="connsiteY0" fmla="*/ 223172 h 4683418"/>
              <a:gd name="connsiteX1" fmla="*/ 12194687 w 14209473"/>
              <a:gd name="connsiteY1" fmla="*/ 193676 h 4683418"/>
              <a:gd name="connsiteX2" fmla="*/ 12103970 w 14209473"/>
              <a:gd name="connsiteY2" fmla="*/ 4233762 h 4683418"/>
              <a:gd name="connsiteX3" fmla="*/ 27267 w 14209473"/>
              <a:gd name="connsiteY3" fmla="*/ 4306530 h 4683418"/>
              <a:gd name="connsiteX4" fmla="*/ 0 w 14209473"/>
              <a:gd name="connsiteY4" fmla="*/ 0 h 4683418"/>
              <a:gd name="connsiteX5" fmla="*/ 1578075 w 14209473"/>
              <a:gd name="connsiteY5" fmla="*/ 223172 h 4683418"/>
              <a:gd name="connsiteX0" fmla="*/ 8701546 w 14209473"/>
              <a:gd name="connsiteY0" fmla="*/ 16694 h 4683418"/>
              <a:gd name="connsiteX1" fmla="*/ 12194687 w 14209473"/>
              <a:gd name="connsiteY1" fmla="*/ 193676 h 4683418"/>
              <a:gd name="connsiteX2" fmla="*/ 12103970 w 14209473"/>
              <a:gd name="connsiteY2" fmla="*/ 4233762 h 4683418"/>
              <a:gd name="connsiteX3" fmla="*/ 27267 w 14209473"/>
              <a:gd name="connsiteY3" fmla="*/ 4306530 h 4683418"/>
              <a:gd name="connsiteX4" fmla="*/ 0 w 14209473"/>
              <a:gd name="connsiteY4" fmla="*/ 0 h 4683418"/>
              <a:gd name="connsiteX5" fmla="*/ 8701546 w 14209473"/>
              <a:gd name="connsiteY5" fmla="*/ 16694 h 4683418"/>
              <a:gd name="connsiteX0" fmla="*/ 8701546 w 14209473"/>
              <a:gd name="connsiteY0" fmla="*/ 1945 h 4668669"/>
              <a:gd name="connsiteX1" fmla="*/ 12194687 w 14209473"/>
              <a:gd name="connsiteY1" fmla="*/ 178927 h 4668669"/>
              <a:gd name="connsiteX2" fmla="*/ 12103970 w 14209473"/>
              <a:gd name="connsiteY2" fmla="*/ 4219013 h 4668669"/>
              <a:gd name="connsiteX3" fmla="*/ 27267 w 14209473"/>
              <a:gd name="connsiteY3" fmla="*/ 4291781 h 4668669"/>
              <a:gd name="connsiteX4" fmla="*/ 0 w 14209473"/>
              <a:gd name="connsiteY4" fmla="*/ 0 h 4668669"/>
              <a:gd name="connsiteX5" fmla="*/ 8701546 w 14209473"/>
              <a:gd name="connsiteY5" fmla="*/ 1945 h 4668669"/>
              <a:gd name="connsiteX0" fmla="*/ 12182166 w 14209473"/>
              <a:gd name="connsiteY0" fmla="*/ 16694 h 4668669"/>
              <a:gd name="connsiteX1" fmla="*/ 12194687 w 14209473"/>
              <a:gd name="connsiteY1" fmla="*/ 178927 h 4668669"/>
              <a:gd name="connsiteX2" fmla="*/ 12103970 w 14209473"/>
              <a:gd name="connsiteY2" fmla="*/ 4219013 h 4668669"/>
              <a:gd name="connsiteX3" fmla="*/ 27267 w 14209473"/>
              <a:gd name="connsiteY3" fmla="*/ 4291781 h 4668669"/>
              <a:gd name="connsiteX4" fmla="*/ 0 w 14209473"/>
              <a:gd name="connsiteY4" fmla="*/ 0 h 4668669"/>
              <a:gd name="connsiteX5" fmla="*/ 12182166 w 14209473"/>
              <a:gd name="connsiteY5" fmla="*/ 16694 h 4668669"/>
              <a:gd name="connsiteX0" fmla="*/ 12182166 w 14180684"/>
              <a:gd name="connsiteY0" fmla="*/ 16694 h 4467237"/>
              <a:gd name="connsiteX1" fmla="*/ 12150442 w 14180684"/>
              <a:gd name="connsiteY1" fmla="*/ 4013508 h 4467237"/>
              <a:gd name="connsiteX2" fmla="*/ 12103970 w 14180684"/>
              <a:gd name="connsiteY2" fmla="*/ 4219013 h 4467237"/>
              <a:gd name="connsiteX3" fmla="*/ 27267 w 14180684"/>
              <a:gd name="connsiteY3" fmla="*/ 4291781 h 4467237"/>
              <a:gd name="connsiteX4" fmla="*/ 0 w 14180684"/>
              <a:gd name="connsiteY4" fmla="*/ 0 h 4467237"/>
              <a:gd name="connsiteX5" fmla="*/ 12182166 w 14180684"/>
              <a:gd name="connsiteY5" fmla="*/ 16694 h 4467237"/>
              <a:gd name="connsiteX0" fmla="*/ 12182166 w 12671202"/>
              <a:gd name="connsiteY0" fmla="*/ 16694 h 4467237"/>
              <a:gd name="connsiteX1" fmla="*/ 12150442 w 12671202"/>
              <a:gd name="connsiteY1" fmla="*/ 4013508 h 4467237"/>
              <a:gd name="connsiteX2" fmla="*/ 12103970 w 12671202"/>
              <a:gd name="connsiteY2" fmla="*/ 4219013 h 4467237"/>
              <a:gd name="connsiteX3" fmla="*/ 27267 w 12671202"/>
              <a:gd name="connsiteY3" fmla="*/ 4291781 h 4467237"/>
              <a:gd name="connsiteX4" fmla="*/ 0 w 12671202"/>
              <a:gd name="connsiteY4" fmla="*/ 0 h 4467237"/>
              <a:gd name="connsiteX5" fmla="*/ 12182166 w 12671202"/>
              <a:gd name="connsiteY5" fmla="*/ 16694 h 4467237"/>
              <a:gd name="connsiteX0" fmla="*/ 12182166 w 12972148"/>
              <a:gd name="connsiteY0" fmla="*/ 16694 h 4467237"/>
              <a:gd name="connsiteX1" fmla="*/ 12150442 w 12972148"/>
              <a:gd name="connsiteY1" fmla="*/ 4013508 h 4467237"/>
              <a:gd name="connsiteX2" fmla="*/ 12103970 w 12972148"/>
              <a:gd name="connsiteY2" fmla="*/ 4219013 h 4467237"/>
              <a:gd name="connsiteX3" fmla="*/ 27267 w 12972148"/>
              <a:gd name="connsiteY3" fmla="*/ 4291781 h 4467237"/>
              <a:gd name="connsiteX4" fmla="*/ 0 w 12972148"/>
              <a:gd name="connsiteY4" fmla="*/ 0 h 4467237"/>
              <a:gd name="connsiteX5" fmla="*/ 12182166 w 12972148"/>
              <a:gd name="connsiteY5" fmla="*/ 16694 h 4467237"/>
              <a:gd name="connsiteX0" fmla="*/ 12182166 w 12618536"/>
              <a:gd name="connsiteY0" fmla="*/ 16694 h 4467237"/>
              <a:gd name="connsiteX1" fmla="*/ 12150442 w 12618536"/>
              <a:gd name="connsiteY1" fmla="*/ 4013508 h 4467237"/>
              <a:gd name="connsiteX2" fmla="*/ 12103970 w 12618536"/>
              <a:gd name="connsiteY2" fmla="*/ 4219013 h 4467237"/>
              <a:gd name="connsiteX3" fmla="*/ 27267 w 12618536"/>
              <a:gd name="connsiteY3" fmla="*/ 4291781 h 4467237"/>
              <a:gd name="connsiteX4" fmla="*/ 0 w 12618536"/>
              <a:gd name="connsiteY4" fmla="*/ 0 h 4467237"/>
              <a:gd name="connsiteX5" fmla="*/ 12182166 w 12618536"/>
              <a:gd name="connsiteY5" fmla="*/ 16694 h 4467237"/>
              <a:gd name="connsiteX0" fmla="*/ 12182166 w 12182166"/>
              <a:gd name="connsiteY0" fmla="*/ 16694 h 4351700"/>
              <a:gd name="connsiteX1" fmla="*/ 12150442 w 12182166"/>
              <a:gd name="connsiteY1" fmla="*/ 4013508 h 4351700"/>
              <a:gd name="connsiteX2" fmla="*/ 6352099 w 12182166"/>
              <a:gd name="connsiteY2" fmla="*/ 2803168 h 4351700"/>
              <a:gd name="connsiteX3" fmla="*/ 27267 w 12182166"/>
              <a:gd name="connsiteY3" fmla="*/ 4291781 h 4351700"/>
              <a:gd name="connsiteX4" fmla="*/ 0 w 12182166"/>
              <a:gd name="connsiteY4" fmla="*/ 0 h 4351700"/>
              <a:gd name="connsiteX5" fmla="*/ 12182166 w 12182166"/>
              <a:gd name="connsiteY5" fmla="*/ 16694 h 4351700"/>
              <a:gd name="connsiteX0" fmla="*/ 12182166 w 12194687"/>
              <a:gd name="connsiteY0" fmla="*/ 16694 h 4350591"/>
              <a:gd name="connsiteX1" fmla="*/ 12194687 w 12194687"/>
              <a:gd name="connsiteY1" fmla="*/ 4264231 h 4350591"/>
              <a:gd name="connsiteX2" fmla="*/ 6352099 w 12194687"/>
              <a:gd name="connsiteY2" fmla="*/ 2803168 h 4350591"/>
              <a:gd name="connsiteX3" fmla="*/ 27267 w 12194687"/>
              <a:gd name="connsiteY3" fmla="*/ 4291781 h 4350591"/>
              <a:gd name="connsiteX4" fmla="*/ 0 w 12194687"/>
              <a:gd name="connsiteY4" fmla="*/ 0 h 4350591"/>
              <a:gd name="connsiteX5" fmla="*/ 12182166 w 12194687"/>
              <a:gd name="connsiteY5" fmla="*/ 16694 h 4350591"/>
              <a:gd name="connsiteX0" fmla="*/ 12158475 w 12170996"/>
              <a:gd name="connsiteY0" fmla="*/ 1946 h 4335843"/>
              <a:gd name="connsiteX1" fmla="*/ 12170996 w 12170996"/>
              <a:gd name="connsiteY1" fmla="*/ 4249483 h 4335843"/>
              <a:gd name="connsiteX2" fmla="*/ 6328408 w 12170996"/>
              <a:gd name="connsiteY2" fmla="*/ 2788420 h 4335843"/>
              <a:gd name="connsiteX3" fmla="*/ 3576 w 12170996"/>
              <a:gd name="connsiteY3" fmla="*/ 4277033 h 4335843"/>
              <a:gd name="connsiteX4" fmla="*/ 5805 w 12170996"/>
              <a:gd name="connsiteY4" fmla="*/ 0 h 4335843"/>
              <a:gd name="connsiteX5" fmla="*/ 12158475 w 12170996"/>
              <a:gd name="connsiteY5" fmla="*/ 1946 h 4335843"/>
              <a:gd name="connsiteX0" fmla="*/ 12158475 w 12170996"/>
              <a:gd name="connsiteY0" fmla="*/ 0 h 4333897"/>
              <a:gd name="connsiteX1" fmla="*/ 12170996 w 12170996"/>
              <a:gd name="connsiteY1" fmla="*/ 4247537 h 4333897"/>
              <a:gd name="connsiteX2" fmla="*/ 6328408 w 12170996"/>
              <a:gd name="connsiteY2" fmla="*/ 2786474 h 4333897"/>
              <a:gd name="connsiteX3" fmla="*/ 3576 w 12170996"/>
              <a:gd name="connsiteY3" fmla="*/ 4275087 h 4333897"/>
              <a:gd name="connsiteX4" fmla="*/ 5805 w 12170996"/>
              <a:gd name="connsiteY4" fmla="*/ 27550 h 4333897"/>
              <a:gd name="connsiteX5" fmla="*/ 12158475 w 12170996"/>
              <a:gd name="connsiteY5" fmla="*/ 0 h 4333897"/>
              <a:gd name="connsiteX0" fmla="*/ 12158475 w 12170996"/>
              <a:gd name="connsiteY0" fmla="*/ 0 h 4377156"/>
              <a:gd name="connsiteX1" fmla="*/ 12170996 w 12170996"/>
              <a:gd name="connsiteY1" fmla="*/ 4247537 h 4377156"/>
              <a:gd name="connsiteX2" fmla="*/ 6328408 w 12170996"/>
              <a:gd name="connsiteY2" fmla="*/ 2786474 h 4377156"/>
              <a:gd name="connsiteX3" fmla="*/ 3576 w 12170996"/>
              <a:gd name="connsiteY3" fmla="*/ 4319332 h 4377156"/>
              <a:gd name="connsiteX4" fmla="*/ 5805 w 12170996"/>
              <a:gd name="connsiteY4" fmla="*/ 27550 h 4377156"/>
              <a:gd name="connsiteX5" fmla="*/ 12158475 w 12170996"/>
              <a:gd name="connsiteY5" fmla="*/ 0 h 4377156"/>
              <a:gd name="connsiteX0" fmla="*/ 12154899 w 12167420"/>
              <a:gd name="connsiteY0" fmla="*/ 0 h 4319332"/>
              <a:gd name="connsiteX1" fmla="*/ 12167420 w 12167420"/>
              <a:gd name="connsiteY1" fmla="*/ 4247537 h 4319332"/>
              <a:gd name="connsiteX2" fmla="*/ 6324832 w 12167420"/>
              <a:gd name="connsiteY2" fmla="*/ 2786474 h 4319332"/>
              <a:gd name="connsiteX3" fmla="*/ 0 w 12167420"/>
              <a:gd name="connsiteY3" fmla="*/ 4319332 h 4319332"/>
              <a:gd name="connsiteX4" fmla="*/ 2229 w 12167420"/>
              <a:gd name="connsiteY4" fmla="*/ 27550 h 4319332"/>
              <a:gd name="connsiteX5" fmla="*/ 12154899 w 12167420"/>
              <a:gd name="connsiteY5" fmla="*/ 0 h 4319332"/>
              <a:gd name="connsiteX0" fmla="*/ 12154899 w 12167420"/>
              <a:gd name="connsiteY0" fmla="*/ 0 h 4319332"/>
              <a:gd name="connsiteX1" fmla="*/ 12167420 w 12167420"/>
              <a:gd name="connsiteY1" fmla="*/ 4247537 h 4319332"/>
              <a:gd name="connsiteX2" fmla="*/ 6324832 w 12167420"/>
              <a:gd name="connsiteY2" fmla="*/ 2786474 h 4319332"/>
              <a:gd name="connsiteX3" fmla="*/ 0 w 12167420"/>
              <a:gd name="connsiteY3" fmla="*/ 4319332 h 4319332"/>
              <a:gd name="connsiteX4" fmla="*/ 2229 w 12167420"/>
              <a:gd name="connsiteY4" fmla="*/ 27550 h 4319332"/>
              <a:gd name="connsiteX5" fmla="*/ 12154899 w 12167420"/>
              <a:gd name="connsiteY5" fmla="*/ 0 h 4319332"/>
              <a:gd name="connsiteX0" fmla="*/ 12154899 w 12167420"/>
              <a:gd name="connsiteY0" fmla="*/ 0 h 4319332"/>
              <a:gd name="connsiteX1" fmla="*/ 12167420 w 12167420"/>
              <a:gd name="connsiteY1" fmla="*/ 4247537 h 4319332"/>
              <a:gd name="connsiteX2" fmla="*/ 6059361 w 12167420"/>
              <a:gd name="connsiteY2" fmla="*/ 2889712 h 4319332"/>
              <a:gd name="connsiteX3" fmla="*/ 0 w 12167420"/>
              <a:gd name="connsiteY3" fmla="*/ 4319332 h 4319332"/>
              <a:gd name="connsiteX4" fmla="*/ 2229 w 12167420"/>
              <a:gd name="connsiteY4" fmla="*/ 27550 h 4319332"/>
              <a:gd name="connsiteX5" fmla="*/ 12154899 w 12167420"/>
              <a:gd name="connsiteY5" fmla="*/ 0 h 4319332"/>
              <a:gd name="connsiteX0" fmla="*/ 12154899 w 12167420"/>
              <a:gd name="connsiteY0" fmla="*/ 0 h 4407822"/>
              <a:gd name="connsiteX1" fmla="*/ 12167420 w 12167420"/>
              <a:gd name="connsiteY1" fmla="*/ 4247537 h 4407822"/>
              <a:gd name="connsiteX2" fmla="*/ 6059361 w 12167420"/>
              <a:gd name="connsiteY2" fmla="*/ 2889712 h 4407822"/>
              <a:gd name="connsiteX3" fmla="*/ 0 w 12167420"/>
              <a:gd name="connsiteY3" fmla="*/ 4407822 h 4407822"/>
              <a:gd name="connsiteX4" fmla="*/ 2229 w 12167420"/>
              <a:gd name="connsiteY4" fmla="*/ 27550 h 4407822"/>
              <a:gd name="connsiteX5" fmla="*/ 12154899 w 12167420"/>
              <a:gd name="connsiteY5" fmla="*/ 0 h 4407822"/>
              <a:gd name="connsiteX0" fmla="*/ 12154899 w 12167420"/>
              <a:gd name="connsiteY0" fmla="*/ 1947 h 4409769"/>
              <a:gd name="connsiteX1" fmla="*/ 12167420 w 12167420"/>
              <a:gd name="connsiteY1" fmla="*/ 4249484 h 4409769"/>
              <a:gd name="connsiteX2" fmla="*/ 6059361 w 12167420"/>
              <a:gd name="connsiteY2" fmla="*/ 2891659 h 4409769"/>
              <a:gd name="connsiteX3" fmla="*/ 0 w 12167420"/>
              <a:gd name="connsiteY3" fmla="*/ 4409769 h 4409769"/>
              <a:gd name="connsiteX4" fmla="*/ 2229 w 12167420"/>
              <a:gd name="connsiteY4" fmla="*/ 0 h 4409769"/>
              <a:gd name="connsiteX5" fmla="*/ 12154899 w 12167420"/>
              <a:gd name="connsiteY5" fmla="*/ 1947 h 4409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67420" h="4409769">
                <a:moveTo>
                  <a:pt x="12154899" y="1947"/>
                </a:moveTo>
                <a:cubicBezTo>
                  <a:pt x="12159073" y="1417793"/>
                  <a:pt x="12163246" y="2833638"/>
                  <a:pt x="12167420" y="4249484"/>
                </a:cubicBezTo>
                <a:cubicBezTo>
                  <a:pt x="10383016" y="3320336"/>
                  <a:pt x="8087264" y="2864945"/>
                  <a:pt x="6059361" y="2891659"/>
                </a:cubicBezTo>
                <a:cubicBezTo>
                  <a:pt x="4031458" y="2918373"/>
                  <a:pt x="1268512" y="3392131"/>
                  <a:pt x="0" y="4409769"/>
                </a:cubicBezTo>
                <a:cubicBezTo>
                  <a:pt x="5659" y="2089355"/>
                  <a:pt x="11318" y="1229033"/>
                  <a:pt x="2229" y="0"/>
                </a:cubicBezTo>
                <a:lnTo>
                  <a:pt x="12154899" y="1947"/>
                </a:lnTo>
                <a:close/>
              </a:path>
            </a:pathLst>
          </a:custGeom>
        </p:spPr>
        <p:txBody>
          <a:bodyPr anchor="ctr"/>
          <a:lstStyle>
            <a:lvl1pPr algn="ctr">
              <a:defRPr baseline="0">
                <a:solidFill>
                  <a:srgbClr val="6D6E6C"/>
                </a:solidFill>
              </a:defRPr>
            </a:lvl1pPr>
          </a:lstStyle>
          <a:p>
            <a:r>
              <a:rPr lang="en-US" dirty="0"/>
              <a:t>Click to add photo </a:t>
            </a:r>
          </a:p>
        </p:txBody>
      </p:sp>
      <p:sp>
        <p:nvSpPr>
          <p:cNvPr id="58" name="Oval 57"/>
          <p:cNvSpPr/>
          <p:nvPr userDrawn="1"/>
        </p:nvSpPr>
        <p:spPr>
          <a:xfrm flipH="1">
            <a:off x="10837179" y="5366257"/>
            <a:ext cx="1103834" cy="1103834"/>
          </a:xfrm>
          <a:prstGeom prst="ellipse">
            <a:avLst/>
          </a:pr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userDrawn="1"/>
        </p:nvSpPr>
        <p:spPr>
          <a:xfrm flipH="1">
            <a:off x="3787" y="2819305"/>
            <a:ext cx="12173465" cy="4043593"/>
          </a:xfrm>
          <a:custGeom>
            <a:avLst/>
            <a:gdLst>
              <a:gd name="connsiteX0" fmla="*/ 6058389 w 12173465"/>
              <a:gd name="connsiteY0" fmla="*/ 0 h 4043593"/>
              <a:gd name="connsiteX1" fmla="*/ 150546 w 12173465"/>
              <a:gd name="connsiteY1" fmla="*/ 1318071 h 4043593"/>
              <a:gd name="connsiteX2" fmla="*/ 0 w 12173465"/>
              <a:gd name="connsiteY2" fmla="*/ 1413314 h 4043593"/>
              <a:gd name="connsiteX3" fmla="*/ 0 w 12173465"/>
              <a:gd name="connsiteY3" fmla="*/ 4043593 h 4043593"/>
              <a:gd name="connsiteX4" fmla="*/ 12173465 w 12173465"/>
              <a:gd name="connsiteY4" fmla="*/ 4043593 h 4043593"/>
              <a:gd name="connsiteX5" fmla="*/ 12173465 w 12173465"/>
              <a:gd name="connsiteY5" fmla="*/ 1449177 h 4043593"/>
              <a:gd name="connsiteX6" fmla="*/ 11966232 w 12173465"/>
              <a:gd name="connsiteY6" fmla="*/ 1318071 h 4043593"/>
              <a:gd name="connsiteX7" fmla="*/ 6058389 w 12173465"/>
              <a:gd name="connsiteY7" fmla="*/ 0 h 4043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73465" h="4043593">
                <a:moveTo>
                  <a:pt x="6058389" y="0"/>
                </a:moveTo>
                <a:cubicBezTo>
                  <a:pt x="3679934" y="0"/>
                  <a:pt x="1554793" y="513092"/>
                  <a:pt x="150546" y="1318071"/>
                </a:cubicBezTo>
                <a:lnTo>
                  <a:pt x="0" y="1413314"/>
                </a:lnTo>
                <a:lnTo>
                  <a:pt x="0" y="4043593"/>
                </a:lnTo>
                <a:lnTo>
                  <a:pt x="12173465" y="4043593"/>
                </a:lnTo>
                <a:lnTo>
                  <a:pt x="12173465" y="1449177"/>
                </a:lnTo>
                <a:lnTo>
                  <a:pt x="11966232" y="1318071"/>
                </a:lnTo>
                <a:cubicBezTo>
                  <a:pt x="10561984" y="513092"/>
                  <a:pt x="8436844" y="0"/>
                  <a:pt x="6058389" y="0"/>
                </a:cubicBezTo>
                <a:close/>
              </a:path>
            </a:pathLst>
          </a:custGeom>
          <a:solidFill>
            <a:srgbClr val="B6BD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0" name="Oval 59"/>
          <p:cNvSpPr/>
          <p:nvPr userDrawn="1"/>
        </p:nvSpPr>
        <p:spPr>
          <a:xfrm flipH="1">
            <a:off x="11236788" y="3644146"/>
            <a:ext cx="585273" cy="626876"/>
          </a:xfrm>
          <a:prstGeom prst="ellipse">
            <a:avLst/>
          </a:prstGeom>
          <a:solidFill>
            <a:srgbClr val="EA1D76">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Arc 63"/>
          <p:cNvSpPr/>
          <p:nvPr userDrawn="1"/>
        </p:nvSpPr>
        <p:spPr>
          <a:xfrm>
            <a:off x="-274058" y="3098207"/>
            <a:ext cx="13412102" cy="4572000"/>
          </a:xfrm>
          <a:prstGeom prst="arc">
            <a:avLst>
              <a:gd name="adj1" fmla="val 11191005"/>
              <a:gd name="adj2" fmla="val 20906242"/>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5" name="Oval 64"/>
          <p:cNvSpPr/>
          <p:nvPr userDrawn="1"/>
        </p:nvSpPr>
        <p:spPr>
          <a:xfrm flipH="1">
            <a:off x="-231609" y="3506998"/>
            <a:ext cx="1031231" cy="1031231"/>
          </a:xfrm>
          <a:prstGeom prst="ellipse">
            <a:avLst/>
          </a:pr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6" name="Straight Connector 65"/>
          <p:cNvCxnSpPr/>
          <p:nvPr userDrawn="1"/>
        </p:nvCxnSpPr>
        <p:spPr>
          <a:xfrm flipH="1">
            <a:off x="332508" y="4442958"/>
            <a:ext cx="1162864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7" name="Text Placeholder 84"/>
          <p:cNvSpPr>
            <a:spLocks noGrp="1"/>
          </p:cNvSpPr>
          <p:nvPr>
            <p:ph type="body" sz="quarter" idx="25" hasCustomPrompt="1"/>
          </p:nvPr>
        </p:nvSpPr>
        <p:spPr>
          <a:xfrm>
            <a:off x="332508" y="4612984"/>
            <a:ext cx="11545518" cy="633861"/>
          </a:xfrm>
        </p:spPr>
        <p:txBody>
          <a:bodyPr anchor="ctr">
            <a:normAutofit/>
          </a:bodyPr>
          <a:lstStyle>
            <a:lvl1pPr marL="0" indent="0" algn="ctr">
              <a:buNone/>
              <a:defRPr sz="3000">
                <a:solidFill>
                  <a:schemeClr val="bg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 heading</a:t>
            </a:r>
          </a:p>
        </p:txBody>
      </p:sp>
      <p:sp>
        <p:nvSpPr>
          <p:cNvPr id="68" name="Text Placeholder 74"/>
          <p:cNvSpPr>
            <a:spLocks noGrp="1"/>
          </p:cNvSpPr>
          <p:nvPr>
            <p:ph type="body" sz="quarter" idx="20" hasCustomPrompt="1"/>
          </p:nvPr>
        </p:nvSpPr>
        <p:spPr>
          <a:xfrm>
            <a:off x="332508" y="3642949"/>
            <a:ext cx="11545518" cy="629984"/>
          </a:xfrm>
        </p:spPr>
        <p:txBody>
          <a:bodyPr>
            <a:noAutofit/>
          </a:bodyPr>
          <a:lstStyle>
            <a:lvl1pPr marL="0" indent="0" algn="ctr">
              <a:buNone/>
              <a:defRPr sz="3600">
                <a:solidFill>
                  <a:schemeClr val="bg1"/>
                </a:solidFill>
                <a:latin typeface="+mj-lt"/>
              </a:defRPr>
            </a:lvl1pPr>
            <a:lvl2pPr>
              <a:defRPr sz="3600"/>
            </a:lvl2pPr>
            <a:lvl3pPr>
              <a:defRPr sz="3600"/>
            </a:lvl3pPr>
            <a:lvl4pPr>
              <a:defRPr sz="3600"/>
            </a:lvl4pPr>
            <a:lvl5pPr>
              <a:defRPr sz="3600"/>
            </a:lvl5pPr>
          </a:lstStyle>
          <a:p>
            <a:pPr lvl="0"/>
            <a:r>
              <a:rPr lang="en-US" dirty="0"/>
              <a:t>TITLE</a:t>
            </a:r>
          </a:p>
        </p:txBody>
      </p:sp>
      <p:pic>
        <p:nvPicPr>
          <p:cNvPr id="79" name="Picture 78"/>
          <p:cNvPicPr>
            <a:picLocks noChangeAspect="1"/>
          </p:cNvPicPr>
          <p:nvPr userDrawn="1"/>
        </p:nvPicPr>
        <p:blipFill>
          <a:blip r:embed="rId2">
            <a:extLst>
              <a:ext uri="{28A0092B-C50C-407E-A947-70E740481C1C}">
                <a14:useLocalDpi xmlns:a14="http://schemas.microsoft.com/office/drawing/2010/main" val="0"/>
              </a:ext>
            </a:extLst>
          </a:blip>
          <a:srcRect l="30130" b="88028"/>
          <a:stretch>
            <a:fillRect/>
          </a:stretch>
        </p:blipFill>
        <p:spPr>
          <a:xfrm flipH="1">
            <a:off x="7603251" y="6070975"/>
            <a:ext cx="4519066" cy="774338"/>
          </a:xfrm>
          <a:custGeom>
            <a:avLst/>
            <a:gdLst>
              <a:gd name="connsiteX0" fmla="*/ 4519066 w 4519066"/>
              <a:gd name="connsiteY0" fmla="*/ 0 h 774338"/>
              <a:gd name="connsiteX1" fmla="*/ 0 w 4519066"/>
              <a:gd name="connsiteY1" fmla="*/ 0 h 774338"/>
              <a:gd name="connsiteX2" fmla="*/ 0 w 4519066"/>
              <a:gd name="connsiteY2" fmla="*/ 774338 h 774338"/>
              <a:gd name="connsiteX3" fmla="*/ 4519066 w 4519066"/>
              <a:gd name="connsiteY3" fmla="*/ 774338 h 774338"/>
            </a:gdLst>
            <a:ahLst/>
            <a:cxnLst>
              <a:cxn ang="0">
                <a:pos x="connsiteX0" y="connsiteY0"/>
              </a:cxn>
              <a:cxn ang="0">
                <a:pos x="connsiteX1" y="connsiteY1"/>
              </a:cxn>
              <a:cxn ang="0">
                <a:pos x="connsiteX2" y="connsiteY2"/>
              </a:cxn>
              <a:cxn ang="0">
                <a:pos x="connsiteX3" y="connsiteY3"/>
              </a:cxn>
            </a:cxnLst>
            <a:rect l="l" t="t" r="r" b="b"/>
            <a:pathLst>
              <a:path w="4519066" h="774338">
                <a:moveTo>
                  <a:pt x="4519066" y="0"/>
                </a:moveTo>
                <a:lnTo>
                  <a:pt x="0" y="0"/>
                </a:lnTo>
                <a:lnTo>
                  <a:pt x="0" y="774338"/>
                </a:lnTo>
                <a:lnTo>
                  <a:pt x="4519066" y="774338"/>
                </a:lnTo>
                <a:close/>
              </a:path>
            </a:pathLst>
          </a:custGeom>
        </p:spPr>
      </p:pic>
      <p:pic>
        <p:nvPicPr>
          <p:cNvPr id="80" name="Picture 79"/>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6554382" flipH="1">
            <a:off x="-378027" y="6325454"/>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
        <p:nvSpPr>
          <p:cNvPr id="81" name="テキスト プレースホルダー 36"/>
          <p:cNvSpPr txBox="1">
            <a:spLocks/>
          </p:cNvSpPr>
          <p:nvPr userDrawn="1"/>
        </p:nvSpPr>
        <p:spPr bwMode="auto">
          <a:xfrm>
            <a:off x="496900"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buFontTx/>
              <a:buNone/>
            </a:pPr>
            <a:r>
              <a:rPr lang="en-US" altLang="ja-JP" sz="1100" b="1" dirty="0">
                <a:solidFill>
                  <a:schemeClr val="bg1"/>
                </a:solidFill>
                <a:latin typeface="Calibri" charset="0"/>
              </a:rPr>
              <a:t>promoting refugee &amp; migrant integration through education</a:t>
            </a:r>
            <a:endParaRPr kumimoji="1" lang="ja-JP" altLang="en-US" sz="1100" dirty="0">
              <a:solidFill>
                <a:schemeClr val="bg1"/>
              </a:solidFill>
              <a:latin typeface="Calibri" charset="0"/>
            </a:endParaRPr>
          </a:p>
        </p:txBody>
      </p:sp>
    </p:spTree>
    <p:extLst>
      <p:ext uri="{BB962C8B-B14F-4D97-AF65-F5344CB8AC3E}">
        <p14:creationId xmlns:p14="http://schemas.microsoft.com/office/powerpoint/2010/main" val="16026807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hoto Top - Text Bottom -  ORANGE">
    <p:spTree>
      <p:nvGrpSpPr>
        <p:cNvPr id="1" name=""/>
        <p:cNvGrpSpPr/>
        <p:nvPr/>
      </p:nvGrpSpPr>
      <p:grpSpPr>
        <a:xfrm>
          <a:off x="0" y="0"/>
          <a:ext cx="0" cy="0"/>
          <a:chOff x="0" y="0"/>
          <a:chExt cx="0" cy="0"/>
        </a:xfrm>
      </p:grpSpPr>
      <p:sp>
        <p:nvSpPr>
          <p:cNvPr id="11" name="Picture Placeholder 6"/>
          <p:cNvSpPr>
            <a:spLocks noGrp="1"/>
          </p:cNvSpPr>
          <p:nvPr>
            <p:ph type="pic" sz="quarter" idx="10" hasCustomPrompt="1"/>
          </p:nvPr>
        </p:nvSpPr>
        <p:spPr>
          <a:xfrm>
            <a:off x="11628" y="7397"/>
            <a:ext cx="12167420" cy="4409769"/>
          </a:xfrm>
          <a:custGeom>
            <a:avLst/>
            <a:gdLst>
              <a:gd name="connsiteX0" fmla="*/ 0 w 12177713"/>
              <a:gd name="connsiteY0" fmla="*/ 0 h 4835525"/>
              <a:gd name="connsiteX1" fmla="*/ 6088857 w 12177713"/>
              <a:gd name="connsiteY1" fmla="*/ 0 h 4835525"/>
              <a:gd name="connsiteX2" fmla="*/ 12177714 w 12177713"/>
              <a:gd name="connsiteY2" fmla="*/ 2417763 h 4835525"/>
              <a:gd name="connsiteX3" fmla="*/ 6088857 w 12177713"/>
              <a:gd name="connsiteY3" fmla="*/ 4835526 h 4835525"/>
              <a:gd name="connsiteX4" fmla="*/ 0 w 12177713"/>
              <a:gd name="connsiteY4" fmla="*/ 4835525 h 4835525"/>
              <a:gd name="connsiteX5" fmla="*/ 0 w 12177713"/>
              <a:gd name="connsiteY5" fmla="*/ 0 h 4835525"/>
              <a:gd name="connsiteX0" fmla="*/ 0 w 13770334"/>
              <a:gd name="connsiteY0" fmla="*/ 0 h 4835526"/>
              <a:gd name="connsiteX1" fmla="*/ 11958715 w 13770334"/>
              <a:gd name="connsiteY1" fmla="*/ 368709 h 4835526"/>
              <a:gd name="connsiteX2" fmla="*/ 12177714 w 13770334"/>
              <a:gd name="connsiteY2" fmla="*/ 2417763 h 4835526"/>
              <a:gd name="connsiteX3" fmla="*/ 6088857 w 13770334"/>
              <a:gd name="connsiteY3" fmla="*/ 4835526 h 4835526"/>
              <a:gd name="connsiteX4" fmla="*/ 0 w 13770334"/>
              <a:gd name="connsiteY4" fmla="*/ 4835525 h 4835526"/>
              <a:gd name="connsiteX5" fmla="*/ 0 w 13770334"/>
              <a:gd name="connsiteY5" fmla="*/ 0 h 4835526"/>
              <a:gd name="connsiteX0" fmla="*/ 0 w 13957524"/>
              <a:gd name="connsiteY0" fmla="*/ 0 h 4835526"/>
              <a:gd name="connsiteX1" fmla="*/ 12224186 w 13957524"/>
              <a:gd name="connsiteY1" fmla="*/ 147484 h 4835526"/>
              <a:gd name="connsiteX2" fmla="*/ 12177714 w 13957524"/>
              <a:gd name="connsiteY2" fmla="*/ 2417763 h 4835526"/>
              <a:gd name="connsiteX3" fmla="*/ 6088857 w 13957524"/>
              <a:gd name="connsiteY3" fmla="*/ 4835526 h 4835526"/>
              <a:gd name="connsiteX4" fmla="*/ 0 w 13957524"/>
              <a:gd name="connsiteY4" fmla="*/ 4835525 h 4835526"/>
              <a:gd name="connsiteX5" fmla="*/ 0 w 13957524"/>
              <a:gd name="connsiteY5" fmla="*/ 0 h 4835526"/>
              <a:gd name="connsiteX0" fmla="*/ 0 w 13957524"/>
              <a:gd name="connsiteY0" fmla="*/ 0 h 4835526"/>
              <a:gd name="connsiteX1" fmla="*/ 12224186 w 13957524"/>
              <a:gd name="connsiteY1" fmla="*/ 147484 h 4835526"/>
              <a:gd name="connsiteX2" fmla="*/ 12177714 w 13957524"/>
              <a:gd name="connsiteY2" fmla="*/ 2417763 h 4835526"/>
              <a:gd name="connsiteX3" fmla="*/ 6088857 w 13957524"/>
              <a:gd name="connsiteY3" fmla="*/ 4835526 h 4835526"/>
              <a:gd name="connsiteX4" fmla="*/ 309717 w 13957524"/>
              <a:gd name="connsiteY4" fmla="*/ 1649873 h 4835526"/>
              <a:gd name="connsiteX5" fmla="*/ 0 w 13957524"/>
              <a:gd name="connsiteY5" fmla="*/ 0 h 4835526"/>
              <a:gd name="connsiteX0" fmla="*/ 46472 w 14308830"/>
              <a:gd name="connsiteY0" fmla="*/ 0 h 4245590"/>
              <a:gd name="connsiteX1" fmla="*/ 12270658 w 14308830"/>
              <a:gd name="connsiteY1" fmla="*/ 147484 h 4245590"/>
              <a:gd name="connsiteX2" fmla="*/ 12224186 w 14308830"/>
              <a:gd name="connsiteY2" fmla="*/ 2417763 h 4245590"/>
              <a:gd name="connsiteX3" fmla="*/ 0 w 14308830"/>
              <a:gd name="connsiteY3" fmla="*/ 4245590 h 4245590"/>
              <a:gd name="connsiteX4" fmla="*/ 356189 w 14308830"/>
              <a:gd name="connsiteY4" fmla="*/ 1649873 h 4245590"/>
              <a:gd name="connsiteX5" fmla="*/ 46472 w 14308830"/>
              <a:gd name="connsiteY5" fmla="*/ 0 h 4245590"/>
              <a:gd name="connsiteX0" fmla="*/ 46472 w 14267459"/>
              <a:gd name="connsiteY0" fmla="*/ 0 h 4538991"/>
              <a:gd name="connsiteX1" fmla="*/ 12270658 w 14267459"/>
              <a:gd name="connsiteY1" fmla="*/ 147484 h 4538991"/>
              <a:gd name="connsiteX2" fmla="*/ 12120947 w 14267459"/>
              <a:gd name="connsiteY2" fmla="*/ 4231815 h 4538991"/>
              <a:gd name="connsiteX3" fmla="*/ 0 w 14267459"/>
              <a:gd name="connsiteY3" fmla="*/ 4245590 h 4538991"/>
              <a:gd name="connsiteX4" fmla="*/ 356189 w 14267459"/>
              <a:gd name="connsiteY4" fmla="*/ 1649873 h 4538991"/>
              <a:gd name="connsiteX5" fmla="*/ 46472 w 14267459"/>
              <a:gd name="connsiteY5" fmla="*/ 0 h 4538991"/>
              <a:gd name="connsiteX0" fmla="*/ 46472 w 16153072"/>
              <a:gd name="connsiteY0" fmla="*/ 0 h 4984337"/>
              <a:gd name="connsiteX1" fmla="*/ 12270658 w 16153072"/>
              <a:gd name="connsiteY1" fmla="*/ 147484 h 4984337"/>
              <a:gd name="connsiteX2" fmla="*/ 12120947 w 16153072"/>
              <a:gd name="connsiteY2" fmla="*/ 4231815 h 4984337"/>
              <a:gd name="connsiteX3" fmla="*/ 0 w 16153072"/>
              <a:gd name="connsiteY3" fmla="*/ 4245590 h 4984337"/>
              <a:gd name="connsiteX4" fmla="*/ 356189 w 16153072"/>
              <a:gd name="connsiteY4" fmla="*/ 1649873 h 4984337"/>
              <a:gd name="connsiteX5" fmla="*/ 46472 w 16153072"/>
              <a:gd name="connsiteY5" fmla="*/ 0 h 4984337"/>
              <a:gd name="connsiteX0" fmla="*/ 46472 w 16615985"/>
              <a:gd name="connsiteY0" fmla="*/ 0 h 5112976"/>
              <a:gd name="connsiteX1" fmla="*/ 12270658 w 16615985"/>
              <a:gd name="connsiteY1" fmla="*/ 147484 h 5112976"/>
              <a:gd name="connsiteX2" fmla="*/ 12120947 w 16615985"/>
              <a:gd name="connsiteY2" fmla="*/ 4231815 h 5112976"/>
              <a:gd name="connsiteX3" fmla="*/ 0 w 16615985"/>
              <a:gd name="connsiteY3" fmla="*/ 4245590 h 5112976"/>
              <a:gd name="connsiteX4" fmla="*/ 356189 w 16615985"/>
              <a:gd name="connsiteY4" fmla="*/ 1649873 h 5112976"/>
              <a:gd name="connsiteX5" fmla="*/ 46472 w 16615985"/>
              <a:gd name="connsiteY5" fmla="*/ 0 h 5112976"/>
              <a:gd name="connsiteX0" fmla="*/ 50189 w 16619702"/>
              <a:gd name="connsiteY0" fmla="*/ 0 h 5112976"/>
              <a:gd name="connsiteX1" fmla="*/ 12274375 w 16619702"/>
              <a:gd name="connsiteY1" fmla="*/ 147484 h 5112976"/>
              <a:gd name="connsiteX2" fmla="*/ 12124664 w 16619702"/>
              <a:gd name="connsiteY2" fmla="*/ 4231815 h 5112976"/>
              <a:gd name="connsiteX3" fmla="*/ 3717 w 16619702"/>
              <a:gd name="connsiteY3" fmla="*/ 4245590 h 5112976"/>
              <a:gd name="connsiteX4" fmla="*/ 359906 w 16619702"/>
              <a:gd name="connsiteY4" fmla="*/ 1649873 h 5112976"/>
              <a:gd name="connsiteX5" fmla="*/ 50189 w 16619702"/>
              <a:gd name="connsiteY5" fmla="*/ 0 h 5112976"/>
              <a:gd name="connsiteX0" fmla="*/ 50141 w 16656845"/>
              <a:gd name="connsiteY0" fmla="*/ 0 h 5072723"/>
              <a:gd name="connsiteX1" fmla="*/ 12274327 w 16656845"/>
              <a:gd name="connsiteY1" fmla="*/ 147484 h 5072723"/>
              <a:gd name="connsiteX2" fmla="*/ 12183610 w 16656845"/>
              <a:gd name="connsiteY2" fmla="*/ 4187570 h 5072723"/>
              <a:gd name="connsiteX3" fmla="*/ 3669 w 16656845"/>
              <a:gd name="connsiteY3" fmla="*/ 4245590 h 5072723"/>
              <a:gd name="connsiteX4" fmla="*/ 359858 w 16656845"/>
              <a:gd name="connsiteY4" fmla="*/ 1649873 h 5072723"/>
              <a:gd name="connsiteX5" fmla="*/ 50141 w 16656845"/>
              <a:gd name="connsiteY5" fmla="*/ 0 h 5072723"/>
              <a:gd name="connsiteX0" fmla="*/ 48410 w 15004891"/>
              <a:gd name="connsiteY0" fmla="*/ 0 h 4598531"/>
              <a:gd name="connsiteX1" fmla="*/ 12272596 w 15004891"/>
              <a:gd name="connsiteY1" fmla="*/ 147484 h 4598531"/>
              <a:gd name="connsiteX2" fmla="*/ 12181879 w 15004891"/>
              <a:gd name="connsiteY2" fmla="*/ 4187570 h 4598531"/>
              <a:gd name="connsiteX3" fmla="*/ 1938 w 15004891"/>
              <a:gd name="connsiteY3" fmla="*/ 4245590 h 4598531"/>
              <a:gd name="connsiteX4" fmla="*/ 358127 w 15004891"/>
              <a:gd name="connsiteY4" fmla="*/ 1649873 h 4598531"/>
              <a:gd name="connsiteX5" fmla="*/ 48410 w 15004891"/>
              <a:gd name="connsiteY5" fmla="*/ 0 h 4598531"/>
              <a:gd name="connsiteX0" fmla="*/ 49782 w 16448836"/>
              <a:gd name="connsiteY0" fmla="*/ 0 h 5056405"/>
              <a:gd name="connsiteX1" fmla="*/ 12273968 w 16448836"/>
              <a:gd name="connsiteY1" fmla="*/ 147484 h 5056405"/>
              <a:gd name="connsiteX2" fmla="*/ 12183251 w 16448836"/>
              <a:gd name="connsiteY2" fmla="*/ 4187570 h 5056405"/>
              <a:gd name="connsiteX3" fmla="*/ 3310 w 16448836"/>
              <a:gd name="connsiteY3" fmla="*/ 4245590 h 5056405"/>
              <a:gd name="connsiteX4" fmla="*/ 359499 w 16448836"/>
              <a:gd name="connsiteY4" fmla="*/ 1649873 h 5056405"/>
              <a:gd name="connsiteX5" fmla="*/ 49782 w 16448836"/>
              <a:gd name="connsiteY5" fmla="*/ 0 h 5056405"/>
              <a:gd name="connsiteX0" fmla="*/ 49409 w 16179660"/>
              <a:gd name="connsiteY0" fmla="*/ 0 h 4997032"/>
              <a:gd name="connsiteX1" fmla="*/ 12273595 w 16179660"/>
              <a:gd name="connsiteY1" fmla="*/ 147484 h 4997032"/>
              <a:gd name="connsiteX2" fmla="*/ 12182878 w 16179660"/>
              <a:gd name="connsiteY2" fmla="*/ 4187570 h 4997032"/>
              <a:gd name="connsiteX3" fmla="*/ 2937 w 16179660"/>
              <a:gd name="connsiteY3" fmla="*/ 4245590 h 4997032"/>
              <a:gd name="connsiteX4" fmla="*/ 359126 w 16179660"/>
              <a:gd name="connsiteY4" fmla="*/ 1649873 h 4997032"/>
              <a:gd name="connsiteX5" fmla="*/ 49409 w 16179660"/>
              <a:gd name="connsiteY5" fmla="*/ 0 h 4997032"/>
              <a:gd name="connsiteX0" fmla="*/ 49409 w 16179660"/>
              <a:gd name="connsiteY0" fmla="*/ 0 h 4997032"/>
              <a:gd name="connsiteX1" fmla="*/ 12273595 w 16179660"/>
              <a:gd name="connsiteY1" fmla="*/ 147484 h 4997032"/>
              <a:gd name="connsiteX2" fmla="*/ 12182878 w 16179660"/>
              <a:gd name="connsiteY2" fmla="*/ 4187570 h 4997032"/>
              <a:gd name="connsiteX3" fmla="*/ 2937 w 16179660"/>
              <a:gd name="connsiteY3" fmla="*/ 4245590 h 4997032"/>
              <a:gd name="connsiteX4" fmla="*/ 19913 w 16179660"/>
              <a:gd name="connsiteY4" fmla="*/ 646982 h 4997032"/>
              <a:gd name="connsiteX5" fmla="*/ 49409 w 16179660"/>
              <a:gd name="connsiteY5" fmla="*/ 0 h 4997032"/>
              <a:gd name="connsiteX0" fmla="*/ 1656983 w 16179660"/>
              <a:gd name="connsiteY0" fmla="*/ 29496 h 4849548"/>
              <a:gd name="connsiteX1" fmla="*/ 12273595 w 16179660"/>
              <a:gd name="connsiteY1" fmla="*/ 0 h 4849548"/>
              <a:gd name="connsiteX2" fmla="*/ 12182878 w 16179660"/>
              <a:gd name="connsiteY2" fmla="*/ 4040086 h 4849548"/>
              <a:gd name="connsiteX3" fmla="*/ 2937 w 16179660"/>
              <a:gd name="connsiteY3" fmla="*/ 4098106 h 4849548"/>
              <a:gd name="connsiteX4" fmla="*/ 19913 w 16179660"/>
              <a:gd name="connsiteY4" fmla="*/ 499498 h 4849548"/>
              <a:gd name="connsiteX5" fmla="*/ 1656983 w 16179660"/>
              <a:gd name="connsiteY5" fmla="*/ 29496 h 4849548"/>
              <a:gd name="connsiteX0" fmla="*/ 1656983 w 16179660"/>
              <a:gd name="connsiteY0" fmla="*/ 252669 h 5072721"/>
              <a:gd name="connsiteX1" fmla="*/ 12273595 w 16179660"/>
              <a:gd name="connsiteY1" fmla="*/ 223173 h 5072721"/>
              <a:gd name="connsiteX2" fmla="*/ 12182878 w 16179660"/>
              <a:gd name="connsiteY2" fmla="*/ 4263259 h 5072721"/>
              <a:gd name="connsiteX3" fmla="*/ 2937 w 16179660"/>
              <a:gd name="connsiteY3" fmla="*/ 4321279 h 5072721"/>
              <a:gd name="connsiteX4" fmla="*/ 34662 w 16179660"/>
              <a:gd name="connsiteY4" fmla="*/ 0 h 5072721"/>
              <a:gd name="connsiteX5" fmla="*/ 1656983 w 16179660"/>
              <a:gd name="connsiteY5" fmla="*/ 252669 h 5072721"/>
              <a:gd name="connsiteX0" fmla="*/ 1622559 w 14253173"/>
              <a:gd name="connsiteY0" fmla="*/ 252669 h 4720693"/>
              <a:gd name="connsiteX1" fmla="*/ 12239171 w 14253173"/>
              <a:gd name="connsiteY1" fmla="*/ 223173 h 4720693"/>
              <a:gd name="connsiteX2" fmla="*/ 12148454 w 14253173"/>
              <a:gd name="connsiteY2" fmla="*/ 4263259 h 4720693"/>
              <a:gd name="connsiteX3" fmla="*/ 86500 w 14253173"/>
              <a:gd name="connsiteY3" fmla="*/ 4350775 h 4720693"/>
              <a:gd name="connsiteX4" fmla="*/ 238 w 14253173"/>
              <a:gd name="connsiteY4" fmla="*/ 0 h 4720693"/>
              <a:gd name="connsiteX5" fmla="*/ 1622559 w 14253173"/>
              <a:gd name="connsiteY5" fmla="*/ 252669 h 4720693"/>
              <a:gd name="connsiteX0" fmla="*/ 1622559 w 14253173"/>
              <a:gd name="connsiteY0" fmla="*/ 252669 h 4720693"/>
              <a:gd name="connsiteX1" fmla="*/ 12239171 w 14253173"/>
              <a:gd name="connsiteY1" fmla="*/ 223173 h 4720693"/>
              <a:gd name="connsiteX2" fmla="*/ 12148454 w 14253173"/>
              <a:gd name="connsiteY2" fmla="*/ 4263259 h 4720693"/>
              <a:gd name="connsiteX3" fmla="*/ 86500 w 14253173"/>
              <a:gd name="connsiteY3" fmla="*/ 4350775 h 4720693"/>
              <a:gd name="connsiteX4" fmla="*/ 238 w 14253173"/>
              <a:gd name="connsiteY4" fmla="*/ 0 h 4720693"/>
              <a:gd name="connsiteX5" fmla="*/ 1622559 w 14253173"/>
              <a:gd name="connsiteY5" fmla="*/ 252669 h 4720693"/>
              <a:gd name="connsiteX0" fmla="*/ 1622598 w 14253996"/>
              <a:gd name="connsiteY0" fmla="*/ 252669 h 4712915"/>
              <a:gd name="connsiteX1" fmla="*/ 12239210 w 14253996"/>
              <a:gd name="connsiteY1" fmla="*/ 223173 h 4712915"/>
              <a:gd name="connsiteX2" fmla="*/ 12148493 w 14253996"/>
              <a:gd name="connsiteY2" fmla="*/ 4263259 h 4712915"/>
              <a:gd name="connsiteX3" fmla="*/ 71790 w 14253996"/>
              <a:gd name="connsiteY3" fmla="*/ 4336027 h 4712915"/>
              <a:gd name="connsiteX4" fmla="*/ 277 w 14253996"/>
              <a:gd name="connsiteY4" fmla="*/ 0 h 4712915"/>
              <a:gd name="connsiteX5" fmla="*/ 1622598 w 14253996"/>
              <a:gd name="connsiteY5" fmla="*/ 252669 h 4712915"/>
              <a:gd name="connsiteX0" fmla="*/ 1578644 w 14210042"/>
              <a:gd name="connsiteY0" fmla="*/ 223172 h 4683418"/>
              <a:gd name="connsiteX1" fmla="*/ 12195256 w 14210042"/>
              <a:gd name="connsiteY1" fmla="*/ 193676 h 4683418"/>
              <a:gd name="connsiteX2" fmla="*/ 12104539 w 14210042"/>
              <a:gd name="connsiteY2" fmla="*/ 4233762 h 4683418"/>
              <a:gd name="connsiteX3" fmla="*/ 27836 w 14210042"/>
              <a:gd name="connsiteY3" fmla="*/ 4306530 h 4683418"/>
              <a:gd name="connsiteX4" fmla="*/ 569 w 14210042"/>
              <a:gd name="connsiteY4" fmla="*/ 0 h 4683418"/>
              <a:gd name="connsiteX5" fmla="*/ 1578644 w 14210042"/>
              <a:gd name="connsiteY5" fmla="*/ 223172 h 4683418"/>
              <a:gd name="connsiteX0" fmla="*/ 1578075 w 14209473"/>
              <a:gd name="connsiteY0" fmla="*/ 223172 h 4683418"/>
              <a:gd name="connsiteX1" fmla="*/ 12194687 w 14209473"/>
              <a:gd name="connsiteY1" fmla="*/ 193676 h 4683418"/>
              <a:gd name="connsiteX2" fmla="*/ 12103970 w 14209473"/>
              <a:gd name="connsiteY2" fmla="*/ 4233762 h 4683418"/>
              <a:gd name="connsiteX3" fmla="*/ 27267 w 14209473"/>
              <a:gd name="connsiteY3" fmla="*/ 4306530 h 4683418"/>
              <a:gd name="connsiteX4" fmla="*/ 0 w 14209473"/>
              <a:gd name="connsiteY4" fmla="*/ 0 h 4683418"/>
              <a:gd name="connsiteX5" fmla="*/ 1578075 w 14209473"/>
              <a:gd name="connsiteY5" fmla="*/ 223172 h 4683418"/>
              <a:gd name="connsiteX0" fmla="*/ 1578075 w 14209473"/>
              <a:gd name="connsiteY0" fmla="*/ 223172 h 4683418"/>
              <a:gd name="connsiteX1" fmla="*/ 12194687 w 14209473"/>
              <a:gd name="connsiteY1" fmla="*/ 193676 h 4683418"/>
              <a:gd name="connsiteX2" fmla="*/ 12103970 w 14209473"/>
              <a:gd name="connsiteY2" fmla="*/ 4233762 h 4683418"/>
              <a:gd name="connsiteX3" fmla="*/ 27267 w 14209473"/>
              <a:gd name="connsiteY3" fmla="*/ 4306530 h 4683418"/>
              <a:gd name="connsiteX4" fmla="*/ 0 w 14209473"/>
              <a:gd name="connsiteY4" fmla="*/ 0 h 4683418"/>
              <a:gd name="connsiteX5" fmla="*/ 1578075 w 14209473"/>
              <a:gd name="connsiteY5" fmla="*/ 223172 h 4683418"/>
              <a:gd name="connsiteX0" fmla="*/ 8701546 w 14209473"/>
              <a:gd name="connsiteY0" fmla="*/ 16694 h 4683418"/>
              <a:gd name="connsiteX1" fmla="*/ 12194687 w 14209473"/>
              <a:gd name="connsiteY1" fmla="*/ 193676 h 4683418"/>
              <a:gd name="connsiteX2" fmla="*/ 12103970 w 14209473"/>
              <a:gd name="connsiteY2" fmla="*/ 4233762 h 4683418"/>
              <a:gd name="connsiteX3" fmla="*/ 27267 w 14209473"/>
              <a:gd name="connsiteY3" fmla="*/ 4306530 h 4683418"/>
              <a:gd name="connsiteX4" fmla="*/ 0 w 14209473"/>
              <a:gd name="connsiteY4" fmla="*/ 0 h 4683418"/>
              <a:gd name="connsiteX5" fmla="*/ 8701546 w 14209473"/>
              <a:gd name="connsiteY5" fmla="*/ 16694 h 4683418"/>
              <a:gd name="connsiteX0" fmla="*/ 8701546 w 14209473"/>
              <a:gd name="connsiteY0" fmla="*/ 1945 h 4668669"/>
              <a:gd name="connsiteX1" fmla="*/ 12194687 w 14209473"/>
              <a:gd name="connsiteY1" fmla="*/ 178927 h 4668669"/>
              <a:gd name="connsiteX2" fmla="*/ 12103970 w 14209473"/>
              <a:gd name="connsiteY2" fmla="*/ 4219013 h 4668669"/>
              <a:gd name="connsiteX3" fmla="*/ 27267 w 14209473"/>
              <a:gd name="connsiteY3" fmla="*/ 4291781 h 4668669"/>
              <a:gd name="connsiteX4" fmla="*/ 0 w 14209473"/>
              <a:gd name="connsiteY4" fmla="*/ 0 h 4668669"/>
              <a:gd name="connsiteX5" fmla="*/ 8701546 w 14209473"/>
              <a:gd name="connsiteY5" fmla="*/ 1945 h 4668669"/>
              <a:gd name="connsiteX0" fmla="*/ 12182166 w 14209473"/>
              <a:gd name="connsiteY0" fmla="*/ 16694 h 4668669"/>
              <a:gd name="connsiteX1" fmla="*/ 12194687 w 14209473"/>
              <a:gd name="connsiteY1" fmla="*/ 178927 h 4668669"/>
              <a:gd name="connsiteX2" fmla="*/ 12103970 w 14209473"/>
              <a:gd name="connsiteY2" fmla="*/ 4219013 h 4668669"/>
              <a:gd name="connsiteX3" fmla="*/ 27267 w 14209473"/>
              <a:gd name="connsiteY3" fmla="*/ 4291781 h 4668669"/>
              <a:gd name="connsiteX4" fmla="*/ 0 w 14209473"/>
              <a:gd name="connsiteY4" fmla="*/ 0 h 4668669"/>
              <a:gd name="connsiteX5" fmla="*/ 12182166 w 14209473"/>
              <a:gd name="connsiteY5" fmla="*/ 16694 h 4668669"/>
              <a:gd name="connsiteX0" fmla="*/ 12182166 w 14180684"/>
              <a:gd name="connsiteY0" fmla="*/ 16694 h 4467237"/>
              <a:gd name="connsiteX1" fmla="*/ 12150442 w 14180684"/>
              <a:gd name="connsiteY1" fmla="*/ 4013508 h 4467237"/>
              <a:gd name="connsiteX2" fmla="*/ 12103970 w 14180684"/>
              <a:gd name="connsiteY2" fmla="*/ 4219013 h 4467237"/>
              <a:gd name="connsiteX3" fmla="*/ 27267 w 14180684"/>
              <a:gd name="connsiteY3" fmla="*/ 4291781 h 4467237"/>
              <a:gd name="connsiteX4" fmla="*/ 0 w 14180684"/>
              <a:gd name="connsiteY4" fmla="*/ 0 h 4467237"/>
              <a:gd name="connsiteX5" fmla="*/ 12182166 w 14180684"/>
              <a:gd name="connsiteY5" fmla="*/ 16694 h 4467237"/>
              <a:gd name="connsiteX0" fmla="*/ 12182166 w 12671202"/>
              <a:gd name="connsiteY0" fmla="*/ 16694 h 4467237"/>
              <a:gd name="connsiteX1" fmla="*/ 12150442 w 12671202"/>
              <a:gd name="connsiteY1" fmla="*/ 4013508 h 4467237"/>
              <a:gd name="connsiteX2" fmla="*/ 12103970 w 12671202"/>
              <a:gd name="connsiteY2" fmla="*/ 4219013 h 4467237"/>
              <a:gd name="connsiteX3" fmla="*/ 27267 w 12671202"/>
              <a:gd name="connsiteY3" fmla="*/ 4291781 h 4467237"/>
              <a:gd name="connsiteX4" fmla="*/ 0 w 12671202"/>
              <a:gd name="connsiteY4" fmla="*/ 0 h 4467237"/>
              <a:gd name="connsiteX5" fmla="*/ 12182166 w 12671202"/>
              <a:gd name="connsiteY5" fmla="*/ 16694 h 4467237"/>
              <a:gd name="connsiteX0" fmla="*/ 12182166 w 12972148"/>
              <a:gd name="connsiteY0" fmla="*/ 16694 h 4467237"/>
              <a:gd name="connsiteX1" fmla="*/ 12150442 w 12972148"/>
              <a:gd name="connsiteY1" fmla="*/ 4013508 h 4467237"/>
              <a:gd name="connsiteX2" fmla="*/ 12103970 w 12972148"/>
              <a:gd name="connsiteY2" fmla="*/ 4219013 h 4467237"/>
              <a:gd name="connsiteX3" fmla="*/ 27267 w 12972148"/>
              <a:gd name="connsiteY3" fmla="*/ 4291781 h 4467237"/>
              <a:gd name="connsiteX4" fmla="*/ 0 w 12972148"/>
              <a:gd name="connsiteY4" fmla="*/ 0 h 4467237"/>
              <a:gd name="connsiteX5" fmla="*/ 12182166 w 12972148"/>
              <a:gd name="connsiteY5" fmla="*/ 16694 h 4467237"/>
              <a:gd name="connsiteX0" fmla="*/ 12182166 w 12618536"/>
              <a:gd name="connsiteY0" fmla="*/ 16694 h 4467237"/>
              <a:gd name="connsiteX1" fmla="*/ 12150442 w 12618536"/>
              <a:gd name="connsiteY1" fmla="*/ 4013508 h 4467237"/>
              <a:gd name="connsiteX2" fmla="*/ 12103970 w 12618536"/>
              <a:gd name="connsiteY2" fmla="*/ 4219013 h 4467237"/>
              <a:gd name="connsiteX3" fmla="*/ 27267 w 12618536"/>
              <a:gd name="connsiteY3" fmla="*/ 4291781 h 4467237"/>
              <a:gd name="connsiteX4" fmla="*/ 0 w 12618536"/>
              <a:gd name="connsiteY4" fmla="*/ 0 h 4467237"/>
              <a:gd name="connsiteX5" fmla="*/ 12182166 w 12618536"/>
              <a:gd name="connsiteY5" fmla="*/ 16694 h 4467237"/>
              <a:gd name="connsiteX0" fmla="*/ 12182166 w 12182166"/>
              <a:gd name="connsiteY0" fmla="*/ 16694 h 4351700"/>
              <a:gd name="connsiteX1" fmla="*/ 12150442 w 12182166"/>
              <a:gd name="connsiteY1" fmla="*/ 4013508 h 4351700"/>
              <a:gd name="connsiteX2" fmla="*/ 6352099 w 12182166"/>
              <a:gd name="connsiteY2" fmla="*/ 2803168 h 4351700"/>
              <a:gd name="connsiteX3" fmla="*/ 27267 w 12182166"/>
              <a:gd name="connsiteY3" fmla="*/ 4291781 h 4351700"/>
              <a:gd name="connsiteX4" fmla="*/ 0 w 12182166"/>
              <a:gd name="connsiteY4" fmla="*/ 0 h 4351700"/>
              <a:gd name="connsiteX5" fmla="*/ 12182166 w 12182166"/>
              <a:gd name="connsiteY5" fmla="*/ 16694 h 4351700"/>
              <a:gd name="connsiteX0" fmla="*/ 12182166 w 12194687"/>
              <a:gd name="connsiteY0" fmla="*/ 16694 h 4350591"/>
              <a:gd name="connsiteX1" fmla="*/ 12194687 w 12194687"/>
              <a:gd name="connsiteY1" fmla="*/ 4264231 h 4350591"/>
              <a:gd name="connsiteX2" fmla="*/ 6352099 w 12194687"/>
              <a:gd name="connsiteY2" fmla="*/ 2803168 h 4350591"/>
              <a:gd name="connsiteX3" fmla="*/ 27267 w 12194687"/>
              <a:gd name="connsiteY3" fmla="*/ 4291781 h 4350591"/>
              <a:gd name="connsiteX4" fmla="*/ 0 w 12194687"/>
              <a:gd name="connsiteY4" fmla="*/ 0 h 4350591"/>
              <a:gd name="connsiteX5" fmla="*/ 12182166 w 12194687"/>
              <a:gd name="connsiteY5" fmla="*/ 16694 h 4350591"/>
              <a:gd name="connsiteX0" fmla="*/ 12158475 w 12170996"/>
              <a:gd name="connsiteY0" fmla="*/ 1946 h 4335843"/>
              <a:gd name="connsiteX1" fmla="*/ 12170996 w 12170996"/>
              <a:gd name="connsiteY1" fmla="*/ 4249483 h 4335843"/>
              <a:gd name="connsiteX2" fmla="*/ 6328408 w 12170996"/>
              <a:gd name="connsiteY2" fmla="*/ 2788420 h 4335843"/>
              <a:gd name="connsiteX3" fmla="*/ 3576 w 12170996"/>
              <a:gd name="connsiteY3" fmla="*/ 4277033 h 4335843"/>
              <a:gd name="connsiteX4" fmla="*/ 5805 w 12170996"/>
              <a:gd name="connsiteY4" fmla="*/ 0 h 4335843"/>
              <a:gd name="connsiteX5" fmla="*/ 12158475 w 12170996"/>
              <a:gd name="connsiteY5" fmla="*/ 1946 h 4335843"/>
              <a:gd name="connsiteX0" fmla="*/ 12158475 w 12170996"/>
              <a:gd name="connsiteY0" fmla="*/ 0 h 4333897"/>
              <a:gd name="connsiteX1" fmla="*/ 12170996 w 12170996"/>
              <a:gd name="connsiteY1" fmla="*/ 4247537 h 4333897"/>
              <a:gd name="connsiteX2" fmla="*/ 6328408 w 12170996"/>
              <a:gd name="connsiteY2" fmla="*/ 2786474 h 4333897"/>
              <a:gd name="connsiteX3" fmla="*/ 3576 w 12170996"/>
              <a:gd name="connsiteY3" fmla="*/ 4275087 h 4333897"/>
              <a:gd name="connsiteX4" fmla="*/ 5805 w 12170996"/>
              <a:gd name="connsiteY4" fmla="*/ 27550 h 4333897"/>
              <a:gd name="connsiteX5" fmla="*/ 12158475 w 12170996"/>
              <a:gd name="connsiteY5" fmla="*/ 0 h 4333897"/>
              <a:gd name="connsiteX0" fmla="*/ 12158475 w 12170996"/>
              <a:gd name="connsiteY0" fmla="*/ 0 h 4377156"/>
              <a:gd name="connsiteX1" fmla="*/ 12170996 w 12170996"/>
              <a:gd name="connsiteY1" fmla="*/ 4247537 h 4377156"/>
              <a:gd name="connsiteX2" fmla="*/ 6328408 w 12170996"/>
              <a:gd name="connsiteY2" fmla="*/ 2786474 h 4377156"/>
              <a:gd name="connsiteX3" fmla="*/ 3576 w 12170996"/>
              <a:gd name="connsiteY3" fmla="*/ 4319332 h 4377156"/>
              <a:gd name="connsiteX4" fmla="*/ 5805 w 12170996"/>
              <a:gd name="connsiteY4" fmla="*/ 27550 h 4377156"/>
              <a:gd name="connsiteX5" fmla="*/ 12158475 w 12170996"/>
              <a:gd name="connsiteY5" fmla="*/ 0 h 4377156"/>
              <a:gd name="connsiteX0" fmla="*/ 12154899 w 12167420"/>
              <a:gd name="connsiteY0" fmla="*/ 0 h 4319332"/>
              <a:gd name="connsiteX1" fmla="*/ 12167420 w 12167420"/>
              <a:gd name="connsiteY1" fmla="*/ 4247537 h 4319332"/>
              <a:gd name="connsiteX2" fmla="*/ 6324832 w 12167420"/>
              <a:gd name="connsiteY2" fmla="*/ 2786474 h 4319332"/>
              <a:gd name="connsiteX3" fmla="*/ 0 w 12167420"/>
              <a:gd name="connsiteY3" fmla="*/ 4319332 h 4319332"/>
              <a:gd name="connsiteX4" fmla="*/ 2229 w 12167420"/>
              <a:gd name="connsiteY4" fmla="*/ 27550 h 4319332"/>
              <a:gd name="connsiteX5" fmla="*/ 12154899 w 12167420"/>
              <a:gd name="connsiteY5" fmla="*/ 0 h 4319332"/>
              <a:gd name="connsiteX0" fmla="*/ 12154899 w 12167420"/>
              <a:gd name="connsiteY0" fmla="*/ 0 h 4319332"/>
              <a:gd name="connsiteX1" fmla="*/ 12167420 w 12167420"/>
              <a:gd name="connsiteY1" fmla="*/ 4247537 h 4319332"/>
              <a:gd name="connsiteX2" fmla="*/ 6324832 w 12167420"/>
              <a:gd name="connsiteY2" fmla="*/ 2786474 h 4319332"/>
              <a:gd name="connsiteX3" fmla="*/ 0 w 12167420"/>
              <a:gd name="connsiteY3" fmla="*/ 4319332 h 4319332"/>
              <a:gd name="connsiteX4" fmla="*/ 2229 w 12167420"/>
              <a:gd name="connsiteY4" fmla="*/ 27550 h 4319332"/>
              <a:gd name="connsiteX5" fmla="*/ 12154899 w 12167420"/>
              <a:gd name="connsiteY5" fmla="*/ 0 h 4319332"/>
              <a:gd name="connsiteX0" fmla="*/ 12154899 w 12167420"/>
              <a:gd name="connsiteY0" fmla="*/ 0 h 4319332"/>
              <a:gd name="connsiteX1" fmla="*/ 12167420 w 12167420"/>
              <a:gd name="connsiteY1" fmla="*/ 4247537 h 4319332"/>
              <a:gd name="connsiteX2" fmla="*/ 6059361 w 12167420"/>
              <a:gd name="connsiteY2" fmla="*/ 2889712 h 4319332"/>
              <a:gd name="connsiteX3" fmla="*/ 0 w 12167420"/>
              <a:gd name="connsiteY3" fmla="*/ 4319332 h 4319332"/>
              <a:gd name="connsiteX4" fmla="*/ 2229 w 12167420"/>
              <a:gd name="connsiteY4" fmla="*/ 27550 h 4319332"/>
              <a:gd name="connsiteX5" fmla="*/ 12154899 w 12167420"/>
              <a:gd name="connsiteY5" fmla="*/ 0 h 4319332"/>
              <a:gd name="connsiteX0" fmla="*/ 12154899 w 12167420"/>
              <a:gd name="connsiteY0" fmla="*/ 0 h 4407822"/>
              <a:gd name="connsiteX1" fmla="*/ 12167420 w 12167420"/>
              <a:gd name="connsiteY1" fmla="*/ 4247537 h 4407822"/>
              <a:gd name="connsiteX2" fmla="*/ 6059361 w 12167420"/>
              <a:gd name="connsiteY2" fmla="*/ 2889712 h 4407822"/>
              <a:gd name="connsiteX3" fmla="*/ 0 w 12167420"/>
              <a:gd name="connsiteY3" fmla="*/ 4407822 h 4407822"/>
              <a:gd name="connsiteX4" fmla="*/ 2229 w 12167420"/>
              <a:gd name="connsiteY4" fmla="*/ 27550 h 4407822"/>
              <a:gd name="connsiteX5" fmla="*/ 12154899 w 12167420"/>
              <a:gd name="connsiteY5" fmla="*/ 0 h 4407822"/>
              <a:gd name="connsiteX0" fmla="*/ 12154899 w 12167420"/>
              <a:gd name="connsiteY0" fmla="*/ 1947 h 4409769"/>
              <a:gd name="connsiteX1" fmla="*/ 12167420 w 12167420"/>
              <a:gd name="connsiteY1" fmla="*/ 4249484 h 4409769"/>
              <a:gd name="connsiteX2" fmla="*/ 6059361 w 12167420"/>
              <a:gd name="connsiteY2" fmla="*/ 2891659 h 4409769"/>
              <a:gd name="connsiteX3" fmla="*/ 0 w 12167420"/>
              <a:gd name="connsiteY3" fmla="*/ 4409769 h 4409769"/>
              <a:gd name="connsiteX4" fmla="*/ 2229 w 12167420"/>
              <a:gd name="connsiteY4" fmla="*/ 0 h 4409769"/>
              <a:gd name="connsiteX5" fmla="*/ 12154899 w 12167420"/>
              <a:gd name="connsiteY5" fmla="*/ 1947 h 4409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67420" h="4409769">
                <a:moveTo>
                  <a:pt x="12154899" y="1947"/>
                </a:moveTo>
                <a:cubicBezTo>
                  <a:pt x="12159073" y="1417793"/>
                  <a:pt x="12163246" y="2833638"/>
                  <a:pt x="12167420" y="4249484"/>
                </a:cubicBezTo>
                <a:cubicBezTo>
                  <a:pt x="10383016" y="3320336"/>
                  <a:pt x="8087264" y="2864945"/>
                  <a:pt x="6059361" y="2891659"/>
                </a:cubicBezTo>
                <a:cubicBezTo>
                  <a:pt x="4031458" y="2918373"/>
                  <a:pt x="1268512" y="3392131"/>
                  <a:pt x="0" y="4409769"/>
                </a:cubicBezTo>
                <a:cubicBezTo>
                  <a:pt x="5659" y="2089355"/>
                  <a:pt x="11318" y="1229033"/>
                  <a:pt x="2229" y="0"/>
                </a:cubicBezTo>
                <a:lnTo>
                  <a:pt x="12154899" y="1947"/>
                </a:lnTo>
                <a:close/>
              </a:path>
            </a:pathLst>
          </a:custGeom>
        </p:spPr>
        <p:txBody>
          <a:bodyPr anchor="ctr"/>
          <a:lstStyle>
            <a:lvl1pPr algn="ctr">
              <a:defRPr baseline="0">
                <a:solidFill>
                  <a:srgbClr val="6D6E6C"/>
                </a:solidFill>
              </a:defRPr>
            </a:lvl1pPr>
          </a:lstStyle>
          <a:p>
            <a:r>
              <a:rPr lang="en-US" dirty="0"/>
              <a:t>Click to add photo </a:t>
            </a:r>
          </a:p>
        </p:txBody>
      </p:sp>
      <p:sp>
        <p:nvSpPr>
          <p:cNvPr id="12" name="Oval 11"/>
          <p:cNvSpPr/>
          <p:nvPr userDrawn="1"/>
        </p:nvSpPr>
        <p:spPr>
          <a:xfrm flipH="1">
            <a:off x="10837179" y="5366257"/>
            <a:ext cx="1103834" cy="1103834"/>
          </a:xfrm>
          <a:prstGeom prst="ellipse">
            <a:avLst/>
          </a:pr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12"/>
          <p:cNvSpPr/>
          <p:nvPr userDrawn="1"/>
        </p:nvSpPr>
        <p:spPr>
          <a:xfrm flipH="1">
            <a:off x="3787" y="2819305"/>
            <a:ext cx="12173465" cy="4043593"/>
          </a:xfrm>
          <a:custGeom>
            <a:avLst/>
            <a:gdLst>
              <a:gd name="connsiteX0" fmla="*/ 6058389 w 12173465"/>
              <a:gd name="connsiteY0" fmla="*/ 0 h 4043593"/>
              <a:gd name="connsiteX1" fmla="*/ 150546 w 12173465"/>
              <a:gd name="connsiteY1" fmla="*/ 1318071 h 4043593"/>
              <a:gd name="connsiteX2" fmla="*/ 0 w 12173465"/>
              <a:gd name="connsiteY2" fmla="*/ 1413314 h 4043593"/>
              <a:gd name="connsiteX3" fmla="*/ 0 w 12173465"/>
              <a:gd name="connsiteY3" fmla="*/ 4043593 h 4043593"/>
              <a:gd name="connsiteX4" fmla="*/ 12173465 w 12173465"/>
              <a:gd name="connsiteY4" fmla="*/ 4043593 h 4043593"/>
              <a:gd name="connsiteX5" fmla="*/ 12173465 w 12173465"/>
              <a:gd name="connsiteY5" fmla="*/ 1449177 h 4043593"/>
              <a:gd name="connsiteX6" fmla="*/ 11966232 w 12173465"/>
              <a:gd name="connsiteY6" fmla="*/ 1318071 h 4043593"/>
              <a:gd name="connsiteX7" fmla="*/ 6058389 w 12173465"/>
              <a:gd name="connsiteY7" fmla="*/ 0 h 4043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73465" h="4043593">
                <a:moveTo>
                  <a:pt x="6058389" y="0"/>
                </a:moveTo>
                <a:cubicBezTo>
                  <a:pt x="3679934" y="0"/>
                  <a:pt x="1554793" y="513092"/>
                  <a:pt x="150546" y="1318071"/>
                </a:cubicBezTo>
                <a:lnTo>
                  <a:pt x="0" y="1413314"/>
                </a:lnTo>
                <a:lnTo>
                  <a:pt x="0" y="4043593"/>
                </a:lnTo>
                <a:lnTo>
                  <a:pt x="12173465" y="4043593"/>
                </a:lnTo>
                <a:lnTo>
                  <a:pt x="12173465" y="1449177"/>
                </a:lnTo>
                <a:lnTo>
                  <a:pt x="11966232" y="1318071"/>
                </a:lnTo>
                <a:cubicBezTo>
                  <a:pt x="10561984" y="513092"/>
                  <a:pt x="8436844" y="0"/>
                  <a:pt x="6058389" y="0"/>
                </a:cubicBezTo>
                <a:close/>
              </a:path>
            </a:pathLst>
          </a:cu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Oval 13"/>
          <p:cNvSpPr/>
          <p:nvPr userDrawn="1"/>
        </p:nvSpPr>
        <p:spPr>
          <a:xfrm flipH="1">
            <a:off x="11236788" y="3644146"/>
            <a:ext cx="585273" cy="626876"/>
          </a:xfrm>
          <a:prstGeom prst="ellipse">
            <a:avLst/>
          </a:prstGeom>
          <a:solidFill>
            <a:srgbClr val="EA1D76">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Picture 32"/>
          <p:cNvPicPr>
            <a:picLocks noChangeAspect="1"/>
          </p:cNvPicPr>
          <p:nvPr userDrawn="1"/>
        </p:nvPicPr>
        <p:blipFill>
          <a:blip r:embed="rId2">
            <a:extLst>
              <a:ext uri="{28A0092B-C50C-407E-A947-70E740481C1C}">
                <a14:useLocalDpi xmlns:a14="http://schemas.microsoft.com/office/drawing/2010/main" val="0"/>
              </a:ext>
            </a:extLst>
          </a:blip>
          <a:srcRect l="30130" b="88028"/>
          <a:stretch>
            <a:fillRect/>
          </a:stretch>
        </p:blipFill>
        <p:spPr>
          <a:xfrm flipH="1">
            <a:off x="7603251" y="6070975"/>
            <a:ext cx="4519066" cy="774338"/>
          </a:xfrm>
          <a:custGeom>
            <a:avLst/>
            <a:gdLst>
              <a:gd name="connsiteX0" fmla="*/ 4519066 w 4519066"/>
              <a:gd name="connsiteY0" fmla="*/ 0 h 774338"/>
              <a:gd name="connsiteX1" fmla="*/ 0 w 4519066"/>
              <a:gd name="connsiteY1" fmla="*/ 0 h 774338"/>
              <a:gd name="connsiteX2" fmla="*/ 0 w 4519066"/>
              <a:gd name="connsiteY2" fmla="*/ 774338 h 774338"/>
              <a:gd name="connsiteX3" fmla="*/ 4519066 w 4519066"/>
              <a:gd name="connsiteY3" fmla="*/ 774338 h 774338"/>
            </a:gdLst>
            <a:ahLst/>
            <a:cxnLst>
              <a:cxn ang="0">
                <a:pos x="connsiteX0" y="connsiteY0"/>
              </a:cxn>
              <a:cxn ang="0">
                <a:pos x="connsiteX1" y="connsiteY1"/>
              </a:cxn>
              <a:cxn ang="0">
                <a:pos x="connsiteX2" y="connsiteY2"/>
              </a:cxn>
              <a:cxn ang="0">
                <a:pos x="connsiteX3" y="connsiteY3"/>
              </a:cxn>
            </a:cxnLst>
            <a:rect l="l" t="t" r="r" b="b"/>
            <a:pathLst>
              <a:path w="4519066" h="774338">
                <a:moveTo>
                  <a:pt x="4519066" y="0"/>
                </a:moveTo>
                <a:lnTo>
                  <a:pt x="0" y="0"/>
                </a:lnTo>
                <a:lnTo>
                  <a:pt x="0" y="774338"/>
                </a:lnTo>
                <a:lnTo>
                  <a:pt x="4519066" y="774338"/>
                </a:lnTo>
                <a:close/>
              </a:path>
            </a:pathLst>
          </a:custGeom>
        </p:spPr>
      </p:pic>
      <p:sp>
        <p:nvSpPr>
          <p:cNvPr id="16" name="Arc 15"/>
          <p:cNvSpPr/>
          <p:nvPr userDrawn="1"/>
        </p:nvSpPr>
        <p:spPr>
          <a:xfrm>
            <a:off x="-274058" y="3098207"/>
            <a:ext cx="13412102" cy="4572000"/>
          </a:xfrm>
          <a:prstGeom prst="arc">
            <a:avLst>
              <a:gd name="adj1" fmla="val 11191005"/>
              <a:gd name="adj2" fmla="val 20906242"/>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Oval 16"/>
          <p:cNvSpPr/>
          <p:nvPr userDrawn="1"/>
        </p:nvSpPr>
        <p:spPr>
          <a:xfrm flipH="1">
            <a:off x="-231609" y="3506998"/>
            <a:ext cx="1031231" cy="1031231"/>
          </a:xfrm>
          <a:prstGeom prst="ellipse">
            <a:avLst/>
          </a:pr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userDrawn="1"/>
        </p:nvCxnSpPr>
        <p:spPr>
          <a:xfrm flipH="1">
            <a:off x="332508" y="4442958"/>
            <a:ext cx="1162864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Text Placeholder 84"/>
          <p:cNvSpPr>
            <a:spLocks noGrp="1"/>
          </p:cNvSpPr>
          <p:nvPr>
            <p:ph type="body" sz="quarter" idx="25" hasCustomPrompt="1"/>
          </p:nvPr>
        </p:nvSpPr>
        <p:spPr>
          <a:xfrm>
            <a:off x="332508" y="4612984"/>
            <a:ext cx="11545518" cy="633861"/>
          </a:xfrm>
        </p:spPr>
        <p:txBody>
          <a:bodyPr anchor="ctr">
            <a:normAutofit/>
          </a:bodyPr>
          <a:lstStyle>
            <a:lvl1pPr marL="0" indent="0" algn="ctr">
              <a:buNone/>
              <a:defRPr sz="3000">
                <a:solidFill>
                  <a:schemeClr val="bg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 heading</a:t>
            </a:r>
          </a:p>
        </p:txBody>
      </p:sp>
      <p:sp>
        <p:nvSpPr>
          <p:cNvPr id="20" name="Text Placeholder 74"/>
          <p:cNvSpPr>
            <a:spLocks noGrp="1"/>
          </p:cNvSpPr>
          <p:nvPr>
            <p:ph type="body" sz="quarter" idx="20" hasCustomPrompt="1"/>
          </p:nvPr>
        </p:nvSpPr>
        <p:spPr>
          <a:xfrm>
            <a:off x="332508" y="3642949"/>
            <a:ext cx="11545518" cy="629984"/>
          </a:xfrm>
        </p:spPr>
        <p:txBody>
          <a:bodyPr>
            <a:noAutofit/>
          </a:bodyPr>
          <a:lstStyle>
            <a:lvl1pPr marL="0" indent="0" algn="ctr">
              <a:buNone/>
              <a:defRPr sz="3600">
                <a:solidFill>
                  <a:schemeClr val="bg1"/>
                </a:solidFill>
                <a:latin typeface="+mj-lt"/>
              </a:defRPr>
            </a:lvl1pPr>
            <a:lvl2pPr>
              <a:defRPr sz="3600"/>
            </a:lvl2pPr>
            <a:lvl3pPr>
              <a:defRPr sz="3600"/>
            </a:lvl3pPr>
            <a:lvl4pPr>
              <a:defRPr sz="3600"/>
            </a:lvl4pPr>
            <a:lvl5pPr>
              <a:defRPr sz="3600"/>
            </a:lvl5pPr>
          </a:lstStyle>
          <a:p>
            <a:pPr lvl="0"/>
            <a:r>
              <a:rPr lang="en-US" dirty="0"/>
              <a:t>TITLE</a:t>
            </a:r>
          </a:p>
        </p:txBody>
      </p:sp>
      <p:pic>
        <p:nvPicPr>
          <p:cNvPr id="23" name="Picture 22"/>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6554382" flipH="1">
            <a:off x="-378027" y="6325454"/>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
        <p:nvSpPr>
          <p:cNvPr id="24" name="テキスト プレースホルダー 36"/>
          <p:cNvSpPr txBox="1">
            <a:spLocks/>
          </p:cNvSpPr>
          <p:nvPr userDrawn="1"/>
        </p:nvSpPr>
        <p:spPr bwMode="auto">
          <a:xfrm>
            <a:off x="496900"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buFontTx/>
              <a:buNone/>
            </a:pPr>
            <a:r>
              <a:rPr lang="en-US" altLang="ja-JP" sz="1100" b="1" dirty="0">
                <a:solidFill>
                  <a:schemeClr val="bg1"/>
                </a:solidFill>
                <a:latin typeface="Calibri" charset="0"/>
              </a:rPr>
              <a:t>promoting refugee &amp; migrant integration through education</a:t>
            </a:r>
            <a:endParaRPr kumimoji="1" lang="ja-JP" altLang="en-US" sz="1100" dirty="0">
              <a:solidFill>
                <a:schemeClr val="bg1"/>
              </a:solidFill>
              <a:latin typeface="Calibri" charset="0"/>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Photo Top - Text Bottom -  PINK">
    <p:spTree>
      <p:nvGrpSpPr>
        <p:cNvPr id="1" name=""/>
        <p:cNvGrpSpPr/>
        <p:nvPr/>
      </p:nvGrpSpPr>
      <p:grpSpPr>
        <a:xfrm>
          <a:off x="0" y="0"/>
          <a:ext cx="0" cy="0"/>
          <a:chOff x="0" y="0"/>
          <a:chExt cx="0" cy="0"/>
        </a:xfrm>
      </p:grpSpPr>
      <p:sp>
        <p:nvSpPr>
          <p:cNvPr id="24" name="Picture Placeholder 6"/>
          <p:cNvSpPr>
            <a:spLocks noGrp="1"/>
          </p:cNvSpPr>
          <p:nvPr>
            <p:ph type="pic" sz="quarter" idx="10" hasCustomPrompt="1"/>
          </p:nvPr>
        </p:nvSpPr>
        <p:spPr>
          <a:xfrm>
            <a:off x="11628" y="7397"/>
            <a:ext cx="12167420" cy="4409769"/>
          </a:xfrm>
          <a:custGeom>
            <a:avLst/>
            <a:gdLst>
              <a:gd name="connsiteX0" fmla="*/ 0 w 12177713"/>
              <a:gd name="connsiteY0" fmla="*/ 0 h 4835525"/>
              <a:gd name="connsiteX1" fmla="*/ 6088857 w 12177713"/>
              <a:gd name="connsiteY1" fmla="*/ 0 h 4835525"/>
              <a:gd name="connsiteX2" fmla="*/ 12177714 w 12177713"/>
              <a:gd name="connsiteY2" fmla="*/ 2417763 h 4835525"/>
              <a:gd name="connsiteX3" fmla="*/ 6088857 w 12177713"/>
              <a:gd name="connsiteY3" fmla="*/ 4835526 h 4835525"/>
              <a:gd name="connsiteX4" fmla="*/ 0 w 12177713"/>
              <a:gd name="connsiteY4" fmla="*/ 4835525 h 4835525"/>
              <a:gd name="connsiteX5" fmla="*/ 0 w 12177713"/>
              <a:gd name="connsiteY5" fmla="*/ 0 h 4835525"/>
              <a:gd name="connsiteX0" fmla="*/ 0 w 13770334"/>
              <a:gd name="connsiteY0" fmla="*/ 0 h 4835526"/>
              <a:gd name="connsiteX1" fmla="*/ 11958715 w 13770334"/>
              <a:gd name="connsiteY1" fmla="*/ 368709 h 4835526"/>
              <a:gd name="connsiteX2" fmla="*/ 12177714 w 13770334"/>
              <a:gd name="connsiteY2" fmla="*/ 2417763 h 4835526"/>
              <a:gd name="connsiteX3" fmla="*/ 6088857 w 13770334"/>
              <a:gd name="connsiteY3" fmla="*/ 4835526 h 4835526"/>
              <a:gd name="connsiteX4" fmla="*/ 0 w 13770334"/>
              <a:gd name="connsiteY4" fmla="*/ 4835525 h 4835526"/>
              <a:gd name="connsiteX5" fmla="*/ 0 w 13770334"/>
              <a:gd name="connsiteY5" fmla="*/ 0 h 4835526"/>
              <a:gd name="connsiteX0" fmla="*/ 0 w 13957524"/>
              <a:gd name="connsiteY0" fmla="*/ 0 h 4835526"/>
              <a:gd name="connsiteX1" fmla="*/ 12224186 w 13957524"/>
              <a:gd name="connsiteY1" fmla="*/ 147484 h 4835526"/>
              <a:gd name="connsiteX2" fmla="*/ 12177714 w 13957524"/>
              <a:gd name="connsiteY2" fmla="*/ 2417763 h 4835526"/>
              <a:gd name="connsiteX3" fmla="*/ 6088857 w 13957524"/>
              <a:gd name="connsiteY3" fmla="*/ 4835526 h 4835526"/>
              <a:gd name="connsiteX4" fmla="*/ 0 w 13957524"/>
              <a:gd name="connsiteY4" fmla="*/ 4835525 h 4835526"/>
              <a:gd name="connsiteX5" fmla="*/ 0 w 13957524"/>
              <a:gd name="connsiteY5" fmla="*/ 0 h 4835526"/>
              <a:gd name="connsiteX0" fmla="*/ 0 w 13957524"/>
              <a:gd name="connsiteY0" fmla="*/ 0 h 4835526"/>
              <a:gd name="connsiteX1" fmla="*/ 12224186 w 13957524"/>
              <a:gd name="connsiteY1" fmla="*/ 147484 h 4835526"/>
              <a:gd name="connsiteX2" fmla="*/ 12177714 w 13957524"/>
              <a:gd name="connsiteY2" fmla="*/ 2417763 h 4835526"/>
              <a:gd name="connsiteX3" fmla="*/ 6088857 w 13957524"/>
              <a:gd name="connsiteY3" fmla="*/ 4835526 h 4835526"/>
              <a:gd name="connsiteX4" fmla="*/ 309717 w 13957524"/>
              <a:gd name="connsiteY4" fmla="*/ 1649873 h 4835526"/>
              <a:gd name="connsiteX5" fmla="*/ 0 w 13957524"/>
              <a:gd name="connsiteY5" fmla="*/ 0 h 4835526"/>
              <a:gd name="connsiteX0" fmla="*/ 46472 w 14308830"/>
              <a:gd name="connsiteY0" fmla="*/ 0 h 4245590"/>
              <a:gd name="connsiteX1" fmla="*/ 12270658 w 14308830"/>
              <a:gd name="connsiteY1" fmla="*/ 147484 h 4245590"/>
              <a:gd name="connsiteX2" fmla="*/ 12224186 w 14308830"/>
              <a:gd name="connsiteY2" fmla="*/ 2417763 h 4245590"/>
              <a:gd name="connsiteX3" fmla="*/ 0 w 14308830"/>
              <a:gd name="connsiteY3" fmla="*/ 4245590 h 4245590"/>
              <a:gd name="connsiteX4" fmla="*/ 356189 w 14308830"/>
              <a:gd name="connsiteY4" fmla="*/ 1649873 h 4245590"/>
              <a:gd name="connsiteX5" fmla="*/ 46472 w 14308830"/>
              <a:gd name="connsiteY5" fmla="*/ 0 h 4245590"/>
              <a:gd name="connsiteX0" fmla="*/ 46472 w 14267459"/>
              <a:gd name="connsiteY0" fmla="*/ 0 h 4538991"/>
              <a:gd name="connsiteX1" fmla="*/ 12270658 w 14267459"/>
              <a:gd name="connsiteY1" fmla="*/ 147484 h 4538991"/>
              <a:gd name="connsiteX2" fmla="*/ 12120947 w 14267459"/>
              <a:gd name="connsiteY2" fmla="*/ 4231815 h 4538991"/>
              <a:gd name="connsiteX3" fmla="*/ 0 w 14267459"/>
              <a:gd name="connsiteY3" fmla="*/ 4245590 h 4538991"/>
              <a:gd name="connsiteX4" fmla="*/ 356189 w 14267459"/>
              <a:gd name="connsiteY4" fmla="*/ 1649873 h 4538991"/>
              <a:gd name="connsiteX5" fmla="*/ 46472 w 14267459"/>
              <a:gd name="connsiteY5" fmla="*/ 0 h 4538991"/>
              <a:gd name="connsiteX0" fmla="*/ 46472 w 16153072"/>
              <a:gd name="connsiteY0" fmla="*/ 0 h 4984337"/>
              <a:gd name="connsiteX1" fmla="*/ 12270658 w 16153072"/>
              <a:gd name="connsiteY1" fmla="*/ 147484 h 4984337"/>
              <a:gd name="connsiteX2" fmla="*/ 12120947 w 16153072"/>
              <a:gd name="connsiteY2" fmla="*/ 4231815 h 4984337"/>
              <a:gd name="connsiteX3" fmla="*/ 0 w 16153072"/>
              <a:gd name="connsiteY3" fmla="*/ 4245590 h 4984337"/>
              <a:gd name="connsiteX4" fmla="*/ 356189 w 16153072"/>
              <a:gd name="connsiteY4" fmla="*/ 1649873 h 4984337"/>
              <a:gd name="connsiteX5" fmla="*/ 46472 w 16153072"/>
              <a:gd name="connsiteY5" fmla="*/ 0 h 4984337"/>
              <a:gd name="connsiteX0" fmla="*/ 46472 w 16615985"/>
              <a:gd name="connsiteY0" fmla="*/ 0 h 5112976"/>
              <a:gd name="connsiteX1" fmla="*/ 12270658 w 16615985"/>
              <a:gd name="connsiteY1" fmla="*/ 147484 h 5112976"/>
              <a:gd name="connsiteX2" fmla="*/ 12120947 w 16615985"/>
              <a:gd name="connsiteY2" fmla="*/ 4231815 h 5112976"/>
              <a:gd name="connsiteX3" fmla="*/ 0 w 16615985"/>
              <a:gd name="connsiteY3" fmla="*/ 4245590 h 5112976"/>
              <a:gd name="connsiteX4" fmla="*/ 356189 w 16615985"/>
              <a:gd name="connsiteY4" fmla="*/ 1649873 h 5112976"/>
              <a:gd name="connsiteX5" fmla="*/ 46472 w 16615985"/>
              <a:gd name="connsiteY5" fmla="*/ 0 h 5112976"/>
              <a:gd name="connsiteX0" fmla="*/ 50189 w 16619702"/>
              <a:gd name="connsiteY0" fmla="*/ 0 h 5112976"/>
              <a:gd name="connsiteX1" fmla="*/ 12274375 w 16619702"/>
              <a:gd name="connsiteY1" fmla="*/ 147484 h 5112976"/>
              <a:gd name="connsiteX2" fmla="*/ 12124664 w 16619702"/>
              <a:gd name="connsiteY2" fmla="*/ 4231815 h 5112976"/>
              <a:gd name="connsiteX3" fmla="*/ 3717 w 16619702"/>
              <a:gd name="connsiteY3" fmla="*/ 4245590 h 5112976"/>
              <a:gd name="connsiteX4" fmla="*/ 359906 w 16619702"/>
              <a:gd name="connsiteY4" fmla="*/ 1649873 h 5112976"/>
              <a:gd name="connsiteX5" fmla="*/ 50189 w 16619702"/>
              <a:gd name="connsiteY5" fmla="*/ 0 h 5112976"/>
              <a:gd name="connsiteX0" fmla="*/ 50141 w 16656845"/>
              <a:gd name="connsiteY0" fmla="*/ 0 h 5072723"/>
              <a:gd name="connsiteX1" fmla="*/ 12274327 w 16656845"/>
              <a:gd name="connsiteY1" fmla="*/ 147484 h 5072723"/>
              <a:gd name="connsiteX2" fmla="*/ 12183610 w 16656845"/>
              <a:gd name="connsiteY2" fmla="*/ 4187570 h 5072723"/>
              <a:gd name="connsiteX3" fmla="*/ 3669 w 16656845"/>
              <a:gd name="connsiteY3" fmla="*/ 4245590 h 5072723"/>
              <a:gd name="connsiteX4" fmla="*/ 359858 w 16656845"/>
              <a:gd name="connsiteY4" fmla="*/ 1649873 h 5072723"/>
              <a:gd name="connsiteX5" fmla="*/ 50141 w 16656845"/>
              <a:gd name="connsiteY5" fmla="*/ 0 h 5072723"/>
              <a:gd name="connsiteX0" fmla="*/ 48410 w 15004891"/>
              <a:gd name="connsiteY0" fmla="*/ 0 h 4598531"/>
              <a:gd name="connsiteX1" fmla="*/ 12272596 w 15004891"/>
              <a:gd name="connsiteY1" fmla="*/ 147484 h 4598531"/>
              <a:gd name="connsiteX2" fmla="*/ 12181879 w 15004891"/>
              <a:gd name="connsiteY2" fmla="*/ 4187570 h 4598531"/>
              <a:gd name="connsiteX3" fmla="*/ 1938 w 15004891"/>
              <a:gd name="connsiteY3" fmla="*/ 4245590 h 4598531"/>
              <a:gd name="connsiteX4" fmla="*/ 358127 w 15004891"/>
              <a:gd name="connsiteY4" fmla="*/ 1649873 h 4598531"/>
              <a:gd name="connsiteX5" fmla="*/ 48410 w 15004891"/>
              <a:gd name="connsiteY5" fmla="*/ 0 h 4598531"/>
              <a:gd name="connsiteX0" fmla="*/ 49782 w 16448836"/>
              <a:gd name="connsiteY0" fmla="*/ 0 h 5056405"/>
              <a:gd name="connsiteX1" fmla="*/ 12273968 w 16448836"/>
              <a:gd name="connsiteY1" fmla="*/ 147484 h 5056405"/>
              <a:gd name="connsiteX2" fmla="*/ 12183251 w 16448836"/>
              <a:gd name="connsiteY2" fmla="*/ 4187570 h 5056405"/>
              <a:gd name="connsiteX3" fmla="*/ 3310 w 16448836"/>
              <a:gd name="connsiteY3" fmla="*/ 4245590 h 5056405"/>
              <a:gd name="connsiteX4" fmla="*/ 359499 w 16448836"/>
              <a:gd name="connsiteY4" fmla="*/ 1649873 h 5056405"/>
              <a:gd name="connsiteX5" fmla="*/ 49782 w 16448836"/>
              <a:gd name="connsiteY5" fmla="*/ 0 h 5056405"/>
              <a:gd name="connsiteX0" fmla="*/ 49409 w 16179660"/>
              <a:gd name="connsiteY0" fmla="*/ 0 h 4997032"/>
              <a:gd name="connsiteX1" fmla="*/ 12273595 w 16179660"/>
              <a:gd name="connsiteY1" fmla="*/ 147484 h 4997032"/>
              <a:gd name="connsiteX2" fmla="*/ 12182878 w 16179660"/>
              <a:gd name="connsiteY2" fmla="*/ 4187570 h 4997032"/>
              <a:gd name="connsiteX3" fmla="*/ 2937 w 16179660"/>
              <a:gd name="connsiteY3" fmla="*/ 4245590 h 4997032"/>
              <a:gd name="connsiteX4" fmla="*/ 359126 w 16179660"/>
              <a:gd name="connsiteY4" fmla="*/ 1649873 h 4997032"/>
              <a:gd name="connsiteX5" fmla="*/ 49409 w 16179660"/>
              <a:gd name="connsiteY5" fmla="*/ 0 h 4997032"/>
              <a:gd name="connsiteX0" fmla="*/ 49409 w 16179660"/>
              <a:gd name="connsiteY0" fmla="*/ 0 h 4997032"/>
              <a:gd name="connsiteX1" fmla="*/ 12273595 w 16179660"/>
              <a:gd name="connsiteY1" fmla="*/ 147484 h 4997032"/>
              <a:gd name="connsiteX2" fmla="*/ 12182878 w 16179660"/>
              <a:gd name="connsiteY2" fmla="*/ 4187570 h 4997032"/>
              <a:gd name="connsiteX3" fmla="*/ 2937 w 16179660"/>
              <a:gd name="connsiteY3" fmla="*/ 4245590 h 4997032"/>
              <a:gd name="connsiteX4" fmla="*/ 19913 w 16179660"/>
              <a:gd name="connsiteY4" fmla="*/ 646982 h 4997032"/>
              <a:gd name="connsiteX5" fmla="*/ 49409 w 16179660"/>
              <a:gd name="connsiteY5" fmla="*/ 0 h 4997032"/>
              <a:gd name="connsiteX0" fmla="*/ 1656983 w 16179660"/>
              <a:gd name="connsiteY0" fmla="*/ 29496 h 4849548"/>
              <a:gd name="connsiteX1" fmla="*/ 12273595 w 16179660"/>
              <a:gd name="connsiteY1" fmla="*/ 0 h 4849548"/>
              <a:gd name="connsiteX2" fmla="*/ 12182878 w 16179660"/>
              <a:gd name="connsiteY2" fmla="*/ 4040086 h 4849548"/>
              <a:gd name="connsiteX3" fmla="*/ 2937 w 16179660"/>
              <a:gd name="connsiteY3" fmla="*/ 4098106 h 4849548"/>
              <a:gd name="connsiteX4" fmla="*/ 19913 w 16179660"/>
              <a:gd name="connsiteY4" fmla="*/ 499498 h 4849548"/>
              <a:gd name="connsiteX5" fmla="*/ 1656983 w 16179660"/>
              <a:gd name="connsiteY5" fmla="*/ 29496 h 4849548"/>
              <a:gd name="connsiteX0" fmla="*/ 1656983 w 16179660"/>
              <a:gd name="connsiteY0" fmla="*/ 252669 h 5072721"/>
              <a:gd name="connsiteX1" fmla="*/ 12273595 w 16179660"/>
              <a:gd name="connsiteY1" fmla="*/ 223173 h 5072721"/>
              <a:gd name="connsiteX2" fmla="*/ 12182878 w 16179660"/>
              <a:gd name="connsiteY2" fmla="*/ 4263259 h 5072721"/>
              <a:gd name="connsiteX3" fmla="*/ 2937 w 16179660"/>
              <a:gd name="connsiteY3" fmla="*/ 4321279 h 5072721"/>
              <a:gd name="connsiteX4" fmla="*/ 34662 w 16179660"/>
              <a:gd name="connsiteY4" fmla="*/ 0 h 5072721"/>
              <a:gd name="connsiteX5" fmla="*/ 1656983 w 16179660"/>
              <a:gd name="connsiteY5" fmla="*/ 252669 h 5072721"/>
              <a:gd name="connsiteX0" fmla="*/ 1622559 w 14253173"/>
              <a:gd name="connsiteY0" fmla="*/ 252669 h 4720693"/>
              <a:gd name="connsiteX1" fmla="*/ 12239171 w 14253173"/>
              <a:gd name="connsiteY1" fmla="*/ 223173 h 4720693"/>
              <a:gd name="connsiteX2" fmla="*/ 12148454 w 14253173"/>
              <a:gd name="connsiteY2" fmla="*/ 4263259 h 4720693"/>
              <a:gd name="connsiteX3" fmla="*/ 86500 w 14253173"/>
              <a:gd name="connsiteY3" fmla="*/ 4350775 h 4720693"/>
              <a:gd name="connsiteX4" fmla="*/ 238 w 14253173"/>
              <a:gd name="connsiteY4" fmla="*/ 0 h 4720693"/>
              <a:gd name="connsiteX5" fmla="*/ 1622559 w 14253173"/>
              <a:gd name="connsiteY5" fmla="*/ 252669 h 4720693"/>
              <a:gd name="connsiteX0" fmla="*/ 1622559 w 14253173"/>
              <a:gd name="connsiteY0" fmla="*/ 252669 h 4720693"/>
              <a:gd name="connsiteX1" fmla="*/ 12239171 w 14253173"/>
              <a:gd name="connsiteY1" fmla="*/ 223173 h 4720693"/>
              <a:gd name="connsiteX2" fmla="*/ 12148454 w 14253173"/>
              <a:gd name="connsiteY2" fmla="*/ 4263259 h 4720693"/>
              <a:gd name="connsiteX3" fmla="*/ 86500 w 14253173"/>
              <a:gd name="connsiteY3" fmla="*/ 4350775 h 4720693"/>
              <a:gd name="connsiteX4" fmla="*/ 238 w 14253173"/>
              <a:gd name="connsiteY4" fmla="*/ 0 h 4720693"/>
              <a:gd name="connsiteX5" fmla="*/ 1622559 w 14253173"/>
              <a:gd name="connsiteY5" fmla="*/ 252669 h 4720693"/>
              <a:gd name="connsiteX0" fmla="*/ 1622598 w 14253996"/>
              <a:gd name="connsiteY0" fmla="*/ 252669 h 4712915"/>
              <a:gd name="connsiteX1" fmla="*/ 12239210 w 14253996"/>
              <a:gd name="connsiteY1" fmla="*/ 223173 h 4712915"/>
              <a:gd name="connsiteX2" fmla="*/ 12148493 w 14253996"/>
              <a:gd name="connsiteY2" fmla="*/ 4263259 h 4712915"/>
              <a:gd name="connsiteX3" fmla="*/ 71790 w 14253996"/>
              <a:gd name="connsiteY3" fmla="*/ 4336027 h 4712915"/>
              <a:gd name="connsiteX4" fmla="*/ 277 w 14253996"/>
              <a:gd name="connsiteY4" fmla="*/ 0 h 4712915"/>
              <a:gd name="connsiteX5" fmla="*/ 1622598 w 14253996"/>
              <a:gd name="connsiteY5" fmla="*/ 252669 h 4712915"/>
              <a:gd name="connsiteX0" fmla="*/ 1578644 w 14210042"/>
              <a:gd name="connsiteY0" fmla="*/ 223172 h 4683418"/>
              <a:gd name="connsiteX1" fmla="*/ 12195256 w 14210042"/>
              <a:gd name="connsiteY1" fmla="*/ 193676 h 4683418"/>
              <a:gd name="connsiteX2" fmla="*/ 12104539 w 14210042"/>
              <a:gd name="connsiteY2" fmla="*/ 4233762 h 4683418"/>
              <a:gd name="connsiteX3" fmla="*/ 27836 w 14210042"/>
              <a:gd name="connsiteY3" fmla="*/ 4306530 h 4683418"/>
              <a:gd name="connsiteX4" fmla="*/ 569 w 14210042"/>
              <a:gd name="connsiteY4" fmla="*/ 0 h 4683418"/>
              <a:gd name="connsiteX5" fmla="*/ 1578644 w 14210042"/>
              <a:gd name="connsiteY5" fmla="*/ 223172 h 4683418"/>
              <a:gd name="connsiteX0" fmla="*/ 1578075 w 14209473"/>
              <a:gd name="connsiteY0" fmla="*/ 223172 h 4683418"/>
              <a:gd name="connsiteX1" fmla="*/ 12194687 w 14209473"/>
              <a:gd name="connsiteY1" fmla="*/ 193676 h 4683418"/>
              <a:gd name="connsiteX2" fmla="*/ 12103970 w 14209473"/>
              <a:gd name="connsiteY2" fmla="*/ 4233762 h 4683418"/>
              <a:gd name="connsiteX3" fmla="*/ 27267 w 14209473"/>
              <a:gd name="connsiteY3" fmla="*/ 4306530 h 4683418"/>
              <a:gd name="connsiteX4" fmla="*/ 0 w 14209473"/>
              <a:gd name="connsiteY4" fmla="*/ 0 h 4683418"/>
              <a:gd name="connsiteX5" fmla="*/ 1578075 w 14209473"/>
              <a:gd name="connsiteY5" fmla="*/ 223172 h 4683418"/>
              <a:gd name="connsiteX0" fmla="*/ 1578075 w 14209473"/>
              <a:gd name="connsiteY0" fmla="*/ 223172 h 4683418"/>
              <a:gd name="connsiteX1" fmla="*/ 12194687 w 14209473"/>
              <a:gd name="connsiteY1" fmla="*/ 193676 h 4683418"/>
              <a:gd name="connsiteX2" fmla="*/ 12103970 w 14209473"/>
              <a:gd name="connsiteY2" fmla="*/ 4233762 h 4683418"/>
              <a:gd name="connsiteX3" fmla="*/ 27267 w 14209473"/>
              <a:gd name="connsiteY3" fmla="*/ 4306530 h 4683418"/>
              <a:gd name="connsiteX4" fmla="*/ 0 w 14209473"/>
              <a:gd name="connsiteY4" fmla="*/ 0 h 4683418"/>
              <a:gd name="connsiteX5" fmla="*/ 1578075 w 14209473"/>
              <a:gd name="connsiteY5" fmla="*/ 223172 h 4683418"/>
              <a:gd name="connsiteX0" fmla="*/ 8701546 w 14209473"/>
              <a:gd name="connsiteY0" fmla="*/ 16694 h 4683418"/>
              <a:gd name="connsiteX1" fmla="*/ 12194687 w 14209473"/>
              <a:gd name="connsiteY1" fmla="*/ 193676 h 4683418"/>
              <a:gd name="connsiteX2" fmla="*/ 12103970 w 14209473"/>
              <a:gd name="connsiteY2" fmla="*/ 4233762 h 4683418"/>
              <a:gd name="connsiteX3" fmla="*/ 27267 w 14209473"/>
              <a:gd name="connsiteY3" fmla="*/ 4306530 h 4683418"/>
              <a:gd name="connsiteX4" fmla="*/ 0 w 14209473"/>
              <a:gd name="connsiteY4" fmla="*/ 0 h 4683418"/>
              <a:gd name="connsiteX5" fmla="*/ 8701546 w 14209473"/>
              <a:gd name="connsiteY5" fmla="*/ 16694 h 4683418"/>
              <a:gd name="connsiteX0" fmla="*/ 8701546 w 14209473"/>
              <a:gd name="connsiteY0" fmla="*/ 1945 h 4668669"/>
              <a:gd name="connsiteX1" fmla="*/ 12194687 w 14209473"/>
              <a:gd name="connsiteY1" fmla="*/ 178927 h 4668669"/>
              <a:gd name="connsiteX2" fmla="*/ 12103970 w 14209473"/>
              <a:gd name="connsiteY2" fmla="*/ 4219013 h 4668669"/>
              <a:gd name="connsiteX3" fmla="*/ 27267 w 14209473"/>
              <a:gd name="connsiteY3" fmla="*/ 4291781 h 4668669"/>
              <a:gd name="connsiteX4" fmla="*/ 0 w 14209473"/>
              <a:gd name="connsiteY4" fmla="*/ 0 h 4668669"/>
              <a:gd name="connsiteX5" fmla="*/ 8701546 w 14209473"/>
              <a:gd name="connsiteY5" fmla="*/ 1945 h 4668669"/>
              <a:gd name="connsiteX0" fmla="*/ 12182166 w 14209473"/>
              <a:gd name="connsiteY0" fmla="*/ 16694 h 4668669"/>
              <a:gd name="connsiteX1" fmla="*/ 12194687 w 14209473"/>
              <a:gd name="connsiteY1" fmla="*/ 178927 h 4668669"/>
              <a:gd name="connsiteX2" fmla="*/ 12103970 w 14209473"/>
              <a:gd name="connsiteY2" fmla="*/ 4219013 h 4668669"/>
              <a:gd name="connsiteX3" fmla="*/ 27267 w 14209473"/>
              <a:gd name="connsiteY3" fmla="*/ 4291781 h 4668669"/>
              <a:gd name="connsiteX4" fmla="*/ 0 w 14209473"/>
              <a:gd name="connsiteY4" fmla="*/ 0 h 4668669"/>
              <a:gd name="connsiteX5" fmla="*/ 12182166 w 14209473"/>
              <a:gd name="connsiteY5" fmla="*/ 16694 h 4668669"/>
              <a:gd name="connsiteX0" fmla="*/ 12182166 w 14180684"/>
              <a:gd name="connsiteY0" fmla="*/ 16694 h 4467237"/>
              <a:gd name="connsiteX1" fmla="*/ 12150442 w 14180684"/>
              <a:gd name="connsiteY1" fmla="*/ 4013508 h 4467237"/>
              <a:gd name="connsiteX2" fmla="*/ 12103970 w 14180684"/>
              <a:gd name="connsiteY2" fmla="*/ 4219013 h 4467237"/>
              <a:gd name="connsiteX3" fmla="*/ 27267 w 14180684"/>
              <a:gd name="connsiteY3" fmla="*/ 4291781 h 4467237"/>
              <a:gd name="connsiteX4" fmla="*/ 0 w 14180684"/>
              <a:gd name="connsiteY4" fmla="*/ 0 h 4467237"/>
              <a:gd name="connsiteX5" fmla="*/ 12182166 w 14180684"/>
              <a:gd name="connsiteY5" fmla="*/ 16694 h 4467237"/>
              <a:gd name="connsiteX0" fmla="*/ 12182166 w 12671202"/>
              <a:gd name="connsiteY0" fmla="*/ 16694 h 4467237"/>
              <a:gd name="connsiteX1" fmla="*/ 12150442 w 12671202"/>
              <a:gd name="connsiteY1" fmla="*/ 4013508 h 4467237"/>
              <a:gd name="connsiteX2" fmla="*/ 12103970 w 12671202"/>
              <a:gd name="connsiteY2" fmla="*/ 4219013 h 4467237"/>
              <a:gd name="connsiteX3" fmla="*/ 27267 w 12671202"/>
              <a:gd name="connsiteY3" fmla="*/ 4291781 h 4467237"/>
              <a:gd name="connsiteX4" fmla="*/ 0 w 12671202"/>
              <a:gd name="connsiteY4" fmla="*/ 0 h 4467237"/>
              <a:gd name="connsiteX5" fmla="*/ 12182166 w 12671202"/>
              <a:gd name="connsiteY5" fmla="*/ 16694 h 4467237"/>
              <a:gd name="connsiteX0" fmla="*/ 12182166 w 12972148"/>
              <a:gd name="connsiteY0" fmla="*/ 16694 h 4467237"/>
              <a:gd name="connsiteX1" fmla="*/ 12150442 w 12972148"/>
              <a:gd name="connsiteY1" fmla="*/ 4013508 h 4467237"/>
              <a:gd name="connsiteX2" fmla="*/ 12103970 w 12972148"/>
              <a:gd name="connsiteY2" fmla="*/ 4219013 h 4467237"/>
              <a:gd name="connsiteX3" fmla="*/ 27267 w 12972148"/>
              <a:gd name="connsiteY3" fmla="*/ 4291781 h 4467237"/>
              <a:gd name="connsiteX4" fmla="*/ 0 w 12972148"/>
              <a:gd name="connsiteY4" fmla="*/ 0 h 4467237"/>
              <a:gd name="connsiteX5" fmla="*/ 12182166 w 12972148"/>
              <a:gd name="connsiteY5" fmla="*/ 16694 h 4467237"/>
              <a:gd name="connsiteX0" fmla="*/ 12182166 w 12618536"/>
              <a:gd name="connsiteY0" fmla="*/ 16694 h 4467237"/>
              <a:gd name="connsiteX1" fmla="*/ 12150442 w 12618536"/>
              <a:gd name="connsiteY1" fmla="*/ 4013508 h 4467237"/>
              <a:gd name="connsiteX2" fmla="*/ 12103970 w 12618536"/>
              <a:gd name="connsiteY2" fmla="*/ 4219013 h 4467237"/>
              <a:gd name="connsiteX3" fmla="*/ 27267 w 12618536"/>
              <a:gd name="connsiteY3" fmla="*/ 4291781 h 4467237"/>
              <a:gd name="connsiteX4" fmla="*/ 0 w 12618536"/>
              <a:gd name="connsiteY4" fmla="*/ 0 h 4467237"/>
              <a:gd name="connsiteX5" fmla="*/ 12182166 w 12618536"/>
              <a:gd name="connsiteY5" fmla="*/ 16694 h 4467237"/>
              <a:gd name="connsiteX0" fmla="*/ 12182166 w 12182166"/>
              <a:gd name="connsiteY0" fmla="*/ 16694 h 4351700"/>
              <a:gd name="connsiteX1" fmla="*/ 12150442 w 12182166"/>
              <a:gd name="connsiteY1" fmla="*/ 4013508 h 4351700"/>
              <a:gd name="connsiteX2" fmla="*/ 6352099 w 12182166"/>
              <a:gd name="connsiteY2" fmla="*/ 2803168 h 4351700"/>
              <a:gd name="connsiteX3" fmla="*/ 27267 w 12182166"/>
              <a:gd name="connsiteY3" fmla="*/ 4291781 h 4351700"/>
              <a:gd name="connsiteX4" fmla="*/ 0 w 12182166"/>
              <a:gd name="connsiteY4" fmla="*/ 0 h 4351700"/>
              <a:gd name="connsiteX5" fmla="*/ 12182166 w 12182166"/>
              <a:gd name="connsiteY5" fmla="*/ 16694 h 4351700"/>
              <a:gd name="connsiteX0" fmla="*/ 12182166 w 12194687"/>
              <a:gd name="connsiteY0" fmla="*/ 16694 h 4350591"/>
              <a:gd name="connsiteX1" fmla="*/ 12194687 w 12194687"/>
              <a:gd name="connsiteY1" fmla="*/ 4264231 h 4350591"/>
              <a:gd name="connsiteX2" fmla="*/ 6352099 w 12194687"/>
              <a:gd name="connsiteY2" fmla="*/ 2803168 h 4350591"/>
              <a:gd name="connsiteX3" fmla="*/ 27267 w 12194687"/>
              <a:gd name="connsiteY3" fmla="*/ 4291781 h 4350591"/>
              <a:gd name="connsiteX4" fmla="*/ 0 w 12194687"/>
              <a:gd name="connsiteY4" fmla="*/ 0 h 4350591"/>
              <a:gd name="connsiteX5" fmla="*/ 12182166 w 12194687"/>
              <a:gd name="connsiteY5" fmla="*/ 16694 h 4350591"/>
              <a:gd name="connsiteX0" fmla="*/ 12158475 w 12170996"/>
              <a:gd name="connsiteY0" fmla="*/ 1946 h 4335843"/>
              <a:gd name="connsiteX1" fmla="*/ 12170996 w 12170996"/>
              <a:gd name="connsiteY1" fmla="*/ 4249483 h 4335843"/>
              <a:gd name="connsiteX2" fmla="*/ 6328408 w 12170996"/>
              <a:gd name="connsiteY2" fmla="*/ 2788420 h 4335843"/>
              <a:gd name="connsiteX3" fmla="*/ 3576 w 12170996"/>
              <a:gd name="connsiteY3" fmla="*/ 4277033 h 4335843"/>
              <a:gd name="connsiteX4" fmla="*/ 5805 w 12170996"/>
              <a:gd name="connsiteY4" fmla="*/ 0 h 4335843"/>
              <a:gd name="connsiteX5" fmla="*/ 12158475 w 12170996"/>
              <a:gd name="connsiteY5" fmla="*/ 1946 h 4335843"/>
              <a:gd name="connsiteX0" fmla="*/ 12158475 w 12170996"/>
              <a:gd name="connsiteY0" fmla="*/ 0 h 4333897"/>
              <a:gd name="connsiteX1" fmla="*/ 12170996 w 12170996"/>
              <a:gd name="connsiteY1" fmla="*/ 4247537 h 4333897"/>
              <a:gd name="connsiteX2" fmla="*/ 6328408 w 12170996"/>
              <a:gd name="connsiteY2" fmla="*/ 2786474 h 4333897"/>
              <a:gd name="connsiteX3" fmla="*/ 3576 w 12170996"/>
              <a:gd name="connsiteY3" fmla="*/ 4275087 h 4333897"/>
              <a:gd name="connsiteX4" fmla="*/ 5805 w 12170996"/>
              <a:gd name="connsiteY4" fmla="*/ 27550 h 4333897"/>
              <a:gd name="connsiteX5" fmla="*/ 12158475 w 12170996"/>
              <a:gd name="connsiteY5" fmla="*/ 0 h 4333897"/>
              <a:gd name="connsiteX0" fmla="*/ 12158475 w 12170996"/>
              <a:gd name="connsiteY0" fmla="*/ 0 h 4377156"/>
              <a:gd name="connsiteX1" fmla="*/ 12170996 w 12170996"/>
              <a:gd name="connsiteY1" fmla="*/ 4247537 h 4377156"/>
              <a:gd name="connsiteX2" fmla="*/ 6328408 w 12170996"/>
              <a:gd name="connsiteY2" fmla="*/ 2786474 h 4377156"/>
              <a:gd name="connsiteX3" fmla="*/ 3576 w 12170996"/>
              <a:gd name="connsiteY3" fmla="*/ 4319332 h 4377156"/>
              <a:gd name="connsiteX4" fmla="*/ 5805 w 12170996"/>
              <a:gd name="connsiteY4" fmla="*/ 27550 h 4377156"/>
              <a:gd name="connsiteX5" fmla="*/ 12158475 w 12170996"/>
              <a:gd name="connsiteY5" fmla="*/ 0 h 4377156"/>
              <a:gd name="connsiteX0" fmla="*/ 12154899 w 12167420"/>
              <a:gd name="connsiteY0" fmla="*/ 0 h 4319332"/>
              <a:gd name="connsiteX1" fmla="*/ 12167420 w 12167420"/>
              <a:gd name="connsiteY1" fmla="*/ 4247537 h 4319332"/>
              <a:gd name="connsiteX2" fmla="*/ 6324832 w 12167420"/>
              <a:gd name="connsiteY2" fmla="*/ 2786474 h 4319332"/>
              <a:gd name="connsiteX3" fmla="*/ 0 w 12167420"/>
              <a:gd name="connsiteY3" fmla="*/ 4319332 h 4319332"/>
              <a:gd name="connsiteX4" fmla="*/ 2229 w 12167420"/>
              <a:gd name="connsiteY4" fmla="*/ 27550 h 4319332"/>
              <a:gd name="connsiteX5" fmla="*/ 12154899 w 12167420"/>
              <a:gd name="connsiteY5" fmla="*/ 0 h 4319332"/>
              <a:gd name="connsiteX0" fmla="*/ 12154899 w 12167420"/>
              <a:gd name="connsiteY0" fmla="*/ 0 h 4319332"/>
              <a:gd name="connsiteX1" fmla="*/ 12167420 w 12167420"/>
              <a:gd name="connsiteY1" fmla="*/ 4247537 h 4319332"/>
              <a:gd name="connsiteX2" fmla="*/ 6324832 w 12167420"/>
              <a:gd name="connsiteY2" fmla="*/ 2786474 h 4319332"/>
              <a:gd name="connsiteX3" fmla="*/ 0 w 12167420"/>
              <a:gd name="connsiteY3" fmla="*/ 4319332 h 4319332"/>
              <a:gd name="connsiteX4" fmla="*/ 2229 w 12167420"/>
              <a:gd name="connsiteY4" fmla="*/ 27550 h 4319332"/>
              <a:gd name="connsiteX5" fmla="*/ 12154899 w 12167420"/>
              <a:gd name="connsiteY5" fmla="*/ 0 h 4319332"/>
              <a:gd name="connsiteX0" fmla="*/ 12154899 w 12167420"/>
              <a:gd name="connsiteY0" fmla="*/ 0 h 4319332"/>
              <a:gd name="connsiteX1" fmla="*/ 12167420 w 12167420"/>
              <a:gd name="connsiteY1" fmla="*/ 4247537 h 4319332"/>
              <a:gd name="connsiteX2" fmla="*/ 6059361 w 12167420"/>
              <a:gd name="connsiteY2" fmla="*/ 2889712 h 4319332"/>
              <a:gd name="connsiteX3" fmla="*/ 0 w 12167420"/>
              <a:gd name="connsiteY3" fmla="*/ 4319332 h 4319332"/>
              <a:gd name="connsiteX4" fmla="*/ 2229 w 12167420"/>
              <a:gd name="connsiteY4" fmla="*/ 27550 h 4319332"/>
              <a:gd name="connsiteX5" fmla="*/ 12154899 w 12167420"/>
              <a:gd name="connsiteY5" fmla="*/ 0 h 4319332"/>
              <a:gd name="connsiteX0" fmla="*/ 12154899 w 12167420"/>
              <a:gd name="connsiteY0" fmla="*/ 0 h 4407822"/>
              <a:gd name="connsiteX1" fmla="*/ 12167420 w 12167420"/>
              <a:gd name="connsiteY1" fmla="*/ 4247537 h 4407822"/>
              <a:gd name="connsiteX2" fmla="*/ 6059361 w 12167420"/>
              <a:gd name="connsiteY2" fmla="*/ 2889712 h 4407822"/>
              <a:gd name="connsiteX3" fmla="*/ 0 w 12167420"/>
              <a:gd name="connsiteY3" fmla="*/ 4407822 h 4407822"/>
              <a:gd name="connsiteX4" fmla="*/ 2229 w 12167420"/>
              <a:gd name="connsiteY4" fmla="*/ 27550 h 4407822"/>
              <a:gd name="connsiteX5" fmla="*/ 12154899 w 12167420"/>
              <a:gd name="connsiteY5" fmla="*/ 0 h 4407822"/>
              <a:gd name="connsiteX0" fmla="*/ 12154899 w 12167420"/>
              <a:gd name="connsiteY0" fmla="*/ 1947 h 4409769"/>
              <a:gd name="connsiteX1" fmla="*/ 12167420 w 12167420"/>
              <a:gd name="connsiteY1" fmla="*/ 4249484 h 4409769"/>
              <a:gd name="connsiteX2" fmla="*/ 6059361 w 12167420"/>
              <a:gd name="connsiteY2" fmla="*/ 2891659 h 4409769"/>
              <a:gd name="connsiteX3" fmla="*/ 0 w 12167420"/>
              <a:gd name="connsiteY3" fmla="*/ 4409769 h 4409769"/>
              <a:gd name="connsiteX4" fmla="*/ 2229 w 12167420"/>
              <a:gd name="connsiteY4" fmla="*/ 0 h 4409769"/>
              <a:gd name="connsiteX5" fmla="*/ 12154899 w 12167420"/>
              <a:gd name="connsiteY5" fmla="*/ 1947 h 4409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67420" h="4409769">
                <a:moveTo>
                  <a:pt x="12154899" y="1947"/>
                </a:moveTo>
                <a:cubicBezTo>
                  <a:pt x="12159073" y="1417793"/>
                  <a:pt x="12163246" y="2833638"/>
                  <a:pt x="12167420" y="4249484"/>
                </a:cubicBezTo>
                <a:cubicBezTo>
                  <a:pt x="10383016" y="3320336"/>
                  <a:pt x="8087264" y="2864945"/>
                  <a:pt x="6059361" y="2891659"/>
                </a:cubicBezTo>
                <a:cubicBezTo>
                  <a:pt x="4031458" y="2918373"/>
                  <a:pt x="1268512" y="3392131"/>
                  <a:pt x="0" y="4409769"/>
                </a:cubicBezTo>
                <a:cubicBezTo>
                  <a:pt x="5659" y="2089355"/>
                  <a:pt x="11318" y="1229033"/>
                  <a:pt x="2229" y="0"/>
                </a:cubicBezTo>
                <a:lnTo>
                  <a:pt x="12154899" y="1947"/>
                </a:lnTo>
                <a:close/>
              </a:path>
            </a:pathLst>
          </a:custGeom>
        </p:spPr>
        <p:txBody>
          <a:bodyPr anchor="ctr"/>
          <a:lstStyle>
            <a:lvl1pPr algn="ctr">
              <a:defRPr baseline="0">
                <a:solidFill>
                  <a:srgbClr val="6D6E6C"/>
                </a:solidFill>
              </a:defRPr>
            </a:lvl1pPr>
          </a:lstStyle>
          <a:p>
            <a:r>
              <a:rPr lang="en-US" dirty="0"/>
              <a:t>Click to add photo </a:t>
            </a:r>
          </a:p>
        </p:txBody>
      </p:sp>
      <p:sp>
        <p:nvSpPr>
          <p:cNvPr id="26" name="Oval 25"/>
          <p:cNvSpPr/>
          <p:nvPr userDrawn="1"/>
        </p:nvSpPr>
        <p:spPr>
          <a:xfrm flipH="1">
            <a:off x="10837179" y="5366257"/>
            <a:ext cx="1103834" cy="1103834"/>
          </a:xfrm>
          <a:prstGeom prst="ellipse">
            <a:avLst/>
          </a:pr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26"/>
          <p:cNvSpPr/>
          <p:nvPr userDrawn="1"/>
        </p:nvSpPr>
        <p:spPr>
          <a:xfrm flipH="1">
            <a:off x="3787" y="2819305"/>
            <a:ext cx="12173465" cy="4043593"/>
          </a:xfrm>
          <a:custGeom>
            <a:avLst/>
            <a:gdLst>
              <a:gd name="connsiteX0" fmla="*/ 6058389 w 12173465"/>
              <a:gd name="connsiteY0" fmla="*/ 0 h 4043593"/>
              <a:gd name="connsiteX1" fmla="*/ 150546 w 12173465"/>
              <a:gd name="connsiteY1" fmla="*/ 1318071 h 4043593"/>
              <a:gd name="connsiteX2" fmla="*/ 0 w 12173465"/>
              <a:gd name="connsiteY2" fmla="*/ 1413314 h 4043593"/>
              <a:gd name="connsiteX3" fmla="*/ 0 w 12173465"/>
              <a:gd name="connsiteY3" fmla="*/ 4043593 h 4043593"/>
              <a:gd name="connsiteX4" fmla="*/ 12173465 w 12173465"/>
              <a:gd name="connsiteY4" fmla="*/ 4043593 h 4043593"/>
              <a:gd name="connsiteX5" fmla="*/ 12173465 w 12173465"/>
              <a:gd name="connsiteY5" fmla="*/ 1449177 h 4043593"/>
              <a:gd name="connsiteX6" fmla="*/ 11966232 w 12173465"/>
              <a:gd name="connsiteY6" fmla="*/ 1318071 h 4043593"/>
              <a:gd name="connsiteX7" fmla="*/ 6058389 w 12173465"/>
              <a:gd name="connsiteY7" fmla="*/ 0 h 4043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73465" h="4043593">
                <a:moveTo>
                  <a:pt x="6058389" y="0"/>
                </a:moveTo>
                <a:cubicBezTo>
                  <a:pt x="3679934" y="0"/>
                  <a:pt x="1554793" y="513092"/>
                  <a:pt x="150546" y="1318071"/>
                </a:cubicBezTo>
                <a:lnTo>
                  <a:pt x="0" y="1413314"/>
                </a:lnTo>
                <a:lnTo>
                  <a:pt x="0" y="4043593"/>
                </a:lnTo>
                <a:lnTo>
                  <a:pt x="12173465" y="4043593"/>
                </a:lnTo>
                <a:lnTo>
                  <a:pt x="12173465" y="1449177"/>
                </a:lnTo>
                <a:lnTo>
                  <a:pt x="11966232" y="1318071"/>
                </a:lnTo>
                <a:cubicBezTo>
                  <a:pt x="10561984" y="513092"/>
                  <a:pt x="8436844" y="0"/>
                  <a:pt x="6058389" y="0"/>
                </a:cubicBezTo>
                <a:close/>
              </a:path>
            </a:pathLst>
          </a:custGeom>
          <a:solidFill>
            <a:srgbClr val="EA1D7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Oval 27"/>
          <p:cNvSpPr/>
          <p:nvPr userDrawn="1"/>
        </p:nvSpPr>
        <p:spPr>
          <a:xfrm flipH="1">
            <a:off x="11236788" y="3644146"/>
            <a:ext cx="585273" cy="626876"/>
          </a:xfrm>
          <a:prstGeom prst="ellipse">
            <a:avLst/>
          </a:prstGeom>
          <a:solidFill>
            <a:srgbClr val="16A8D3">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Arc 31"/>
          <p:cNvSpPr/>
          <p:nvPr userDrawn="1"/>
        </p:nvSpPr>
        <p:spPr>
          <a:xfrm>
            <a:off x="-274058" y="3098207"/>
            <a:ext cx="13412102" cy="4572000"/>
          </a:xfrm>
          <a:prstGeom prst="arc">
            <a:avLst>
              <a:gd name="adj1" fmla="val 11191005"/>
              <a:gd name="adj2" fmla="val 20906242"/>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3" name="Oval 32"/>
          <p:cNvSpPr/>
          <p:nvPr userDrawn="1"/>
        </p:nvSpPr>
        <p:spPr>
          <a:xfrm flipH="1">
            <a:off x="-231609" y="3506998"/>
            <a:ext cx="1031231" cy="1031231"/>
          </a:xfrm>
          <a:prstGeom prst="ellipse">
            <a:avLst/>
          </a:prstGeom>
          <a:solidFill>
            <a:srgbClr val="B6BD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4" name="Straight Connector 33"/>
          <p:cNvCxnSpPr/>
          <p:nvPr userDrawn="1"/>
        </p:nvCxnSpPr>
        <p:spPr>
          <a:xfrm flipH="1">
            <a:off x="332508" y="4442958"/>
            <a:ext cx="1162864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5" name="Text Placeholder 84"/>
          <p:cNvSpPr>
            <a:spLocks noGrp="1"/>
          </p:cNvSpPr>
          <p:nvPr>
            <p:ph type="body" sz="quarter" idx="25" hasCustomPrompt="1"/>
          </p:nvPr>
        </p:nvSpPr>
        <p:spPr>
          <a:xfrm>
            <a:off x="332508" y="4612984"/>
            <a:ext cx="11545518" cy="633861"/>
          </a:xfrm>
        </p:spPr>
        <p:txBody>
          <a:bodyPr anchor="ctr">
            <a:normAutofit/>
          </a:bodyPr>
          <a:lstStyle>
            <a:lvl1pPr marL="0" indent="0" algn="ctr">
              <a:buNone/>
              <a:defRPr sz="3000">
                <a:solidFill>
                  <a:schemeClr val="bg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 heading</a:t>
            </a:r>
          </a:p>
        </p:txBody>
      </p:sp>
      <p:sp>
        <p:nvSpPr>
          <p:cNvPr id="36" name="Text Placeholder 74"/>
          <p:cNvSpPr>
            <a:spLocks noGrp="1"/>
          </p:cNvSpPr>
          <p:nvPr>
            <p:ph type="body" sz="quarter" idx="20" hasCustomPrompt="1"/>
          </p:nvPr>
        </p:nvSpPr>
        <p:spPr>
          <a:xfrm>
            <a:off x="332508" y="3642949"/>
            <a:ext cx="11545518" cy="629984"/>
          </a:xfrm>
        </p:spPr>
        <p:txBody>
          <a:bodyPr>
            <a:noAutofit/>
          </a:bodyPr>
          <a:lstStyle>
            <a:lvl1pPr marL="0" indent="0" algn="ctr">
              <a:buNone/>
              <a:defRPr sz="3600">
                <a:solidFill>
                  <a:schemeClr val="bg1"/>
                </a:solidFill>
                <a:latin typeface="+mj-lt"/>
              </a:defRPr>
            </a:lvl1pPr>
            <a:lvl2pPr>
              <a:defRPr sz="3600"/>
            </a:lvl2pPr>
            <a:lvl3pPr>
              <a:defRPr sz="3600"/>
            </a:lvl3pPr>
            <a:lvl4pPr>
              <a:defRPr sz="3600"/>
            </a:lvl4pPr>
            <a:lvl5pPr>
              <a:defRPr sz="3600"/>
            </a:lvl5pPr>
          </a:lstStyle>
          <a:p>
            <a:pPr lvl="0"/>
            <a:r>
              <a:rPr lang="en-US" dirty="0"/>
              <a:t>TITLE</a:t>
            </a:r>
          </a:p>
        </p:txBody>
      </p:sp>
      <p:pic>
        <p:nvPicPr>
          <p:cNvPr id="39" name="Picture 38"/>
          <p:cNvPicPr>
            <a:picLocks noChangeAspect="1"/>
          </p:cNvPicPr>
          <p:nvPr userDrawn="1"/>
        </p:nvPicPr>
        <p:blipFill>
          <a:blip r:embed="rId2">
            <a:extLst>
              <a:ext uri="{28A0092B-C50C-407E-A947-70E740481C1C}">
                <a14:useLocalDpi xmlns:a14="http://schemas.microsoft.com/office/drawing/2010/main" val="0"/>
              </a:ext>
            </a:extLst>
          </a:blip>
          <a:srcRect l="30130" b="88028"/>
          <a:stretch>
            <a:fillRect/>
          </a:stretch>
        </p:blipFill>
        <p:spPr>
          <a:xfrm flipH="1">
            <a:off x="7603251" y="6070975"/>
            <a:ext cx="4519066" cy="774338"/>
          </a:xfrm>
          <a:custGeom>
            <a:avLst/>
            <a:gdLst>
              <a:gd name="connsiteX0" fmla="*/ 4519066 w 4519066"/>
              <a:gd name="connsiteY0" fmla="*/ 0 h 774338"/>
              <a:gd name="connsiteX1" fmla="*/ 0 w 4519066"/>
              <a:gd name="connsiteY1" fmla="*/ 0 h 774338"/>
              <a:gd name="connsiteX2" fmla="*/ 0 w 4519066"/>
              <a:gd name="connsiteY2" fmla="*/ 774338 h 774338"/>
              <a:gd name="connsiteX3" fmla="*/ 4519066 w 4519066"/>
              <a:gd name="connsiteY3" fmla="*/ 774338 h 774338"/>
            </a:gdLst>
            <a:ahLst/>
            <a:cxnLst>
              <a:cxn ang="0">
                <a:pos x="connsiteX0" y="connsiteY0"/>
              </a:cxn>
              <a:cxn ang="0">
                <a:pos x="connsiteX1" y="connsiteY1"/>
              </a:cxn>
              <a:cxn ang="0">
                <a:pos x="connsiteX2" y="connsiteY2"/>
              </a:cxn>
              <a:cxn ang="0">
                <a:pos x="connsiteX3" y="connsiteY3"/>
              </a:cxn>
            </a:cxnLst>
            <a:rect l="l" t="t" r="r" b="b"/>
            <a:pathLst>
              <a:path w="4519066" h="774338">
                <a:moveTo>
                  <a:pt x="4519066" y="0"/>
                </a:moveTo>
                <a:lnTo>
                  <a:pt x="0" y="0"/>
                </a:lnTo>
                <a:lnTo>
                  <a:pt x="0" y="774338"/>
                </a:lnTo>
                <a:lnTo>
                  <a:pt x="4519066" y="774338"/>
                </a:lnTo>
                <a:close/>
              </a:path>
            </a:pathLst>
          </a:custGeom>
        </p:spPr>
      </p:pic>
      <p:pic>
        <p:nvPicPr>
          <p:cNvPr id="40" name="Picture 39"/>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6554382" flipH="1">
            <a:off x="-378027" y="6325454"/>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
        <p:nvSpPr>
          <p:cNvPr id="41" name="テキスト プレースホルダー 36"/>
          <p:cNvSpPr txBox="1">
            <a:spLocks/>
          </p:cNvSpPr>
          <p:nvPr userDrawn="1"/>
        </p:nvSpPr>
        <p:spPr bwMode="auto">
          <a:xfrm>
            <a:off x="496900"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buFontTx/>
              <a:buNone/>
            </a:pPr>
            <a:r>
              <a:rPr lang="en-US" altLang="ja-JP" sz="1100" b="1" dirty="0">
                <a:solidFill>
                  <a:schemeClr val="bg1"/>
                </a:solidFill>
                <a:latin typeface="Calibri" charset="0"/>
              </a:rPr>
              <a:t>promoting refugee &amp; migrant integration through education</a:t>
            </a:r>
            <a:endParaRPr kumimoji="1" lang="ja-JP" altLang="en-US" sz="1100" dirty="0">
              <a:solidFill>
                <a:schemeClr val="bg1"/>
              </a:solidFill>
              <a:latin typeface="Calibri" charset="0"/>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Divider slide - BLUE">
    <p:spTree>
      <p:nvGrpSpPr>
        <p:cNvPr id="1" name=""/>
        <p:cNvGrpSpPr/>
        <p:nvPr/>
      </p:nvGrpSpPr>
      <p:grpSpPr>
        <a:xfrm>
          <a:off x="0" y="0"/>
          <a:ext cx="0" cy="0"/>
          <a:chOff x="0" y="0"/>
          <a:chExt cx="0" cy="0"/>
        </a:xfrm>
      </p:grpSpPr>
      <p:sp>
        <p:nvSpPr>
          <p:cNvPr id="34" name="Freeform 33"/>
          <p:cNvSpPr/>
          <p:nvPr userDrawn="1"/>
        </p:nvSpPr>
        <p:spPr>
          <a:xfrm>
            <a:off x="1" y="-2"/>
            <a:ext cx="7807920" cy="6858002"/>
          </a:xfrm>
          <a:custGeom>
            <a:avLst/>
            <a:gdLst>
              <a:gd name="connsiteX0" fmla="*/ 0 w 7807920"/>
              <a:gd name="connsiteY0" fmla="*/ 0 h 6858002"/>
              <a:gd name="connsiteX1" fmla="*/ 6538515 w 7807920"/>
              <a:gd name="connsiteY1" fmla="*/ 0 h 6858002"/>
              <a:gd name="connsiteX2" fmla="*/ 6572007 w 7807920"/>
              <a:gd name="connsiteY2" fmla="*/ 35129 h 6858002"/>
              <a:gd name="connsiteX3" fmla="*/ 7807920 w 7807920"/>
              <a:gd name="connsiteY3" fmla="*/ 3233967 h 6858002"/>
              <a:gd name="connsiteX4" fmla="*/ 6249254 w 7807920"/>
              <a:gd name="connsiteY4" fmla="*/ 6755559 h 6858002"/>
              <a:gd name="connsiteX5" fmla="*/ 6130989 w 7807920"/>
              <a:gd name="connsiteY5" fmla="*/ 6858002 h 6858002"/>
              <a:gd name="connsiteX6" fmla="*/ 0 w 7807920"/>
              <a:gd name="connsiteY6" fmla="*/ 6858002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07920" h="6858002">
                <a:moveTo>
                  <a:pt x="0" y="0"/>
                </a:moveTo>
                <a:lnTo>
                  <a:pt x="6538515" y="0"/>
                </a:lnTo>
                <a:lnTo>
                  <a:pt x="6572007" y="35129"/>
                </a:lnTo>
                <a:cubicBezTo>
                  <a:pt x="7339900" y="880001"/>
                  <a:pt x="7807920" y="2002328"/>
                  <a:pt x="7807920" y="3233967"/>
                </a:cubicBezTo>
                <a:cubicBezTo>
                  <a:pt x="7807920" y="4629825"/>
                  <a:pt x="7206775" y="5885278"/>
                  <a:pt x="6249254" y="6755559"/>
                </a:cubicBezTo>
                <a:lnTo>
                  <a:pt x="6130989" y="6858002"/>
                </a:lnTo>
                <a:lnTo>
                  <a:pt x="0" y="6858002"/>
                </a:lnTo>
                <a:close/>
              </a:path>
            </a:pathLst>
          </a:custGeom>
          <a:solidFill>
            <a:srgbClr val="16A8D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Text Placeholder 12"/>
          <p:cNvSpPr>
            <a:spLocks noGrp="1"/>
          </p:cNvSpPr>
          <p:nvPr>
            <p:ph type="body" sz="quarter" idx="11" hasCustomPrompt="1"/>
          </p:nvPr>
        </p:nvSpPr>
        <p:spPr>
          <a:xfrm>
            <a:off x="552835" y="3583517"/>
            <a:ext cx="6491432" cy="2654302"/>
          </a:xfrm>
        </p:spPr>
        <p:txBody>
          <a:bodyPr anchor="ctr">
            <a:no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4800">
                <a:solidFill>
                  <a:schemeClr val="bg1"/>
                </a:solidFill>
                <a:latin typeface="+mj-lt"/>
              </a:defRPr>
            </a:lvl1pPr>
            <a:lvl2pPr marL="457200" indent="0">
              <a:buNone/>
              <a:defRPr sz="12000"/>
            </a:lvl2pPr>
            <a:lvl3pPr marL="914400" indent="0">
              <a:buNone/>
              <a:defRPr sz="12000"/>
            </a:lvl3pPr>
            <a:lvl4pPr marL="1371600" indent="0">
              <a:buNone/>
              <a:defRPr sz="12000"/>
            </a:lvl4pPr>
            <a:lvl5pPr marL="1828800" indent="0">
              <a:buNone/>
              <a:defRPr sz="12000"/>
            </a:lvl5pPr>
          </a:lstStyle>
          <a:p>
            <a:pPr lvl="0"/>
            <a:r>
              <a:rPr lang="en-US" dirty="0"/>
              <a:t>TITLE</a:t>
            </a:r>
          </a:p>
        </p:txBody>
      </p:sp>
      <p:pic>
        <p:nvPicPr>
          <p:cNvPr id="46" name="Picture 45"/>
          <p:cNvPicPr>
            <a:picLocks noChangeAspect="1"/>
          </p:cNvPicPr>
          <p:nvPr userDrawn="1"/>
        </p:nvPicPr>
        <p:blipFill>
          <a:blip r:embed="rId2">
            <a:extLst>
              <a:ext uri="{28A0092B-C50C-407E-A947-70E740481C1C}">
                <a14:useLocalDpi xmlns:a14="http://schemas.microsoft.com/office/drawing/2010/main" val="0"/>
              </a:ext>
            </a:extLst>
          </a:blip>
          <a:srcRect l="25331" t="51986"/>
          <a:stretch>
            <a:fillRect/>
          </a:stretch>
        </p:blipFill>
        <p:spPr>
          <a:xfrm>
            <a:off x="0" y="-8420"/>
            <a:ext cx="4829498" cy="3105456"/>
          </a:xfrm>
          <a:custGeom>
            <a:avLst/>
            <a:gdLst>
              <a:gd name="connsiteX0" fmla="*/ 0 w 4829498"/>
              <a:gd name="connsiteY0" fmla="*/ 0 h 3105456"/>
              <a:gd name="connsiteX1" fmla="*/ 4829498 w 4829498"/>
              <a:gd name="connsiteY1" fmla="*/ 0 h 3105456"/>
              <a:gd name="connsiteX2" fmla="*/ 4829498 w 4829498"/>
              <a:gd name="connsiteY2" fmla="*/ 3105456 h 3105456"/>
              <a:gd name="connsiteX3" fmla="*/ 0 w 4829498"/>
              <a:gd name="connsiteY3" fmla="*/ 3105456 h 3105456"/>
            </a:gdLst>
            <a:ahLst/>
            <a:cxnLst>
              <a:cxn ang="0">
                <a:pos x="connsiteX0" y="connsiteY0"/>
              </a:cxn>
              <a:cxn ang="0">
                <a:pos x="connsiteX1" y="connsiteY1"/>
              </a:cxn>
              <a:cxn ang="0">
                <a:pos x="connsiteX2" y="connsiteY2"/>
              </a:cxn>
              <a:cxn ang="0">
                <a:pos x="connsiteX3" y="connsiteY3"/>
              </a:cxn>
            </a:cxnLst>
            <a:rect l="l" t="t" r="r" b="b"/>
            <a:pathLst>
              <a:path w="4829498" h="3105456">
                <a:moveTo>
                  <a:pt x="0" y="0"/>
                </a:moveTo>
                <a:lnTo>
                  <a:pt x="4829498" y="0"/>
                </a:lnTo>
                <a:lnTo>
                  <a:pt x="4829498" y="3105456"/>
                </a:lnTo>
                <a:lnTo>
                  <a:pt x="0" y="3105456"/>
                </a:lnTo>
                <a:close/>
              </a:path>
            </a:pathLst>
          </a:custGeom>
        </p:spPr>
      </p:pic>
      <p:sp>
        <p:nvSpPr>
          <p:cNvPr id="33" name="Arc 32"/>
          <p:cNvSpPr/>
          <p:nvPr userDrawn="1"/>
        </p:nvSpPr>
        <p:spPr>
          <a:xfrm rot="11814902" flipH="1">
            <a:off x="-812362" y="-1784731"/>
            <a:ext cx="9239667" cy="9239667"/>
          </a:xfrm>
          <a:prstGeom prst="arc">
            <a:avLst>
              <a:gd name="adj1" fmla="val 18971973"/>
              <a:gd name="adj2" fmla="val 323598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5" name="Freeform 34"/>
          <p:cNvSpPr/>
          <p:nvPr userDrawn="1"/>
        </p:nvSpPr>
        <p:spPr>
          <a:xfrm>
            <a:off x="5889556" y="-8419"/>
            <a:ext cx="2204886" cy="1696808"/>
          </a:xfrm>
          <a:custGeom>
            <a:avLst/>
            <a:gdLst>
              <a:gd name="connsiteX0" fmla="*/ 174902 w 2204886"/>
              <a:gd name="connsiteY0" fmla="*/ 0 h 1696808"/>
              <a:gd name="connsiteX1" fmla="*/ 2029985 w 2204886"/>
              <a:gd name="connsiteY1" fmla="*/ 0 h 1696808"/>
              <a:gd name="connsiteX2" fmla="*/ 2071827 w 2204886"/>
              <a:gd name="connsiteY2" fmla="*/ 68875 h 1696808"/>
              <a:gd name="connsiteX3" fmla="*/ 2204886 w 2204886"/>
              <a:gd name="connsiteY3" fmla="*/ 594365 h 1696808"/>
              <a:gd name="connsiteX4" fmla="*/ 1102443 w 2204886"/>
              <a:gd name="connsiteY4" fmla="*/ 1696808 h 1696808"/>
              <a:gd name="connsiteX5" fmla="*/ 0 w 2204886"/>
              <a:gd name="connsiteY5" fmla="*/ 594365 h 1696808"/>
              <a:gd name="connsiteX6" fmla="*/ 133059 w 2204886"/>
              <a:gd name="connsiteY6" fmla="*/ 68875 h 1696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04886" h="1696808">
                <a:moveTo>
                  <a:pt x="174902" y="0"/>
                </a:moveTo>
                <a:lnTo>
                  <a:pt x="2029985" y="0"/>
                </a:lnTo>
                <a:lnTo>
                  <a:pt x="2071827" y="68875"/>
                </a:lnTo>
                <a:cubicBezTo>
                  <a:pt x="2156685" y="225084"/>
                  <a:pt x="2204886" y="404096"/>
                  <a:pt x="2204886" y="594365"/>
                </a:cubicBezTo>
                <a:cubicBezTo>
                  <a:pt x="2204886" y="1203227"/>
                  <a:pt x="1711305" y="1696808"/>
                  <a:pt x="1102443" y="1696808"/>
                </a:cubicBezTo>
                <a:cubicBezTo>
                  <a:pt x="493581" y="1696808"/>
                  <a:pt x="0" y="1203227"/>
                  <a:pt x="0" y="594365"/>
                </a:cubicBezTo>
                <a:cubicBezTo>
                  <a:pt x="0" y="404096"/>
                  <a:pt x="48202" y="225084"/>
                  <a:pt x="133059" y="68875"/>
                </a:cubicBezTo>
                <a:close/>
              </a:path>
            </a:pathLst>
          </a:cu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Oval 35"/>
          <p:cNvSpPr/>
          <p:nvPr userDrawn="1"/>
        </p:nvSpPr>
        <p:spPr>
          <a:xfrm>
            <a:off x="6426063" y="5260658"/>
            <a:ext cx="1236407" cy="1236407"/>
          </a:xfrm>
          <a:prstGeom prst="ellipse">
            <a:avLst/>
          </a:prstGeom>
          <a:solidFill>
            <a:srgbClr val="F38B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userDrawn="1"/>
        </p:nvSpPr>
        <p:spPr>
          <a:xfrm>
            <a:off x="7292531" y="1231820"/>
            <a:ext cx="739878" cy="739878"/>
          </a:xfrm>
          <a:prstGeom prst="ellipse">
            <a:avLst/>
          </a:prstGeom>
          <a:solidFill>
            <a:srgbClr val="B6BD00">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48" name="Picture 4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Divider slide - GREEN">
    <p:spTree>
      <p:nvGrpSpPr>
        <p:cNvPr id="1" name=""/>
        <p:cNvGrpSpPr/>
        <p:nvPr/>
      </p:nvGrpSpPr>
      <p:grpSpPr>
        <a:xfrm>
          <a:off x="0" y="0"/>
          <a:ext cx="0" cy="0"/>
          <a:chOff x="0" y="0"/>
          <a:chExt cx="0" cy="0"/>
        </a:xfrm>
      </p:grpSpPr>
      <p:sp>
        <p:nvSpPr>
          <p:cNvPr id="33" name="Freeform 32"/>
          <p:cNvSpPr/>
          <p:nvPr userDrawn="1"/>
        </p:nvSpPr>
        <p:spPr>
          <a:xfrm>
            <a:off x="1" y="-2"/>
            <a:ext cx="7807920" cy="6858002"/>
          </a:xfrm>
          <a:custGeom>
            <a:avLst/>
            <a:gdLst>
              <a:gd name="connsiteX0" fmla="*/ 0 w 7807920"/>
              <a:gd name="connsiteY0" fmla="*/ 0 h 6858002"/>
              <a:gd name="connsiteX1" fmla="*/ 6538515 w 7807920"/>
              <a:gd name="connsiteY1" fmla="*/ 0 h 6858002"/>
              <a:gd name="connsiteX2" fmla="*/ 6572007 w 7807920"/>
              <a:gd name="connsiteY2" fmla="*/ 35129 h 6858002"/>
              <a:gd name="connsiteX3" fmla="*/ 7807920 w 7807920"/>
              <a:gd name="connsiteY3" fmla="*/ 3233967 h 6858002"/>
              <a:gd name="connsiteX4" fmla="*/ 6249254 w 7807920"/>
              <a:gd name="connsiteY4" fmla="*/ 6755559 h 6858002"/>
              <a:gd name="connsiteX5" fmla="*/ 6130989 w 7807920"/>
              <a:gd name="connsiteY5" fmla="*/ 6858002 h 6858002"/>
              <a:gd name="connsiteX6" fmla="*/ 0 w 7807920"/>
              <a:gd name="connsiteY6" fmla="*/ 6858002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07920" h="6858002">
                <a:moveTo>
                  <a:pt x="0" y="0"/>
                </a:moveTo>
                <a:lnTo>
                  <a:pt x="6538515" y="0"/>
                </a:lnTo>
                <a:lnTo>
                  <a:pt x="6572007" y="35129"/>
                </a:lnTo>
                <a:cubicBezTo>
                  <a:pt x="7339900" y="880001"/>
                  <a:pt x="7807920" y="2002328"/>
                  <a:pt x="7807920" y="3233967"/>
                </a:cubicBezTo>
                <a:cubicBezTo>
                  <a:pt x="7807920" y="4629825"/>
                  <a:pt x="7206775" y="5885278"/>
                  <a:pt x="6249254" y="6755559"/>
                </a:cubicBezTo>
                <a:lnTo>
                  <a:pt x="6130989" y="6858002"/>
                </a:lnTo>
                <a:lnTo>
                  <a:pt x="0" y="6858002"/>
                </a:lnTo>
                <a:close/>
              </a:path>
            </a:pathLst>
          </a:custGeom>
          <a:solidFill>
            <a:srgbClr val="B6BD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Text Placeholder 12"/>
          <p:cNvSpPr>
            <a:spLocks noGrp="1"/>
          </p:cNvSpPr>
          <p:nvPr>
            <p:ph type="body" sz="quarter" idx="11" hasCustomPrompt="1"/>
          </p:nvPr>
        </p:nvSpPr>
        <p:spPr>
          <a:xfrm>
            <a:off x="552835" y="3583517"/>
            <a:ext cx="6491432" cy="2654302"/>
          </a:xfrm>
        </p:spPr>
        <p:txBody>
          <a:bodyPr anchor="ctr">
            <a:no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4800">
                <a:solidFill>
                  <a:schemeClr val="bg1"/>
                </a:solidFill>
                <a:latin typeface="+mj-lt"/>
              </a:defRPr>
            </a:lvl1pPr>
            <a:lvl2pPr marL="457200" indent="0">
              <a:buNone/>
              <a:defRPr sz="12000"/>
            </a:lvl2pPr>
            <a:lvl3pPr marL="914400" indent="0">
              <a:buNone/>
              <a:defRPr sz="12000"/>
            </a:lvl3pPr>
            <a:lvl4pPr marL="1371600" indent="0">
              <a:buNone/>
              <a:defRPr sz="12000"/>
            </a:lvl4pPr>
            <a:lvl5pPr marL="1828800" indent="0">
              <a:buNone/>
              <a:defRPr sz="12000"/>
            </a:lvl5pPr>
          </a:lstStyle>
          <a:p>
            <a:pPr lvl="0"/>
            <a:r>
              <a:rPr lang="en-US" dirty="0"/>
              <a:t>TITLE</a:t>
            </a:r>
          </a:p>
        </p:txBody>
      </p:sp>
      <p:pic>
        <p:nvPicPr>
          <p:cNvPr id="35" name="Picture 34"/>
          <p:cNvPicPr>
            <a:picLocks noChangeAspect="1"/>
          </p:cNvPicPr>
          <p:nvPr userDrawn="1"/>
        </p:nvPicPr>
        <p:blipFill>
          <a:blip r:embed="rId2">
            <a:extLst>
              <a:ext uri="{28A0092B-C50C-407E-A947-70E740481C1C}">
                <a14:useLocalDpi xmlns:a14="http://schemas.microsoft.com/office/drawing/2010/main" val="0"/>
              </a:ext>
            </a:extLst>
          </a:blip>
          <a:srcRect l="25331" t="51986"/>
          <a:stretch>
            <a:fillRect/>
          </a:stretch>
        </p:blipFill>
        <p:spPr>
          <a:xfrm>
            <a:off x="0" y="-8420"/>
            <a:ext cx="4829498" cy="3105456"/>
          </a:xfrm>
          <a:custGeom>
            <a:avLst/>
            <a:gdLst>
              <a:gd name="connsiteX0" fmla="*/ 0 w 4829498"/>
              <a:gd name="connsiteY0" fmla="*/ 0 h 3105456"/>
              <a:gd name="connsiteX1" fmla="*/ 4829498 w 4829498"/>
              <a:gd name="connsiteY1" fmla="*/ 0 h 3105456"/>
              <a:gd name="connsiteX2" fmla="*/ 4829498 w 4829498"/>
              <a:gd name="connsiteY2" fmla="*/ 3105456 h 3105456"/>
              <a:gd name="connsiteX3" fmla="*/ 0 w 4829498"/>
              <a:gd name="connsiteY3" fmla="*/ 3105456 h 3105456"/>
            </a:gdLst>
            <a:ahLst/>
            <a:cxnLst>
              <a:cxn ang="0">
                <a:pos x="connsiteX0" y="connsiteY0"/>
              </a:cxn>
              <a:cxn ang="0">
                <a:pos x="connsiteX1" y="connsiteY1"/>
              </a:cxn>
              <a:cxn ang="0">
                <a:pos x="connsiteX2" y="connsiteY2"/>
              </a:cxn>
              <a:cxn ang="0">
                <a:pos x="connsiteX3" y="connsiteY3"/>
              </a:cxn>
            </a:cxnLst>
            <a:rect l="l" t="t" r="r" b="b"/>
            <a:pathLst>
              <a:path w="4829498" h="3105456">
                <a:moveTo>
                  <a:pt x="0" y="0"/>
                </a:moveTo>
                <a:lnTo>
                  <a:pt x="4829498" y="0"/>
                </a:lnTo>
                <a:lnTo>
                  <a:pt x="4829498" y="3105456"/>
                </a:lnTo>
                <a:lnTo>
                  <a:pt x="0" y="3105456"/>
                </a:lnTo>
                <a:close/>
              </a:path>
            </a:pathLst>
          </a:custGeom>
        </p:spPr>
      </p:pic>
      <p:sp>
        <p:nvSpPr>
          <p:cNvPr id="36" name="Arc 35"/>
          <p:cNvSpPr/>
          <p:nvPr userDrawn="1"/>
        </p:nvSpPr>
        <p:spPr>
          <a:xfrm rot="11814902" flipH="1">
            <a:off x="-812362" y="-1784731"/>
            <a:ext cx="9239667" cy="9239667"/>
          </a:xfrm>
          <a:prstGeom prst="arc">
            <a:avLst>
              <a:gd name="adj1" fmla="val 18971973"/>
              <a:gd name="adj2" fmla="val 323598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7" name="Freeform 36"/>
          <p:cNvSpPr/>
          <p:nvPr userDrawn="1"/>
        </p:nvSpPr>
        <p:spPr>
          <a:xfrm>
            <a:off x="5889556" y="-8419"/>
            <a:ext cx="2204886" cy="1696808"/>
          </a:xfrm>
          <a:custGeom>
            <a:avLst/>
            <a:gdLst>
              <a:gd name="connsiteX0" fmla="*/ 174902 w 2204886"/>
              <a:gd name="connsiteY0" fmla="*/ 0 h 1696808"/>
              <a:gd name="connsiteX1" fmla="*/ 2029985 w 2204886"/>
              <a:gd name="connsiteY1" fmla="*/ 0 h 1696808"/>
              <a:gd name="connsiteX2" fmla="*/ 2071827 w 2204886"/>
              <a:gd name="connsiteY2" fmla="*/ 68875 h 1696808"/>
              <a:gd name="connsiteX3" fmla="*/ 2204886 w 2204886"/>
              <a:gd name="connsiteY3" fmla="*/ 594365 h 1696808"/>
              <a:gd name="connsiteX4" fmla="*/ 1102443 w 2204886"/>
              <a:gd name="connsiteY4" fmla="*/ 1696808 h 1696808"/>
              <a:gd name="connsiteX5" fmla="*/ 0 w 2204886"/>
              <a:gd name="connsiteY5" fmla="*/ 594365 h 1696808"/>
              <a:gd name="connsiteX6" fmla="*/ 133059 w 2204886"/>
              <a:gd name="connsiteY6" fmla="*/ 68875 h 1696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04886" h="1696808">
                <a:moveTo>
                  <a:pt x="174902" y="0"/>
                </a:moveTo>
                <a:lnTo>
                  <a:pt x="2029985" y="0"/>
                </a:lnTo>
                <a:lnTo>
                  <a:pt x="2071827" y="68875"/>
                </a:lnTo>
                <a:cubicBezTo>
                  <a:pt x="2156685" y="225084"/>
                  <a:pt x="2204886" y="404096"/>
                  <a:pt x="2204886" y="594365"/>
                </a:cubicBezTo>
                <a:cubicBezTo>
                  <a:pt x="2204886" y="1203227"/>
                  <a:pt x="1711305" y="1696808"/>
                  <a:pt x="1102443" y="1696808"/>
                </a:cubicBezTo>
                <a:cubicBezTo>
                  <a:pt x="493581" y="1696808"/>
                  <a:pt x="0" y="1203227"/>
                  <a:pt x="0" y="594365"/>
                </a:cubicBezTo>
                <a:cubicBezTo>
                  <a:pt x="0" y="404096"/>
                  <a:pt x="48202" y="225084"/>
                  <a:pt x="133059" y="68875"/>
                </a:cubicBezTo>
                <a:close/>
              </a:path>
            </a:pathLst>
          </a:cu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8" name="Oval 37"/>
          <p:cNvSpPr/>
          <p:nvPr userDrawn="1"/>
        </p:nvSpPr>
        <p:spPr>
          <a:xfrm>
            <a:off x="6426063" y="5260658"/>
            <a:ext cx="1236407" cy="1236407"/>
          </a:xfrm>
          <a:prstGeom prst="ellipse">
            <a:avLst/>
          </a:prstGeom>
          <a:solidFill>
            <a:srgbClr val="F38B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userDrawn="1"/>
        </p:nvSpPr>
        <p:spPr>
          <a:xfrm>
            <a:off x="7292531" y="1231820"/>
            <a:ext cx="739878" cy="739878"/>
          </a:xfrm>
          <a:prstGeom prst="ellipse">
            <a:avLst/>
          </a:prstGeom>
          <a:solidFill>
            <a:srgbClr val="16A8D3">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43" name="Picture 42"/>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Divider slide - ORANGE">
    <p:spTree>
      <p:nvGrpSpPr>
        <p:cNvPr id="1" name=""/>
        <p:cNvGrpSpPr/>
        <p:nvPr/>
      </p:nvGrpSpPr>
      <p:grpSpPr>
        <a:xfrm>
          <a:off x="0" y="0"/>
          <a:ext cx="0" cy="0"/>
          <a:chOff x="0" y="0"/>
          <a:chExt cx="0" cy="0"/>
        </a:xfrm>
      </p:grpSpPr>
      <p:sp>
        <p:nvSpPr>
          <p:cNvPr id="11" name="Freeform 10"/>
          <p:cNvSpPr/>
          <p:nvPr userDrawn="1"/>
        </p:nvSpPr>
        <p:spPr>
          <a:xfrm>
            <a:off x="1" y="-2"/>
            <a:ext cx="7807920" cy="6858002"/>
          </a:xfrm>
          <a:custGeom>
            <a:avLst/>
            <a:gdLst>
              <a:gd name="connsiteX0" fmla="*/ 0 w 7807920"/>
              <a:gd name="connsiteY0" fmla="*/ 0 h 6858002"/>
              <a:gd name="connsiteX1" fmla="*/ 6538515 w 7807920"/>
              <a:gd name="connsiteY1" fmla="*/ 0 h 6858002"/>
              <a:gd name="connsiteX2" fmla="*/ 6572007 w 7807920"/>
              <a:gd name="connsiteY2" fmla="*/ 35129 h 6858002"/>
              <a:gd name="connsiteX3" fmla="*/ 7807920 w 7807920"/>
              <a:gd name="connsiteY3" fmla="*/ 3233967 h 6858002"/>
              <a:gd name="connsiteX4" fmla="*/ 6249254 w 7807920"/>
              <a:gd name="connsiteY4" fmla="*/ 6755559 h 6858002"/>
              <a:gd name="connsiteX5" fmla="*/ 6130989 w 7807920"/>
              <a:gd name="connsiteY5" fmla="*/ 6858002 h 6858002"/>
              <a:gd name="connsiteX6" fmla="*/ 0 w 7807920"/>
              <a:gd name="connsiteY6" fmla="*/ 6858002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07920" h="6858002">
                <a:moveTo>
                  <a:pt x="0" y="0"/>
                </a:moveTo>
                <a:lnTo>
                  <a:pt x="6538515" y="0"/>
                </a:lnTo>
                <a:lnTo>
                  <a:pt x="6572007" y="35129"/>
                </a:lnTo>
                <a:cubicBezTo>
                  <a:pt x="7339900" y="880001"/>
                  <a:pt x="7807920" y="2002328"/>
                  <a:pt x="7807920" y="3233967"/>
                </a:cubicBezTo>
                <a:cubicBezTo>
                  <a:pt x="7807920" y="4629825"/>
                  <a:pt x="7206775" y="5885278"/>
                  <a:pt x="6249254" y="6755559"/>
                </a:cubicBezTo>
                <a:lnTo>
                  <a:pt x="6130989" y="6858002"/>
                </a:lnTo>
                <a:lnTo>
                  <a:pt x="0" y="6858002"/>
                </a:lnTo>
                <a:close/>
              </a:path>
            </a:pathLst>
          </a:cu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Text Placeholder 12"/>
          <p:cNvSpPr>
            <a:spLocks noGrp="1"/>
          </p:cNvSpPr>
          <p:nvPr>
            <p:ph type="body" sz="quarter" idx="11" hasCustomPrompt="1"/>
          </p:nvPr>
        </p:nvSpPr>
        <p:spPr>
          <a:xfrm>
            <a:off x="552835" y="3583517"/>
            <a:ext cx="6491432" cy="2654302"/>
          </a:xfrm>
        </p:spPr>
        <p:txBody>
          <a:bodyPr anchor="ctr">
            <a:no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4800">
                <a:solidFill>
                  <a:schemeClr val="bg1"/>
                </a:solidFill>
                <a:latin typeface="+mj-lt"/>
              </a:defRPr>
            </a:lvl1pPr>
            <a:lvl2pPr marL="457200" indent="0">
              <a:buNone/>
              <a:defRPr sz="12000"/>
            </a:lvl2pPr>
            <a:lvl3pPr marL="914400" indent="0">
              <a:buNone/>
              <a:defRPr sz="12000"/>
            </a:lvl3pPr>
            <a:lvl4pPr marL="1371600" indent="0">
              <a:buNone/>
              <a:defRPr sz="12000"/>
            </a:lvl4pPr>
            <a:lvl5pPr marL="1828800" indent="0">
              <a:buNone/>
              <a:defRPr sz="12000"/>
            </a:lvl5pPr>
          </a:lstStyle>
          <a:p>
            <a:pPr lvl="0"/>
            <a:r>
              <a:rPr lang="en-US" dirty="0"/>
              <a:t>TITLE</a:t>
            </a:r>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rcRect l="25331" t="51986"/>
          <a:stretch>
            <a:fillRect/>
          </a:stretch>
        </p:blipFill>
        <p:spPr>
          <a:xfrm>
            <a:off x="0" y="-8420"/>
            <a:ext cx="4829498" cy="3105456"/>
          </a:xfrm>
          <a:custGeom>
            <a:avLst/>
            <a:gdLst>
              <a:gd name="connsiteX0" fmla="*/ 0 w 4829498"/>
              <a:gd name="connsiteY0" fmla="*/ 0 h 3105456"/>
              <a:gd name="connsiteX1" fmla="*/ 4829498 w 4829498"/>
              <a:gd name="connsiteY1" fmla="*/ 0 h 3105456"/>
              <a:gd name="connsiteX2" fmla="*/ 4829498 w 4829498"/>
              <a:gd name="connsiteY2" fmla="*/ 3105456 h 3105456"/>
              <a:gd name="connsiteX3" fmla="*/ 0 w 4829498"/>
              <a:gd name="connsiteY3" fmla="*/ 3105456 h 3105456"/>
            </a:gdLst>
            <a:ahLst/>
            <a:cxnLst>
              <a:cxn ang="0">
                <a:pos x="connsiteX0" y="connsiteY0"/>
              </a:cxn>
              <a:cxn ang="0">
                <a:pos x="connsiteX1" y="connsiteY1"/>
              </a:cxn>
              <a:cxn ang="0">
                <a:pos x="connsiteX2" y="connsiteY2"/>
              </a:cxn>
              <a:cxn ang="0">
                <a:pos x="connsiteX3" y="connsiteY3"/>
              </a:cxn>
            </a:cxnLst>
            <a:rect l="l" t="t" r="r" b="b"/>
            <a:pathLst>
              <a:path w="4829498" h="3105456">
                <a:moveTo>
                  <a:pt x="0" y="0"/>
                </a:moveTo>
                <a:lnTo>
                  <a:pt x="4829498" y="0"/>
                </a:lnTo>
                <a:lnTo>
                  <a:pt x="4829498" y="3105456"/>
                </a:lnTo>
                <a:lnTo>
                  <a:pt x="0" y="3105456"/>
                </a:lnTo>
                <a:close/>
              </a:path>
            </a:pathLst>
          </a:custGeom>
        </p:spPr>
      </p:pic>
      <p:sp>
        <p:nvSpPr>
          <p:cNvPr id="15" name="Arc 14"/>
          <p:cNvSpPr/>
          <p:nvPr userDrawn="1"/>
        </p:nvSpPr>
        <p:spPr>
          <a:xfrm rot="11814902" flipH="1">
            <a:off x="-812362" y="-1784731"/>
            <a:ext cx="9239667" cy="9239667"/>
          </a:xfrm>
          <a:prstGeom prst="arc">
            <a:avLst>
              <a:gd name="adj1" fmla="val 18971973"/>
              <a:gd name="adj2" fmla="val 323598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Freeform 21"/>
          <p:cNvSpPr/>
          <p:nvPr userDrawn="1"/>
        </p:nvSpPr>
        <p:spPr>
          <a:xfrm>
            <a:off x="5889556" y="-8419"/>
            <a:ext cx="2204886" cy="1696808"/>
          </a:xfrm>
          <a:custGeom>
            <a:avLst/>
            <a:gdLst>
              <a:gd name="connsiteX0" fmla="*/ 174902 w 2204886"/>
              <a:gd name="connsiteY0" fmla="*/ 0 h 1696808"/>
              <a:gd name="connsiteX1" fmla="*/ 2029985 w 2204886"/>
              <a:gd name="connsiteY1" fmla="*/ 0 h 1696808"/>
              <a:gd name="connsiteX2" fmla="*/ 2071827 w 2204886"/>
              <a:gd name="connsiteY2" fmla="*/ 68875 h 1696808"/>
              <a:gd name="connsiteX3" fmla="*/ 2204886 w 2204886"/>
              <a:gd name="connsiteY3" fmla="*/ 594365 h 1696808"/>
              <a:gd name="connsiteX4" fmla="*/ 1102443 w 2204886"/>
              <a:gd name="connsiteY4" fmla="*/ 1696808 h 1696808"/>
              <a:gd name="connsiteX5" fmla="*/ 0 w 2204886"/>
              <a:gd name="connsiteY5" fmla="*/ 594365 h 1696808"/>
              <a:gd name="connsiteX6" fmla="*/ 133059 w 2204886"/>
              <a:gd name="connsiteY6" fmla="*/ 68875 h 1696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04886" h="1696808">
                <a:moveTo>
                  <a:pt x="174902" y="0"/>
                </a:moveTo>
                <a:lnTo>
                  <a:pt x="2029985" y="0"/>
                </a:lnTo>
                <a:lnTo>
                  <a:pt x="2071827" y="68875"/>
                </a:lnTo>
                <a:cubicBezTo>
                  <a:pt x="2156685" y="225084"/>
                  <a:pt x="2204886" y="404096"/>
                  <a:pt x="2204886" y="594365"/>
                </a:cubicBezTo>
                <a:cubicBezTo>
                  <a:pt x="2204886" y="1203227"/>
                  <a:pt x="1711305" y="1696808"/>
                  <a:pt x="1102443" y="1696808"/>
                </a:cubicBezTo>
                <a:cubicBezTo>
                  <a:pt x="493581" y="1696808"/>
                  <a:pt x="0" y="1203227"/>
                  <a:pt x="0" y="594365"/>
                </a:cubicBezTo>
                <a:cubicBezTo>
                  <a:pt x="0" y="404096"/>
                  <a:pt x="48202" y="225084"/>
                  <a:pt x="133059" y="68875"/>
                </a:cubicBezTo>
                <a:close/>
              </a:path>
            </a:pathLst>
          </a:cu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Oval 22"/>
          <p:cNvSpPr/>
          <p:nvPr userDrawn="1"/>
        </p:nvSpPr>
        <p:spPr>
          <a:xfrm>
            <a:off x="6426063" y="5260658"/>
            <a:ext cx="1236407" cy="1236407"/>
          </a:xfrm>
          <a:prstGeom prst="ellipse">
            <a:avLst/>
          </a:pr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userDrawn="1"/>
        </p:nvSpPr>
        <p:spPr>
          <a:xfrm>
            <a:off x="7292531" y="1231820"/>
            <a:ext cx="739878" cy="739878"/>
          </a:xfrm>
          <a:prstGeom prst="ellipse">
            <a:avLst/>
          </a:prstGeom>
          <a:solidFill>
            <a:srgbClr val="B6BD00">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28" name="Picture 2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Divider slide - PINK">
    <p:spTree>
      <p:nvGrpSpPr>
        <p:cNvPr id="1" name=""/>
        <p:cNvGrpSpPr/>
        <p:nvPr/>
      </p:nvGrpSpPr>
      <p:grpSpPr>
        <a:xfrm>
          <a:off x="0" y="0"/>
          <a:ext cx="0" cy="0"/>
          <a:chOff x="0" y="0"/>
          <a:chExt cx="0" cy="0"/>
        </a:xfrm>
      </p:grpSpPr>
      <p:sp>
        <p:nvSpPr>
          <p:cNvPr id="11" name="Freeform 10"/>
          <p:cNvSpPr/>
          <p:nvPr userDrawn="1"/>
        </p:nvSpPr>
        <p:spPr>
          <a:xfrm>
            <a:off x="1" y="-2"/>
            <a:ext cx="7807920" cy="6858002"/>
          </a:xfrm>
          <a:custGeom>
            <a:avLst/>
            <a:gdLst>
              <a:gd name="connsiteX0" fmla="*/ 0 w 7807920"/>
              <a:gd name="connsiteY0" fmla="*/ 0 h 6858002"/>
              <a:gd name="connsiteX1" fmla="*/ 6538515 w 7807920"/>
              <a:gd name="connsiteY1" fmla="*/ 0 h 6858002"/>
              <a:gd name="connsiteX2" fmla="*/ 6572007 w 7807920"/>
              <a:gd name="connsiteY2" fmla="*/ 35129 h 6858002"/>
              <a:gd name="connsiteX3" fmla="*/ 7807920 w 7807920"/>
              <a:gd name="connsiteY3" fmla="*/ 3233967 h 6858002"/>
              <a:gd name="connsiteX4" fmla="*/ 6249254 w 7807920"/>
              <a:gd name="connsiteY4" fmla="*/ 6755559 h 6858002"/>
              <a:gd name="connsiteX5" fmla="*/ 6130989 w 7807920"/>
              <a:gd name="connsiteY5" fmla="*/ 6858002 h 6858002"/>
              <a:gd name="connsiteX6" fmla="*/ 0 w 7807920"/>
              <a:gd name="connsiteY6" fmla="*/ 6858002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07920" h="6858002">
                <a:moveTo>
                  <a:pt x="0" y="0"/>
                </a:moveTo>
                <a:lnTo>
                  <a:pt x="6538515" y="0"/>
                </a:lnTo>
                <a:lnTo>
                  <a:pt x="6572007" y="35129"/>
                </a:lnTo>
                <a:cubicBezTo>
                  <a:pt x="7339900" y="880001"/>
                  <a:pt x="7807920" y="2002328"/>
                  <a:pt x="7807920" y="3233967"/>
                </a:cubicBezTo>
                <a:cubicBezTo>
                  <a:pt x="7807920" y="4629825"/>
                  <a:pt x="7206775" y="5885278"/>
                  <a:pt x="6249254" y="6755559"/>
                </a:cubicBezTo>
                <a:lnTo>
                  <a:pt x="6130989" y="6858002"/>
                </a:lnTo>
                <a:lnTo>
                  <a:pt x="0" y="6858002"/>
                </a:lnTo>
                <a:close/>
              </a:path>
            </a:pathLst>
          </a:custGeom>
          <a:solidFill>
            <a:srgbClr val="EA1D7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Text Placeholder 12"/>
          <p:cNvSpPr>
            <a:spLocks noGrp="1"/>
          </p:cNvSpPr>
          <p:nvPr>
            <p:ph type="body" sz="quarter" idx="11" hasCustomPrompt="1"/>
          </p:nvPr>
        </p:nvSpPr>
        <p:spPr>
          <a:xfrm>
            <a:off x="552835" y="3583517"/>
            <a:ext cx="6491432" cy="2654302"/>
          </a:xfrm>
        </p:spPr>
        <p:txBody>
          <a:bodyPr anchor="ctr">
            <a:no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4800">
                <a:solidFill>
                  <a:schemeClr val="bg1"/>
                </a:solidFill>
                <a:latin typeface="+mj-lt"/>
              </a:defRPr>
            </a:lvl1pPr>
            <a:lvl2pPr marL="457200" indent="0">
              <a:buNone/>
              <a:defRPr sz="12000"/>
            </a:lvl2pPr>
            <a:lvl3pPr marL="914400" indent="0">
              <a:buNone/>
              <a:defRPr sz="12000"/>
            </a:lvl3pPr>
            <a:lvl4pPr marL="1371600" indent="0">
              <a:buNone/>
              <a:defRPr sz="12000"/>
            </a:lvl4pPr>
            <a:lvl5pPr marL="1828800" indent="0">
              <a:buNone/>
              <a:defRPr sz="12000"/>
            </a:lvl5pPr>
          </a:lstStyle>
          <a:p>
            <a:pPr lvl="0"/>
            <a:r>
              <a:rPr lang="en-US" dirty="0"/>
              <a:t>TITLE</a:t>
            </a:r>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rcRect l="25331" t="51986"/>
          <a:stretch>
            <a:fillRect/>
          </a:stretch>
        </p:blipFill>
        <p:spPr>
          <a:xfrm>
            <a:off x="0" y="-8420"/>
            <a:ext cx="4829498" cy="3105456"/>
          </a:xfrm>
          <a:custGeom>
            <a:avLst/>
            <a:gdLst>
              <a:gd name="connsiteX0" fmla="*/ 0 w 4829498"/>
              <a:gd name="connsiteY0" fmla="*/ 0 h 3105456"/>
              <a:gd name="connsiteX1" fmla="*/ 4829498 w 4829498"/>
              <a:gd name="connsiteY1" fmla="*/ 0 h 3105456"/>
              <a:gd name="connsiteX2" fmla="*/ 4829498 w 4829498"/>
              <a:gd name="connsiteY2" fmla="*/ 3105456 h 3105456"/>
              <a:gd name="connsiteX3" fmla="*/ 0 w 4829498"/>
              <a:gd name="connsiteY3" fmla="*/ 3105456 h 3105456"/>
            </a:gdLst>
            <a:ahLst/>
            <a:cxnLst>
              <a:cxn ang="0">
                <a:pos x="connsiteX0" y="connsiteY0"/>
              </a:cxn>
              <a:cxn ang="0">
                <a:pos x="connsiteX1" y="connsiteY1"/>
              </a:cxn>
              <a:cxn ang="0">
                <a:pos x="connsiteX2" y="connsiteY2"/>
              </a:cxn>
              <a:cxn ang="0">
                <a:pos x="connsiteX3" y="connsiteY3"/>
              </a:cxn>
            </a:cxnLst>
            <a:rect l="l" t="t" r="r" b="b"/>
            <a:pathLst>
              <a:path w="4829498" h="3105456">
                <a:moveTo>
                  <a:pt x="0" y="0"/>
                </a:moveTo>
                <a:lnTo>
                  <a:pt x="4829498" y="0"/>
                </a:lnTo>
                <a:lnTo>
                  <a:pt x="4829498" y="3105456"/>
                </a:lnTo>
                <a:lnTo>
                  <a:pt x="0" y="3105456"/>
                </a:lnTo>
                <a:close/>
              </a:path>
            </a:pathLst>
          </a:custGeom>
        </p:spPr>
      </p:pic>
      <p:sp>
        <p:nvSpPr>
          <p:cNvPr id="15" name="Arc 14"/>
          <p:cNvSpPr/>
          <p:nvPr userDrawn="1"/>
        </p:nvSpPr>
        <p:spPr>
          <a:xfrm rot="11814902" flipH="1">
            <a:off x="-812362" y="-1784731"/>
            <a:ext cx="9239667" cy="9239667"/>
          </a:xfrm>
          <a:prstGeom prst="arc">
            <a:avLst>
              <a:gd name="adj1" fmla="val 18971973"/>
              <a:gd name="adj2" fmla="val 323598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Freeform 21"/>
          <p:cNvSpPr/>
          <p:nvPr userDrawn="1"/>
        </p:nvSpPr>
        <p:spPr>
          <a:xfrm>
            <a:off x="5889556" y="-8419"/>
            <a:ext cx="2204886" cy="1696808"/>
          </a:xfrm>
          <a:custGeom>
            <a:avLst/>
            <a:gdLst>
              <a:gd name="connsiteX0" fmla="*/ 174902 w 2204886"/>
              <a:gd name="connsiteY0" fmla="*/ 0 h 1696808"/>
              <a:gd name="connsiteX1" fmla="*/ 2029985 w 2204886"/>
              <a:gd name="connsiteY1" fmla="*/ 0 h 1696808"/>
              <a:gd name="connsiteX2" fmla="*/ 2071827 w 2204886"/>
              <a:gd name="connsiteY2" fmla="*/ 68875 h 1696808"/>
              <a:gd name="connsiteX3" fmla="*/ 2204886 w 2204886"/>
              <a:gd name="connsiteY3" fmla="*/ 594365 h 1696808"/>
              <a:gd name="connsiteX4" fmla="*/ 1102443 w 2204886"/>
              <a:gd name="connsiteY4" fmla="*/ 1696808 h 1696808"/>
              <a:gd name="connsiteX5" fmla="*/ 0 w 2204886"/>
              <a:gd name="connsiteY5" fmla="*/ 594365 h 1696808"/>
              <a:gd name="connsiteX6" fmla="*/ 133059 w 2204886"/>
              <a:gd name="connsiteY6" fmla="*/ 68875 h 1696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04886" h="1696808">
                <a:moveTo>
                  <a:pt x="174902" y="0"/>
                </a:moveTo>
                <a:lnTo>
                  <a:pt x="2029985" y="0"/>
                </a:lnTo>
                <a:lnTo>
                  <a:pt x="2071827" y="68875"/>
                </a:lnTo>
                <a:cubicBezTo>
                  <a:pt x="2156685" y="225084"/>
                  <a:pt x="2204886" y="404096"/>
                  <a:pt x="2204886" y="594365"/>
                </a:cubicBezTo>
                <a:cubicBezTo>
                  <a:pt x="2204886" y="1203227"/>
                  <a:pt x="1711305" y="1696808"/>
                  <a:pt x="1102443" y="1696808"/>
                </a:cubicBezTo>
                <a:cubicBezTo>
                  <a:pt x="493581" y="1696808"/>
                  <a:pt x="0" y="1203227"/>
                  <a:pt x="0" y="594365"/>
                </a:cubicBezTo>
                <a:cubicBezTo>
                  <a:pt x="0" y="404096"/>
                  <a:pt x="48202" y="225084"/>
                  <a:pt x="133059" y="68875"/>
                </a:cubicBezTo>
                <a:close/>
              </a:path>
            </a:pathLst>
          </a:cu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Oval 22"/>
          <p:cNvSpPr/>
          <p:nvPr userDrawn="1"/>
        </p:nvSpPr>
        <p:spPr>
          <a:xfrm>
            <a:off x="6426063" y="5260658"/>
            <a:ext cx="1236407" cy="1236407"/>
          </a:xfrm>
          <a:prstGeom prst="ellipse">
            <a:avLst/>
          </a:prstGeom>
          <a:solidFill>
            <a:srgbClr val="F38B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userDrawn="1"/>
        </p:nvSpPr>
        <p:spPr>
          <a:xfrm>
            <a:off x="7292531" y="1231820"/>
            <a:ext cx="739878" cy="739878"/>
          </a:xfrm>
          <a:prstGeom prst="ellipse">
            <a:avLst/>
          </a:prstGeom>
          <a:solidFill>
            <a:srgbClr val="B6BD00">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28" name="Picture 2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LUE ICON CIRCLE - with text">
    <p:spTree>
      <p:nvGrpSpPr>
        <p:cNvPr id="1" name=""/>
        <p:cNvGrpSpPr/>
        <p:nvPr/>
      </p:nvGrpSpPr>
      <p:grpSpPr>
        <a:xfrm>
          <a:off x="0" y="0"/>
          <a:ext cx="0" cy="0"/>
          <a:chOff x="0" y="0"/>
          <a:chExt cx="0" cy="0"/>
        </a:xfrm>
      </p:grpSpPr>
      <p:sp>
        <p:nvSpPr>
          <p:cNvPr id="32" name="Text Placeholder 25"/>
          <p:cNvSpPr>
            <a:spLocks noGrp="1"/>
          </p:cNvSpPr>
          <p:nvPr>
            <p:ph type="body" sz="quarter" idx="20" hasCustomPrompt="1"/>
          </p:nvPr>
        </p:nvSpPr>
        <p:spPr>
          <a:xfrm>
            <a:off x="2495266" y="1754551"/>
            <a:ext cx="8403792" cy="3872188"/>
          </a:xfrm>
        </p:spPr>
        <p:txBody>
          <a:bodyPr>
            <a:noAutofit/>
          </a:bodyPr>
          <a:lstStyle>
            <a:lvl1pPr marL="342900" indent="-342900" algn="l">
              <a:buClr>
                <a:srgbClr val="16A8D3"/>
              </a:buClr>
              <a:buFont typeface="Arial" charset="0"/>
              <a:buChar char="•"/>
              <a:defRPr sz="240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3" name="Straight Connector 2"/>
          <p:cNvCxnSpPr/>
          <p:nvPr userDrawn="1"/>
        </p:nvCxnSpPr>
        <p:spPr>
          <a:xfrm flipH="1">
            <a:off x="0" y="1150377"/>
            <a:ext cx="12192000" cy="0"/>
          </a:xfrm>
          <a:prstGeom prst="line">
            <a:avLst/>
          </a:prstGeom>
          <a:ln>
            <a:solidFill>
              <a:srgbClr val="6D6E6C"/>
            </a:solidFill>
          </a:ln>
        </p:spPr>
        <p:style>
          <a:lnRef idx="1">
            <a:schemeClr val="accent1"/>
          </a:lnRef>
          <a:fillRef idx="0">
            <a:schemeClr val="accent1"/>
          </a:fillRef>
          <a:effectRef idx="0">
            <a:schemeClr val="accent1"/>
          </a:effectRef>
          <a:fontRef idx="minor">
            <a:schemeClr val="tx1"/>
          </a:fontRef>
        </p:style>
      </p:cxnSp>
      <p:sp>
        <p:nvSpPr>
          <p:cNvPr id="34" name="Oval 33"/>
          <p:cNvSpPr/>
          <p:nvPr userDrawn="1"/>
        </p:nvSpPr>
        <p:spPr>
          <a:xfrm>
            <a:off x="965473" y="641886"/>
            <a:ext cx="1025560" cy="1025560"/>
          </a:xfrm>
          <a:prstGeom prst="ellipse">
            <a:avLst/>
          </a:prstGeom>
          <a:solidFill>
            <a:srgbClr val="16A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 Placeholder 23"/>
          <p:cNvSpPr>
            <a:spLocks noGrp="1"/>
          </p:cNvSpPr>
          <p:nvPr>
            <p:ph type="body" sz="quarter" idx="21" hasCustomPrompt="1"/>
          </p:nvPr>
        </p:nvSpPr>
        <p:spPr>
          <a:xfrm>
            <a:off x="2495266" y="751297"/>
            <a:ext cx="8403792" cy="857158"/>
          </a:xfrm>
          <a:solidFill>
            <a:schemeClr val="bg1"/>
          </a:solidFill>
        </p:spPr>
        <p:txBody>
          <a:bodyPr anchor="t">
            <a:normAutofit/>
          </a:bodyPr>
          <a:lstStyle>
            <a:lvl1pPr marL="0" indent="0" algn="l">
              <a:buNone/>
              <a:defRPr sz="3600" i="0">
                <a:solidFill>
                  <a:srgbClr val="6D6E6C"/>
                </a:solidFill>
                <a:latin typeface="+mn-lt"/>
              </a:defRPr>
            </a:lvl1pPr>
          </a:lstStyle>
          <a:p>
            <a:pPr lvl="0"/>
            <a:r>
              <a:rPr lang="en-US" dirty="0"/>
              <a:t>TITLE</a:t>
            </a:r>
          </a:p>
        </p:txBody>
      </p:sp>
      <p:sp>
        <p:nvSpPr>
          <p:cNvPr id="38"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39" name="Picture 3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GREEN ICON CIRCLE - with text">
    <p:spTree>
      <p:nvGrpSpPr>
        <p:cNvPr id="1" name=""/>
        <p:cNvGrpSpPr/>
        <p:nvPr/>
      </p:nvGrpSpPr>
      <p:grpSpPr>
        <a:xfrm>
          <a:off x="0" y="0"/>
          <a:ext cx="0" cy="0"/>
          <a:chOff x="0" y="0"/>
          <a:chExt cx="0" cy="0"/>
        </a:xfrm>
      </p:grpSpPr>
      <p:sp>
        <p:nvSpPr>
          <p:cNvPr id="16" name="Text Placeholder 25"/>
          <p:cNvSpPr>
            <a:spLocks noGrp="1"/>
          </p:cNvSpPr>
          <p:nvPr>
            <p:ph type="body" sz="quarter" idx="20" hasCustomPrompt="1"/>
          </p:nvPr>
        </p:nvSpPr>
        <p:spPr>
          <a:xfrm>
            <a:off x="2495266" y="1754551"/>
            <a:ext cx="8403792" cy="3872188"/>
          </a:xfrm>
        </p:spPr>
        <p:txBody>
          <a:bodyPr>
            <a:noAutofit/>
          </a:bodyPr>
          <a:lstStyle>
            <a:lvl1pPr marL="342900" indent="-342900" algn="l">
              <a:buClr>
                <a:srgbClr val="B6BD00"/>
              </a:buClr>
              <a:buFont typeface="Arial" charset="0"/>
              <a:buChar char="•"/>
              <a:defRPr sz="240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17" name="Straight Connector 16"/>
          <p:cNvCxnSpPr/>
          <p:nvPr userDrawn="1"/>
        </p:nvCxnSpPr>
        <p:spPr>
          <a:xfrm flipH="1">
            <a:off x="0" y="1150377"/>
            <a:ext cx="12192000" cy="0"/>
          </a:xfrm>
          <a:prstGeom prst="line">
            <a:avLst/>
          </a:prstGeom>
          <a:ln>
            <a:solidFill>
              <a:srgbClr val="6D6E6C"/>
            </a:solidFill>
          </a:ln>
        </p:spPr>
        <p:style>
          <a:lnRef idx="1">
            <a:schemeClr val="accent1"/>
          </a:lnRef>
          <a:fillRef idx="0">
            <a:schemeClr val="accent1"/>
          </a:fillRef>
          <a:effectRef idx="0">
            <a:schemeClr val="accent1"/>
          </a:effectRef>
          <a:fontRef idx="minor">
            <a:schemeClr val="tx1"/>
          </a:fontRef>
        </p:style>
      </p:cxnSp>
      <p:sp>
        <p:nvSpPr>
          <p:cNvPr id="18" name="Oval 17"/>
          <p:cNvSpPr/>
          <p:nvPr userDrawn="1"/>
        </p:nvSpPr>
        <p:spPr>
          <a:xfrm>
            <a:off x="965473" y="641886"/>
            <a:ext cx="1025560" cy="1025560"/>
          </a:xfrm>
          <a:prstGeom prst="ellipse">
            <a:avLst/>
          </a:prstGeom>
          <a:solidFill>
            <a:srgbClr val="B6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23"/>
          <p:cNvSpPr>
            <a:spLocks noGrp="1"/>
          </p:cNvSpPr>
          <p:nvPr>
            <p:ph type="body" sz="quarter" idx="21" hasCustomPrompt="1"/>
          </p:nvPr>
        </p:nvSpPr>
        <p:spPr>
          <a:xfrm>
            <a:off x="2495266" y="751297"/>
            <a:ext cx="8403792" cy="857158"/>
          </a:xfrm>
          <a:solidFill>
            <a:schemeClr val="bg1"/>
          </a:solidFill>
        </p:spPr>
        <p:txBody>
          <a:bodyPr anchor="t">
            <a:normAutofit/>
          </a:bodyPr>
          <a:lstStyle>
            <a:lvl1pPr marL="0" indent="0" algn="l">
              <a:buNone/>
              <a:defRPr sz="3600" i="0">
                <a:solidFill>
                  <a:srgbClr val="6D6E6C"/>
                </a:solidFill>
                <a:latin typeface="+mn-lt"/>
              </a:defRPr>
            </a:lvl1pPr>
          </a:lstStyle>
          <a:p>
            <a:pPr lvl="0"/>
            <a:r>
              <a:rPr lang="en-US" dirty="0"/>
              <a:t>TITLE</a:t>
            </a:r>
          </a:p>
        </p:txBody>
      </p:sp>
      <p:sp>
        <p:nvSpPr>
          <p:cNvPr id="20"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21" name="Picture 2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ORAGNE ICON CIRCLE - with text">
    <p:spTree>
      <p:nvGrpSpPr>
        <p:cNvPr id="1" name=""/>
        <p:cNvGrpSpPr/>
        <p:nvPr/>
      </p:nvGrpSpPr>
      <p:grpSpPr>
        <a:xfrm>
          <a:off x="0" y="0"/>
          <a:ext cx="0" cy="0"/>
          <a:chOff x="0" y="0"/>
          <a:chExt cx="0" cy="0"/>
        </a:xfrm>
      </p:grpSpPr>
      <p:sp>
        <p:nvSpPr>
          <p:cNvPr id="18" name="Text Placeholder 25"/>
          <p:cNvSpPr>
            <a:spLocks noGrp="1"/>
          </p:cNvSpPr>
          <p:nvPr>
            <p:ph type="body" sz="quarter" idx="20" hasCustomPrompt="1"/>
          </p:nvPr>
        </p:nvSpPr>
        <p:spPr>
          <a:xfrm>
            <a:off x="2495266" y="1754551"/>
            <a:ext cx="8403792" cy="3872188"/>
          </a:xfrm>
        </p:spPr>
        <p:txBody>
          <a:bodyPr>
            <a:noAutofit/>
          </a:bodyPr>
          <a:lstStyle>
            <a:lvl1pPr marL="342900" indent="-342900" algn="l">
              <a:buClr>
                <a:srgbClr val="F38B00"/>
              </a:buClr>
              <a:buFont typeface="Arial" charset="0"/>
              <a:buChar char="•"/>
              <a:defRPr sz="240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19" name="Straight Connector 18"/>
          <p:cNvCxnSpPr/>
          <p:nvPr userDrawn="1"/>
        </p:nvCxnSpPr>
        <p:spPr>
          <a:xfrm flipH="1">
            <a:off x="0" y="1150377"/>
            <a:ext cx="12192000" cy="0"/>
          </a:xfrm>
          <a:prstGeom prst="line">
            <a:avLst/>
          </a:prstGeom>
          <a:ln>
            <a:solidFill>
              <a:srgbClr val="6D6E6C"/>
            </a:solidFill>
          </a:ln>
        </p:spPr>
        <p:style>
          <a:lnRef idx="1">
            <a:schemeClr val="accent1"/>
          </a:lnRef>
          <a:fillRef idx="0">
            <a:schemeClr val="accent1"/>
          </a:fillRef>
          <a:effectRef idx="0">
            <a:schemeClr val="accent1"/>
          </a:effectRef>
          <a:fontRef idx="minor">
            <a:schemeClr val="tx1"/>
          </a:fontRef>
        </p:style>
      </p:cxnSp>
      <p:sp>
        <p:nvSpPr>
          <p:cNvPr id="20" name="Oval 19"/>
          <p:cNvSpPr/>
          <p:nvPr userDrawn="1"/>
        </p:nvSpPr>
        <p:spPr>
          <a:xfrm>
            <a:off x="965473" y="641886"/>
            <a:ext cx="1025560" cy="1025560"/>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 Placeholder 23"/>
          <p:cNvSpPr>
            <a:spLocks noGrp="1"/>
          </p:cNvSpPr>
          <p:nvPr>
            <p:ph type="body" sz="quarter" idx="21" hasCustomPrompt="1"/>
          </p:nvPr>
        </p:nvSpPr>
        <p:spPr>
          <a:xfrm>
            <a:off x="2495266" y="751297"/>
            <a:ext cx="8403792" cy="857158"/>
          </a:xfrm>
          <a:solidFill>
            <a:schemeClr val="bg1"/>
          </a:solidFill>
        </p:spPr>
        <p:txBody>
          <a:bodyPr anchor="t">
            <a:normAutofit/>
          </a:bodyPr>
          <a:lstStyle>
            <a:lvl1pPr marL="0" indent="0" algn="l">
              <a:buNone/>
              <a:defRPr sz="3600" i="0">
                <a:solidFill>
                  <a:srgbClr val="6D6E6C"/>
                </a:solidFill>
                <a:latin typeface="+mn-lt"/>
              </a:defRPr>
            </a:lvl1pPr>
          </a:lstStyle>
          <a:p>
            <a:pPr lvl="0"/>
            <a:r>
              <a:rPr lang="en-US" dirty="0"/>
              <a:t>TITLE</a:t>
            </a:r>
          </a:p>
        </p:txBody>
      </p:sp>
      <p:sp>
        <p:nvSpPr>
          <p:cNvPr id="22"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23" name="Picture 22"/>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INK ICON CIRCLE - with text">
    <p:spTree>
      <p:nvGrpSpPr>
        <p:cNvPr id="1" name=""/>
        <p:cNvGrpSpPr/>
        <p:nvPr/>
      </p:nvGrpSpPr>
      <p:grpSpPr>
        <a:xfrm>
          <a:off x="0" y="0"/>
          <a:ext cx="0" cy="0"/>
          <a:chOff x="0" y="0"/>
          <a:chExt cx="0" cy="0"/>
        </a:xfrm>
      </p:grpSpPr>
      <p:sp>
        <p:nvSpPr>
          <p:cNvPr id="20" name="Text Placeholder 25"/>
          <p:cNvSpPr>
            <a:spLocks noGrp="1"/>
          </p:cNvSpPr>
          <p:nvPr>
            <p:ph type="body" sz="quarter" idx="20" hasCustomPrompt="1"/>
          </p:nvPr>
        </p:nvSpPr>
        <p:spPr>
          <a:xfrm>
            <a:off x="2495266" y="1754551"/>
            <a:ext cx="8403792" cy="3872188"/>
          </a:xfrm>
        </p:spPr>
        <p:txBody>
          <a:bodyPr>
            <a:noAutofit/>
          </a:bodyPr>
          <a:lstStyle>
            <a:lvl1pPr marL="342900" indent="-342900" algn="l">
              <a:buClr>
                <a:srgbClr val="EA1D76"/>
              </a:buClr>
              <a:buFont typeface="Arial" charset="0"/>
              <a:buChar char="•"/>
              <a:defRPr sz="240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1" name="Straight Connector 20"/>
          <p:cNvCxnSpPr/>
          <p:nvPr userDrawn="1"/>
        </p:nvCxnSpPr>
        <p:spPr>
          <a:xfrm flipH="1">
            <a:off x="0" y="1150377"/>
            <a:ext cx="12192000" cy="0"/>
          </a:xfrm>
          <a:prstGeom prst="line">
            <a:avLst/>
          </a:prstGeom>
          <a:ln>
            <a:solidFill>
              <a:srgbClr val="6D6E6C"/>
            </a:solidFill>
          </a:ln>
        </p:spPr>
        <p:style>
          <a:lnRef idx="1">
            <a:schemeClr val="accent1"/>
          </a:lnRef>
          <a:fillRef idx="0">
            <a:schemeClr val="accent1"/>
          </a:fillRef>
          <a:effectRef idx="0">
            <a:schemeClr val="accent1"/>
          </a:effectRef>
          <a:fontRef idx="minor">
            <a:schemeClr val="tx1"/>
          </a:fontRef>
        </p:style>
      </p:cxnSp>
      <p:sp>
        <p:nvSpPr>
          <p:cNvPr id="27" name="Oval 26"/>
          <p:cNvSpPr/>
          <p:nvPr userDrawn="1"/>
        </p:nvSpPr>
        <p:spPr>
          <a:xfrm>
            <a:off x="965473" y="641886"/>
            <a:ext cx="1025560" cy="1025560"/>
          </a:xfrm>
          <a:prstGeom prst="ellipse">
            <a:avLst/>
          </a:prstGeom>
          <a:solidFill>
            <a:srgbClr val="EA1D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 Placeholder 23"/>
          <p:cNvSpPr>
            <a:spLocks noGrp="1"/>
          </p:cNvSpPr>
          <p:nvPr>
            <p:ph type="body" sz="quarter" idx="21" hasCustomPrompt="1"/>
          </p:nvPr>
        </p:nvSpPr>
        <p:spPr>
          <a:xfrm>
            <a:off x="2495266" y="751297"/>
            <a:ext cx="8403792" cy="857158"/>
          </a:xfrm>
          <a:solidFill>
            <a:schemeClr val="bg1"/>
          </a:solidFill>
        </p:spPr>
        <p:txBody>
          <a:bodyPr anchor="t">
            <a:normAutofit/>
          </a:bodyPr>
          <a:lstStyle>
            <a:lvl1pPr marL="0" indent="0" algn="l">
              <a:buNone/>
              <a:defRPr sz="3600" i="0">
                <a:solidFill>
                  <a:srgbClr val="6D6E6C"/>
                </a:solidFill>
                <a:latin typeface="+mn-lt"/>
              </a:defRPr>
            </a:lvl1pPr>
          </a:lstStyle>
          <a:p>
            <a:pPr lvl="0"/>
            <a:r>
              <a:rPr lang="en-US" dirty="0"/>
              <a:t>TITLE</a:t>
            </a:r>
          </a:p>
        </p:txBody>
      </p:sp>
      <p:sp>
        <p:nvSpPr>
          <p:cNvPr id="29"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30" name="Picture 29"/>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LUE ICON CIRCLE - with photo &amp; text">
    <p:spTree>
      <p:nvGrpSpPr>
        <p:cNvPr id="1" name=""/>
        <p:cNvGrpSpPr/>
        <p:nvPr/>
      </p:nvGrpSpPr>
      <p:grpSpPr>
        <a:xfrm>
          <a:off x="0" y="0"/>
          <a:ext cx="0" cy="0"/>
          <a:chOff x="0" y="0"/>
          <a:chExt cx="0" cy="0"/>
        </a:xfrm>
      </p:grpSpPr>
      <p:sp>
        <p:nvSpPr>
          <p:cNvPr id="18" name="Text Placeholder 25"/>
          <p:cNvSpPr>
            <a:spLocks noGrp="1"/>
          </p:cNvSpPr>
          <p:nvPr>
            <p:ph type="body" sz="quarter" idx="20" hasCustomPrompt="1"/>
          </p:nvPr>
        </p:nvSpPr>
        <p:spPr>
          <a:xfrm>
            <a:off x="6150077" y="2157413"/>
            <a:ext cx="5551386" cy="3631644"/>
          </a:xfrm>
        </p:spPr>
        <p:txBody>
          <a:bodyPr>
            <a:noAutofit/>
          </a:bodyPr>
          <a:lstStyle>
            <a:lvl1pPr marL="0" indent="0" algn="l">
              <a:buClr>
                <a:srgbClr val="EA1D76"/>
              </a:buClr>
              <a:buFont typeface="Arial" charset="0"/>
              <a:buNone/>
              <a:defRPr sz="240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0" name="Straight Connector 19"/>
          <p:cNvCxnSpPr/>
          <p:nvPr userDrawn="1"/>
        </p:nvCxnSpPr>
        <p:spPr>
          <a:xfrm flipH="1">
            <a:off x="-3076" y="1779018"/>
            <a:ext cx="12192000" cy="0"/>
          </a:xfrm>
          <a:prstGeom prst="line">
            <a:avLst/>
          </a:prstGeom>
          <a:ln>
            <a:solidFill>
              <a:srgbClr val="6D6E6C"/>
            </a:solidFill>
          </a:ln>
        </p:spPr>
        <p:style>
          <a:lnRef idx="1">
            <a:schemeClr val="accent1"/>
          </a:lnRef>
          <a:fillRef idx="0">
            <a:schemeClr val="accent1"/>
          </a:fillRef>
          <a:effectRef idx="0">
            <a:schemeClr val="accent1"/>
          </a:effectRef>
          <a:fontRef idx="minor">
            <a:schemeClr val="tx1"/>
          </a:fontRef>
        </p:style>
      </p:cxnSp>
      <p:sp>
        <p:nvSpPr>
          <p:cNvPr id="25" name="Oval 24"/>
          <p:cNvSpPr/>
          <p:nvPr userDrawn="1"/>
        </p:nvSpPr>
        <p:spPr>
          <a:xfrm>
            <a:off x="881389" y="1278097"/>
            <a:ext cx="1115575" cy="1045025"/>
          </a:xfrm>
          <a:prstGeom prst="ellipse">
            <a:avLst/>
          </a:prstGeom>
          <a:solidFill>
            <a:srgbClr val="16A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Picture Placeholder 2"/>
          <p:cNvSpPr>
            <a:spLocks noGrp="1"/>
          </p:cNvSpPr>
          <p:nvPr>
            <p:ph type="pic" sz="quarter" idx="21" hasCustomPrompt="1"/>
          </p:nvPr>
        </p:nvSpPr>
        <p:spPr>
          <a:xfrm>
            <a:off x="608086" y="1404496"/>
            <a:ext cx="4849824" cy="4879740"/>
          </a:xfrm>
          <a:custGeom>
            <a:avLst/>
            <a:gdLst>
              <a:gd name="connsiteX0" fmla="*/ 0 w 4904103"/>
              <a:gd name="connsiteY0" fmla="*/ 2452052 h 4904103"/>
              <a:gd name="connsiteX1" fmla="*/ 2452052 w 4904103"/>
              <a:gd name="connsiteY1" fmla="*/ 0 h 4904103"/>
              <a:gd name="connsiteX2" fmla="*/ 4904104 w 4904103"/>
              <a:gd name="connsiteY2" fmla="*/ 2452052 h 4904103"/>
              <a:gd name="connsiteX3" fmla="*/ 2452052 w 4904103"/>
              <a:gd name="connsiteY3" fmla="*/ 4904104 h 4904103"/>
              <a:gd name="connsiteX4" fmla="*/ 0 w 4904103"/>
              <a:gd name="connsiteY4" fmla="*/ 2452052 h 4904103"/>
              <a:gd name="connsiteX0" fmla="*/ 7934 w 4912038"/>
              <a:gd name="connsiteY0" fmla="*/ 2452052 h 4904104"/>
              <a:gd name="connsiteX1" fmla="*/ 2459986 w 4912038"/>
              <a:gd name="connsiteY1" fmla="*/ 0 h 4904104"/>
              <a:gd name="connsiteX2" fmla="*/ 4912038 w 4912038"/>
              <a:gd name="connsiteY2" fmla="*/ 2452052 h 4904104"/>
              <a:gd name="connsiteX3" fmla="*/ 2459986 w 4912038"/>
              <a:gd name="connsiteY3" fmla="*/ 4904104 h 4904104"/>
              <a:gd name="connsiteX4" fmla="*/ 7934 w 4912038"/>
              <a:gd name="connsiteY4" fmla="*/ 2452052 h 4904104"/>
              <a:gd name="connsiteX0" fmla="*/ 46476 w 4950580"/>
              <a:gd name="connsiteY0" fmla="*/ 2544376 h 4996428"/>
              <a:gd name="connsiteX1" fmla="*/ 1011755 w 4950580"/>
              <a:gd name="connsiteY1" fmla="*/ 711790 h 4996428"/>
              <a:gd name="connsiteX2" fmla="*/ 2498528 w 4950580"/>
              <a:gd name="connsiteY2" fmla="*/ 92324 h 4996428"/>
              <a:gd name="connsiteX3" fmla="*/ 4950580 w 4950580"/>
              <a:gd name="connsiteY3" fmla="*/ 2544376 h 4996428"/>
              <a:gd name="connsiteX4" fmla="*/ 2498528 w 4950580"/>
              <a:gd name="connsiteY4" fmla="*/ 4996428 h 4996428"/>
              <a:gd name="connsiteX5" fmla="*/ 46476 w 4950580"/>
              <a:gd name="connsiteY5" fmla="*/ 2544376 h 4996428"/>
              <a:gd name="connsiteX0" fmla="*/ 45841 w 4949945"/>
              <a:gd name="connsiteY0" fmla="*/ 2544376 h 4996428"/>
              <a:gd name="connsiteX1" fmla="*/ 1011120 w 4949945"/>
              <a:gd name="connsiteY1" fmla="*/ 711790 h 4996428"/>
              <a:gd name="connsiteX2" fmla="*/ 2497893 w 4949945"/>
              <a:gd name="connsiteY2" fmla="*/ 92324 h 4996428"/>
              <a:gd name="connsiteX3" fmla="*/ 4949945 w 4949945"/>
              <a:gd name="connsiteY3" fmla="*/ 2544376 h 4996428"/>
              <a:gd name="connsiteX4" fmla="*/ 2497893 w 4949945"/>
              <a:gd name="connsiteY4" fmla="*/ 4996428 h 4996428"/>
              <a:gd name="connsiteX5" fmla="*/ 45841 w 4949945"/>
              <a:gd name="connsiteY5" fmla="*/ 2544376 h 4996428"/>
              <a:gd name="connsiteX0" fmla="*/ 26997 w 4931101"/>
              <a:gd name="connsiteY0" fmla="*/ 2513559 h 4965611"/>
              <a:gd name="connsiteX1" fmla="*/ 1242999 w 4931101"/>
              <a:gd name="connsiteY1" fmla="*/ 887451 h 4965611"/>
              <a:gd name="connsiteX2" fmla="*/ 2479049 w 4931101"/>
              <a:gd name="connsiteY2" fmla="*/ 61507 h 4965611"/>
              <a:gd name="connsiteX3" fmla="*/ 4931101 w 4931101"/>
              <a:gd name="connsiteY3" fmla="*/ 2513559 h 4965611"/>
              <a:gd name="connsiteX4" fmla="*/ 2479049 w 4931101"/>
              <a:gd name="connsiteY4" fmla="*/ 4965611 h 4965611"/>
              <a:gd name="connsiteX5" fmla="*/ 26997 w 4931101"/>
              <a:gd name="connsiteY5" fmla="*/ 2513559 h 4965611"/>
              <a:gd name="connsiteX0" fmla="*/ 46172 w 4950276"/>
              <a:gd name="connsiteY0" fmla="*/ 2513559 h 4965611"/>
              <a:gd name="connsiteX1" fmla="*/ 1262174 w 4950276"/>
              <a:gd name="connsiteY1" fmla="*/ 887451 h 4965611"/>
              <a:gd name="connsiteX2" fmla="*/ 2498224 w 4950276"/>
              <a:gd name="connsiteY2" fmla="*/ 61507 h 4965611"/>
              <a:gd name="connsiteX3" fmla="*/ 4950276 w 4950276"/>
              <a:gd name="connsiteY3" fmla="*/ 2513559 h 4965611"/>
              <a:gd name="connsiteX4" fmla="*/ 2498224 w 4950276"/>
              <a:gd name="connsiteY4" fmla="*/ 4965611 h 4965611"/>
              <a:gd name="connsiteX5" fmla="*/ 46172 w 4950276"/>
              <a:gd name="connsiteY5" fmla="*/ 2513559 h 4965611"/>
              <a:gd name="connsiteX0" fmla="*/ 48053 w 4922660"/>
              <a:gd name="connsiteY0" fmla="*/ 2720036 h 4966157"/>
              <a:gd name="connsiteX1" fmla="*/ 1234558 w 4922660"/>
              <a:gd name="connsiteY1" fmla="*/ 887451 h 4966157"/>
              <a:gd name="connsiteX2" fmla="*/ 2470608 w 4922660"/>
              <a:gd name="connsiteY2" fmla="*/ 61507 h 4966157"/>
              <a:gd name="connsiteX3" fmla="*/ 4922660 w 4922660"/>
              <a:gd name="connsiteY3" fmla="*/ 2513559 h 4966157"/>
              <a:gd name="connsiteX4" fmla="*/ 2470608 w 4922660"/>
              <a:gd name="connsiteY4" fmla="*/ 4965611 h 4966157"/>
              <a:gd name="connsiteX5" fmla="*/ 48053 w 4922660"/>
              <a:gd name="connsiteY5" fmla="*/ 2720036 h 4966157"/>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61473 h 5008581"/>
              <a:gd name="connsiteX1" fmla="*/ 1215769 w 4903871"/>
              <a:gd name="connsiteY1" fmla="*/ 928888 h 5008581"/>
              <a:gd name="connsiteX2" fmla="*/ 2599303 w 4903871"/>
              <a:gd name="connsiteY2" fmla="*/ 58698 h 5008581"/>
              <a:gd name="connsiteX3" fmla="*/ 4903871 w 4903871"/>
              <a:gd name="connsiteY3" fmla="*/ 2554996 h 5008581"/>
              <a:gd name="connsiteX4" fmla="*/ 2451819 w 4903871"/>
              <a:gd name="connsiteY4" fmla="*/ 5007048 h 5008581"/>
              <a:gd name="connsiteX5" fmla="*/ 29264 w 4903871"/>
              <a:gd name="connsiteY5" fmla="*/ 2761473 h 5008581"/>
              <a:gd name="connsiteX0" fmla="*/ 29264 w 4903871"/>
              <a:gd name="connsiteY0" fmla="*/ 2775833 h 5022941"/>
              <a:gd name="connsiteX1" fmla="*/ 1215769 w 4903871"/>
              <a:gd name="connsiteY1" fmla="*/ 943248 h 5022941"/>
              <a:gd name="connsiteX2" fmla="*/ 2599303 w 4903871"/>
              <a:gd name="connsiteY2" fmla="*/ 73058 h 5022941"/>
              <a:gd name="connsiteX3" fmla="*/ 4903871 w 4903871"/>
              <a:gd name="connsiteY3" fmla="*/ 2569356 h 5022941"/>
              <a:gd name="connsiteX4" fmla="*/ 2451819 w 4903871"/>
              <a:gd name="connsiteY4" fmla="*/ 5021408 h 5022941"/>
              <a:gd name="connsiteX5" fmla="*/ 29264 w 4903871"/>
              <a:gd name="connsiteY5" fmla="*/ 2775833 h 5022941"/>
              <a:gd name="connsiteX0" fmla="*/ 15925 w 4890532"/>
              <a:gd name="connsiteY0" fmla="*/ 2765410 h 5011527"/>
              <a:gd name="connsiteX1" fmla="*/ 1600637 w 4890532"/>
              <a:gd name="connsiteY1" fmla="*/ 1006567 h 5011527"/>
              <a:gd name="connsiteX2" fmla="*/ 2585964 w 4890532"/>
              <a:gd name="connsiteY2" fmla="*/ 62635 h 5011527"/>
              <a:gd name="connsiteX3" fmla="*/ 4890532 w 4890532"/>
              <a:gd name="connsiteY3" fmla="*/ 2558933 h 5011527"/>
              <a:gd name="connsiteX4" fmla="*/ 2438480 w 4890532"/>
              <a:gd name="connsiteY4" fmla="*/ 5010985 h 5011527"/>
              <a:gd name="connsiteX5" fmla="*/ 15925 w 4890532"/>
              <a:gd name="connsiteY5" fmla="*/ 2765410 h 5011527"/>
              <a:gd name="connsiteX0" fmla="*/ 194654 w 5069261"/>
              <a:gd name="connsiteY0" fmla="*/ 2763498 h 5009614"/>
              <a:gd name="connsiteX1" fmla="*/ 776475 w 5069261"/>
              <a:gd name="connsiteY1" fmla="*/ 1019403 h 5009614"/>
              <a:gd name="connsiteX2" fmla="*/ 2764693 w 5069261"/>
              <a:gd name="connsiteY2" fmla="*/ 60723 h 5009614"/>
              <a:gd name="connsiteX3" fmla="*/ 5069261 w 5069261"/>
              <a:gd name="connsiteY3" fmla="*/ 2557021 h 5009614"/>
              <a:gd name="connsiteX4" fmla="*/ 2617209 w 5069261"/>
              <a:gd name="connsiteY4" fmla="*/ 5009073 h 5009614"/>
              <a:gd name="connsiteX5" fmla="*/ 194654 w 5069261"/>
              <a:gd name="connsiteY5" fmla="*/ 2763498 h 5009614"/>
              <a:gd name="connsiteX0" fmla="*/ 194654 w 5069261"/>
              <a:gd name="connsiteY0" fmla="*/ 2793721 h 5039837"/>
              <a:gd name="connsiteX1" fmla="*/ 776475 w 5069261"/>
              <a:gd name="connsiteY1" fmla="*/ 1049626 h 5039837"/>
              <a:gd name="connsiteX2" fmla="*/ 1218926 w 5069261"/>
              <a:gd name="connsiteY2" fmla="*/ 592426 h 5039837"/>
              <a:gd name="connsiteX3" fmla="*/ 2764693 w 5069261"/>
              <a:gd name="connsiteY3" fmla="*/ 90946 h 5039837"/>
              <a:gd name="connsiteX4" fmla="*/ 5069261 w 5069261"/>
              <a:gd name="connsiteY4" fmla="*/ 2587244 h 5039837"/>
              <a:gd name="connsiteX5" fmla="*/ 2617209 w 5069261"/>
              <a:gd name="connsiteY5" fmla="*/ 5039296 h 5039837"/>
              <a:gd name="connsiteX6" fmla="*/ 194654 w 5069261"/>
              <a:gd name="connsiteY6" fmla="*/ 2793721 h 5039837"/>
              <a:gd name="connsiteX0" fmla="*/ 194654 w 5069261"/>
              <a:gd name="connsiteY0" fmla="*/ 2827265 h 5073381"/>
              <a:gd name="connsiteX1" fmla="*/ 776475 w 5069261"/>
              <a:gd name="connsiteY1" fmla="*/ 1083170 h 5073381"/>
              <a:gd name="connsiteX2" fmla="*/ 1513894 w 5069261"/>
              <a:gd name="connsiteY2" fmla="*/ 448989 h 5073381"/>
              <a:gd name="connsiteX3" fmla="*/ 2764693 w 5069261"/>
              <a:gd name="connsiteY3" fmla="*/ 124490 h 5073381"/>
              <a:gd name="connsiteX4" fmla="*/ 5069261 w 5069261"/>
              <a:gd name="connsiteY4" fmla="*/ 2620788 h 5073381"/>
              <a:gd name="connsiteX5" fmla="*/ 2617209 w 5069261"/>
              <a:gd name="connsiteY5" fmla="*/ 5072840 h 5073381"/>
              <a:gd name="connsiteX6" fmla="*/ 194654 w 5069261"/>
              <a:gd name="connsiteY6" fmla="*/ 2827265 h 5073381"/>
              <a:gd name="connsiteX0" fmla="*/ 194654 w 5069261"/>
              <a:gd name="connsiteY0" fmla="*/ 2827265 h 5073381"/>
              <a:gd name="connsiteX1" fmla="*/ 776475 w 5069261"/>
              <a:gd name="connsiteY1" fmla="*/ 1083170 h 5073381"/>
              <a:gd name="connsiteX2" fmla="*/ 1513894 w 5069261"/>
              <a:gd name="connsiteY2" fmla="*/ 448989 h 5073381"/>
              <a:gd name="connsiteX3" fmla="*/ 2764693 w 5069261"/>
              <a:gd name="connsiteY3" fmla="*/ 124490 h 5073381"/>
              <a:gd name="connsiteX4" fmla="*/ 5069261 w 5069261"/>
              <a:gd name="connsiteY4" fmla="*/ 2620788 h 5073381"/>
              <a:gd name="connsiteX5" fmla="*/ 2617209 w 5069261"/>
              <a:gd name="connsiteY5" fmla="*/ 5072840 h 5073381"/>
              <a:gd name="connsiteX6" fmla="*/ 194654 w 5069261"/>
              <a:gd name="connsiteY6" fmla="*/ 2827265 h 5073381"/>
              <a:gd name="connsiteX0" fmla="*/ 194654 w 5069261"/>
              <a:gd name="connsiteY0" fmla="*/ 2827265 h 5073381"/>
              <a:gd name="connsiteX1" fmla="*/ 776475 w 5069261"/>
              <a:gd name="connsiteY1" fmla="*/ 1083170 h 5073381"/>
              <a:gd name="connsiteX2" fmla="*/ 1513894 w 5069261"/>
              <a:gd name="connsiteY2" fmla="*/ 448989 h 5073381"/>
              <a:gd name="connsiteX3" fmla="*/ 2764693 w 5069261"/>
              <a:gd name="connsiteY3" fmla="*/ 124490 h 5073381"/>
              <a:gd name="connsiteX4" fmla="*/ 5069261 w 5069261"/>
              <a:gd name="connsiteY4" fmla="*/ 2620788 h 5073381"/>
              <a:gd name="connsiteX5" fmla="*/ 2617209 w 5069261"/>
              <a:gd name="connsiteY5" fmla="*/ 5072840 h 5073381"/>
              <a:gd name="connsiteX6" fmla="*/ 194654 w 5069261"/>
              <a:gd name="connsiteY6" fmla="*/ 2827265 h 5073381"/>
              <a:gd name="connsiteX0" fmla="*/ 194654 w 5069261"/>
              <a:gd name="connsiteY0" fmla="*/ 2704662 h 4950778"/>
              <a:gd name="connsiteX1" fmla="*/ 776475 w 5069261"/>
              <a:gd name="connsiteY1" fmla="*/ 960567 h 4950778"/>
              <a:gd name="connsiteX2" fmla="*/ 1513894 w 5069261"/>
              <a:gd name="connsiteY2" fmla="*/ 326386 h 4950778"/>
              <a:gd name="connsiteX3" fmla="*/ 2764693 w 5069261"/>
              <a:gd name="connsiteY3" fmla="*/ 1887 h 4950778"/>
              <a:gd name="connsiteX4" fmla="*/ 5069261 w 5069261"/>
              <a:gd name="connsiteY4" fmla="*/ 2498185 h 4950778"/>
              <a:gd name="connsiteX5" fmla="*/ 2617209 w 5069261"/>
              <a:gd name="connsiteY5" fmla="*/ 4950237 h 4950778"/>
              <a:gd name="connsiteX6" fmla="*/ 194654 w 5069261"/>
              <a:gd name="connsiteY6" fmla="*/ 2704662 h 4950778"/>
              <a:gd name="connsiteX0" fmla="*/ 194654 w 5069261"/>
              <a:gd name="connsiteY0" fmla="*/ 2617527 h 4863643"/>
              <a:gd name="connsiteX1" fmla="*/ 776475 w 5069261"/>
              <a:gd name="connsiteY1" fmla="*/ 873432 h 4863643"/>
              <a:gd name="connsiteX2" fmla="*/ 1513894 w 5069261"/>
              <a:gd name="connsiteY2" fmla="*/ 239251 h 4863643"/>
              <a:gd name="connsiteX3" fmla="*/ 2823686 w 5069261"/>
              <a:gd name="connsiteY3" fmla="*/ 3242 h 4863643"/>
              <a:gd name="connsiteX4" fmla="*/ 5069261 w 5069261"/>
              <a:gd name="connsiteY4" fmla="*/ 2411050 h 4863643"/>
              <a:gd name="connsiteX5" fmla="*/ 2617209 w 5069261"/>
              <a:gd name="connsiteY5" fmla="*/ 4863102 h 4863643"/>
              <a:gd name="connsiteX6" fmla="*/ 194654 w 5069261"/>
              <a:gd name="connsiteY6" fmla="*/ 2617527 h 4863643"/>
              <a:gd name="connsiteX0" fmla="*/ 194654 w 5069261"/>
              <a:gd name="connsiteY0" fmla="*/ 2631933 h 4878049"/>
              <a:gd name="connsiteX1" fmla="*/ 776475 w 5069261"/>
              <a:gd name="connsiteY1" fmla="*/ 887838 h 4878049"/>
              <a:gd name="connsiteX2" fmla="*/ 1513894 w 5069261"/>
              <a:gd name="connsiteY2" fmla="*/ 253657 h 4878049"/>
              <a:gd name="connsiteX3" fmla="*/ 2823686 w 5069261"/>
              <a:gd name="connsiteY3" fmla="*/ 2899 h 4878049"/>
              <a:gd name="connsiteX4" fmla="*/ 5069261 w 5069261"/>
              <a:gd name="connsiteY4" fmla="*/ 2425456 h 4878049"/>
              <a:gd name="connsiteX5" fmla="*/ 2617209 w 5069261"/>
              <a:gd name="connsiteY5" fmla="*/ 4877508 h 4878049"/>
              <a:gd name="connsiteX6" fmla="*/ 194654 w 5069261"/>
              <a:gd name="connsiteY6" fmla="*/ 2631933 h 4878049"/>
              <a:gd name="connsiteX0" fmla="*/ 16653 w 4891260"/>
              <a:gd name="connsiteY0" fmla="*/ 2631933 h 4878213"/>
              <a:gd name="connsiteX1" fmla="*/ 598474 w 4891260"/>
              <a:gd name="connsiteY1" fmla="*/ 887838 h 4878213"/>
              <a:gd name="connsiteX2" fmla="*/ 1335893 w 4891260"/>
              <a:gd name="connsiteY2" fmla="*/ 253657 h 4878213"/>
              <a:gd name="connsiteX3" fmla="*/ 2645685 w 4891260"/>
              <a:gd name="connsiteY3" fmla="*/ 2899 h 4878213"/>
              <a:gd name="connsiteX4" fmla="*/ 4891260 w 4891260"/>
              <a:gd name="connsiteY4" fmla="*/ 2425456 h 4878213"/>
              <a:gd name="connsiteX5" fmla="*/ 2439208 w 4891260"/>
              <a:gd name="connsiteY5" fmla="*/ 4877508 h 4878213"/>
              <a:gd name="connsiteX6" fmla="*/ 16653 w 4891260"/>
              <a:gd name="connsiteY6" fmla="*/ 2631933 h 4878213"/>
              <a:gd name="connsiteX0" fmla="*/ 14579 w 4889186"/>
              <a:gd name="connsiteY0" fmla="*/ 2631933 h 4878412"/>
              <a:gd name="connsiteX1" fmla="*/ 596400 w 4889186"/>
              <a:gd name="connsiteY1" fmla="*/ 887838 h 4878412"/>
              <a:gd name="connsiteX2" fmla="*/ 1333819 w 4889186"/>
              <a:gd name="connsiteY2" fmla="*/ 253657 h 4878412"/>
              <a:gd name="connsiteX3" fmla="*/ 2643611 w 4889186"/>
              <a:gd name="connsiteY3" fmla="*/ 2899 h 4878412"/>
              <a:gd name="connsiteX4" fmla="*/ 4889186 w 4889186"/>
              <a:gd name="connsiteY4" fmla="*/ 2425456 h 4878412"/>
              <a:gd name="connsiteX5" fmla="*/ 2437134 w 4889186"/>
              <a:gd name="connsiteY5" fmla="*/ 4877508 h 4878412"/>
              <a:gd name="connsiteX6" fmla="*/ 14579 w 4889186"/>
              <a:gd name="connsiteY6" fmla="*/ 2631933 h 4878412"/>
              <a:gd name="connsiteX0" fmla="*/ 14579 w 4889186"/>
              <a:gd name="connsiteY0" fmla="*/ 2631933 h 4878412"/>
              <a:gd name="connsiteX1" fmla="*/ 596400 w 4889186"/>
              <a:gd name="connsiteY1" fmla="*/ 887838 h 4878412"/>
              <a:gd name="connsiteX2" fmla="*/ 1333819 w 4889186"/>
              <a:gd name="connsiteY2" fmla="*/ 253657 h 4878412"/>
              <a:gd name="connsiteX3" fmla="*/ 2643611 w 4889186"/>
              <a:gd name="connsiteY3" fmla="*/ 2899 h 4878412"/>
              <a:gd name="connsiteX4" fmla="*/ 4889186 w 4889186"/>
              <a:gd name="connsiteY4" fmla="*/ 2425456 h 4878412"/>
              <a:gd name="connsiteX5" fmla="*/ 2437134 w 4889186"/>
              <a:gd name="connsiteY5" fmla="*/ 4877508 h 4878412"/>
              <a:gd name="connsiteX6" fmla="*/ 14579 w 4889186"/>
              <a:gd name="connsiteY6" fmla="*/ 2631933 h 4878412"/>
              <a:gd name="connsiteX0" fmla="*/ 14579 w 4889186"/>
              <a:gd name="connsiteY0" fmla="*/ 2631933 h 4878412"/>
              <a:gd name="connsiteX1" fmla="*/ 596400 w 4889186"/>
              <a:gd name="connsiteY1" fmla="*/ 887838 h 4878412"/>
              <a:gd name="connsiteX2" fmla="*/ 1333819 w 4889186"/>
              <a:gd name="connsiteY2" fmla="*/ 253657 h 4878412"/>
              <a:gd name="connsiteX3" fmla="*/ 2643611 w 4889186"/>
              <a:gd name="connsiteY3" fmla="*/ 2899 h 4878412"/>
              <a:gd name="connsiteX4" fmla="*/ 4889186 w 4889186"/>
              <a:gd name="connsiteY4" fmla="*/ 2425456 h 4878412"/>
              <a:gd name="connsiteX5" fmla="*/ 2437134 w 4889186"/>
              <a:gd name="connsiteY5" fmla="*/ 4877508 h 4878412"/>
              <a:gd name="connsiteX6" fmla="*/ 14579 w 4889186"/>
              <a:gd name="connsiteY6" fmla="*/ 2631933 h 4878412"/>
              <a:gd name="connsiteX0" fmla="*/ 14859 w 4845221"/>
              <a:gd name="connsiteY0" fmla="*/ 2572939 h 4877951"/>
              <a:gd name="connsiteX1" fmla="*/ 552435 w 4845221"/>
              <a:gd name="connsiteY1" fmla="*/ 887838 h 4877951"/>
              <a:gd name="connsiteX2" fmla="*/ 1289854 w 4845221"/>
              <a:gd name="connsiteY2" fmla="*/ 253657 h 4877951"/>
              <a:gd name="connsiteX3" fmla="*/ 2599646 w 4845221"/>
              <a:gd name="connsiteY3" fmla="*/ 2899 h 4877951"/>
              <a:gd name="connsiteX4" fmla="*/ 4845221 w 4845221"/>
              <a:gd name="connsiteY4" fmla="*/ 2425456 h 4877951"/>
              <a:gd name="connsiteX5" fmla="*/ 2393169 w 4845221"/>
              <a:gd name="connsiteY5" fmla="*/ 4877508 h 4877951"/>
              <a:gd name="connsiteX6" fmla="*/ 14859 w 4845221"/>
              <a:gd name="connsiteY6" fmla="*/ 2572939 h 4877951"/>
              <a:gd name="connsiteX0" fmla="*/ 2508 w 4832870"/>
              <a:gd name="connsiteY0" fmla="*/ 2572939 h 4877927"/>
              <a:gd name="connsiteX1" fmla="*/ 540084 w 4832870"/>
              <a:gd name="connsiteY1" fmla="*/ 887838 h 4877927"/>
              <a:gd name="connsiteX2" fmla="*/ 1277503 w 4832870"/>
              <a:gd name="connsiteY2" fmla="*/ 253657 h 4877927"/>
              <a:gd name="connsiteX3" fmla="*/ 2587295 w 4832870"/>
              <a:gd name="connsiteY3" fmla="*/ 2899 h 4877927"/>
              <a:gd name="connsiteX4" fmla="*/ 4832870 w 4832870"/>
              <a:gd name="connsiteY4" fmla="*/ 2425456 h 4877927"/>
              <a:gd name="connsiteX5" fmla="*/ 2380818 w 4832870"/>
              <a:gd name="connsiteY5" fmla="*/ 4877508 h 4877927"/>
              <a:gd name="connsiteX6" fmla="*/ 2508 w 4832870"/>
              <a:gd name="connsiteY6" fmla="*/ 2572939 h 4877927"/>
              <a:gd name="connsiteX0" fmla="*/ 2349 w 4847459"/>
              <a:gd name="connsiteY0" fmla="*/ 2587687 h 4878020"/>
              <a:gd name="connsiteX1" fmla="*/ 554673 w 4847459"/>
              <a:gd name="connsiteY1" fmla="*/ 887838 h 4878020"/>
              <a:gd name="connsiteX2" fmla="*/ 1292092 w 4847459"/>
              <a:gd name="connsiteY2" fmla="*/ 253657 h 4878020"/>
              <a:gd name="connsiteX3" fmla="*/ 2601884 w 4847459"/>
              <a:gd name="connsiteY3" fmla="*/ 2899 h 4878020"/>
              <a:gd name="connsiteX4" fmla="*/ 4847459 w 4847459"/>
              <a:gd name="connsiteY4" fmla="*/ 2425456 h 4878020"/>
              <a:gd name="connsiteX5" fmla="*/ 2395407 w 4847459"/>
              <a:gd name="connsiteY5" fmla="*/ 4877508 h 4878020"/>
              <a:gd name="connsiteX6" fmla="*/ 2349 w 4847459"/>
              <a:gd name="connsiteY6" fmla="*/ 2587687 h 4878020"/>
              <a:gd name="connsiteX0" fmla="*/ 2349 w 4847459"/>
              <a:gd name="connsiteY0" fmla="*/ 2587687 h 4879638"/>
              <a:gd name="connsiteX1" fmla="*/ 554673 w 4847459"/>
              <a:gd name="connsiteY1" fmla="*/ 887838 h 4879638"/>
              <a:gd name="connsiteX2" fmla="*/ 1292092 w 4847459"/>
              <a:gd name="connsiteY2" fmla="*/ 253657 h 4879638"/>
              <a:gd name="connsiteX3" fmla="*/ 2601884 w 4847459"/>
              <a:gd name="connsiteY3" fmla="*/ 2899 h 4879638"/>
              <a:gd name="connsiteX4" fmla="*/ 4847459 w 4847459"/>
              <a:gd name="connsiteY4" fmla="*/ 2425456 h 4879638"/>
              <a:gd name="connsiteX5" fmla="*/ 2395407 w 4847459"/>
              <a:gd name="connsiteY5" fmla="*/ 4877508 h 4879638"/>
              <a:gd name="connsiteX6" fmla="*/ 2349 w 4847459"/>
              <a:gd name="connsiteY6" fmla="*/ 2587687 h 4879638"/>
              <a:gd name="connsiteX0" fmla="*/ 2349 w 4847459"/>
              <a:gd name="connsiteY0" fmla="*/ 2587687 h 4880814"/>
              <a:gd name="connsiteX1" fmla="*/ 554673 w 4847459"/>
              <a:gd name="connsiteY1" fmla="*/ 887838 h 4880814"/>
              <a:gd name="connsiteX2" fmla="*/ 1292092 w 4847459"/>
              <a:gd name="connsiteY2" fmla="*/ 253657 h 4880814"/>
              <a:gd name="connsiteX3" fmla="*/ 2601884 w 4847459"/>
              <a:gd name="connsiteY3" fmla="*/ 2899 h 4880814"/>
              <a:gd name="connsiteX4" fmla="*/ 4847459 w 4847459"/>
              <a:gd name="connsiteY4" fmla="*/ 2425456 h 4880814"/>
              <a:gd name="connsiteX5" fmla="*/ 2395407 w 4847459"/>
              <a:gd name="connsiteY5" fmla="*/ 4877508 h 4880814"/>
              <a:gd name="connsiteX6" fmla="*/ 2349 w 4847459"/>
              <a:gd name="connsiteY6" fmla="*/ 2587687 h 4880814"/>
              <a:gd name="connsiteX0" fmla="*/ 2349 w 4847459"/>
              <a:gd name="connsiteY0" fmla="*/ 2587687 h 4882213"/>
              <a:gd name="connsiteX1" fmla="*/ 554673 w 4847459"/>
              <a:gd name="connsiteY1" fmla="*/ 887838 h 4882213"/>
              <a:gd name="connsiteX2" fmla="*/ 1292092 w 4847459"/>
              <a:gd name="connsiteY2" fmla="*/ 253657 h 4882213"/>
              <a:gd name="connsiteX3" fmla="*/ 2601884 w 4847459"/>
              <a:gd name="connsiteY3" fmla="*/ 2899 h 4882213"/>
              <a:gd name="connsiteX4" fmla="*/ 4847459 w 4847459"/>
              <a:gd name="connsiteY4" fmla="*/ 2425456 h 4882213"/>
              <a:gd name="connsiteX5" fmla="*/ 2395407 w 4847459"/>
              <a:gd name="connsiteY5" fmla="*/ 4877508 h 4882213"/>
              <a:gd name="connsiteX6" fmla="*/ 2349 w 4847459"/>
              <a:gd name="connsiteY6" fmla="*/ 2587687 h 4882213"/>
              <a:gd name="connsiteX0" fmla="*/ 2349 w 4788465"/>
              <a:gd name="connsiteY0" fmla="*/ 2725837 h 5015868"/>
              <a:gd name="connsiteX1" fmla="*/ 554673 w 4788465"/>
              <a:gd name="connsiteY1" fmla="*/ 1025988 h 5015868"/>
              <a:gd name="connsiteX2" fmla="*/ 1292092 w 4788465"/>
              <a:gd name="connsiteY2" fmla="*/ 391807 h 5015868"/>
              <a:gd name="connsiteX3" fmla="*/ 2601884 w 4788465"/>
              <a:gd name="connsiteY3" fmla="*/ 141049 h 5015868"/>
              <a:gd name="connsiteX4" fmla="*/ 4788465 w 4788465"/>
              <a:gd name="connsiteY4" fmla="*/ 2622599 h 5015868"/>
              <a:gd name="connsiteX5" fmla="*/ 2395407 w 4788465"/>
              <a:gd name="connsiteY5" fmla="*/ 5015658 h 5015868"/>
              <a:gd name="connsiteX6" fmla="*/ 2349 w 4788465"/>
              <a:gd name="connsiteY6" fmla="*/ 2725837 h 5015868"/>
              <a:gd name="connsiteX0" fmla="*/ 2349 w 4817962"/>
              <a:gd name="connsiteY0" fmla="*/ 2726902 h 5016878"/>
              <a:gd name="connsiteX1" fmla="*/ 554673 w 4817962"/>
              <a:gd name="connsiteY1" fmla="*/ 1027053 h 5016878"/>
              <a:gd name="connsiteX2" fmla="*/ 1292092 w 4817962"/>
              <a:gd name="connsiteY2" fmla="*/ 392872 h 5016878"/>
              <a:gd name="connsiteX3" fmla="*/ 2601884 w 4817962"/>
              <a:gd name="connsiteY3" fmla="*/ 142114 h 5016878"/>
              <a:gd name="connsiteX4" fmla="*/ 4817962 w 4817962"/>
              <a:gd name="connsiteY4" fmla="*/ 2638412 h 5016878"/>
              <a:gd name="connsiteX5" fmla="*/ 2395407 w 4817962"/>
              <a:gd name="connsiteY5" fmla="*/ 5016723 h 5016878"/>
              <a:gd name="connsiteX6" fmla="*/ 2349 w 4817962"/>
              <a:gd name="connsiteY6" fmla="*/ 2726902 h 5016878"/>
              <a:gd name="connsiteX0" fmla="*/ 2349 w 4817962"/>
              <a:gd name="connsiteY0" fmla="*/ 2599752 h 4889728"/>
              <a:gd name="connsiteX1" fmla="*/ 554673 w 4817962"/>
              <a:gd name="connsiteY1" fmla="*/ 899903 h 4889728"/>
              <a:gd name="connsiteX2" fmla="*/ 1292092 w 4817962"/>
              <a:gd name="connsiteY2" fmla="*/ 265722 h 4889728"/>
              <a:gd name="connsiteX3" fmla="*/ 2601884 w 4817962"/>
              <a:gd name="connsiteY3" fmla="*/ 14964 h 4889728"/>
              <a:gd name="connsiteX4" fmla="*/ 4817962 w 4817962"/>
              <a:gd name="connsiteY4" fmla="*/ 2511262 h 4889728"/>
              <a:gd name="connsiteX5" fmla="*/ 2395407 w 4817962"/>
              <a:gd name="connsiteY5" fmla="*/ 4889573 h 4889728"/>
              <a:gd name="connsiteX6" fmla="*/ 2349 w 4817962"/>
              <a:gd name="connsiteY6" fmla="*/ 2599752 h 4889728"/>
              <a:gd name="connsiteX0" fmla="*/ 2875 w 4818488"/>
              <a:gd name="connsiteY0" fmla="*/ 2599752 h 4889728"/>
              <a:gd name="connsiteX1" fmla="*/ 555199 w 4818488"/>
              <a:gd name="connsiteY1" fmla="*/ 899903 h 4889728"/>
              <a:gd name="connsiteX2" fmla="*/ 1292618 w 4818488"/>
              <a:gd name="connsiteY2" fmla="*/ 265722 h 4889728"/>
              <a:gd name="connsiteX3" fmla="*/ 2602410 w 4818488"/>
              <a:gd name="connsiteY3" fmla="*/ 14964 h 4889728"/>
              <a:gd name="connsiteX4" fmla="*/ 4818488 w 4818488"/>
              <a:gd name="connsiteY4" fmla="*/ 2511262 h 4889728"/>
              <a:gd name="connsiteX5" fmla="*/ 2395933 w 4818488"/>
              <a:gd name="connsiteY5" fmla="*/ 4889573 h 4889728"/>
              <a:gd name="connsiteX6" fmla="*/ 2875 w 4818488"/>
              <a:gd name="connsiteY6" fmla="*/ 2599752 h 4889728"/>
              <a:gd name="connsiteX0" fmla="*/ 2875 w 4818488"/>
              <a:gd name="connsiteY0" fmla="*/ 2599752 h 4889728"/>
              <a:gd name="connsiteX1" fmla="*/ 555199 w 4818488"/>
              <a:gd name="connsiteY1" fmla="*/ 899903 h 4889728"/>
              <a:gd name="connsiteX2" fmla="*/ 1292618 w 4818488"/>
              <a:gd name="connsiteY2" fmla="*/ 265722 h 4889728"/>
              <a:gd name="connsiteX3" fmla="*/ 2602410 w 4818488"/>
              <a:gd name="connsiteY3" fmla="*/ 14964 h 4889728"/>
              <a:gd name="connsiteX4" fmla="*/ 4818488 w 4818488"/>
              <a:gd name="connsiteY4" fmla="*/ 2511262 h 4889728"/>
              <a:gd name="connsiteX5" fmla="*/ 2395933 w 4818488"/>
              <a:gd name="connsiteY5" fmla="*/ 4889573 h 4889728"/>
              <a:gd name="connsiteX6" fmla="*/ 2875 w 4818488"/>
              <a:gd name="connsiteY6" fmla="*/ 2599752 h 4889728"/>
              <a:gd name="connsiteX0" fmla="*/ 1979 w 4817592"/>
              <a:gd name="connsiteY0" fmla="*/ 2599752 h 4889728"/>
              <a:gd name="connsiteX1" fmla="*/ 554303 w 4817592"/>
              <a:gd name="connsiteY1" fmla="*/ 899903 h 4889728"/>
              <a:gd name="connsiteX2" fmla="*/ 1291722 w 4817592"/>
              <a:gd name="connsiteY2" fmla="*/ 265722 h 4889728"/>
              <a:gd name="connsiteX3" fmla="*/ 2601514 w 4817592"/>
              <a:gd name="connsiteY3" fmla="*/ 14964 h 4889728"/>
              <a:gd name="connsiteX4" fmla="*/ 4817592 w 4817592"/>
              <a:gd name="connsiteY4" fmla="*/ 2511262 h 4889728"/>
              <a:gd name="connsiteX5" fmla="*/ 2395037 w 4817592"/>
              <a:gd name="connsiteY5" fmla="*/ 4889573 h 4889728"/>
              <a:gd name="connsiteX6" fmla="*/ 1979 w 4817592"/>
              <a:gd name="connsiteY6" fmla="*/ 2599752 h 4889728"/>
              <a:gd name="connsiteX0" fmla="*/ 1785 w 4846895"/>
              <a:gd name="connsiteY0" fmla="*/ 2643998 h 4889933"/>
              <a:gd name="connsiteX1" fmla="*/ 583606 w 4846895"/>
              <a:gd name="connsiteY1" fmla="*/ 899903 h 4889933"/>
              <a:gd name="connsiteX2" fmla="*/ 1321025 w 4846895"/>
              <a:gd name="connsiteY2" fmla="*/ 265722 h 4889933"/>
              <a:gd name="connsiteX3" fmla="*/ 2630817 w 4846895"/>
              <a:gd name="connsiteY3" fmla="*/ 14964 h 4889933"/>
              <a:gd name="connsiteX4" fmla="*/ 4846895 w 4846895"/>
              <a:gd name="connsiteY4" fmla="*/ 2511262 h 4889933"/>
              <a:gd name="connsiteX5" fmla="*/ 2424340 w 4846895"/>
              <a:gd name="connsiteY5" fmla="*/ 4889573 h 4889933"/>
              <a:gd name="connsiteX6" fmla="*/ 1785 w 4846895"/>
              <a:gd name="connsiteY6" fmla="*/ 2643998 h 4889933"/>
              <a:gd name="connsiteX0" fmla="*/ 1785 w 4846895"/>
              <a:gd name="connsiteY0" fmla="*/ 2643998 h 4889933"/>
              <a:gd name="connsiteX1" fmla="*/ 583606 w 4846895"/>
              <a:gd name="connsiteY1" fmla="*/ 899903 h 4889933"/>
              <a:gd name="connsiteX2" fmla="*/ 1321025 w 4846895"/>
              <a:gd name="connsiteY2" fmla="*/ 265722 h 4889933"/>
              <a:gd name="connsiteX3" fmla="*/ 2630817 w 4846895"/>
              <a:gd name="connsiteY3" fmla="*/ 14964 h 4889933"/>
              <a:gd name="connsiteX4" fmla="*/ 4846895 w 4846895"/>
              <a:gd name="connsiteY4" fmla="*/ 2511262 h 4889933"/>
              <a:gd name="connsiteX5" fmla="*/ 2424340 w 4846895"/>
              <a:gd name="connsiteY5" fmla="*/ 4889573 h 4889933"/>
              <a:gd name="connsiteX6" fmla="*/ 1785 w 4846895"/>
              <a:gd name="connsiteY6" fmla="*/ 2643998 h 4889933"/>
              <a:gd name="connsiteX0" fmla="*/ 1785 w 4846895"/>
              <a:gd name="connsiteY0" fmla="*/ 2649126 h 4895061"/>
              <a:gd name="connsiteX1" fmla="*/ 583606 w 4846895"/>
              <a:gd name="connsiteY1" fmla="*/ 905031 h 4895061"/>
              <a:gd name="connsiteX2" fmla="*/ 1321025 w 4846895"/>
              <a:gd name="connsiteY2" fmla="*/ 270850 h 4895061"/>
              <a:gd name="connsiteX3" fmla="*/ 2630817 w 4846895"/>
              <a:gd name="connsiteY3" fmla="*/ 20092 h 4895061"/>
              <a:gd name="connsiteX4" fmla="*/ 4846895 w 4846895"/>
              <a:gd name="connsiteY4" fmla="*/ 2516390 h 4895061"/>
              <a:gd name="connsiteX5" fmla="*/ 2424340 w 4846895"/>
              <a:gd name="connsiteY5" fmla="*/ 4894701 h 4895061"/>
              <a:gd name="connsiteX6" fmla="*/ 1785 w 4846895"/>
              <a:gd name="connsiteY6" fmla="*/ 2649126 h 4895061"/>
              <a:gd name="connsiteX0" fmla="*/ 1785 w 4846895"/>
              <a:gd name="connsiteY0" fmla="*/ 2649126 h 4895061"/>
              <a:gd name="connsiteX1" fmla="*/ 583606 w 4846895"/>
              <a:gd name="connsiteY1" fmla="*/ 905031 h 4895061"/>
              <a:gd name="connsiteX2" fmla="*/ 1321025 w 4846895"/>
              <a:gd name="connsiteY2" fmla="*/ 270850 h 4895061"/>
              <a:gd name="connsiteX3" fmla="*/ 2630817 w 4846895"/>
              <a:gd name="connsiteY3" fmla="*/ 20092 h 4895061"/>
              <a:gd name="connsiteX4" fmla="*/ 4846895 w 4846895"/>
              <a:gd name="connsiteY4" fmla="*/ 2516390 h 4895061"/>
              <a:gd name="connsiteX5" fmla="*/ 2424340 w 4846895"/>
              <a:gd name="connsiteY5" fmla="*/ 4894701 h 4895061"/>
              <a:gd name="connsiteX6" fmla="*/ 1785 w 4846895"/>
              <a:gd name="connsiteY6" fmla="*/ 2649126 h 4895061"/>
              <a:gd name="connsiteX0" fmla="*/ 1785 w 4846895"/>
              <a:gd name="connsiteY0" fmla="*/ 2649126 h 4895061"/>
              <a:gd name="connsiteX1" fmla="*/ 583606 w 4846895"/>
              <a:gd name="connsiteY1" fmla="*/ 905031 h 4895061"/>
              <a:gd name="connsiteX2" fmla="*/ 1321025 w 4846895"/>
              <a:gd name="connsiteY2" fmla="*/ 270850 h 4895061"/>
              <a:gd name="connsiteX3" fmla="*/ 2630817 w 4846895"/>
              <a:gd name="connsiteY3" fmla="*/ 20092 h 4895061"/>
              <a:gd name="connsiteX4" fmla="*/ 4846895 w 4846895"/>
              <a:gd name="connsiteY4" fmla="*/ 2516390 h 4895061"/>
              <a:gd name="connsiteX5" fmla="*/ 2424340 w 4846895"/>
              <a:gd name="connsiteY5" fmla="*/ 4894701 h 4895061"/>
              <a:gd name="connsiteX6" fmla="*/ 1785 w 4846895"/>
              <a:gd name="connsiteY6" fmla="*/ 2649126 h 4895061"/>
              <a:gd name="connsiteX0" fmla="*/ 1438 w 4846548"/>
              <a:gd name="connsiteY0" fmla="*/ 2649126 h 4895061"/>
              <a:gd name="connsiteX1" fmla="*/ 583259 w 4846548"/>
              <a:gd name="connsiteY1" fmla="*/ 905031 h 4895061"/>
              <a:gd name="connsiteX2" fmla="*/ 1320678 w 4846548"/>
              <a:gd name="connsiteY2" fmla="*/ 270850 h 4895061"/>
              <a:gd name="connsiteX3" fmla="*/ 2630470 w 4846548"/>
              <a:gd name="connsiteY3" fmla="*/ 20092 h 4895061"/>
              <a:gd name="connsiteX4" fmla="*/ 4846548 w 4846548"/>
              <a:gd name="connsiteY4" fmla="*/ 2516390 h 4895061"/>
              <a:gd name="connsiteX5" fmla="*/ 2423993 w 4846548"/>
              <a:gd name="connsiteY5" fmla="*/ 4894701 h 4895061"/>
              <a:gd name="connsiteX6" fmla="*/ 1438 w 4846548"/>
              <a:gd name="connsiteY6" fmla="*/ 2649126 h 4895061"/>
              <a:gd name="connsiteX0" fmla="*/ 1438 w 4846548"/>
              <a:gd name="connsiteY0" fmla="*/ 2649126 h 4895061"/>
              <a:gd name="connsiteX1" fmla="*/ 583259 w 4846548"/>
              <a:gd name="connsiteY1" fmla="*/ 905031 h 4895061"/>
              <a:gd name="connsiteX2" fmla="*/ 1320678 w 4846548"/>
              <a:gd name="connsiteY2" fmla="*/ 270850 h 4895061"/>
              <a:gd name="connsiteX3" fmla="*/ 2630470 w 4846548"/>
              <a:gd name="connsiteY3" fmla="*/ 20092 h 4895061"/>
              <a:gd name="connsiteX4" fmla="*/ 4846548 w 4846548"/>
              <a:gd name="connsiteY4" fmla="*/ 2516390 h 4895061"/>
              <a:gd name="connsiteX5" fmla="*/ 2423993 w 4846548"/>
              <a:gd name="connsiteY5" fmla="*/ 4894701 h 4895061"/>
              <a:gd name="connsiteX6" fmla="*/ 1438 w 4846548"/>
              <a:gd name="connsiteY6" fmla="*/ 2649126 h 4895061"/>
              <a:gd name="connsiteX0" fmla="*/ 1438 w 4846548"/>
              <a:gd name="connsiteY0" fmla="*/ 2649126 h 4895061"/>
              <a:gd name="connsiteX1" fmla="*/ 583259 w 4846548"/>
              <a:gd name="connsiteY1" fmla="*/ 905031 h 4895061"/>
              <a:gd name="connsiteX2" fmla="*/ 1320678 w 4846548"/>
              <a:gd name="connsiteY2" fmla="*/ 270850 h 4895061"/>
              <a:gd name="connsiteX3" fmla="*/ 2630470 w 4846548"/>
              <a:gd name="connsiteY3" fmla="*/ 20092 h 4895061"/>
              <a:gd name="connsiteX4" fmla="*/ 4846548 w 4846548"/>
              <a:gd name="connsiteY4" fmla="*/ 2516390 h 4895061"/>
              <a:gd name="connsiteX5" fmla="*/ 2423993 w 4846548"/>
              <a:gd name="connsiteY5" fmla="*/ 4894701 h 4895061"/>
              <a:gd name="connsiteX6" fmla="*/ 1438 w 4846548"/>
              <a:gd name="connsiteY6" fmla="*/ 2649126 h 4895061"/>
              <a:gd name="connsiteX0" fmla="*/ 1438 w 4846548"/>
              <a:gd name="connsiteY0" fmla="*/ 2631422 h 4877357"/>
              <a:gd name="connsiteX1" fmla="*/ 583259 w 4846548"/>
              <a:gd name="connsiteY1" fmla="*/ 887327 h 4877357"/>
              <a:gd name="connsiteX2" fmla="*/ 1320678 w 4846548"/>
              <a:gd name="connsiteY2" fmla="*/ 253146 h 4877357"/>
              <a:gd name="connsiteX3" fmla="*/ 2630470 w 4846548"/>
              <a:gd name="connsiteY3" fmla="*/ 2388 h 4877357"/>
              <a:gd name="connsiteX4" fmla="*/ 4846548 w 4846548"/>
              <a:gd name="connsiteY4" fmla="*/ 2498686 h 4877357"/>
              <a:gd name="connsiteX5" fmla="*/ 2423993 w 4846548"/>
              <a:gd name="connsiteY5" fmla="*/ 4876997 h 4877357"/>
              <a:gd name="connsiteX6" fmla="*/ 1438 w 4846548"/>
              <a:gd name="connsiteY6" fmla="*/ 2631422 h 4877357"/>
              <a:gd name="connsiteX0" fmla="*/ 1703 w 4846813"/>
              <a:gd name="connsiteY0" fmla="*/ 2631422 h 4877357"/>
              <a:gd name="connsiteX1" fmla="*/ 583524 w 4846813"/>
              <a:gd name="connsiteY1" fmla="*/ 887327 h 4877357"/>
              <a:gd name="connsiteX2" fmla="*/ 1320943 w 4846813"/>
              <a:gd name="connsiteY2" fmla="*/ 253146 h 4877357"/>
              <a:gd name="connsiteX3" fmla="*/ 2630735 w 4846813"/>
              <a:gd name="connsiteY3" fmla="*/ 2388 h 4877357"/>
              <a:gd name="connsiteX4" fmla="*/ 4846813 w 4846813"/>
              <a:gd name="connsiteY4" fmla="*/ 2498686 h 4877357"/>
              <a:gd name="connsiteX5" fmla="*/ 2424258 w 4846813"/>
              <a:gd name="connsiteY5" fmla="*/ 4876997 h 4877357"/>
              <a:gd name="connsiteX6" fmla="*/ 1703 w 4846813"/>
              <a:gd name="connsiteY6" fmla="*/ 2631422 h 4877357"/>
              <a:gd name="connsiteX0" fmla="*/ 1703 w 4846813"/>
              <a:gd name="connsiteY0" fmla="*/ 2631422 h 4877357"/>
              <a:gd name="connsiteX1" fmla="*/ 583524 w 4846813"/>
              <a:gd name="connsiteY1" fmla="*/ 887327 h 4877357"/>
              <a:gd name="connsiteX2" fmla="*/ 1320943 w 4846813"/>
              <a:gd name="connsiteY2" fmla="*/ 253146 h 4877357"/>
              <a:gd name="connsiteX3" fmla="*/ 2630735 w 4846813"/>
              <a:gd name="connsiteY3" fmla="*/ 2388 h 4877357"/>
              <a:gd name="connsiteX4" fmla="*/ 4846813 w 4846813"/>
              <a:gd name="connsiteY4" fmla="*/ 2498686 h 4877357"/>
              <a:gd name="connsiteX5" fmla="*/ 2424258 w 4846813"/>
              <a:gd name="connsiteY5" fmla="*/ 4876997 h 4877357"/>
              <a:gd name="connsiteX6" fmla="*/ 1703 w 4846813"/>
              <a:gd name="connsiteY6" fmla="*/ 2631422 h 4877357"/>
              <a:gd name="connsiteX0" fmla="*/ 1703 w 4846813"/>
              <a:gd name="connsiteY0" fmla="*/ 2774250 h 5020185"/>
              <a:gd name="connsiteX1" fmla="*/ 583524 w 4846813"/>
              <a:gd name="connsiteY1" fmla="*/ 1030155 h 5020185"/>
              <a:gd name="connsiteX2" fmla="*/ 1362778 w 4846813"/>
              <a:gd name="connsiteY2" fmla="*/ 384021 h 5020185"/>
              <a:gd name="connsiteX3" fmla="*/ 2630735 w 4846813"/>
              <a:gd name="connsiteY3" fmla="*/ 145216 h 5020185"/>
              <a:gd name="connsiteX4" fmla="*/ 4846813 w 4846813"/>
              <a:gd name="connsiteY4" fmla="*/ 2641514 h 5020185"/>
              <a:gd name="connsiteX5" fmla="*/ 2424258 w 4846813"/>
              <a:gd name="connsiteY5" fmla="*/ 5019825 h 5020185"/>
              <a:gd name="connsiteX6" fmla="*/ 1703 w 4846813"/>
              <a:gd name="connsiteY6" fmla="*/ 2774250 h 5020185"/>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631105 h 4876941"/>
              <a:gd name="connsiteX1" fmla="*/ 574582 w 4849824"/>
              <a:gd name="connsiteY1" fmla="*/ 851152 h 4876941"/>
              <a:gd name="connsiteX2" fmla="*/ 1365789 w 4849824"/>
              <a:gd name="connsiteY2" fmla="*/ 240876 h 4876941"/>
              <a:gd name="connsiteX3" fmla="*/ 2633746 w 4849824"/>
              <a:gd name="connsiteY3" fmla="*/ 2071 h 4876941"/>
              <a:gd name="connsiteX4" fmla="*/ 4849824 w 4849824"/>
              <a:gd name="connsiteY4" fmla="*/ 2498369 h 4876941"/>
              <a:gd name="connsiteX5" fmla="*/ 2427269 w 4849824"/>
              <a:gd name="connsiteY5" fmla="*/ 4876680 h 4876941"/>
              <a:gd name="connsiteX6" fmla="*/ 4714 w 4849824"/>
              <a:gd name="connsiteY6" fmla="*/ 2631105 h 4876941"/>
              <a:gd name="connsiteX0" fmla="*/ 4714 w 4849824"/>
              <a:gd name="connsiteY0" fmla="*/ 2631105 h 4876941"/>
              <a:gd name="connsiteX1" fmla="*/ 574582 w 4849824"/>
              <a:gd name="connsiteY1" fmla="*/ 851152 h 4876941"/>
              <a:gd name="connsiteX2" fmla="*/ 1365789 w 4849824"/>
              <a:gd name="connsiteY2" fmla="*/ 240876 h 4876941"/>
              <a:gd name="connsiteX3" fmla="*/ 2633746 w 4849824"/>
              <a:gd name="connsiteY3" fmla="*/ 2071 h 4876941"/>
              <a:gd name="connsiteX4" fmla="*/ 4849824 w 4849824"/>
              <a:gd name="connsiteY4" fmla="*/ 2498369 h 4876941"/>
              <a:gd name="connsiteX5" fmla="*/ 2427269 w 4849824"/>
              <a:gd name="connsiteY5" fmla="*/ 4876680 h 4876941"/>
              <a:gd name="connsiteX6" fmla="*/ 4714 w 4849824"/>
              <a:gd name="connsiteY6" fmla="*/ 2631105 h 4876941"/>
              <a:gd name="connsiteX0" fmla="*/ 4714 w 4849824"/>
              <a:gd name="connsiteY0" fmla="*/ 2631105 h 4876941"/>
              <a:gd name="connsiteX1" fmla="*/ 574582 w 4849824"/>
              <a:gd name="connsiteY1" fmla="*/ 851152 h 4876941"/>
              <a:gd name="connsiteX2" fmla="*/ 1365789 w 4849824"/>
              <a:gd name="connsiteY2" fmla="*/ 240876 h 4876941"/>
              <a:gd name="connsiteX3" fmla="*/ 2633746 w 4849824"/>
              <a:gd name="connsiteY3" fmla="*/ 2071 h 4876941"/>
              <a:gd name="connsiteX4" fmla="*/ 4849824 w 4849824"/>
              <a:gd name="connsiteY4" fmla="*/ 2498369 h 4876941"/>
              <a:gd name="connsiteX5" fmla="*/ 2427269 w 4849824"/>
              <a:gd name="connsiteY5" fmla="*/ 4876680 h 4876941"/>
              <a:gd name="connsiteX6" fmla="*/ 4714 w 4849824"/>
              <a:gd name="connsiteY6" fmla="*/ 2631105 h 4876941"/>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49824" h="4879740">
                <a:moveTo>
                  <a:pt x="4714" y="2633904"/>
                </a:moveTo>
                <a:cubicBezTo>
                  <a:pt x="-41102" y="1753807"/>
                  <a:pt x="254397" y="1247878"/>
                  <a:pt x="574582" y="853951"/>
                </a:cubicBezTo>
                <a:cubicBezTo>
                  <a:pt x="743953" y="976126"/>
                  <a:pt x="1488382" y="955180"/>
                  <a:pt x="1365789" y="243675"/>
                </a:cubicBezTo>
                <a:cubicBezTo>
                  <a:pt x="1697159" y="83895"/>
                  <a:pt x="2172603" y="-24744"/>
                  <a:pt x="2633746" y="4870"/>
                </a:cubicBezTo>
                <a:cubicBezTo>
                  <a:pt x="3094889" y="34484"/>
                  <a:pt x="4770877" y="249696"/>
                  <a:pt x="4849824" y="2501168"/>
                </a:cubicBezTo>
                <a:cubicBezTo>
                  <a:pt x="4823509" y="3714086"/>
                  <a:pt x="4013078" y="4857356"/>
                  <a:pt x="2427269" y="4879479"/>
                </a:cubicBezTo>
                <a:cubicBezTo>
                  <a:pt x="841460" y="4901602"/>
                  <a:pt x="50530" y="3514001"/>
                  <a:pt x="4714" y="2633904"/>
                </a:cubicBezTo>
                <a:close/>
              </a:path>
            </a:pathLst>
          </a:custGeom>
          <a:ln>
            <a:noFill/>
          </a:ln>
        </p:spPr>
        <p:txBody>
          <a:bodyPr anchor="ctr">
            <a:normAutofit/>
          </a:bodyPr>
          <a:lstStyle>
            <a:lvl1pPr algn="ctr">
              <a:defRPr sz="3200" baseline="0">
                <a:solidFill>
                  <a:srgbClr val="6D6E6C"/>
                </a:solidFill>
              </a:defRPr>
            </a:lvl1pPr>
          </a:lstStyle>
          <a:p>
            <a:r>
              <a:rPr lang="en-US" dirty="0"/>
              <a:t>Click here to add photo</a:t>
            </a:r>
          </a:p>
        </p:txBody>
      </p:sp>
      <p:sp>
        <p:nvSpPr>
          <p:cNvPr id="27" name="Text Placeholder 23"/>
          <p:cNvSpPr>
            <a:spLocks noGrp="1"/>
          </p:cNvSpPr>
          <p:nvPr>
            <p:ph type="body" sz="quarter" idx="22" hasCustomPrompt="1"/>
          </p:nvPr>
        </p:nvSpPr>
        <p:spPr>
          <a:xfrm>
            <a:off x="6121565" y="767883"/>
            <a:ext cx="5579898" cy="857158"/>
          </a:xfrm>
          <a:noFill/>
        </p:spPr>
        <p:txBody>
          <a:bodyPr anchor="t">
            <a:normAutofit/>
          </a:bodyPr>
          <a:lstStyle>
            <a:lvl1pPr marL="0" indent="0" algn="l">
              <a:buNone/>
              <a:defRPr sz="3600" i="0">
                <a:solidFill>
                  <a:srgbClr val="16A8D3"/>
                </a:solidFill>
                <a:latin typeface="+mn-lt"/>
              </a:defRPr>
            </a:lvl1pPr>
          </a:lstStyle>
          <a:p>
            <a:pPr lvl="0"/>
            <a:r>
              <a:rPr lang="en-US" dirty="0"/>
              <a:t>TITLE</a:t>
            </a:r>
          </a:p>
        </p:txBody>
      </p:sp>
      <p:sp>
        <p:nvSpPr>
          <p:cNvPr id="28"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29" name="Picture 2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GREEN ICON CIRCLE - with photo &amp; text">
    <p:spTree>
      <p:nvGrpSpPr>
        <p:cNvPr id="1" name=""/>
        <p:cNvGrpSpPr/>
        <p:nvPr/>
      </p:nvGrpSpPr>
      <p:grpSpPr>
        <a:xfrm>
          <a:off x="0" y="0"/>
          <a:ext cx="0" cy="0"/>
          <a:chOff x="0" y="0"/>
          <a:chExt cx="0" cy="0"/>
        </a:xfrm>
      </p:grpSpPr>
      <p:sp>
        <p:nvSpPr>
          <p:cNvPr id="20" name="Text Placeholder 25"/>
          <p:cNvSpPr>
            <a:spLocks noGrp="1"/>
          </p:cNvSpPr>
          <p:nvPr>
            <p:ph type="body" sz="quarter" idx="20" hasCustomPrompt="1"/>
          </p:nvPr>
        </p:nvSpPr>
        <p:spPr>
          <a:xfrm>
            <a:off x="6150077" y="2157413"/>
            <a:ext cx="5551386" cy="3631644"/>
          </a:xfrm>
        </p:spPr>
        <p:txBody>
          <a:bodyPr>
            <a:noAutofit/>
          </a:bodyPr>
          <a:lstStyle>
            <a:lvl1pPr marL="0" indent="0" algn="l">
              <a:buClr>
                <a:srgbClr val="EA1D76"/>
              </a:buClr>
              <a:buFont typeface="Arial" charset="0"/>
              <a:buNone/>
              <a:defRPr sz="240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1" name="Straight Connector 20"/>
          <p:cNvCxnSpPr/>
          <p:nvPr userDrawn="1"/>
        </p:nvCxnSpPr>
        <p:spPr>
          <a:xfrm flipH="1">
            <a:off x="-3076" y="1779018"/>
            <a:ext cx="12192000" cy="0"/>
          </a:xfrm>
          <a:prstGeom prst="line">
            <a:avLst/>
          </a:prstGeom>
          <a:ln>
            <a:solidFill>
              <a:srgbClr val="6D6E6C"/>
            </a:solidFill>
          </a:ln>
        </p:spPr>
        <p:style>
          <a:lnRef idx="1">
            <a:schemeClr val="accent1"/>
          </a:lnRef>
          <a:fillRef idx="0">
            <a:schemeClr val="accent1"/>
          </a:fillRef>
          <a:effectRef idx="0">
            <a:schemeClr val="accent1"/>
          </a:effectRef>
          <a:fontRef idx="minor">
            <a:schemeClr val="tx1"/>
          </a:fontRef>
        </p:style>
      </p:cxnSp>
      <p:sp>
        <p:nvSpPr>
          <p:cNvPr id="27" name="Oval 26"/>
          <p:cNvSpPr/>
          <p:nvPr userDrawn="1"/>
        </p:nvSpPr>
        <p:spPr>
          <a:xfrm>
            <a:off x="881389" y="1278097"/>
            <a:ext cx="1115575" cy="1045025"/>
          </a:xfrm>
          <a:prstGeom prst="ellipse">
            <a:avLst/>
          </a:prstGeom>
          <a:solidFill>
            <a:srgbClr val="B6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Picture Placeholder 2"/>
          <p:cNvSpPr>
            <a:spLocks noGrp="1"/>
          </p:cNvSpPr>
          <p:nvPr>
            <p:ph type="pic" sz="quarter" idx="21" hasCustomPrompt="1"/>
          </p:nvPr>
        </p:nvSpPr>
        <p:spPr>
          <a:xfrm>
            <a:off x="608086" y="1404496"/>
            <a:ext cx="4849824" cy="4879740"/>
          </a:xfrm>
          <a:custGeom>
            <a:avLst/>
            <a:gdLst>
              <a:gd name="connsiteX0" fmla="*/ 0 w 4904103"/>
              <a:gd name="connsiteY0" fmla="*/ 2452052 h 4904103"/>
              <a:gd name="connsiteX1" fmla="*/ 2452052 w 4904103"/>
              <a:gd name="connsiteY1" fmla="*/ 0 h 4904103"/>
              <a:gd name="connsiteX2" fmla="*/ 4904104 w 4904103"/>
              <a:gd name="connsiteY2" fmla="*/ 2452052 h 4904103"/>
              <a:gd name="connsiteX3" fmla="*/ 2452052 w 4904103"/>
              <a:gd name="connsiteY3" fmla="*/ 4904104 h 4904103"/>
              <a:gd name="connsiteX4" fmla="*/ 0 w 4904103"/>
              <a:gd name="connsiteY4" fmla="*/ 2452052 h 4904103"/>
              <a:gd name="connsiteX0" fmla="*/ 7934 w 4912038"/>
              <a:gd name="connsiteY0" fmla="*/ 2452052 h 4904104"/>
              <a:gd name="connsiteX1" fmla="*/ 2459986 w 4912038"/>
              <a:gd name="connsiteY1" fmla="*/ 0 h 4904104"/>
              <a:gd name="connsiteX2" fmla="*/ 4912038 w 4912038"/>
              <a:gd name="connsiteY2" fmla="*/ 2452052 h 4904104"/>
              <a:gd name="connsiteX3" fmla="*/ 2459986 w 4912038"/>
              <a:gd name="connsiteY3" fmla="*/ 4904104 h 4904104"/>
              <a:gd name="connsiteX4" fmla="*/ 7934 w 4912038"/>
              <a:gd name="connsiteY4" fmla="*/ 2452052 h 4904104"/>
              <a:gd name="connsiteX0" fmla="*/ 46476 w 4950580"/>
              <a:gd name="connsiteY0" fmla="*/ 2544376 h 4996428"/>
              <a:gd name="connsiteX1" fmla="*/ 1011755 w 4950580"/>
              <a:gd name="connsiteY1" fmla="*/ 711790 h 4996428"/>
              <a:gd name="connsiteX2" fmla="*/ 2498528 w 4950580"/>
              <a:gd name="connsiteY2" fmla="*/ 92324 h 4996428"/>
              <a:gd name="connsiteX3" fmla="*/ 4950580 w 4950580"/>
              <a:gd name="connsiteY3" fmla="*/ 2544376 h 4996428"/>
              <a:gd name="connsiteX4" fmla="*/ 2498528 w 4950580"/>
              <a:gd name="connsiteY4" fmla="*/ 4996428 h 4996428"/>
              <a:gd name="connsiteX5" fmla="*/ 46476 w 4950580"/>
              <a:gd name="connsiteY5" fmla="*/ 2544376 h 4996428"/>
              <a:gd name="connsiteX0" fmla="*/ 45841 w 4949945"/>
              <a:gd name="connsiteY0" fmla="*/ 2544376 h 4996428"/>
              <a:gd name="connsiteX1" fmla="*/ 1011120 w 4949945"/>
              <a:gd name="connsiteY1" fmla="*/ 711790 h 4996428"/>
              <a:gd name="connsiteX2" fmla="*/ 2497893 w 4949945"/>
              <a:gd name="connsiteY2" fmla="*/ 92324 h 4996428"/>
              <a:gd name="connsiteX3" fmla="*/ 4949945 w 4949945"/>
              <a:gd name="connsiteY3" fmla="*/ 2544376 h 4996428"/>
              <a:gd name="connsiteX4" fmla="*/ 2497893 w 4949945"/>
              <a:gd name="connsiteY4" fmla="*/ 4996428 h 4996428"/>
              <a:gd name="connsiteX5" fmla="*/ 45841 w 4949945"/>
              <a:gd name="connsiteY5" fmla="*/ 2544376 h 4996428"/>
              <a:gd name="connsiteX0" fmla="*/ 26997 w 4931101"/>
              <a:gd name="connsiteY0" fmla="*/ 2513559 h 4965611"/>
              <a:gd name="connsiteX1" fmla="*/ 1242999 w 4931101"/>
              <a:gd name="connsiteY1" fmla="*/ 887451 h 4965611"/>
              <a:gd name="connsiteX2" fmla="*/ 2479049 w 4931101"/>
              <a:gd name="connsiteY2" fmla="*/ 61507 h 4965611"/>
              <a:gd name="connsiteX3" fmla="*/ 4931101 w 4931101"/>
              <a:gd name="connsiteY3" fmla="*/ 2513559 h 4965611"/>
              <a:gd name="connsiteX4" fmla="*/ 2479049 w 4931101"/>
              <a:gd name="connsiteY4" fmla="*/ 4965611 h 4965611"/>
              <a:gd name="connsiteX5" fmla="*/ 26997 w 4931101"/>
              <a:gd name="connsiteY5" fmla="*/ 2513559 h 4965611"/>
              <a:gd name="connsiteX0" fmla="*/ 46172 w 4950276"/>
              <a:gd name="connsiteY0" fmla="*/ 2513559 h 4965611"/>
              <a:gd name="connsiteX1" fmla="*/ 1262174 w 4950276"/>
              <a:gd name="connsiteY1" fmla="*/ 887451 h 4965611"/>
              <a:gd name="connsiteX2" fmla="*/ 2498224 w 4950276"/>
              <a:gd name="connsiteY2" fmla="*/ 61507 h 4965611"/>
              <a:gd name="connsiteX3" fmla="*/ 4950276 w 4950276"/>
              <a:gd name="connsiteY3" fmla="*/ 2513559 h 4965611"/>
              <a:gd name="connsiteX4" fmla="*/ 2498224 w 4950276"/>
              <a:gd name="connsiteY4" fmla="*/ 4965611 h 4965611"/>
              <a:gd name="connsiteX5" fmla="*/ 46172 w 4950276"/>
              <a:gd name="connsiteY5" fmla="*/ 2513559 h 4965611"/>
              <a:gd name="connsiteX0" fmla="*/ 48053 w 4922660"/>
              <a:gd name="connsiteY0" fmla="*/ 2720036 h 4966157"/>
              <a:gd name="connsiteX1" fmla="*/ 1234558 w 4922660"/>
              <a:gd name="connsiteY1" fmla="*/ 887451 h 4966157"/>
              <a:gd name="connsiteX2" fmla="*/ 2470608 w 4922660"/>
              <a:gd name="connsiteY2" fmla="*/ 61507 h 4966157"/>
              <a:gd name="connsiteX3" fmla="*/ 4922660 w 4922660"/>
              <a:gd name="connsiteY3" fmla="*/ 2513559 h 4966157"/>
              <a:gd name="connsiteX4" fmla="*/ 2470608 w 4922660"/>
              <a:gd name="connsiteY4" fmla="*/ 4965611 h 4966157"/>
              <a:gd name="connsiteX5" fmla="*/ 48053 w 4922660"/>
              <a:gd name="connsiteY5" fmla="*/ 2720036 h 4966157"/>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61473 h 5008581"/>
              <a:gd name="connsiteX1" fmla="*/ 1215769 w 4903871"/>
              <a:gd name="connsiteY1" fmla="*/ 928888 h 5008581"/>
              <a:gd name="connsiteX2" fmla="*/ 2599303 w 4903871"/>
              <a:gd name="connsiteY2" fmla="*/ 58698 h 5008581"/>
              <a:gd name="connsiteX3" fmla="*/ 4903871 w 4903871"/>
              <a:gd name="connsiteY3" fmla="*/ 2554996 h 5008581"/>
              <a:gd name="connsiteX4" fmla="*/ 2451819 w 4903871"/>
              <a:gd name="connsiteY4" fmla="*/ 5007048 h 5008581"/>
              <a:gd name="connsiteX5" fmla="*/ 29264 w 4903871"/>
              <a:gd name="connsiteY5" fmla="*/ 2761473 h 5008581"/>
              <a:gd name="connsiteX0" fmla="*/ 29264 w 4903871"/>
              <a:gd name="connsiteY0" fmla="*/ 2775833 h 5022941"/>
              <a:gd name="connsiteX1" fmla="*/ 1215769 w 4903871"/>
              <a:gd name="connsiteY1" fmla="*/ 943248 h 5022941"/>
              <a:gd name="connsiteX2" fmla="*/ 2599303 w 4903871"/>
              <a:gd name="connsiteY2" fmla="*/ 73058 h 5022941"/>
              <a:gd name="connsiteX3" fmla="*/ 4903871 w 4903871"/>
              <a:gd name="connsiteY3" fmla="*/ 2569356 h 5022941"/>
              <a:gd name="connsiteX4" fmla="*/ 2451819 w 4903871"/>
              <a:gd name="connsiteY4" fmla="*/ 5021408 h 5022941"/>
              <a:gd name="connsiteX5" fmla="*/ 29264 w 4903871"/>
              <a:gd name="connsiteY5" fmla="*/ 2775833 h 5022941"/>
              <a:gd name="connsiteX0" fmla="*/ 15925 w 4890532"/>
              <a:gd name="connsiteY0" fmla="*/ 2765410 h 5011527"/>
              <a:gd name="connsiteX1" fmla="*/ 1600637 w 4890532"/>
              <a:gd name="connsiteY1" fmla="*/ 1006567 h 5011527"/>
              <a:gd name="connsiteX2" fmla="*/ 2585964 w 4890532"/>
              <a:gd name="connsiteY2" fmla="*/ 62635 h 5011527"/>
              <a:gd name="connsiteX3" fmla="*/ 4890532 w 4890532"/>
              <a:gd name="connsiteY3" fmla="*/ 2558933 h 5011527"/>
              <a:gd name="connsiteX4" fmla="*/ 2438480 w 4890532"/>
              <a:gd name="connsiteY4" fmla="*/ 5010985 h 5011527"/>
              <a:gd name="connsiteX5" fmla="*/ 15925 w 4890532"/>
              <a:gd name="connsiteY5" fmla="*/ 2765410 h 5011527"/>
              <a:gd name="connsiteX0" fmla="*/ 194654 w 5069261"/>
              <a:gd name="connsiteY0" fmla="*/ 2763498 h 5009614"/>
              <a:gd name="connsiteX1" fmla="*/ 776475 w 5069261"/>
              <a:gd name="connsiteY1" fmla="*/ 1019403 h 5009614"/>
              <a:gd name="connsiteX2" fmla="*/ 2764693 w 5069261"/>
              <a:gd name="connsiteY2" fmla="*/ 60723 h 5009614"/>
              <a:gd name="connsiteX3" fmla="*/ 5069261 w 5069261"/>
              <a:gd name="connsiteY3" fmla="*/ 2557021 h 5009614"/>
              <a:gd name="connsiteX4" fmla="*/ 2617209 w 5069261"/>
              <a:gd name="connsiteY4" fmla="*/ 5009073 h 5009614"/>
              <a:gd name="connsiteX5" fmla="*/ 194654 w 5069261"/>
              <a:gd name="connsiteY5" fmla="*/ 2763498 h 5009614"/>
              <a:gd name="connsiteX0" fmla="*/ 194654 w 5069261"/>
              <a:gd name="connsiteY0" fmla="*/ 2793721 h 5039837"/>
              <a:gd name="connsiteX1" fmla="*/ 776475 w 5069261"/>
              <a:gd name="connsiteY1" fmla="*/ 1049626 h 5039837"/>
              <a:gd name="connsiteX2" fmla="*/ 1218926 w 5069261"/>
              <a:gd name="connsiteY2" fmla="*/ 592426 h 5039837"/>
              <a:gd name="connsiteX3" fmla="*/ 2764693 w 5069261"/>
              <a:gd name="connsiteY3" fmla="*/ 90946 h 5039837"/>
              <a:gd name="connsiteX4" fmla="*/ 5069261 w 5069261"/>
              <a:gd name="connsiteY4" fmla="*/ 2587244 h 5039837"/>
              <a:gd name="connsiteX5" fmla="*/ 2617209 w 5069261"/>
              <a:gd name="connsiteY5" fmla="*/ 5039296 h 5039837"/>
              <a:gd name="connsiteX6" fmla="*/ 194654 w 5069261"/>
              <a:gd name="connsiteY6" fmla="*/ 2793721 h 5039837"/>
              <a:gd name="connsiteX0" fmla="*/ 194654 w 5069261"/>
              <a:gd name="connsiteY0" fmla="*/ 2827265 h 5073381"/>
              <a:gd name="connsiteX1" fmla="*/ 776475 w 5069261"/>
              <a:gd name="connsiteY1" fmla="*/ 1083170 h 5073381"/>
              <a:gd name="connsiteX2" fmla="*/ 1513894 w 5069261"/>
              <a:gd name="connsiteY2" fmla="*/ 448989 h 5073381"/>
              <a:gd name="connsiteX3" fmla="*/ 2764693 w 5069261"/>
              <a:gd name="connsiteY3" fmla="*/ 124490 h 5073381"/>
              <a:gd name="connsiteX4" fmla="*/ 5069261 w 5069261"/>
              <a:gd name="connsiteY4" fmla="*/ 2620788 h 5073381"/>
              <a:gd name="connsiteX5" fmla="*/ 2617209 w 5069261"/>
              <a:gd name="connsiteY5" fmla="*/ 5072840 h 5073381"/>
              <a:gd name="connsiteX6" fmla="*/ 194654 w 5069261"/>
              <a:gd name="connsiteY6" fmla="*/ 2827265 h 5073381"/>
              <a:gd name="connsiteX0" fmla="*/ 194654 w 5069261"/>
              <a:gd name="connsiteY0" fmla="*/ 2827265 h 5073381"/>
              <a:gd name="connsiteX1" fmla="*/ 776475 w 5069261"/>
              <a:gd name="connsiteY1" fmla="*/ 1083170 h 5073381"/>
              <a:gd name="connsiteX2" fmla="*/ 1513894 w 5069261"/>
              <a:gd name="connsiteY2" fmla="*/ 448989 h 5073381"/>
              <a:gd name="connsiteX3" fmla="*/ 2764693 w 5069261"/>
              <a:gd name="connsiteY3" fmla="*/ 124490 h 5073381"/>
              <a:gd name="connsiteX4" fmla="*/ 5069261 w 5069261"/>
              <a:gd name="connsiteY4" fmla="*/ 2620788 h 5073381"/>
              <a:gd name="connsiteX5" fmla="*/ 2617209 w 5069261"/>
              <a:gd name="connsiteY5" fmla="*/ 5072840 h 5073381"/>
              <a:gd name="connsiteX6" fmla="*/ 194654 w 5069261"/>
              <a:gd name="connsiteY6" fmla="*/ 2827265 h 5073381"/>
              <a:gd name="connsiteX0" fmla="*/ 194654 w 5069261"/>
              <a:gd name="connsiteY0" fmla="*/ 2827265 h 5073381"/>
              <a:gd name="connsiteX1" fmla="*/ 776475 w 5069261"/>
              <a:gd name="connsiteY1" fmla="*/ 1083170 h 5073381"/>
              <a:gd name="connsiteX2" fmla="*/ 1513894 w 5069261"/>
              <a:gd name="connsiteY2" fmla="*/ 448989 h 5073381"/>
              <a:gd name="connsiteX3" fmla="*/ 2764693 w 5069261"/>
              <a:gd name="connsiteY3" fmla="*/ 124490 h 5073381"/>
              <a:gd name="connsiteX4" fmla="*/ 5069261 w 5069261"/>
              <a:gd name="connsiteY4" fmla="*/ 2620788 h 5073381"/>
              <a:gd name="connsiteX5" fmla="*/ 2617209 w 5069261"/>
              <a:gd name="connsiteY5" fmla="*/ 5072840 h 5073381"/>
              <a:gd name="connsiteX6" fmla="*/ 194654 w 5069261"/>
              <a:gd name="connsiteY6" fmla="*/ 2827265 h 5073381"/>
              <a:gd name="connsiteX0" fmla="*/ 194654 w 5069261"/>
              <a:gd name="connsiteY0" fmla="*/ 2704662 h 4950778"/>
              <a:gd name="connsiteX1" fmla="*/ 776475 w 5069261"/>
              <a:gd name="connsiteY1" fmla="*/ 960567 h 4950778"/>
              <a:gd name="connsiteX2" fmla="*/ 1513894 w 5069261"/>
              <a:gd name="connsiteY2" fmla="*/ 326386 h 4950778"/>
              <a:gd name="connsiteX3" fmla="*/ 2764693 w 5069261"/>
              <a:gd name="connsiteY3" fmla="*/ 1887 h 4950778"/>
              <a:gd name="connsiteX4" fmla="*/ 5069261 w 5069261"/>
              <a:gd name="connsiteY4" fmla="*/ 2498185 h 4950778"/>
              <a:gd name="connsiteX5" fmla="*/ 2617209 w 5069261"/>
              <a:gd name="connsiteY5" fmla="*/ 4950237 h 4950778"/>
              <a:gd name="connsiteX6" fmla="*/ 194654 w 5069261"/>
              <a:gd name="connsiteY6" fmla="*/ 2704662 h 4950778"/>
              <a:gd name="connsiteX0" fmla="*/ 194654 w 5069261"/>
              <a:gd name="connsiteY0" fmla="*/ 2617527 h 4863643"/>
              <a:gd name="connsiteX1" fmla="*/ 776475 w 5069261"/>
              <a:gd name="connsiteY1" fmla="*/ 873432 h 4863643"/>
              <a:gd name="connsiteX2" fmla="*/ 1513894 w 5069261"/>
              <a:gd name="connsiteY2" fmla="*/ 239251 h 4863643"/>
              <a:gd name="connsiteX3" fmla="*/ 2823686 w 5069261"/>
              <a:gd name="connsiteY3" fmla="*/ 3242 h 4863643"/>
              <a:gd name="connsiteX4" fmla="*/ 5069261 w 5069261"/>
              <a:gd name="connsiteY4" fmla="*/ 2411050 h 4863643"/>
              <a:gd name="connsiteX5" fmla="*/ 2617209 w 5069261"/>
              <a:gd name="connsiteY5" fmla="*/ 4863102 h 4863643"/>
              <a:gd name="connsiteX6" fmla="*/ 194654 w 5069261"/>
              <a:gd name="connsiteY6" fmla="*/ 2617527 h 4863643"/>
              <a:gd name="connsiteX0" fmla="*/ 194654 w 5069261"/>
              <a:gd name="connsiteY0" fmla="*/ 2631933 h 4878049"/>
              <a:gd name="connsiteX1" fmla="*/ 776475 w 5069261"/>
              <a:gd name="connsiteY1" fmla="*/ 887838 h 4878049"/>
              <a:gd name="connsiteX2" fmla="*/ 1513894 w 5069261"/>
              <a:gd name="connsiteY2" fmla="*/ 253657 h 4878049"/>
              <a:gd name="connsiteX3" fmla="*/ 2823686 w 5069261"/>
              <a:gd name="connsiteY3" fmla="*/ 2899 h 4878049"/>
              <a:gd name="connsiteX4" fmla="*/ 5069261 w 5069261"/>
              <a:gd name="connsiteY4" fmla="*/ 2425456 h 4878049"/>
              <a:gd name="connsiteX5" fmla="*/ 2617209 w 5069261"/>
              <a:gd name="connsiteY5" fmla="*/ 4877508 h 4878049"/>
              <a:gd name="connsiteX6" fmla="*/ 194654 w 5069261"/>
              <a:gd name="connsiteY6" fmla="*/ 2631933 h 4878049"/>
              <a:gd name="connsiteX0" fmla="*/ 16653 w 4891260"/>
              <a:gd name="connsiteY0" fmla="*/ 2631933 h 4878213"/>
              <a:gd name="connsiteX1" fmla="*/ 598474 w 4891260"/>
              <a:gd name="connsiteY1" fmla="*/ 887838 h 4878213"/>
              <a:gd name="connsiteX2" fmla="*/ 1335893 w 4891260"/>
              <a:gd name="connsiteY2" fmla="*/ 253657 h 4878213"/>
              <a:gd name="connsiteX3" fmla="*/ 2645685 w 4891260"/>
              <a:gd name="connsiteY3" fmla="*/ 2899 h 4878213"/>
              <a:gd name="connsiteX4" fmla="*/ 4891260 w 4891260"/>
              <a:gd name="connsiteY4" fmla="*/ 2425456 h 4878213"/>
              <a:gd name="connsiteX5" fmla="*/ 2439208 w 4891260"/>
              <a:gd name="connsiteY5" fmla="*/ 4877508 h 4878213"/>
              <a:gd name="connsiteX6" fmla="*/ 16653 w 4891260"/>
              <a:gd name="connsiteY6" fmla="*/ 2631933 h 4878213"/>
              <a:gd name="connsiteX0" fmla="*/ 14579 w 4889186"/>
              <a:gd name="connsiteY0" fmla="*/ 2631933 h 4878412"/>
              <a:gd name="connsiteX1" fmla="*/ 596400 w 4889186"/>
              <a:gd name="connsiteY1" fmla="*/ 887838 h 4878412"/>
              <a:gd name="connsiteX2" fmla="*/ 1333819 w 4889186"/>
              <a:gd name="connsiteY2" fmla="*/ 253657 h 4878412"/>
              <a:gd name="connsiteX3" fmla="*/ 2643611 w 4889186"/>
              <a:gd name="connsiteY3" fmla="*/ 2899 h 4878412"/>
              <a:gd name="connsiteX4" fmla="*/ 4889186 w 4889186"/>
              <a:gd name="connsiteY4" fmla="*/ 2425456 h 4878412"/>
              <a:gd name="connsiteX5" fmla="*/ 2437134 w 4889186"/>
              <a:gd name="connsiteY5" fmla="*/ 4877508 h 4878412"/>
              <a:gd name="connsiteX6" fmla="*/ 14579 w 4889186"/>
              <a:gd name="connsiteY6" fmla="*/ 2631933 h 4878412"/>
              <a:gd name="connsiteX0" fmla="*/ 14579 w 4889186"/>
              <a:gd name="connsiteY0" fmla="*/ 2631933 h 4878412"/>
              <a:gd name="connsiteX1" fmla="*/ 596400 w 4889186"/>
              <a:gd name="connsiteY1" fmla="*/ 887838 h 4878412"/>
              <a:gd name="connsiteX2" fmla="*/ 1333819 w 4889186"/>
              <a:gd name="connsiteY2" fmla="*/ 253657 h 4878412"/>
              <a:gd name="connsiteX3" fmla="*/ 2643611 w 4889186"/>
              <a:gd name="connsiteY3" fmla="*/ 2899 h 4878412"/>
              <a:gd name="connsiteX4" fmla="*/ 4889186 w 4889186"/>
              <a:gd name="connsiteY4" fmla="*/ 2425456 h 4878412"/>
              <a:gd name="connsiteX5" fmla="*/ 2437134 w 4889186"/>
              <a:gd name="connsiteY5" fmla="*/ 4877508 h 4878412"/>
              <a:gd name="connsiteX6" fmla="*/ 14579 w 4889186"/>
              <a:gd name="connsiteY6" fmla="*/ 2631933 h 4878412"/>
              <a:gd name="connsiteX0" fmla="*/ 14579 w 4889186"/>
              <a:gd name="connsiteY0" fmla="*/ 2631933 h 4878412"/>
              <a:gd name="connsiteX1" fmla="*/ 596400 w 4889186"/>
              <a:gd name="connsiteY1" fmla="*/ 887838 h 4878412"/>
              <a:gd name="connsiteX2" fmla="*/ 1333819 w 4889186"/>
              <a:gd name="connsiteY2" fmla="*/ 253657 h 4878412"/>
              <a:gd name="connsiteX3" fmla="*/ 2643611 w 4889186"/>
              <a:gd name="connsiteY3" fmla="*/ 2899 h 4878412"/>
              <a:gd name="connsiteX4" fmla="*/ 4889186 w 4889186"/>
              <a:gd name="connsiteY4" fmla="*/ 2425456 h 4878412"/>
              <a:gd name="connsiteX5" fmla="*/ 2437134 w 4889186"/>
              <a:gd name="connsiteY5" fmla="*/ 4877508 h 4878412"/>
              <a:gd name="connsiteX6" fmla="*/ 14579 w 4889186"/>
              <a:gd name="connsiteY6" fmla="*/ 2631933 h 4878412"/>
              <a:gd name="connsiteX0" fmla="*/ 14859 w 4845221"/>
              <a:gd name="connsiteY0" fmla="*/ 2572939 h 4877951"/>
              <a:gd name="connsiteX1" fmla="*/ 552435 w 4845221"/>
              <a:gd name="connsiteY1" fmla="*/ 887838 h 4877951"/>
              <a:gd name="connsiteX2" fmla="*/ 1289854 w 4845221"/>
              <a:gd name="connsiteY2" fmla="*/ 253657 h 4877951"/>
              <a:gd name="connsiteX3" fmla="*/ 2599646 w 4845221"/>
              <a:gd name="connsiteY3" fmla="*/ 2899 h 4877951"/>
              <a:gd name="connsiteX4" fmla="*/ 4845221 w 4845221"/>
              <a:gd name="connsiteY4" fmla="*/ 2425456 h 4877951"/>
              <a:gd name="connsiteX5" fmla="*/ 2393169 w 4845221"/>
              <a:gd name="connsiteY5" fmla="*/ 4877508 h 4877951"/>
              <a:gd name="connsiteX6" fmla="*/ 14859 w 4845221"/>
              <a:gd name="connsiteY6" fmla="*/ 2572939 h 4877951"/>
              <a:gd name="connsiteX0" fmla="*/ 2508 w 4832870"/>
              <a:gd name="connsiteY0" fmla="*/ 2572939 h 4877927"/>
              <a:gd name="connsiteX1" fmla="*/ 540084 w 4832870"/>
              <a:gd name="connsiteY1" fmla="*/ 887838 h 4877927"/>
              <a:gd name="connsiteX2" fmla="*/ 1277503 w 4832870"/>
              <a:gd name="connsiteY2" fmla="*/ 253657 h 4877927"/>
              <a:gd name="connsiteX3" fmla="*/ 2587295 w 4832870"/>
              <a:gd name="connsiteY3" fmla="*/ 2899 h 4877927"/>
              <a:gd name="connsiteX4" fmla="*/ 4832870 w 4832870"/>
              <a:gd name="connsiteY4" fmla="*/ 2425456 h 4877927"/>
              <a:gd name="connsiteX5" fmla="*/ 2380818 w 4832870"/>
              <a:gd name="connsiteY5" fmla="*/ 4877508 h 4877927"/>
              <a:gd name="connsiteX6" fmla="*/ 2508 w 4832870"/>
              <a:gd name="connsiteY6" fmla="*/ 2572939 h 4877927"/>
              <a:gd name="connsiteX0" fmla="*/ 2349 w 4847459"/>
              <a:gd name="connsiteY0" fmla="*/ 2587687 h 4878020"/>
              <a:gd name="connsiteX1" fmla="*/ 554673 w 4847459"/>
              <a:gd name="connsiteY1" fmla="*/ 887838 h 4878020"/>
              <a:gd name="connsiteX2" fmla="*/ 1292092 w 4847459"/>
              <a:gd name="connsiteY2" fmla="*/ 253657 h 4878020"/>
              <a:gd name="connsiteX3" fmla="*/ 2601884 w 4847459"/>
              <a:gd name="connsiteY3" fmla="*/ 2899 h 4878020"/>
              <a:gd name="connsiteX4" fmla="*/ 4847459 w 4847459"/>
              <a:gd name="connsiteY4" fmla="*/ 2425456 h 4878020"/>
              <a:gd name="connsiteX5" fmla="*/ 2395407 w 4847459"/>
              <a:gd name="connsiteY5" fmla="*/ 4877508 h 4878020"/>
              <a:gd name="connsiteX6" fmla="*/ 2349 w 4847459"/>
              <a:gd name="connsiteY6" fmla="*/ 2587687 h 4878020"/>
              <a:gd name="connsiteX0" fmla="*/ 2349 w 4847459"/>
              <a:gd name="connsiteY0" fmla="*/ 2587687 h 4879638"/>
              <a:gd name="connsiteX1" fmla="*/ 554673 w 4847459"/>
              <a:gd name="connsiteY1" fmla="*/ 887838 h 4879638"/>
              <a:gd name="connsiteX2" fmla="*/ 1292092 w 4847459"/>
              <a:gd name="connsiteY2" fmla="*/ 253657 h 4879638"/>
              <a:gd name="connsiteX3" fmla="*/ 2601884 w 4847459"/>
              <a:gd name="connsiteY3" fmla="*/ 2899 h 4879638"/>
              <a:gd name="connsiteX4" fmla="*/ 4847459 w 4847459"/>
              <a:gd name="connsiteY4" fmla="*/ 2425456 h 4879638"/>
              <a:gd name="connsiteX5" fmla="*/ 2395407 w 4847459"/>
              <a:gd name="connsiteY5" fmla="*/ 4877508 h 4879638"/>
              <a:gd name="connsiteX6" fmla="*/ 2349 w 4847459"/>
              <a:gd name="connsiteY6" fmla="*/ 2587687 h 4879638"/>
              <a:gd name="connsiteX0" fmla="*/ 2349 w 4847459"/>
              <a:gd name="connsiteY0" fmla="*/ 2587687 h 4880814"/>
              <a:gd name="connsiteX1" fmla="*/ 554673 w 4847459"/>
              <a:gd name="connsiteY1" fmla="*/ 887838 h 4880814"/>
              <a:gd name="connsiteX2" fmla="*/ 1292092 w 4847459"/>
              <a:gd name="connsiteY2" fmla="*/ 253657 h 4880814"/>
              <a:gd name="connsiteX3" fmla="*/ 2601884 w 4847459"/>
              <a:gd name="connsiteY3" fmla="*/ 2899 h 4880814"/>
              <a:gd name="connsiteX4" fmla="*/ 4847459 w 4847459"/>
              <a:gd name="connsiteY4" fmla="*/ 2425456 h 4880814"/>
              <a:gd name="connsiteX5" fmla="*/ 2395407 w 4847459"/>
              <a:gd name="connsiteY5" fmla="*/ 4877508 h 4880814"/>
              <a:gd name="connsiteX6" fmla="*/ 2349 w 4847459"/>
              <a:gd name="connsiteY6" fmla="*/ 2587687 h 4880814"/>
              <a:gd name="connsiteX0" fmla="*/ 2349 w 4847459"/>
              <a:gd name="connsiteY0" fmla="*/ 2587687 h 4882213"/>
              <a:gd name="connsiteX1" fmla="*/ 554673 w 4847459"/>
              <a:gd name="connsiteY1" fmla="*/ 887838 h 4882213"/>
              <a:gd name="connsiteX2" fmla="*/ 1292092 w 4847459"/>
              <a:gd name="connsiteY2" fmla="*/ 253657 h 4882213"/>
              <a:gd name="connsiteX3" fmla="*/ 2601884 w 4847459"/>
              <a:gd name="connsiteY3" fmla="*/ 2899 h 4882213"/>
              <a:gd name="connsiteX4" fmla="*/ 4847459 w 4847459"/>
              <a:gd name="connsiteY4" fmla="*/ 2425456 h 4882213"/>
              <a:gd name="connsiteX5" fmla="*/ 2395407 w 4847459"/>
              <a:gd name="connsiteY5" fmla="*/ 4877508 h 4882213"/>
              <a:gd name="connsiteX6" fmla="*/ 2349 w 4847459"/>
              <a:gd name="connsiteY6" fmla="*/ 2587687 h 4882213"/>
              <a:gd name="connsiteX0" fmla="*/ 2349 w 4788465"/>
              <a:gd name="connsiteY0" fmla="*/ 2725837 h 5015868"/>
              <a:gd name="connsiteX1" fmla="*/ 554673 w 4788465"/>
              <a:gd name="connsiteY1" fmla="*/ 1025988 h 5015868"/>
              <a:gd name="connsiteX2" fmla="*/ 1292092 w 4788465"/>
              <a:gd name="connsiteY2" fmla="*/ 391807 h 5015868"/>
              <a:gd name="connsiteX3" fmla="*/ 2601884 w 4788465"/>
              <a:gd name="connsiteY3" fmla="*/ 141049 h 5015868"/>
              <a:gd name="connsiteX4" fmla="*/ 4788465 w 4788465"/>
              <a:gd name="connsiteY4" fmla="*/ 2622599 h 5015868"/>
              <a:gd name="connsiteX5" fmla="*/ 2395407 w 4788465"/>
              <a:gd name="connsiteY5" fmla="*/ 5015658 h 5015868"/>
              <a:gd name="connsiteX6" fmla="*/ 2349 w 4788465"/>
              <a:gd name="connsiteY6" fmla="*/ 2725837 h 5015868"/>
              <a:gd name="connsiteX0" fmla="*/ 2349 w 4817962"/>
              <a:gd name="connsiteY0" fmla="*/ 2726902 h 5016878"/>
              <a:gd name="connsiteX1" fmla="*/ 554673 w 4817962"/>
              <a:gd name="connsiteY1" fmla="*/ 1027053 h 5016878"/>
              <a:gd name="connsiteX2" fmla="*/ 1292092 w 4817962"/>
              <a:gd name="connsiteY2" fmla="*/ 392872 h 5016878"/>
              <a:gd name="connsiteX3" fmla="*/ 2601884 w 4817962"/>
              <a:gd name="connsiteY3" fmla="*/ 142114 h 5016878"/>
              <a:gd name="connsiteX4" fmla="*/ 4817962 w 4817962"/>
              <a:gd name="connsiteY4" fmla="*/ 2638412 h 5016878"/>
              <a:gd name="connsiteX5" fmla="*/ 2395407 w 4817962"/>
              <a:gd name="connsiteY5" fmla="*/ 5016723 h 5016878"/>
              <a:gd name="connsiteX6" fmla="*/ 2349 w 4817962"/>
              <a:gd name="connsiteY6" fmla="*/ 2726902 h 5016878"/>
              <a:gd name="connsiteX0" fmla="*/ 2349 w 4817962"/>
              <a:gd name="connsiteY0" fmla="*/ 2599752 h 4889728"/>
              <a:gd name="connsiteX1" fmla="*/ 554673 w 4817962"/>
              <a:gd name="connsiteY1" fmla="*/ 899903 h 4889728"/>
              <a:gd name="connsiteX2" fmla="*/ 1292092 w 4817962"/>
              <a:gd name="connsiteY2" fmla="*/ 265722 h 4889728"/>
              <a:gd name="connsiteX3" fmla="*/ 2601884 w 4817962"/>
              <a:gd name="connsiteY3" fmla="*/ 14964 h 4889728"/>
              <a:gd name="connsiteX4" fmla="*/ 4817962 w 4817962"/>
              <a:gd name="connsiteY4" fmla="*/ 2511262 h 4889728"/>
              <a:gd name="connsiteX5" fmla="*/ 2395407 w 4817962"/>
              <a:gd name="connsiteY5" fmla="*/ 4889573 h 4889728"/>
              <a:gd name="connsiteX6" fmla="*/ 2349 w 4817962"/>
              <a:gd name="connsiteY6" fmla="*/ 2599752 h 4889728"/>
              <a:gd name="connsiteX0" fmla="*/ 2875 w 4818488"/>
              <a:gd name="connsiteY0" fmla="*/ 2599752 h 4889728"/>
              <a:gd name="connsiteX1" fmla="*/ 555199 w 4818488"/>
              <a:gd name="connsiteY1" fmla="*/ 899903 h 4889728"/>
              <a:gd name="connsiteX2" fmla="*/ 1292618 w 4818488"/>
              <a:gd name="connsiteY2" fmla="*/ 265722 h 4889728"/>
              <a:gd name="connsiteX3" fmla="*/ 2602410 w 4818488"/>
              <a:gd name="connsiteY3" fmla="*/ 14964 h 4889728"/>
              <a:gd name="connsiteX4" fmla="*/ 4818488 w 4818488"/>
              <a:gd name="connsiteY4" fmla="*/ 2511262 h 4889728"/>
              <a:gd name="connsiteX5" fmla="*/ 2395933 w 4818488"/>
              <a:gd name="connsiteY5" fmla="*/ 4889573 h 4889728"/>
              <a:gd name="connsiteX6" fmla="*/ 2875 w 4818488"/>
              <a:gd name="connsiteY6" fmla="*/ 2599752 h 4889728"/>
              <a:gd name="connsiteX0" fmla="*/ 2875 w 4818488"/>
              <a:gd name="connsiteY0" fmla="*/ 2599752 h 4889728"/>
              <a:gd name="connsiteX1" fmla="*/ 555199 w 4818488"/>
              <a:gd name="connsiteY1" fmla="*/ 899903 h 4889728"/>
              <a:gd name="connsiteX2" fmla="*/ 1292618 w 4818488"/>
              <a:gd name="connsiteY2" fmla="*/ 265722 h 4889728"/>
              <a:gd name="connsiteX3" fmla="*/ 2602410 w 4818488"/>
              <a:gd name="connsiteY3" fmla="*/ 14964 h 4889728"/>
              <a:gd name="connsiteX4" fmla="*/ 4818488 w 4818488"/>
              <a:gd name="connsiteY4" fmla="*/ 2511262 h 4889728"/>
              <a:gd name="connsiteX5" fmla="*/ 2395933 w 4818488"/>
              <a:gd name="connsiteY5" fmla="*/ 4889573 h 4889728"/>
              <a:gd name="connsiteX6" fmla="*/ 2875 w 4818488"/>
              <a:gd name="connsiteY6" fmla="*/ 2599752 h 4889728"/>
              <a:gd name="connsiteX0" fmla="*/ 1979 w 4817592"/>
              <a:gd name="connsiteY0" fmla="*/ 2599752 h 4889728"/>
              <a:gd name="connsiteX1" fmla="*/ 554303 w 4817592"/>
              <a:gd name="connsiteY1" fmla="*/ 899903 h 4889728"/>
              <a:gd name="connsiteX2" fmla="*/ 1291722 w 4817592"/>
              <a:gd name="connsiteY2" fmla="*/ 265722 h 4889728"/>
              <a:gd name="connsiteX3" fmla="*/ 2601514 w 4817592"/>
              <a:gd name="connsiteY3" fmla="*/ 14964 h 4889728"/>
              <a:gd name="connsiteX4" fmla="*/ 4817592 w 4817592"/>
              <a:gd name="connsiteY4" fmla="*/ 2511262 h 4889728"/>
              <a:gd name="connsiteX5" fmla="*/ 2395037 w 4817592"/>
              <a:gd name="connsiteY5" fmla="*/ 4889573 h 4889728"/>
              <a:gd name="connsiteX6" fmla="*/ 1979 w 4817592"/>
              <a:gd name="connsiteY6" fmla="*/ 2599752 h 4889728"/>
              <a:gd name="connsiteX0" fmla="*/ 1785 w 4846895"/>
              <a:gd name="connsiteY0" fmla="*/ 2643998 h 4889933"/>
              <a:gd name="connsiteX1" fmla="*/ 583606 w 4846895"/>
              <a:gd name="connsiteY1" fmla="*/ 899903 h 4889933"/>
              <a:gd name="connsiteX2" fmla="*/ 1321025 w 4846895"/>
              <a:gd name="connsiteY2" fmla="*/ 265722 h 4889933"/>
              <a:gd name="connsiteX3" fmla="*/ 2630817 w 4846895"/>
              <a:gd name="connsiteY3" fmla="*/ 14964 h 4889933"/>
              <a:gd name="connsiteX4" fmla="*/ 4846895 w 4846895"/>
              <a:gd name="connsiteY4" fmla="*/ 2511262 h 4889933"/>
              <a:gd name="connsiteX5" fmla="*/ 2424340 w 4846895"/>
              <a:gd name="connsiteY5" fmla="*/ 4889573 h 4889933"/>
              <a:gd name="connsiteX6" fmla="*/ 1785 w 4846895"/>
              <a:gd name="connsiteY6" fmla="*/ 2643998 h 4889933"/>
              <a:gd name="connsiteX0" fmla="*/ 1785 w 4846895"/>
              <a:gd name="connsiteY0" fmla="*/ 2643998 h 4889933"/>
              <a:gd name="connsiteX1" fmla="*/ 583606 w 4846895"/>
              <a:gd name="connsiteY1" fmla="*/ 899903 h 4889933"/>
              <a:gd name="connsiteX2" fmla="*/ 1321025 w 4846895"/>
              <a:gd name="connsiteY2" fmla="*/ 265722 h 4889933"/>
              <a:gd name="connsiteX3" fmla="*/ 2630817 w 4846895"/>
              <a:gd name="connsiteY3" fmla="*/ 14964 h 4889933"/>
              <a:gd name="connsiteX4" fmla="*/ 4846895 w 4846895"/>
              <a:gd name="connsiteY4" fmla="*/ 2511262 h 4889933"/>
              <a:gd name="connsiteX5" fmla="*/ 2424340 w 4846895"/>
              <a:gd name="connsiteY5" fmla="*/ 4889573 h 4889933"/>
              <a:gd name="connsiteX6" fmla="*/ 1785 w 4846895"/>
              <a:gd name="connsiteY6" fmla="*/ 2643998 h 4889933"/>
              <a:gd name="connsiteX0" fmla="*/ 1785 w 4846895"/>
              <a:gd name="connsiteY0" fmla="*/ 2649126 h 4895061"/>
              <a:gd name="connsiteX1" fmla="*/ 583606 w 4846895"/>
              <a:gd name="connsiteY1" fmla="*/ 905031 h 4895061"/>
              <a:gd name="connsiteX2" fmla="*/ 1321025 w 4846895"/>
              <a:gd name="connsiteY2" fmla="*/ 270850 h 4895061"/>
              <a:gd name="connsiteX3" fmla="*/ 2630817 w 4846895"/>
              <a:gd name="connsiteY3" fmla="*/ 20092 h 4895061"/>
              <a:gd name="connsiteX4" fmla="*/ 4846895 w 4846895"/>
              <a:gd name="connsiteY4" fmla="*/ 2516390 h 4895061"/>
              <a:gd name="connsiteX5" fmla="*/ 2424340 w 4846895"/>
              <a:gd name="connsiteY5" fmla="*/ 4894701 h 4895061"/>
              <a:gd name="connsiteX6" fmla="*/ 1785 w 4846895"/>
              <a:gd name="connsiteY6" fmla="*/ 2649126 h 4895061"/>
              <a:gd name="connsiteX0" fmla="*/ 1785 w 4846895"/>
              <a:gd name="connsiteY0" fmla="*/ 2649126 h 4895061"/>
              <a:gd name="connsiteX1" fmla="*/ 583606 w 4846895"/>
              <a:gd name="connsiteY1" fmla="*/ 905031 h 4895061"/>
              <a:gd name="connsiteX2" fmla="*/ 1321025 w 4846895"/>
              <a:gd name="connsiteY2" fmla="*/ 270850 h 4895061"/>
              <a:gd name="connsiteX3" fmla="*/ 2630817 w 4846895"/>
              <a:gd name="connsiteY3" fmla="*/ 20092 h 4895061"/>
              <a:gd name="connsiteX4" fmla="*/ 4846895 w 4846895"/>
              <a:gd name="connsiteY4" fmla="*/ 2516390 h 4895061"/>
              <a:gd name="connsiteX5" fmla="*/ 2424340 w 4846895"/>
              <a:gd name="connsiteY5" fmla="*/ 4894701 h 4895061"/>
              <a:gd name="connsiteX6" fmla="*/ 1785 w 4846895"/>
              <a:gd name="connsiteY6" fmla="*/ 2649126 h 4895061"/>
              <a:gd name="connsiteX0" fmla="*/ 1785 w 4846895"/>
              <a:gd name="connsiteY0" fmla="*/ 2649126 h 4895061"/>
              <a:gd name="connsiteX1" fmla="*/ 583606 w 4846895"/>
              <a:gd name="connsiteY1" fmla="*/ 905031 h 4895061"/>
              <a:gd name="connsiteX2" fmla="*/ 1321025 w 4846895"/>
              <a:gd name="connsiteY2" fmla="*/ 270850 h 4895061"/>
              <a:gd name="connsiteX3" fmla="*/ 2630817 w 4846895"/>
              <a:gd name="connsiteY3" fmla="*/ 20092 h 4895061"/>
              <a:gd name="connsiteX4" fmla="*/ 4846895 w 4846895"/>
              <a:gd name="connsiteY4" fmla="*/ 2516390 h 4895061"/>
              <a:gd name="connsiteX5" fmla="*/ 2424340 w 4846895"/>
              <a:gd name="connsiteY5" fmla="*/ 4894701 h 4895061"/>
              <a:gd name="connsiteX6" fmla="*/ 1785 w 4846895"/>
              <a:gd name="connsiteY6" fmla="*/ 2649126 h 4895061"/>
              <a:gd name="connsiteX0" fmla="*/ 1438 w 4846548"/>
              <a:gd name="connsiteY0" fmla="*/ 2649126 h 4895061"/>
              <a:gd name="connsiteX1" fmla="*/ 583259 w 4846548"/>
              <a:gd name="connsiteY1" fmla="*/ 905031 h 4895061"/>
              <a:gd name="connsiteX2" fmla="*/ 1320678 w 4846548"/>
              <a:gd name="connsiteY2" fmla="*/ 270850 h 4895061"/>
              <a:gd name="connsiteX3" fmla="*/ 2630470 w 4846548"/>
              <a:gd name="connsiteY3" fmla="*/ 20092 h 4895061"/>
              <a:gd name="connsiteX4" fmla="*/ 4846548 w 4846548"/>
              <a:gd name="connsiteY4" fmla="*/ 2516390 h 4895061"/>
              <a:gd name="connsiteX5" fmla="*/ 2423993 w 4846548"/>
              <a:gd name="connsiteY5" fmla="*/ 4894701 h 4895061"/>
              <a:gd name="connsiteX6" fmla="*/ 1438 w 4846548"/>
              <a:gd name="connsiteY6" fmla="*/ 2649126 h 4895061"/>
              <a:gd name="connsiteX0" fmla="*/ 1438 w 4846548"/>
              <a:gd name="connsiteY0" fmla="*/ 2649126 h 4895061"/>
              <a:gd name="connsiteX1" fmla="*/ 583259 w 4846548"/>
              <a:gd name="connsiteY1" fmla="*/ 905031 h 4895061"/>
              <a:gd name="connsiteX2" fmla="*/ 1320678 w 4846548"/>
              <a:gd name="connsiteY2" fmla="*/ 270850 h 4895061"/>
              <a:gd name="connsiteX3" fmla="*/ 2630470 w 4846548"/>
              <a:gd name="connsiteY3" fmla="*/ 20092 h 4895061"/>
              <a:gd name="connsiteX4" fmla="*/ 4846548 w 4846548"/>
              <a:gd name="connsiteY4" fmla="*/ 2516390 h 4895061"/>
              <a:gd name="connsiteX5" fmla="*/ 2423993 w 4846548"/>
              <a:gd name="connsiteY5" fmla="*/ 4894701 h 4895061"/>
              <a:gd name="connsiteX6" fmla="*/ 1438 w 4846548"/>
              <a:gd name="connsiteY6" fmla="*/ 2649126 h 4895061"/>
              <a:gd name="connsiteX0" fmla="*/ 1438 w 4846548"/>
              <a:gd name="connsiteY0" fmla="*/ 2649126 h 4895061"/>
              <a:gd name="connsiteX1" fmla="*/ 583259 w 4846548"/>
              <a:gd name="connsiteY1" fmla="*/ 905031 h 4895061"/>
              <a:gd name="connsiteX2" fmla="*/ 1320678 w 4846548"/>
              <a:gd name="connsiteY2" fmla="*/ 270850 h 4895061"/>
              <a:gd name="connsiteX3" fmla="*/ 2630470 w 4846548"/>
              <a:gd name="connsiteY3" fmla="*/ 20092 h 4895061"/>
              <a:gd name="connsiteX4" fmla="*/ 4846548 w 4846548"/>
              <a:gd name="connsiteY4" fmla="*/ 2516390 h 4895061"/>
              <a:gd name="connsiteX5" fmla="*/ 2423993 w 4846548"/>
              <a:gd name="connsiteY5" fmla="*/ 4894701 h 4895061"/>
              <a:gd name="connsiteX6" fmla="*/ 1438 w 4846548"/>
              <a:gd name="connsiteY6" fmla="*/ 2649126 h 4895061"/>
              <a:gd name="connsiteX0" fmla="*/ 1438 w 4846548"/>
              <a:gd name="connsiteY0" fmla="*/ 2631422 h 4877357"/>
              <a:gd name="connsiteX1" fmla="*/ 583259 w 4846548"/>
              <a:gd name="connsiteY1" fmla="*/ 887327 h 4877357"/>
              <a:gd name="connsiteX2" fmla="*/ 1320678 w 4846548"/>
              <a:gd name="connsiteY2" fmla="*/ 253146 h 4877357"/>
              <a:gd name="connsiteX3" fmla="*/ 2630470 w 4846548"/>
              <a:gd name="connsiteY3" fmla="*/ 2388 h 4877357"/>
              <a:gd name="connsiteX4" fmla="*/ 4846548 w 4846548"/>
              <a:gd name="connsiteY4" fmla="*/ 2498686 h 4877357"/>
              <a:gd name="connsiteX5" fmla="*/ 2423993 w 4846548"/>
              <a:gd name="connsiteY5" fmla="*/ 4876997 h 4877357"/>
              <a:gd name="connsiteX6" fmla="*/ 1438 w 4846548"/>
              <a:gd name="connsiteY6" fmla="*/ 2631422 h 4877357"/>
              <a:gd name="connsiteX0" fmla="*/ 1703 w 4846813"/>
              <a:gd name="connsiteY0" fmla="*/ 2631422 h 4877357"/>
              <a:gd name="connsiteX1" fmla="*/ 583524 w 4846813"/>
              <a:gd name="connsiteY1" fmla="*/ 887327 h 4877357"/>
              <a:gd name="connsiteX2" fmla="*/ 1320943 w 4846813"/>
              <a:gd name="connsiteY2" fmla="*/ 253146 h 4877357"/>
              <a:gd name="connsiteX3" fmla="*/ 2630735 w 4846813"/>
              <a:gd name="connsiteY3" fmla="*/ 2388 h 4877357"/>
              <a:gd name="connsiteX4" fmla="*/ 4846813 w 4846813"/>
              <a:gd name="connsiteY4" fmla="*/ 2498686 h 4877357"/>
              <a:gd name="connsiteX5" fmla="*/ 2424258 w 4846813"/>
              <a:gd name="connsiteY5" fmla="*/ 4876997 h 4877357"/>
              <a:gd name="connsiteX6" fmla="*/ 1703 w 4846813"/>
              <a:gd name="connsiteY6" fmla="*/ 2631422 h 4877357"/>
              <a:gd name="connsiteX0" fmla="*/ 1703 w 4846813"/>
              <a:gd name="connsiteY0" fmla="*/ 2631422 h 4877357"/>
              <a:gd name="connsiteX1" fmla="*/ 583524 w 4846813"/>
              <a:gd name="connsiteY1" fmla="*/ 887327 h 4877357"/>
              <a:gd name="connsiteX2" fmla="*/ 1320943 w 4846813"/>
              <a:gd name="connsiteY2" fmla="*/ 253146 h 4877357"/>
              <a:gd name="connsiteX3" fmla="*/ 2630735 w 4846813"/>
              <a:gd name="connsiteY3" fmla="*/ 2388 h 4877357"/>
              <a:gd name="connsiteX4" fmla="*/ 4846813 w 4846813"/>
              <a:gd name="connsiteY4" fmla="*/ 2498686 h 4877357"/>
              <a:gd name="connsiteX5" fmla="*/ 2424258 w 4846813"/>
              <a:gd name="connsiteY5" fmla="*/ 4876997 h 4877357"/>
              <a:gd name="connsiteX6" fmla="*/ 1703 w 4846813"/>
              <a:gd name="connsiteY6" fmla="*/ 2631422 h 4877357"/>
              <a:gd name="connsiteX0" fmla="*/ 1703 w 4846813"/>
              <a:gd name="connsiteY0" fmla="*/ 2774250 h 5020185"/>
              <a:gd name="connsiteX1" fmla="*/ 583524 w 4846813"/>
              <a:gd name="connsiteY1" fmla="*/ 1030155 h 5020185"/>
              <a:gd name="connsiteX2" fmla="*/ 1362778 w 4846813"/>
              <a:gd name="connsiteY2" fmla="*/ 384021 h 5020185"/>
              <a:gd name="connsiteX3" fmla="*/ 2630735 w 4846813"/>
              <a:gd name="connsiteY3" fmla="*/ 145216 h 5020185"/>
              <a:gd name="connsiteX4" fmla="*/ 4846813 w 4846813"/>
              <a:gd name="connsiteY4" fmla="*/ 2641514 h 5020185"/>
              <a:gd name="connsiteX5" fmla="*/ 2424258 w 4846813"/>
              <a:gd name="connsiteY5" fmla="*/ 5019825 h 5020185"/>
              <a:gd name="connsiteX6" fmla="*/ 1703 w 4846813"/>
              <a:gd name="connsiteY6" fmla="*/ 2774250 h 5020185"/>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631105 h 4876941"/>
              <a:gd name="connsiteX1" fmla="*/ 574582 w 4849824"/>
              <a:gd name="connsiteY1" fmla="*/ 851152 h 4876941"/>
              <a:gd name="connsiteX2" fmla="*/ 1365789 w 4849824"/>
              <a:gd name="connsiteY2" fmla="*/ 240876 h 4876941"/>
              <a:gd name="connsiteX3" fmla="*/ 2633746 w 4849824"/>
              <a:gd name="connsiteY3" fmla="*/ 2071 h 4876941"/>
              <a:gd name="connsiteX4" fmla="*/ 4849824 w 4849824"/>
              <a:gd name="connsiteY4" fmla="*/ 2498369 h 4876941"/>
              <a:gd name="connsiteX5" fmla="*/ 2427269 w 4849824"/>
              <a:gd name="connsiteY5" fmla="*/ 4876680 h 4876941"/>
              <a:gd name="connsiteX6" fmla="*/ 4714 w 4849824"/>
              <a:gd name="connsiteY6" fmla="*/ 2631105 h 4876941"/>
              <a:gd name="connsiteX0" fmla="*/ 4714 w 4849824"/>
              <a:gd name="connsiteY0" fmla="*/ 2631105 h 4876941"/>
              <a:gd name="connsiteX1" fmla="*/ 574582 w 4849824"/>
              <a:gd name="connsiteY1" fmla="*/ 851152 h 4876941"/>
              <a:gd name="connsiteX2" fmla="*/ 1365789 w 4849824"/>
              <a:gd name="connsiteY2" fmla="*/ 240876 h 4876941"/>
              <a:gd name="connsiteX3" fmla="*/ 2633746 w 4849824"/>
              <a:gd name="connsiteY3" fmla="*/ 2071 h 4876941"/>
              <a:gd name="connsiteX4" fmla="*/ 4849824 w 4849824"/>
              <a:gd name="connsiteY4" fmla="*/ 2498369 h 4876941"/>
              <a:gd name="connsiteX5" fmla="*/ 2427269 w 4849824"/>
              <a:gd name="connsiteY5" fmla="*/ 4876680 h 4876941"/>
              <a:gd name="connsiteX6" fmla="*/ 4714 w 4849824"/>
              <a:gd name="connsiteY6" fmla="*/ 2631105 h 4876941"/>
              <a:gd name="connsiteX0" fmla="*/ 4714 w 4849824"/>
              <a:gd name="connsiteY0" fmla="*/ 2631105 h 4876941"/>
              <a:gd name="connsiteX1" fmla="*/ 574582 w 4849824"/>
              <a:gd name="connsiteY1" fmla="*/ 851152 h 4876941"/>
              <a:gd name="connsiteX2" fmla="*/ 1365789 w 4849824"/>
              <a:gd name="connsiteY2" fmla="*/ 240876 h 4876941"/>
              <a:gd name="connsiteX3" fmla="*/ 2633746 w 4849824"/>
              <a:gd name="connsiteY3" fmla="*/ 2071 h 4876941"/>
              <a:gd name="connsiteX4" fmla="*/ 4849824 w 4849824"/>
              <a:gd name="connsiteY4" fmla="*/ 2498369 h 4876941"/>
              <a:gd name="connsiteX5" fmla="*/ 2427269 w 4849824"/>
              <a:gd name="connsiteY5" fmla="*/ 4876680 h 4876941"/>
              <a:gd name="connsiteX6" fmla="*/ 4714 w 4849824"/>
              <a:gd name="connsiteY6" fmla="*/ 2631105 h 4876941"/>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49824" h="4879740">
                <a:moveTo>
                  <a:pt x="4714" y="2633904"/>
                </a:moveTo>
                <a:cubicBezTo>
                  <a:pt x="-41102" y="1753807"/>
                  <a:pt x="254397" y="1247878"/>
                  <a:pt x="574582" y="853951"/>
                </a:cubicBezTo>
                <a:cubicBezTo>
                  <a:pt x="743953" y="976126"/>
                  <a:pt x="1488382" y="955180"/>
                  <a:pt x="1365789" y="243675"/>
                </a:cubicBezTo>
                <a:cubicBezTo>
                  <a:pt x="1697159" y="83895"/>
                  <a:pt x="2172603" y="-24744"/>
                  <a:pt x="2633746" y="4870"/>
                </a:cubicBezTo>
                <a:cubicBezTo>
                  <a:pt x="3094889" y="34484"/>
                  <a:pt x="4770877" y="249696"/>
                  <a:pt x="4849824" y="2501168"/>
                </a:cubicBezTo>
                <a:cubicBezTo>
                  <a:pt x="4823509" y="3714086"/>
                  <a:pt x="4013078" y="4857356"/>
                  <a:pt x="2427269" y="4879479"/>
                </a:cubicBezTo>
                <a:cubicBezTo>
                  <a:pt x="841460" y="4901602"/>
                  <a:pt x="50530" y="3514001"/>
                  <a:pt x="4714" y="2633904"/>
                </a:cubicBezTo>
                <a:close/>
              </a:path>
            </a:pathLst>
          </a:custGeom>
          <a:ln>
            <a:noFill/>
          </a:ln>
        </p:spPr>
        <p:txBody>
          <a:bodyPr anchor="ctr">
            <a:normAutofit/>
          </a:bodyPr>
          <a:lstStyle>
            <a:lvl1pPr algn="ctr">
              <a:defRPr sz="3200" baseline="0">
                <a:solidFill>
                  <a:srgbClr val="6D6E6C"/>
                </a:solidFill>
              </a:defRPr>
            </a:lvl1pPr>
          </a:lstStyle>
          <a:p>
            <a:r>
              <a:rPr lang="en-US" dirty="0"/>
              <a:t>Click here to add photo</a:t>
            </a:r>
          </a:p>
        </p:txBody>
      </p:sp>
      <p:sp>
        <p:nvSpPr>
          <p:cNvPr id="30" name="Text Placeholder 23"/>
          <p:cNvSpPr>
            <a:spLocks noGrp="1"/>
          </p:cNvSpPr>
          <p:nvPr>
            <p:ph type="body" sz="quarter" idx="22" hasCustomPrompt="1"/>
          </p:nvPr>
        </p:nvSpPr>
        <p:spPr>
          <a:xfrm>
            <a:off x="6121565" y="767883"/>
            <a:ext cx="5579898" cy="857158"/>
          </a:xfrm>
          <a:noFill/>
        </p:spPr>
        <p:txBody>
          <a:bodyPr anchor="t">
            <a:normAutofit/>
          </a:bodyPr>
          <a:lstStyle>
            <a:lvl1pPr marL="0" indent="0" algn="l">
              <a:buNone/>
              <a:defRPr sz="3600" i="0">
                <a:solidFill>
                  <a:srgbClr val="B6BD00"/>
                </a:solidFill>
                <a:latin typeface="+mn-lt"/>
              </a:defRPr>
            </a:lvl1pPr>
          </a:lstStyle>
          <a:p>
            <a:pPr lvl="0"/>
            <a:r>
              <a:rPr lang="en-US" dirty="0"/>
              <a:t>TITLE</a:t>
            </a:r>
          </a:p>
        </p:txBody>
      </p:sp>
      <p:sp>
        <p:nvSpPr>
          <p:cNvPr id="31"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38" name="Picture 3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ORANGE ICON CIRCLE - with photo &amp; text">
    <p:spTree>
      <p:nvGrpSpPr>
        <p:cNvPr id="1" name=""/>
        <p:cNvGrpSpPr/>
        <p:nvPr/>
      </p:nvGrpSpPr>
      <p:grpSpPr>
        <a:xfrm>
          <a:off x="0" y="0"/>
          <a:ext cx="0" cy="0"/>
          <a:chOff x="0" y="0"/>
          <a:chExt cx="0" cy="0"/>
        </a:xfrm>
      </p:grpSpPr>
      <p:sp>
        <p:nvSpPr>
          <p:cNvPr id="27" name="Text Placeholder 25"/>
          <p:cNvSpPr>
            <a:spLocks noGrp="1"/>
          </p:cNvSpPr>
          <p:nvPr>
            <p:ph type="body" sz="quarter" idx="20" hasCustomPrompt="1"/>
          </p:nvPr>
        </p:nvSpPr>
        <p:spPr>
          <a:xfrm>
            <a:off x="6150077" y="2157413"/>
            <a:ext cx="5551386" cy="3631644"/>
          </a:xfrm>
        </p:spPr>
        <p:txBody>
          <a:bodyPr>
            <a:noAutofit/>
          </a:bodyPr>
          <a:lstStyle>
            <a:lvl1pPr marL="0" indent="0" algn="l">
              <a:buClr>
                <a:srgbClr val="EA1D76"/>
              </a:buClr>
              <a:buFont typeface="Arial" charset="0"/>
              <a:buNone/>
              <a:defRPr sz="240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30" name="Straight Connector 29"/>
          <p:cNvCxnSpPr/>
          <p:nvPr userDrawn="1"/>
        </p:nvCxnSpPr>
        <p:spPr>
          <a:xfrm flipH="1">
            <a:off x="-3076" y="1779018"/>
            <a:ext cx="12192000" cy="0"/>
          </a:xfrm>
          <a:prstGeom prst="line">
            <a:avLst/>
          </a:prstGeom>
          <a:ln>
            <a:solidFill>
              <a:srgbClr val="6D6E6C"/>
            </a:solidFill>
          </a:ln>
        </p:spPr>
        <p:style>
          <a:lnRef idx="1">
            <a:schemeClr val="accent1"/>
          </a:lnRef>
          <a:fillRef idx="0">
            <a:schemeClr val="accent1"/>
          </a:fillRef>
          <a:effectRef idx="0">
            <a:schemeClr val="accent1"/>
          </a:effectRef>
          <a:fontRef idx="minor">
            <a:schemeClr val="tx1"/>
          </a:fontRef>
        </p:style>
      </p:cxnSp>
      <p:sp>
        <p:nvSpPr>
          <p:cNvPr id="34" name="Oval 33"/>
          <p:cNvSpPr/>
          <p:nvPr userDrawn="1"/>
        </p:nvSpPr>
        <p:spPr>
          <a:xfrm>
            <a:off x="881389" y="1278097"/>
            <a:ext cx="1115575" cy="1045025"/>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Picture Placeholder 2"/>
          <p:cNvSpPr>
            <a:spLocks noGrp="1"/>
          </p:cNvSpPr>
          <p:nvPr>
            <p:ph type="pic" sz="quarter" idx="21" hasCustomPrompt="1"/>
          </p:nvPr>
        </p:nvSpPr>
        <p:spPr>
          <a:xfrm>
            <a:off x="608086" y="1404496"/>
            <a:ext cx="4849824" cy="4879740"/>
          </a:xfrm>
          <a:custGeom>
            <a:avLst/>
            <a:gdLst>
              <a:gd name="connsiteX0" fmla="*/ 0 w 4904103"/>
              <a:gd name="connsiteY0" fmla="*/ 2452052 h 4904103"/>
              <a:gd name="connsiteX1" fmla="*/ 2452052 w 4904103"/>
              <a:gd name="connsiteY1" fmla="*/ 0 h 4904103"/>
              <a:gd name="connsiteX2" fmla="*/ 4904104 w 4904103"/>
              <a:gd name="connsiteY2" fmla="*/ 2452052 h 4904103"/>
              <a:gd name="connsiteX3" fmla="*/ 2452052 w 4904103"/>
              <a:gd name="connsiteY3" fmla="*/ 4904104 h 4904103"/>
              <a:gd name="connsiteX4" fmla="*/ 0 w 4904103"/>
              <a:gd name="connsiteY4" fmla="*/ 2452052 h 4904103"/>
              <a:gd name="connsiteX0" fmla="*/ 7934 w 4912038"/>
              <a:gd name="connsiteY0" fmla="*/ 2452052 h 4904104"/>
              <a:gd name="connsiteX1" fmla="*/ 2459986 w 4912038"/>
              <a:gd name="connsiteY1" fmla="*/ 0 h 4904104"/>
              <a:gd name="connsiteX2" fmla="*/ 4912038 w 4912038"/>
              <a:gd name="connsiteY2" fmla="*/ 2452052 h 4904104"/>
              <a:gd name="connsiteX3" fmla="*/ 2459986 w 4912038"/>
              <a:gd name="connsiteY3" fmla="*/ 4904104 h 4904104"/>
              <a:gd name="connsiteX4" fmla="*/ 7934 w 4912038"/>
              <a:gd name="connsiteY4" fmla="*/ 2452052 h 4904104"/>
              <a:gd name="connsiteX0" fmla="*/ 46476 w 4950580"/>
              <a:gd name="connsiteY0" fmla="*/ 2544376 h 4996428"/>
              <a:gd name="connsiteX1" fmla="*/ 1011755 w 4950580"/>
              <a:gd name="connsiteY1" fmla="*/ 711790 h 4996428"/>
              <a:gd name="connsiteX2" fmla="*/ 2498528 w 4950580"/>
              <a:gd name="connsiteY2" fmla="*/ 92324 h 4996428"/>
              <a:gd name="connsiteX3" fmla="*/ 4950580 w 4950580"/>
              <a:gd name="connsiteY3" fmla="*/ 2544376 h 4996428"/>
              <a:gd name="connsiteX4" fmla="*/ 2498528 w 4950580"/>
              <a:gd name="connsiteY4" fmla="*/ 4996428 h 4996428"/>
              <a:gd name="connsiteX5" fmla="*/ 46476 w 4950580"/>
              <a:gd name="connsiteY5" fmla="*/ 2544376 h 4996428"/>
              <a:gd name="connsiteX0" fmla="*/ 45841 w 4949945"/>
              <a:gd name="connsiteY0" fmla="*/ 2544376 h 4996428"/>
              <a:gd name="connsiteX1" fmla="*/ 1011120 w 4949945"/>
              <a:gd name="connsiteY1" fmla="*/ 711790 h 4996428"/>
              <a:gd name="connsiteX2" fmla="*/ 2497893 w 4949945"/>
              <a:gd name="connsiteY2" fmla="*/ 92324 h 4996428"/>
              <a:gd name="connsiteX3" fmla="*/ 4949945 w 4949945"/>
              <a:gd name="connsiteY3" fmla="*/ 2544376 h 4996428"/>
              <a:gd name="connsiteX4" fmla="*/ 2497893 w 4949945"/>
              <a:gd name="connsiteY4" fmla="*/ 4996428 h 4996428"/>
              <a:gd name="connsiteX5" fmla="*/ 45841 w 4949945"/>
              <a:gd name="connsiteY5" fmla="*/ 2544376 h 4996428"/>
              <a:gd name="connsiteX0" fmla="*/ 26997 w 4931101"/>
              <a:gd name="connsiteY0" fmla="*/ 2513559 h 4965611"/>
              <a:gd name="connsiteX1" fmla="*/ 1242999 w 4931101"/>
              <a:gd name="connsiteY1" fmla="*/ 887451 h 4965611"/>
              <a:gd name="connsiteX2" fmla="*/ 2479049 w 4931101"/>
              <a:gd name="connsiteY2" fmla="*/ 61507 h 4965611"/>
              <a:gd name="connsiteX3" fmla="*/ 4931101 w 4931101"/>
              <a:gd name="connsiteY3" fmla="*/ 2513559 h 4965611"/>
              <a:gd name="connsiteX4" fmla="*/ 2479049 w 4931101"/>
              <a:gd name="connsiteY4" fmla="*/ 4965611 h 4965611"/>
              <a:gd name="connsiteX5" fmla="*/ 26997 w 4931101"/>
              <a:gd name="connsiteY5" fmla="*/ 2513559 h 4965611"/>
              <a:gd name="connsiteX0" fmla="*/ 46172 w 4950276"/>
              <a:gd name="connsiteY0" fmla="*/ 2513559 h 4965611"/>
              <a:gd name="connsiteX1" fmla="*/ 1262174 w 4950276"/>
              <a:gd name="connsiteY1" fmla="*/ 887451 h 4965611"/>
              <a:gd name="connsiteX2" fmla="*/ 2498224 w 4950276"/>
              <a:gd name="connsiteY2" fmla="*/ 61507 h 4965611"/>
              <a:gd name="connsiteX3" fmla="*/ 4950276 w 4950276"/>
              <a:gd name="connsiteY3" fmla="*/ 2513559 h 4965611"/>
              <a:gd name="connsiteX4" fmla="*/ 2498224 w 4950276"/>
              <a:gd name="connsiteY4" fmla="*/ 4965611 h 4965611"/>
              <a:gd name="connsiteX5" fmla="*/ 46172 w 4950276"/>
              <a:gd name="connsiteY5" fmla="*/ 2513559 h 4965611"/>
              <a:gd name="connsiteX0" fmla="*/ 48053 w 4922660"/>
              <a:gd name="connsiteY0" fmla="*/ 2720036 h 4966157"/>
              <a:gd name="connsiteX1" fmla="*/ 1234558 w 4922660"/>
              <a:gd name="connsiteY1" fmla="*/ 887451 h 4966157"/>
              <a:gd name="connsiteX2" fmla="*/ 2470608 w 4922660"/>
              <a:gd name="connsiteY2" fmla="*/ 61507 h 4966157"/>
              <a:gd name="connsiteX3" fmla="*/ 4922660 w 4922660"/>
              <a:gd name="connsiteY3" fmla="*/ 2513559 h 4966157"/>
              <a:gd name="connsiteX4" fmla="*/ 2470608 w 4922660"/>
              <a:gd name="connsiteY4" fmla="*/ 4965611 h 4966157"/>
              <a:gd name="connsiteX5" fmla="*/ 48053 w 4922660"/>
              <a:gd name="connsiteY5" fmla="*/ 2720036 h 4966157"/>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61473 h 5008581"/>
              <a:gd name="connsiteX1" fmla="*/ 1215769 w 4903871"/>
              <a:gd name="connsiteY1" fmla="*/ 928888 h 5008581"/>
              <a:gd name="connsiteX2" fmla="*/ 2599303 w 4903871"/>
              <a:gd name="connsiteY2" fmla="*/ 58698 h 5008581"/>
              <a:gd name="connsiteX3" fmla="*/ 4903871 w 4903871"/>
              <a:gd name="connsiteY3" fmla="*/ 2554996 h 5008581"/>
              <a:gd name="connsiteX4" fmla="*/ 2451819 w 4903871"/>
              <a:gd name="connsiteY4" fmla="*/ 5007048 h 5008581"/>
              <a:gd name="connsiteX5" fmla="*/ 29264 w 4903871"/>
              <a:gd name="connsiteY5" fmla="*/ 2761473 h 5008581"/>
              <a:gd name="connsiteX0" fmla="*/ 29264 w 4903871"/>
              <a:gd name="connsiteY0" fmla="*/ 2775833 h 5022941"/>
              <a:gd name="connsiteX1" fmla="*/ 1215769 w 4903871"/>
              <a:gd name="connsiteY1" fmla="*/ 943248 h 5022941"/>
              <a:gd name="connsiteX2" fmla="*/ 2599303 w 4903871"/>
              <a:gd name="connsiteY2" fmla="*/ 73058 h 5022941"/>
              <a:gd name="connsiteX3" fmla="*/ 4903871 w 4903871"/>
              <a:gd name="connsiteY3" fmla="*/ 2569356 h 5022941"/>
              <a:gd name="connsiteX4" fmla="*/ 2451819 w 4903871"/>
              <a:gd name="connsiteY4" fmla="*/ 5021408 h 5022941"/>
              <a:gd name="connsiteX5" fmla="*/ 29264 w 4903871"/>
              <a:gd name="connsiteY5" fmla="*/ 2775833 h 5022941"/>
              <a:gd name="connsiteX0" fmla="*/ 15925 w 4890532"/>
              <a:gd name="connsiteY0" fmla="*/ 2765410 h 5011527"/>
              <a:gd name="connsiteX1" fmla="*/ 1600637 w 4890532"/>
              <a:gd name="connsiteY1" fmla="*/ 1006567 h 5011527"/>
              <a:gd name="connsiteX2" fmla="*/ 2585964 w 4890532"/>
              <a:gd name="connsiteY2" fmla="*/ 62635 h 5011527"/>
              <a:gd name="connsiteX3" fmla="*/ 4890532 w 4890532"/>
              <a:gd name="connsiteY3" fmla="*/ 2558933 h 5011527"/>
              <a:gd name="connsiteX4" fmla="*/ 2438480 w 4890532"/>
              <a:gd name="connsiteY4" fmla="*/ 5010985 h 5011527"/>
              <a:gd name="connsiteX5" fmla="*/ 15925 w 4890532"/>
              <a:gd name="connsiteY5" fmla="*/ 2765410 h 5011527"/>
              <a:gd name="connsiteX0" fmla="*/ 194654 w 5069261"/>
              <a:gd name="connsiteY0" fmla="*/ 2763498 h 5009614"/>
              <a:gd name="connsiteX1" fmla="*/ 776475 w 5069261"/>
              <a:gd name="connsiteY1" fmla="*/ 1019403 h 5009614"/>
              <a:gd name="connsiteX2" fmla="*/ 2764693 w 5069261"/>
              <a:gd name="connsiteY2" fmla="*/ 60723 h 5009614"/>
              <a:gd name="connsiteX3" fmla="*/ 5069261 w 5069261"/>
              <a:gd name="connsiteY3" fmla="*/ 2557021 h 5009614"/>
              <a:gd name="connsiteX4" fmla="*/ 2617209 w 5069261"/>
              <a:gd name="connsiteY4" fmla="*/ 5009073 h 5009614"/>
              <a:gd name="connsiteX5" fmla="*/ 194654 w 5069261"/>
              <a:gd name="connsiteY5" fmla="*/ 2763498 h 5009614"/>
              <a:gd name="connsiteX0" fmla="*/ 194654 w 5069261"/>
              <a:gd name="connsiteY0" fmla="*/ 2793721 h 5039837"/>
              <a:gd name="connsiteX1" fmla="*/ 776475 w 5069261"/>
              <a:gd name="connsiteY1" fmla="*/ 1049626 h 5039837"/>
              <a:gd name="connsiteX2" fmla="*/ 1218926 w 5069261"/>
              <a:gd name="connsiteY2" fmla="*/ 592426 h 5039837"/>
              <a:gd name="connsiteX3" fmla="*/ 2764693 w 5069261"/>
              <a:gd name="connsiteY3" fmla="*/ 90946 h 5039837"/>
              <a:gd name="connsiteX4" fmla="*/ 5069261 w 5069261"/>
              <a:gd name="connsiteY4" fmla="*/ 2587244 h 5039837"/>
              <a:gd name="connsiteX5" fmla="*/ 2617209 w 5069261"/>
              <a:gd name="connsiteY5" fmla="*/ 5039296 h 5039837"/>
              <a:gd name="connsiteX6" fmla="*/ 194654 w 5069261"/>
              <a:gd name="connsiteY6" fmla="*/ 2793721 h 5039837"/>
              <a:gd name="connsiteX0" fmla="*/ 194654 w 5069261"/>
              <a:gd name="connsiteY0" fmla="*/ 2827265 h 5073381"/>
              <a:gd name="connsiteX1" fmla="*/ 776475 w 5069261"/>
              <a:gd name="connsiteY1" fmla="*/ 1083170 h 5073381"/>
              <a:gd name="connsiteX2" fmla="*/ 1513894 w 5069261"/>
              <a:gd name="connsiteY2" fmla="*/ 448989 h 5073381"/>
              <a:gd name="connsiteX3" fmla="*/ 2764693 w 5069261"/>
              <a:gd name="connsiteY3" fmla="*/ 124490 h 5073381"/>
              <a:gd name="connsiteX4" fmla="*/ 5069261 w 5069261"/>
              <a:gd name="connsiteY4" fmla="*/ 2620788 h 5073381"/>
              <a:gd name="connsiteX5" fmla="*/ 2617209 w 5069261"/>
              <a:gd name="connsiteY5" fmla="*/ 5072840 h 5073381"/>
              <a:gd name="connsiteX6" fmla="*/ 194654 w 5069261"/>
              <a:gd name="connsiteY6" fmla="*/ 2827265 h 5073381"/>
              <a:gd name="connsiteX0" fmla="*/ 194654 w 5069261"/>
              <a:gd name="connsiteY0" fmla="*/ 2827265 h 5073381"/>
              <a:gd name="connsiteX1" fmla="*/ 776475 w 5069261"/>
              <a:gd name="connsiteY1" fmla="*/ 1083170 h 5073381"/>
              <a:gd name="connsiteX2" fmla="*/ 1513894 w 5069261"/>
              <a:gd name="connsiteY2" fmla="*/ 448989 h 5073381"/>
              <a:gd name="connsiteX3" fmla="*/ 2764693 w 5069261"/>
              <a:gd name="connsiteY3" fmla="*/ 124490 h 5073381"/>
              <a:gd name="connsiteX4" fmla="*/ 5069261 w 5069261"/>
              <a:gd name="connsiteY4" fmla="*/ 2620788 h 5073381"/>
              <a:gd name="connsiteX5" fmla="*/ 2617209 w 5069261"/>
              <a:gd name="connsiteY5" fmla="*/ 5072840 h 5073381"/>
              <a:gd name="connsiteX6" fmla="*/ 194654 w 5069261"/>
              <a:gd name="connsiteY6" fmla="*/ 2827265 h 5073381"/>
              <a:gd name="connsiteX0" fmla="*/ 194654 w 5069261"/>
              <a:gd name="connsiteY0" fmla="*/ 2827265 h 5073381"/>
              <a:gd name="connsiteX1" fmla="*/ 776475 w 5069261"/>
              <a:gd name="connsiteY1" fmla="*/ 1083170 h 5073381"/>
              <a:gd name="connsiteX2" fmla="*/ 1513894 w 5069261"/>
              <a:gd name="connsiteY2" fmla="*/ 448989 h 5073381"/>
              <a:gd name="connsiteX3" fmla="*/ 2764693 w 5069261"/>
              <a:gd name="connsiteY3" fmla="*/ 124490 h 5073381"/>
              <a:gd name="connsiteX4" fmla="*/ 5069261 w 5069261"/>
              <a:gd name="connsiteY4" fmla="*/ 2620788 h 5073381"/>
              <a:gd name="connsiteX5" fmla="*/ 2617209 w 5069261"/>
              <a:gd name="connsiteY5" fmla="*/ 5072840 h 5073381"/>
              <a:gd name="connsiteX6" fmla="*/ 194654 w 5069261"/>
              <a:gd name="connsiteY6" fmla="*/ 2827265 h 5073381"/>
              <a:gd name="connsiteX0" fmla="*/ 194654 w 5069261"/>
              <a:gd name="connsiteY0" fmla="*/ 2704662 h 4950778"/>
              <a:gd name="connsiteX1" fmla="*/ 776475 w 5069261"/>
              <a:gd name="connsiteY1" fmla="*/ 960567 h 4950778"/>
              <a:gd name="connsiteX2" fmla="*/ 1513894 w 5069261"/>
              <a:gd name="connsiteY2" fmla="*/ 326386 h 4950778"/>
              <a:gd name="connsiteX3" fmla="*/ 2764693 w 5069261"/>
              <a:gd name="connsiteY3" fmla="*/ 1887 h 4950778"/>
              <a:gd name="connsiteX4" fmla="*/ 5069261 w 5069261"/>
              <a:gd name="connsiteY4" fmla="*/ 2498185 h 4950778"/>
              <a:gd name="connsiteX5" fmla="*/ 2617209 w 5069261"/>
              <a:gd name="connsiteY5" fmla="*/ 4950237 h 4950778"/>
              <a:gd name="connsiteX6" fmla="*/ 194654 w 5069261"/>
              <a:gd name="connsiteY6" fmla="*/ 2704662 h 4950778"/>
              <a:gd name="connsiteX0" fmla="*/ 194654 w 5069261"/>
              <a:gd name="connsiteY0" fmla="*/ 2617527 h 4863643"/>
              <a:gd name="connsiteX1" fmla="*/ 776475 w 5069261"/>
              <a:gd name="connsiteY1" fmla="*/ 873432 h 4863643"/>
              <a:gd name="connsiteX2" fmla="*/ 1513894 w 5069261"/>
              <a:gd name="connsiteY2" fmla="*/ 239251 h 4863643"/>
              <a:gd name="connsiteX3" fmla="*/ 2823686 w 5069261"/>
              <a:gd name="connsiteY3" fmla="*/ 3242 h 4863643"/>
              <a:gd name="connsiteX4" fmla="*/ 5069261 w 5069261"/>
              <a:gd name="connsiteY4" fmla="*/ 2411050 h 4863643"/>
              <a:gd name="connsiteX5" fmla="*/ 2617209 w 5069261"/>
              <a:gd name="connsiteY5" fmla="*/ 4863102 h 4863643"/>
              <a:gd name="connsiteX6" fmla="*/ 194654 w 5069261"/>
              <a:gd name="connsiteY6" fmla="*/ 2617527 h 4863643"/>
              <a:gd name="connsiteX0" fmla="*/ 194654 w 5069261"/>
              <a:gd name="connsiteY0" fmla="*/ 2631933 h 4878049"/>
              <a:gd name="connsiteX1" fmla="*/ 776475 w 5069261"/>
              <a:gd name="connsiteY1" fmla="*/ 887838 h 4878049"/>
              <a:gd name="connsiteX2" fmla="*/ 1513894 w 5069261"/>
              <a:gd name="connsiteY2" fmla="*/ 253657 h 4878049"/>
              <a:gd name="connsiteX3" fmla="*/ 2823686 w 5069261"/>
              <a:gd name="connsiteY3" fmla="*/ 2899 h 4878049"/>
              <a:gd name="connsiteX4" fmla="*/ 5069261 w 5069261"/>
              <a:gd name="connsiteY4" fmla="*/ 2425456 h 4878049"/>
              <a:gd name="connsiteX5" fmla="*/ 2617209 w 5069261"/>
              <a:gd name="connsiteY5" fmla="*/ 4877508 h 4878049"/>
              <a:gd name="connsiteX6" fmla="*/ 194654 w 5069261"/>
              <a:gd name="connsiteY6" fmla="*/ 2631933 h 4878049"/>
              <a:gd name="connsiteX0" fmla="*/ 16653 w 4891260"/>
              <a:gd name="connsiteY0" fmla="*/ 2631933 h 4878213"/>
              <a:gd name="connsiteX1" fmla="*/ 598474 w 4891260"/>
              <a:gd name="connsiteY1" fmla="*/ 887838 h 4878213"/>
              <a:gd name="connsiteX2" fmla="*/ 1335893 w 4891260"/>
              <a:gd name="connsiteY2" fmla="*/ 253657 h 4878213"/>
              <a:gd name="connsiteX3" fmla="*/ 2645685 w 4891260"/>
              <a:gd name="connsiteY3" fmla="*/ 2899 h 4878213"/>
              <a:gd name="connsiteX4" fmla="*/ 4891260 w 4891260"/>
              <a:gd name="connsiteY4" fmla="*/ 2425456 h 4878213"/>
              <a:gd name="connsiteX5" fmla="*/ 2439208 w 4891260"/>
              <a:gd name="connsiteY5" fmla="*/ 4877508 h 4878213"/>
              <a:gd name="connsiteX6" fmla="*/ 16653 w 4891260"/>
              <a:gd name="connsiteY6" fmla="*/ 2631933 h 4878213"/>
              <a:gd name="connsiteX0" fmla="*/ 14579 w 4889186"/>
              <a:gd name="connsiteY0" fmla="*/ 2631933 h 4878412"/>
              <a:gd name="connsiteX1" fmla="*/ 596400 w 4889186"/>
              <a:gd name="connsiteY1" fmla="*/ 887838 h 4878412"/>
              <a:gd name="connsiteX2" fmla="*/ 1333819 w 4889186"/>
              <a:gd name="connsiteY2" fmla="*/ 253657 h 4878412"/>
              <a:gd name="connsiteX3" fmla="*/ 2643611 w 4889186"/>
              <a:gd name="connsiteY3" fmla="*/ 2899 h 4878412"/>
              <a:gd name="connsiteX4" fmla="*/ 4889186 w 4889186"/>
              <a:gd name="connsiteY4" fmla="*/ 2425456 h 4878412"/>
              <a:gd name="connsiteX5" fmla="*/ 2437134 w 4889186"/>
              <a:gd name="connsiteY5" fmla="*/ 4877508 h 4878412"/>
              <a:gd name="connsiteX6" fmla="*/ 14579 w 4889186"/>
              <a:gd name="connsiteY6" fmla="*/ 2631933 h 4878412"/>
              <a:gd name="connsiteX0" fmla="*/ 14579 w 4889186"/>
              <a:gd name="connsiteY0" fmla="*/ 2631933 h 4878412"/>
              <a:gd name="connsiteX1" fmla="*/ 596400 w 4889186"/>
              <a:gd name="connsiteY1" fmla="*/ 887838 h 4878412"/>
              <a:gd name="connsiteX2" fmla="*/ 1333819 w 4889186"/>
              <a:gd name="connsiteY2" fmla="*/ 253657 h 4878412"/>
              <a:gd name="connsiteX3" fmla="*/ 2643611 w 4889186"/>
              <a:gd name="connsiteY3" fmla="*/ 2899 h 4878412"/>
              <a:gd name="connsiteX4" fmla="*/ 4889186 w 4889186"/>
              <a:gd name="connsiteY4" fmla="*/ 2425456 h 4878412"/>
              <a:gd name="connsiteX5" fmla="*/ 2437134 w 4889186"/>
              <a:gd name="connsiteY5" fmla="*/ 4877508 h 4878412"/>
              <a:gd name="connsiteX6" fmla="*/ 14579 w 4889186"/>
              <a:gd name="connsiteY6" fmla="*/ 2631933 h 4878412"/>
              <a:gd name="connsiteX0" fmla="*/ 14579 w 4889186"/>
              <a:gd name="connsiteY0" fmla="*/ 2631933 h 4878412"/>
              <a:gd name="connsiteX1" fmla="*/ 596400 w 4889186"/>
              <a:gd name="connsiteY1" fmla="*/ 887838 h 4878412"/>
              <a:gd name="connsiteX2" fmla="*/ 1333819 w 4889186"/>
              <a:gd name="connsiteY2" fmla="*/ 253657 h 4878412"/>
              <a:gd name="connsiteX3" fmla="*/ 2643611 w 4889186"/>
              <a:gd name="connsiteY3" fmla="*/ 2899 h 4878412"/>
              <a:gd name="connsiteX4" fmla="*/ 4889186 w 4889186"/>
              <a:gd name="connsiteY4" fmla="*/ 2425456 h 4878412"/>
              <a:gd name="connsiteX5" fmla="*/ 2437134 w 4889186"/>
              <a:gd name="connsiteY5" fmla="*/ 4877508 h 4878412"/>
              <a:gd name="connsiteX6" fmla="*/ 14579 w 4889186"/>
              <a:gd name="connsiteY6" fmla="*/ 2631933 h 4878412"/>
              <a:gd name="connsiteX0" fmla="*/ 14859 w 4845221"/>
              <a:gd name="connsiteY0" fmla="*/ 2572939 h 4877951"/>
              <a:gd name="connsiteX1" fmla="*/ 552435 w 4845221"/>
              <a:gd name="connsiteY1" fmla="*/ 887838 h 4877951"/>
              <a:gd name="connsiteX2" fmla="*/ 1289854 w 4845221"/>
              <a:gd name="connsiteY2" fmla="*/ 253657 h 4877951"/>
              <a:gd name="connsiteX3" fmla="*/ 2599646 w 4845221"/>
              <a:gd name="connsiteY3" fmla="*/ 2899 h 4877951"/>
              <a:gd name="connsiteX4" fmla="*/ 4845221 w 4845221"/>
              <a:gd name="connsiteY4" fmla="*/ 2425456 h 4877951"/>
              <a:gd name="connsiteX5" fmla="*/ 2393169 w 4845221"/>
              <a:gd name="connsiteY5" fmla="*/ 4877508 h 4877951"/>
              <a:gd name="connsiteX6" fmla="*/ 14859 w 4845221"/>
              <a:gd name="connsiteY6" fmla="*/ 2572939 h 4877951"/>
              <a:gd name="connsiteX0" fmla="*/ 2508 w 4832870"/>
              <a:gd name="connsiteY0" fmla="*/ 2572939 h 4877927"/>
              <a:gd name="connsiteX1" fmla="*/ 540084 w 4832870"/>
              <a:gd name="connsiteY1" fmla="*/ 887838 h 4877927"/>
              <a:gd name="connsiteX2" fmla="*/ 1277503 w 4832870"/>
              <a:gd name="connsiteY2" fmla="*/ 253657 h 4877927"/>
              <a:gd name="connsiteX3" fmla="*/ 2587295 w 4832870"/>
              <a:gd name="connsiteY3" fmla="*/ 2899 h 4877927"/>
              <a:gd name="connsiteX4" fmla="*/ 4832870 w 4832870"/>
              <a:gd name="connsiteY4" fmla="*/ 2425456 h 4877927"/>
              <a:gd name="connsiteX5" fmla="*/ 2380818 w 4832870"/>
              <a:gd name="connsiteY5" fmla="*/ 4877508 h 4877927"/>
              <a:gd name="connsiteX6" fmla="*/ 2508 w 4832870"/>
              <a:gd name="connsiteY6" fmla="*/ 2572939 h 4877927"/>
              <a:gd name="connsiteX0" fmla="*/ 2349 w 4847459"/>
              <a:gd name="connsiteY0" fmla="*/ 2587687 h 4878020"/>
              <a:gd name="connsiteX1" fmla="*/ 554673 w 4847459"/>
              <a:gd name="connsiteY1" fmla="*/ 887838 h 4878020"/>
              <a:gd name="connsiteX2" fmla="*/ 1292092 w 4847459"/>
              <a:gd name="connsiteY2" fmla="*/ 253657 h 4878020"/>
              <a:gd name="connsiteX3" fmla="*/ 2601884 w 4847459"/>
              <a:gd name="connsiteY3" fmla="*/ 2899 h 4878020"/>
              <a:gd name="connsiteX4" fmla="*/ 4847459 w 4847459"/>
              <a:gd name="connsiteY4" fmla="*/ 2425456 h 4878020"/>
              <a:gd name="connsiteX5" fmla="*/ 2395407 w 4847459"/>
              <a:gd name="connsiteY5" fmla="*/ 4877508 h 4878020"/>
              <a:gd name="connsiteX6" fmla="*/ 2349 w 4847459"/>
              <a:gd name="connsiteY6" fmla="*/ 2587687 h 4878020"/>
              <a:gd name="connsiteX0" fmla="*/ 2349 w 4847459"/>
              <a:gd name="connsiteY0" fmla="*/ 2587687 h 4879638"/>
              <a:gd name="connsiteX1" fmla="*/ 554673 w 4847459"/>
              <a:gd name="connsiteY1" fmla="*/ 887838 h 4879638"/>
              <a:gd name="connsiteX2" fmla="*/ 1292092 w 4847459"/>
              <a:gd name="connsiteY2" fmla="*/ 253657 h 4879638"/>
              <a:gd name="connsiteX3" fmla="*/ 2601884 w 4847459"/>
              <a:gd name="connsiteY3" fmla="*/ 2899 h 4879638"/>
              <a:gd name="connsiteX4" fmla="*/ 4847459 w 4847459"/>
              <a:gd name="connsiteY4" fmla="*/ 2425456 h 4879638"/>
              <a:gd name="connsiteX5" fmla="*/ 2395407 w 4847459"/>
              <a:gd name="connsiteY5" fmla="*/ 4877508 h 4879638"/>
              <a:gd name="connsiteX6" fmla="*/ 2349 w 4847459"/>
              <a:gd name="connsiteY6" fmla="*/ 2587687 h 4879638"/>
              <a:gd name="connsiteX0" fmla="*/ 2349 w 4847459"/>
              <a:gd name="connsiteY0" fmla="*/ 2587687 h 4880814"/>
              <a:gd name="connsiteX1" fmla="*/ 554673 w 4847459"/>
              <a:gd name="connsiteY1" fmla="*/ 887838 h 4880814"/>
              <a:gd name="connsiteX2" fmla="*/ 1292092 w 4847459"/>
              <a:gd name="connsiteY2" fmla="*/ 253657 h 4880814"/>
              <a:gd name="connsiteX3" fmla="*/ 2601884 w 4847459"/>
              <a:gd name="connsiteY3" fmla="*/ 2899 h 4880814"/>
              <a:gd name="connsiteX4" fmla="*/ 4847459 w 4847459"/>
              <a:gd name="connsiteY4" fmla="*/ 2425456 h 4880814"/>
              <a:gd name="connsiteX5" fmla="*/ 2395407 w 4847459"/>
              <a:gd name="connsiteY5" fmla="*/ 4877508 h 4880814"/>
              <a:gd name="connsiteX6" fmla="*/ 2349 w 4847459"/>
              <a:gd name="connsiteY6" fmla="*/ 2587687 h 4880814"/>
              <a:gd name="connsiteX0" fmla="*/ 2349 w 4847459"/>
              <a:gd name="connsiteY0" fmla="*/ 2587687 h 4882213"/>
              <a:gd name="connsiteX1" fmla="*/ 554673 w 4847459"/>
              <a:gd name="connsiteY1" fmla="*/ 887838 h 4882213"/>
              <a:gd name="connsiteX2" fmla="*/ 1292092 w 4847459"/>
              <a:gd name="connsiteY2" fmla="*/ 253657 h 4882213"/>
              <a:gd name="connsiteX3" fmla="*/ 2601884 w 4847459"/>
              <a:gd name="connsiteY3" fmla="*/ 2899 h 4882213"/>
              <a:gd name="connsiteX4" fmla="*/ 4847459 w 4847459"/>
              <a:gd name="connsiteY4" fmla="*/ 2425456 h 4882213"/>
              <a:gd name="connsiteX5" fmla="*/ 2395407 w 4847459"/>
              <a:gd name="connsiteY5" fmla="*/ 4877508 h 4882213"/>
              <a:gd name="connsiteX6" fmla="*/ 2349 w 4847459"/>
              <a:gd name="connsiteY6" fmla="*/ 2587687 h 4882213"/>
              <a:gd name="connsiteX0" fmla="*/ 2349 w 4788465"/>
              <a:gd name="connsiteY0" fmla="*/ 2725837 h 5015868"/>
              <a:gd name="connsiteX1" fmla="*/ 554673 w 4788465"/>
              <a:gd name="connsiteY1" fmla="*/ 1025988 h 5015868"/>
              <a:gd name="connsiteX2" fmla="*/ 1292092 w 4788465"/>
              <a:gd name="connsiteY2" fmla="*/ 391807 h 5015868"/>
              <a:gd name="connsiteX3" fmla="*/ 2601884 w 4788465"/>
              <a:gd name="connsiteY3" fmla="*/ 141049 h 5015868"/>
              <a:gd name="connsiteX4" fmla="*/ 4788465 w 4788465"/>
              <a:gd name="connsiteY4" fmla="*/ 2622599 h 5015868"/>
              <a:gd name="connsiteX5" fmla="*/ 2395407 w 4788465"/>
              <a:gd name="connsiteY5" fmla="*/ 5015658 h 5015868"/>
              <a:gd name="connsiteX6" fmla="*/ 2349 w 4788465"/>
              <a:gd name="connsiteY6" fmla="*/ 2725837 h 5015868"/>
              <a:gd name="connsiteX0" fmla="*/ 2349 w 4817962"/>
              <a:gd name="connsiteY0" fmla="*/ 2726902 h 5016878"/>
              <a:gd name="connsiteX1" fmla="*/ 554673 w 4817962"/>
              <a:gd name="connsiteY1" fmla="*/ 1027053 h 5016878"/>
              <a:gd name="connsiteX2" fmla="*/ 1292092 w 4817962"/>
              <a:gd name="connsiteY2" fmla="*/ 392872 h 5016878"/>
              <a:gd name="connsiteX3" fmla="*/ 2601884 w 4817962"/>
              <a:gd name="connsiteY3" fmla="*/ 142114 h 5016878"/>
              <a:gd name="connsiteX4" fmla="*/ 4817962 w 4817962"/>
              <a:gd name="connsiteY4" fmla="*/ 2638412 h 5016878"/>
              <a:gd name="connsiteX5" fmla="*/ 2395407 w 4817962"/>
              <a:gd name="connsiteY5" fmla="*/ 5016723 h 5016878"/>
              <a:gd name="connsiteX6" fmla="*/ 2349 w 4817962"/>
              <a:gd name="connsiteY6" fmla="*/ 2726902 h 5016878"/>
              <a:gd name="connsiteX0" fmla="*/ 2349 w 4817962"/>
              <a:gd name="connsiteY0" fmla="*/ 2599752 h 4889728"/>
              <a:gd name="connsiteX1" fmla="*/ 554673 w 4817962"/>
              <a:gd name="connsiteY1" fmla="*/ 899903 h 4889728"/>
              <a:gd name="connsiteX2" fmla="*/ 1292092 w 4817962"/>
              <a:gd name="connsiteY2" fmla="*/ 265722 h 4889728"/>
              <a:gd name="connsiteX3" fmla="*/ 2601884 w 4817962"/>
              <a:gd name="connsiteY3" fmla="*/ 14964 h 4889728"/>
              <a:gd name="connsiteX4" fmla="*/ 4817962 w 4817962"/>
              <a:gd name="connsiteY4" fmla="*/ 2511262 h 4889728"/>
              <a:gd name="connsiteX5" fmla="*/ 2395407 w 4817962"/>
              <a:gd name="connsiteY5" fmla="*/ 4889573 h 4889728"/>
              <a:gd name="connsiteX6" fmla="*/ 2349 w 4817962"/>
              <a:gd name="connsiteY6" fmla="*/ 2599752 h 4889728"/>
              <a:gd name="connsiteX0" fmla="*/ 2875 w 4818488"/>
              <a:gd name="connsiteY0" fmla="*/ 2599752 h 4889728"/>
              <a:gd name="connsiteX1" fmla="*/ 555199 w 4818488"/>
              <a:gd name="connsiteY1" fmla="*/ 899903 h 4889728"/>
              <a:gd name="connsiteX2" fmla="*/ 1292618 w 4818488"/>
              <a:gd name="connsiteY2" fmla="*/ 265722 h 4889728"/>
              <a:gd name="connsiteX3" fmla="*/ 2602410 w 4818488"/>
              <a:gd name="connsiteY3" fmla="*/ 14964 h 4889728"/>
              <a:gd name="connsiteX4" fmla="*/ 4818488 w 4818488"/>
              <a:gd name="connsiteY4" fmla="*/ 2511262 h 4889728"/>
              <a:gd name="connsiteX5" fmla="*/ 2395933 w 4818488"/>
              <a:gd name="connsiteY5" fmla="*/ 4889573 h 4889728"/>
              <a:gd name="connsiteX6" fmla="*/ 2875 w 4818488"/>
              <a:gd name="connsiteY6" fmla="*/ 2599752 h 4889728"/>
              <a:gd name="connsiteX0" fmla="*/ 2875 w 4818488"/>
              <a:gd name="connsiteY0" fmla="*/ 2599752 h 4889728"/>
              <a:gd name="connsiteX1" fmla="*/ 555199 w 4818488"/>
              <a:gd name="connsiteY1" fmla="*/ 899903 h 4889728"/>
              <a:gd name="connsiteX2" fmla="*/ 1292618 w 4818488"/>
              <a:gd name="connsiteY2" fmla="*/ 265722 h 4889728"/>
              <a:gd name="connsiteX3" fmla="*/ 2602410 w 4818488"/>
              <a:gd name="connsiteY3" fmla="*/ 14964 h 4889728"/>
              <a:gd name="connsiteX4" fmla="*/ 4818488 w 4818488"/>
              <a:gd name="connsiteY4" fmla="*/ 2511262 h 4889728"/>
              <a:gd name="connsiteX5" fmla="*/ 2395933 w 4818488"/>
              <a:gd name="connsiteY5" fmla="*/ 4889573 h 4889728"/>
              <a:gd name="connsiteX6" fmla="*/ 2875 w 4818488"/>
              <a:gd name="connsiteY6" fmla="*/ 2599752 h 4889728"/>
              <a:gd name="connsiteX0" fmla="*/ 1979 w 4817592"/>
              <a:gd name="connsiteY0" fmla="*/ 2599752 h 4889728"/>
              <a:gd name="connsiteX1" fmla="*/ 554303 w 4817592"/>
              <a:gd name="connsiteY1" fmla="*/ 899903 h 4889728"/>
              <a:gd name="connsiteX2" fmla="*/ 1291722 w 4817592"/>
              <a:gd name="connsiteY2" fmla="*/ 265722 h 4889728"/>
              <a:gd name="connsiteX3" fmla="*/ 2601514 w 4817592"/>
              <a:gd name="connsiteY3" fmla="*/ 14964 h 4889728"/>
              <a:gd name="connsiteX4" fmla="*/ 4817592 w 4817592"/>
              <a:gd name="connsiteY4" fmla="*/ 2511262 h 4889728"/>
              <a:gd name="connsiteX5" fmla="*/ 2395037 w 4817592"/>
              <a:gd name="connsiteY5" fmla="*/ 4889573 h 4889728"/>
              <a:gd name="connsiteX6" fmla="*/ 1979 w 4817592"/>
              <a:gd name="connsiteY6" fmla="*/ 2599752 h 4889728"/>
              <a:gd name="connsiteX0" fmla="*/ 1785 w 4846895"/>
              <a:gd name="connsiteY0" fmla="*/ 2643998 h 4889933"/>
              <a:gd name="connsiteX1" fmla="*/ 583606 w 4846895"/>
              <a:gd name="connsiteY1" fmla="*/ 899903 h 4889933"/>
              <a:gd name="connsiteX2" fmla="*/ 1321025 w 4846895"/>
              <a:gd name="connsiteY2" fmla="*/ 265722 h 4889933"/>
              <a:gd name="connsiteX3" fmla="*/ 2630817 w 4846895"/>
              <a:gd name="connsiteY3" fmla="*/ 14964 h 4889933"/>
              <a:gd name="connsiteX4" fmla="*/ 4846895 w 4846895"/>
              <a:gd name="connsiteY4" fmla="*/ 2511262 h 4889933"/>
              <a:gd name="connsiteX5" fmla="*/ 2424340 w 4846895"/>
              <a:gd name="connsiteY5" fmla="*/ 4889573 h 4889933"/>
              <a:gd name="connsiteX6" fmla="*/ 1785 w 4846895"/>
              <a:gd name="connsiteY6" fmla="*/ 2643998 h 4889933"/>
              <a:gd name="connsiteX0" fmla="*/ 1785 w 4846895"/>
              <a:gd name="connsiteY0" fmla="*/ 2643998 h 4889933"/>
              <a:gd name="connsiteX1" fmla="*/ 583606 w 4846895"/>
              <a:gd name="connsiteY1" fmla="*/ 899903 h 4889933"/>
              <a:gd name="connsiteX2" fmla="*/ 1321025 w 4846895"/>
              <a:gd name="connsiteY2" fmla="*/ 265722 h 4889933"/>
              <a:gd name="connsiteX3" fmla="*/ 2630817 w 4846895"/>
              <a:gd name="connsiteY3" fmla="*/ 14964 h 4889933"/>
              <a:gd name="connsiteX4" fmla="*/ 4846895 w 4846895"/>
              <a:gd name="connsiteY4" fmla="*/ 2511262 h 4889933"/>
              <a:gd name="connsiteX5" fmla="*/ 2424340 w 4846895"/>
              <a:gd name="connsiteY5" fmla="*/ 4889573 h 4889933"/>
              <a:gd name="connsiteX6" fmla="*/ 1785 w 4846895"/>
              <a:gd name="connsiteY6" fmla="*/ 2643998 h 4889933"/>
              <a:gd name="connsiteX0" fmla="*/ 1785 w 4846895"/>
              <a:gd name="connsiteY0" fmla="*/ 2649126 h 4895061"/>
              <a:gd name="connsiteX1" fmla="*/ 583606 w 4846895"/>
              <a:gd name="connsiteY1" fmla="*/ 905031 h 4895061"/>
              <a:gd name="connsiteX2" fmla="*/ 1321025 w 4846895"/>
              <a:gd name="connsiteY2" fmla="*/ 270850 h 4895061"/>
              <a:gd name="connsiteX3" fmla="*/ 2630817 w 4846895"/>
              <a:gd name="connsiteY3" fmla="*/ 20092 h 4895061"/>
              <a:gd name="connsiteX4" fmla="*/ 4846895 w 4846895"/>
              <a:gd name="connsiteY4" fmla="*/ 2516390 h 4895061"/>
              <a:gd name="connsiteX5" fmla="*/ 2424340 w 4846895"/>
              <a:gd name="connsiteY5" fmla="*/ 4894701 h 4895061"/>
              <a:gd name="connsiteX6" fmla="*/ 1785 w 4846895"/>
              <a:gd name="connsiteY6" fmla="*/ 2649126 h 4895061"/>
              <a:gd name="connsiteX0" fmla="*/ 1785 w 4846895"/>
              <a:gd name="connsiteY0" fmla="*/ 2649126 h 4895061"/>
              <a:gd name="connsiteX1" fmla="*/ 583606 w 4846895"/>
              <a:gd name="connsiteY1" fmla="*/ 905031 h 4895061"/>
              <a:gd name="connsiteX2" fmla="*/ 1321025 w 4846895"/>
              <a:gd name="connsiteY2" fmla="*/ 270850 h 4895061"/>
              <a:gd name="connsiteX3" fmla="*/ 2630817 w 4846895"/>
              <a:gd name="connsiteY3" fmla="*/ 20092 h 4895061"/>
              <a:gd name="connsiteX4" fmla="*/ 4846895 w 4846895"/>
              <a:gd name="connsiteY4" fmla="*/ 2516390 h 4895061"/>
              <a:gd name="connsiteX5" fmla="*/ 2424340 w 4846895"/>
              <a:gd name="connsiteY5" fmla="*/ 4894701 h 4895061"/>
              <a:gd name="connsiteX6" fmla="*/ 1785 w 4846895"/>
              <a:gd name="connsiteY6" fmla="*/ 2649126 h 4895061"/>
              <a:gd name="connsiteX0" fmla="*/ 1785 w 4846895"/>
              <a:gd name="connsiteY0" fmla="*/ 2649126 h 4895061"/>
              <a:gd name="connsiteX1" fmla="*/ 583606 w 4846895"/>
              <a:gd name="connsiteY1" fmla="*/ 905031 h 4895061"/>
              <a:gd name="connsiteX2" fmla="*/ 1321025 w 4846895"/>
              <a:gd name="connsiteY2" fmla="*/ 270850 h 4895061"/>
              <a:gd name="connsiteX3" fmla="*/ 2630817 w 4846895"/>
              <a:gd name="connsiteY3" fmla="*/ 20092 h 4895061"/>
              <a:gd name="connsiteX4" fmla="*/ 4846895 w 4846895"/>
              <a:gd name="connsiteY4" fmla="*/ 2516390 h 4895061"/>
              <a:gd name="connsiteX5" fmla="*/ 2424340 w 4846895"/>
              <a:gd name="connsiteY5" fmla="*/ 4894701 h 4895061"/>
              <a:gd name="connsiteX6" fmla="*/ 1785 w 4846895"/>
              <a:gd name="connsiteY6" fmla="*/ 2649126 h 4895061"/>
              <a:gd name="connsiteX0" fmla="*/ 1438 w 4846548"/>
              <a:gd name="connsiteY0" fmla="*/ 2649126 h 4895061"/>
              <a:gd name="connsiteX1" fmla="*/ 583259 w 4846548"/>
              <a:gd name="connsiteY1" fmla="*/ 905031 h 4895061"/>
              <a:gd name="connsiteX2" fmla="*/ 1320678 w 4846548"/>
              <a:gd name="connsiteY2" fmla="*/ 270850 h 4895061"/>
              <a:gd name="connsiteX3" fmla="*/ 2630470 w 4846548"/>
              <a:gd name="connsiteY3" fmla="*/ 20092 h 4895061"/>
              <a:gd name="connsiteX4" fmla="*/ 4846548 w 4846548"/>
              <a:gd name="connsiteY4" fmla="*/ 2516390 h 4895061"/>
              <a:gd name="connsiteX5" fmla="*/ 2423993 w 4846548"/>
              <a:gd name="connsiteY5" fmla="*/ 4894701 h 4895061"/>
              <a:gd name="connsiteX6" fmla="*/ 1438 w 4846548"/>
              <a:gd name="connsiteY6" fmla="*/ 2649126 h 4895061"/>
              <a:gd name="connsiteX0" fmla="*/ 1438 w 4846548"/>
              <a:gd name="connsiteY0" fmla="*/ 2649126 h 4895061"/>
              <a:gd name="connsiteX1" fmla="*/ 583259 w 4846548"/>
              <a:gd name="connsiteY1" fmla="*/ 905031 h 4895061"/>
              <a:gd name="connsiteX2" fmla="*/ 1320678 w 4846548"/>
              <a:gd name="connsiteY2" fmla="*/ 270850 h 4895061"/>
              <a:gd name="connsiteX3" fmla="*/ 2630470 w 4846548"/>
              <a:gd name="connsiteY3" fmla="*/ 20092 h 4895061"/>
              <a:gd name="connsiteX4" fmla="*/ 4846548 w 4846548"/>
              <a:gd name="connsiteY4" fmla="*/ 2516390 h 4895061"/>
              <a:gd name="connsiteX5" fmla="*/ 2423993 w 4846548"/>
              <a:gd name="connsiteY5" fmla="*/ 4894701 h 4895061"/>
              <a:gd name="connsiteX6" fmla="*/ 1438 w 4846548"/>
              <a:gd name="connsiteY6" fmla="*/ 2649126 h 4895061"/>
              <a:gd name="connsiteX0" fmla="*/ 1438 w 4846548"/>
              <a:gd name="connsiteY0" fmla="*/ 2649126 h 4895061"/>
              <a:gd name="connsiteX1" fmla="*/ 583259 w 4846548"/>
              <a:gd name="connsiteY1" fmla="*/ 905031 h 4895061"/>
              <a:gd name="connsiteX2" fmla="*/ 1320678 w 4846548"/>
              <a:gd name="connsiteY2" fmla="*/ 270850 h 4895061"/>
              <a:gd name="connsiteX3" fmla="*/ 2630470 w 4846548"/>
              <a:gd name="connsiteY3" fmla="*/ 20092 h 4895061"/>
              <a:gd name="connsiteX4" fmla="*/ 4846548 w 4846548"/>
              <a:gd name="connsiteY4" fmla="*/ 2516390 h 4895061"/>
              <a:gd name="connsiteX5" fmla="*/ 2423993 w 4846548"/>
              <a:gd name="connsiteY5" fmla="*/ 4894701 h 4895061"/>
              <a:gd name="connsiteX6" fmla="*/ 1438 w 4846548"/>
              <a:gd name="connsiteY6" fmla="*/ 2649126 h 4895061"/>
              <a:gd name="connsiteX0" fmla="*/ 1438 w 4846548"/>
              <a:gd name="connsiteY0" fmla="*/ 2631422 h 4877357"/>
              <a:gd name="connsiteX1" fmla="*/ 583259 w 4846548"/>
              <a:gd name="connsiteY1" fmla="*/ 887327 h 4877357"/>
              <a:gd name="connsiteX2" fmla="*/ 1320678 w 4846548"/>
              <a:gd name="connsiteY2" fmla="*/ 253146 h 4877357"/>
              <a:gd name="connsiteX3" fmla="*/ 2630470 w 4846548"/>
              <a:gd name="connsiteY3" fmla="*/ 2388 h 4877357"/>
              <a:gd name="connsiteX4" fmla="*/ 4846548 w 4846548"/>
              <a:gd name="connsiteY4" fmla="*/ 2498686 h 4877357"/>
              <a:gd name="connsiteX5" fmla="*/ 2423993 w 4846548"/>
              <a:gd name="connsiteY5" fmla="*/ 4876997 h 4877357"/>
              <a:gd name="connsiteX6" fmla="*/ 1438 w 4846548"/>
              <a:gd name="connsiteY6" fmla="*/ 2631422 h 4877357"/>
              <a:gd name="connsiteX0" fmla="*/ 1703 w 4846813"/>
              <a:gd name="connsiteY0" fmla="*/ 2631422 h 4877357"/>
              <a:gd name="connsiteX1" fmla="*/ 583524 w 4846813"/>
              <a:gd name="connsiteY1" fmla="*/ 887327 h 4877357"/>
              <a:gd name="connsiteX2" fmla="*/ 1320943 w 4846813"/>
              <a:gd name="connsiteY2" fmla="*/ 253146 h 4877357"/>
              <a:gd name="connsiteX3" fmla="*/ 2630735 w 4846813"/>
              <a:gd name="connsiteY3" fmla="*/ 2388 h 4877357"/>
              <a:gd name="connsiteX4" fmla="*/ 4846813 w 4846813"/>
              <a:gd name="connsiteY4" fmla="*/ 2498686 h 4877357"/>
              <a:gd name="connsiteX5" fmla="*/ 2424258 w 4846813"/>
              <a:gd name="connsiteY5" fmla="*/ 4876997 h 4877357"/>
              <a:gd name="connsiteX6" fmla="*/ 1703 w 4846813"/>
              <a:gd name="connsiteY6" fmla="*/ 2631422 h 4877357"/>
              <a:gd name="connsiteX0" fmla="*/ 1703 w 4846813"/>
              <a:gd name="connsiteY0" fmla="*/ 2631422 h 4877357"/>
              <a:gd name="connsiteX1" fmla="*/ 583524 w 4846813"/>
              <a:gd name="connsiteY1" fmla="*/ 887327 h 4877357"/>
              <a:gd name="connsiteX2" fmla="*/ 1320943 w 4846813"/>
              <a:gd name="connsiteY2" fmla="*/ 253146 h 4877357"/>
              <a:gd name="connsiteX3" fmla="*/ 2630735 w 4846813"/>
              <a:gd name="connsiteY3" fmla="*/ 2388 h 4877357"/>
              <a:gd name="connsiteX4" fmla="*/ 4846813 w 4846813"/>
              <a:gd name="connsiteY4" fmla="*/ 2498686 h 4877357"/>
              <a:gd name="connsiteX5" fmla="*/ 2424258 w 4846813"/>
              <a:gd name="connsiteY5" fmla="*/ 4876997 h 4877357"/>
              <a:gd name="connsiteX6" fmla="*/ 1703 w 4846813"/>
              <a:gd name="connsiteY6" fmla="*/ 2631422 h 4877357"/>
              <a:gd name="connsiteX0" fmla="*/ 1703 w 4846813"/>
              <a:gd name="connsiteY0" fmla="*/ 2774250 h 5020185"/>
              <a:gd name="connsiteX1" fmla="*/ 583524 w 4846813"/>
              <a:gd name="connsiteY1" fmla="*/ 1030155 h 5020185"/>
              <a:gd name="connsiteX2" fmla="*/ 1362778 w 4846813"/>
              <a:gd name="connsiteY2" fmla="*/ 384021 h 5020185"/>
              <a:gd name="connsiteX3" fmla="*/ 2630735 w 4846813"/>
              <a:gd name="connsiteY3" fmla="*/ 145216 h 5020185"/>
              <a:gd name="connsiteX4" fmla="*/ 4846813 w 4846813"/>
              <a:gd name="connsiteY4" fmla="*/ 2641514 h 5020185"/>
              <a:gd name="connsiteX5" fmla="*/ 2424258 w 4846813"/>
              <a:gd name="connsiteY5" fmla="*/ 5019825 h 5020185"/>
              <a:gd name="connsiteX6" fmla="*/ 1703 w 4846813"/>
              <a:gd name="connsiteY6" fmla="*/ 2774250 h 5020185"/>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631105 h 4876941"/>
              <a:gd name="connsiteX1" fmla="*/ 574582 w 4849824"/>
              <a:gd name="connsiteY1" fmla="*/ 851152 h 4876941"/>
              <a:gd name="connsiteX2" fmla="*/ 1365789 w 4849824"/>
              <a:gd name="connsiteY2" fmla="*/ 240876 h 4876941"/>
              <a:gd name="connsiteX3" fmla="*/ 2633746 w 4849824"/>
              <a:gd name="connsiteY3" fmla="*/ 2071 h 4876941"/>
              <a:gd name="connsiteX4" fmla="*/ 4849824 w 4849824"/>
              <a:gd name="connsiteY4" fmla="*/ 2498369 h 4876941"/>
              <a:gd name="connsiteX5" fmla="*/ 2427269 w 4849824"/>
              <a:gd name="connsiteY5" fmla="*/ 4876680 h 4876941"/>
              <a:gd name="connsiteX6" fmla="*/ 4714 w 4849824"/>
              <a:gd name="connsiteY6" fmla="*/ 2631105 h 4876941"/>
              <a:gd name="connsiteX0" fmla="*/ 4714 w 4849824"/>
              <a:gd name="connsiteY0" fmla="*/ 2631105 h 4876941"/>
              <a:gd name="connsiteX1" fmla="*/ 574582 w 4849824"/>
              <a:gd name="connsiteY1" fmla="*/ 851152 h 4876941"/>
              <a:gd name="connsiteX2" fmla="*/ 1365789 w 4849824"/>
              <a:gd name="connsiteY2" fmla="*/ 240876 h 4876941"/>
              <a:gd name="connsiteX3" fmla="*/ 2633746 w 4849824"/>
              <a:gd name="connsiteY3" fmla="*/ 2071 h 4876941"/>
              <a:gd name="connsiteX4" fmla="*/ 4849824 w 4849824"/>
              <a:gd name="connsiteY4" fmla="*/ 2498369 h 4876941"/>
              <a:gd name="connsiteX5" fmla="*/ 2427269 w 4849824"/>
              <a:gd name="connsiteY5" fmla="*/ 4876680 h 4876941"/>
              <a:gd name="connsiteX6" fmla="*/ 4714 w 4849824"/>
              <a:gd name="connsiteY6" fmla="*/ 2631105 h 4876941"/>
              <a:gd name="connsiteX0" fmla="*/ 4714 w 4849824"/>
              <a:gd name="connsiteY0" fmla="*/ 2631105 h 4876941"/>
              <a:gd name="connsiteX1" fmla="*/ 574582 w 4849824"/>
              <a:gd name="connsiteY1" fmla="*/ 851152 h 4876941"/>
              <a:gd name="connsiteX2" fmla="*/ 1365789 w 4849824"/>
              <a:gd name="connsiteY2" fmla="*/ 240876 h 4876941"/>
              <a:gd name="connsiteX3" fmla="*/ 2633746 w 4849824"/>
              <a:gd name="connsiteY3" fmla="*/ 2071 h 4876941"/>
              <a:gd name="connsiteX4" fmla="*/ 4849824 w 4849824"/>
              <a:gd name="connsiteY4" fmla="*/ 2498369 h 4876941"/>
              <a:gd name="connsiteX5" fmla="*/ 2427269 w 4849824"/>
              <a:gd name="connsiteY5" fmla="*/ 4876680 h 4876941"/>
              <a:gd name="connsiteX6" fmla="*/ 4714 w 4849824"/>
              <a:gd name="connsiteY6" fmla="*/ 2631105 h 4876941"/>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49824" h="4879740">
                <a:moveTo>
                  <a:pt x="4714" y="2633904"/>
                </a:moveTo>
                <a:cubicBezTo>
                  <a:pt x="-41102" y="1753807"/>
                  <a:pt x="254397" y="1247878"/>
                  <a:pt x="574582" y="853951"/>
                </a:cubicBezTo>
                <a:cubicBezTo>
                  <a:pt x="743953" y="976126"/>
                  <a:pt x="1488382" y="955180"/>
                  <a:pt x="1365789" y="243675"/>
                </a:cubicBezTo>
                <a:cubicBezTo>
                  <a:pt x="1697159" y="83895"/>
                  <a:pt x="2172603" y="-24744"/>
                  <a:pt x="2633746" y="4870"/>
                </a:cubicBezTo>
                <a:cubicBezTo>
                  <a:pt x="3094889" y="34484"/>
                  <a:pt x="4770877" y="249696"/>
                  <a:pt x="4849824" y="2501168"/>
                </a:cubicBezTo>
                <a:cubicBezTo>
                  <a:pt x="4823509" y="3714086"/>
                  <a:pt x="4013078" y="4857356"/>
                  <a:pt x="2427269" y="4879479"/>
                </a:cubicBezTo>
                <a:cubicBezTo>
                  <a:pt x="841460" y="4901602"/>
                  <a:pt x="50530" y="3514001"/>
                  <a:pt x="4714" y="2633904"/>
                </a:cubicBezTo>
                <a:close/>
              </a:path>
            </a:pathLst>
          </a:custGeom>
          <a:ln>
            <a:noFill/>
          </a:ln>
        </p:spPr>
        <p:txBody>
          <a:bodyPr anchor="ctr">
            <a:normAutofit/>
          </a:bodyPr>
          <a:lstStyle>
            <a:lvl1pPr algn="ctr">
              <a:defRPr sz="3200" baseline="0">
                <a:solidFill>
                  <a:srgbClr val="6D6E6C"/>
                </a:solidFill>
              </a:defRPr>
            </a:lvl1pPr>
          </a:lstStyle>
          <a:p>
            <a:r>
              <a:rPr lang="en-US" dirty="0"/>
              <a:t>Click here to add photo</a:t>
            </a:r>
          </a:p>
        </p:txBody>
      </p:sp>
      <p:sp>
        <p:nvSpPr>
          <p:cNvPr id="36" name="Text Placeholder 23"/>
          <p:cNvSpPr>
            <a:spLocks noGrp="1"/>
          </p:cNvSpPr>
          <p:nvPr>
            <p:ph type="body" sz="quarter" idx="22" hasCustomPrompt="1"/>
          </p:nvPr>
        </p:nvSpPr>
        <p:spPr>
          <a:xfrm>
            <a:off x="6121565" y="767883"/>
            <a:ext cx="5579898" cy="857158"/>
          </a:xfrm>
          <a:noFill/>
        </p:spPr>
        <p:txBody>
          <a:bodyPr anchor="t">
            <a:normAutofit/>
          </a:bodyPr>
          <a:lstStyle>
            <a:lvl1pPr marL="0" indent="0" algn="l">
              <a:buNone/>
              <a:defRPr sz="3600" i="0">
                <a:solidFill>
                  <a:srgbClr val="F38B00"/>
                </a:solidFill>
                <a:latin typeface="+mn-lt"/>
              </a:defRPr>
            </a:lvl1pPr>
          </a:lstStyle>
          <a:p>
            <a:pPr lvl="0"/>
            <a:r>
              <a:rPr lang="en-US" dirty="0"/>
              <a:t>TITLE</a:t>
            </a:r>
          </a:p>
        </p:txBody>
      </p:sp>
      <p:sp>
        <p:nvSpPr>
          <p:cNvPr id="37"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38" name="Picture 3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PINK ICON CIRCLE - with photo &amp; text">
    <p:spTree>
      <p:nvGrpSpPr>
        <p:cNvPr id="1" name=""/>
        <p:cNvGrpSpPr/>
        <p:nvPr/>
      </p:nvGrpSpPr>
      <p:grpSpPr>
        <a:xfrm>
          <a:off x="0" y="0"/>
          <a:ext cx="0" cy="0"/>
          <a:chOff x="0" y="0"/>
          <a:chExt cx="0" cy="0"/>
        </a:xfrm>
      </p:grpSpPr>
      <p:sp>
        <p:nvSpPr>
          <p:cNvPr id="18" name="Text Placeholder 25"/>
          <p:cNvSpPr>
            <a:spLocks noGrp="1"/>
          </p:cNvSpPr>
          <p:nvPr>
            <p:ph type="body" sz="quarter" idx="20" hasCustomPrompt="1"/>
          </p:nvPr>
        </p:nvSpPr>
        <p:spPr>
          <a:xfrm>
            <a:off x="6150077" y="2157413"/>
            <a:ext cx="5551386" cy="3631644"/>
          </a:xfrm>
        </p:spPr>
        <p:txBody>
          <a:bodyPr>
            <a:noAutofit/>
          </a:bodyPr>
          <a:lstStyle>
            <a:lvl1pPr marL="0" indent="0" algn="l">
              <a:buClr>
                <a:srgbClr val="EA1D76"/>
              </a:buClr>
              <a:buFont typeface="Arial" charset="0"/>
              <a:buNone/>
              <a:defRPr sz="240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19" name="Straight Connector 18"/>
          <p:cNvCxnSpPr/>
          <p:nvPr userDrawn="1"/>
        </p:nvCxnSpPr>
        <p:spPr>
          <a:xfrm flipH="1">
            <a:off x="-3076" y="1779018"/>
            <a:ext cx="12192000" cy="0"/>
          </a:xfrm>
          <a:prstGeom prst="line">
            <a:avLst/>
          </a:prstGeom>
          <a:ln>
            <a:solidFill>
              <a:srgbClr val="6D6E6C"/>
            </a:solidFill>
          </a:ln>
        </p:spPr>
        <p:style>
          <a:lnRef idx="1">
            <a:schemeClr val="accent1"/>
          </a:lnRef>
          <a:fillRef idx="0">
            <a:schemeClr val="accent1"/>
          </a:fillRef>
          <a:effectRef idx="0">
            <a:schemeClr val="accent1"/>
          </a:effectRef>
          <a:fontRef idx="minor">
            <a:schemeClr val="tx1"/>
          </a:fontRef>
        </p:style>
      </p:cxnSp>
      <p:sp>
        <p:nvSpPr>
          <p:cNvPr id="20" name="Oval 19"/>
          <p:cNvSpPr/>
          <p:nvPr userDrawn="1"/>
        </p:nvSpPr>
        <p:spPr>
          <a:xfrm>
            <a:off x="881389" y="1278097"/>
            <a:ext cx="1115575" cy="1045025"/>
          </a:xfrm>
          <a:prstGeom prst="ellipse">
            <a:avLst/>
          </a:prstGeom>
          <a:solidFill>
            <a:srgbClr val="EA1D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Picture Placeholder 2"/>
          <p:cNvSpPr>
            <a:spLocks noGrp="1"/>
          </p:cNvSpPr>
          <p:nvPr>
            <p:ph type="pic" sz="quarter" idx="21" hasCustomPrompt="1"/>
          </p:nvPr>
        </p:nvSpPr>
        <p:spPr>
          <a:xfrm>
            <a:off x="608086" y="1404496"/>
            <a:ext cx="4849824" cy="4879740"/>
          </a:xfrm>
          <a:custGeom>
            <a:avLst/>
            <a:gdLst>
              <a:gd name="connsiteX0" fmla="*/ 0 w 4904103"/>
              <a:gd name="connsiteY0" fmla="*/ 2452052 h 4904103"/>
              <a:gd name="connsiteX1" fmla="*/ 2452052 w 4904103"/>
              <a:gd name="connsiteY1" fmla="*/ 0 h 4904103"/>
              <a:gd name="connsiteX2" fmla="*/ 4904104 w 4904103"/>
              <a:gd name="connsiteY2" fmla="*/ 2452052 h 4904103"/>
              <a:gd name="connsiteX3" fmla="*/ 2452052 w 4904103"/>
              <a:gd name="connsiteY3" fmla="*/ 4904104 h 4904103"/>
              <a:gd name="connsiteX4" fmla="*/ 0 w 4904103"/>
              <a:gd name="connsiteY4" fmla="*/ 2452052 h 4904103"/>
              <a:gd name="connsiteX0" fmla="*/ 7934 w 4912038"/>
              <a:gd name="connsiteY0" fmla="*/ 2452052 h 4904104"/>
              <a:gd name="connsiteX1" fmla="*/ 2459986 w 4912038"/>
              <a:gd name="connsiteY1" fmla="*/ 0 h 4904104"/>
              <a:gd name="connsiteX2" fmla="*/ 4912038 w 4912038"/>
              <a:gd name="connsiteY2" fmla="*/ 2452052 h 4904104"/>
              <a:gd name="connsiteX3" fmla="*/ 2459986 w 4912038"/>
              <a:gd name="connsiteY3" fmla="*/ 4904104 h 4904104"/>
              <a:gd name="connsiteX4" fmla="*/ 7934 w 4912038"/>
              <a:gd name="connsiteY4" fmla="*/ 2452052 h 4904104"/>
              <a:gd name="connsiteX0" fmla="*/ 46476 w 4950580"/>
              <a:gd name="connsiteY0" fmla="*/ 2544376 h 4996428"/>
              <a:gd name="connsiteX1" fmla="*/ 1011755 w 4950580"/>
              <a:gd name="connsiteY1" fmla="*/ 711790 h 4996428"/>
              <a:gd name="connsiteX2" fmla="*/ 2498528 w 4950580"/>
              <a:gd name="connsiteY2" fmla="*/ 92324 h 4996428"/>
              <a:gd name="connsiteX3" fmla="*/ 4950580 w 4950580"/>
              <a:gd name="connsiteY3" fmla="*/ 2544376 h 4996428"/>
              <a:gd name="connsiteX4" fmla="*/ 2498528 w 4950580"/>
              <a:gd name="connsiteY4" fmla="*/ 4996428 h 4996428"/>
              <a:gd name="connsiteX5" fmla="*/ 46476 w 4950580"/>
              <a:gd name="connsiteY5" fmla="*/ 2544376 h 4996428"/>
              <a:gd name="connsiteX0" fmla="*/ 45841 w 4949945"/>
              <a:gd name="connsiteY0" fmla="*/ 2544376 h 4996428"/>
              <a:gd name="connsiteX1" fmla="*/ 1011120 w 4949945"/>
              <a:gd name="connsiteY1" fmla="*/ 711790 h 4996428"/>
              <a:gd name="connsiteX2" fmla="*/ 2497893 w 4949945"/>
              <a:gd name="connsiteY2" fmla="*/ 92324 h 4996428"/>
              <a:gd name="connsiteX3" fmla="*/ 4949945 w 4949945"/>
              <a:gd name="connsiteY3" fmla="*/ 2544376 h 4996428"/>
              <a:gd name="connsiteX4" fmla="*/ 2497893 w 4949945"/>
              <a:gd name="connsiteY4" fmla="*/ 4996428 h 4996428"/>
              <a:gd name="connsiteX5" fmla="*/ 45841 w 4949945"/>
              <a:gd name="connsiteY5" fmla="*/ 2544376 h 4996428"/>
              <a:gd name="connsiteX0" fmla="*/ 26997 w 4931101"/>
              <a:gd name="connsiteY0" fmla="*/ 2513559 h 4965611"/>
              <a:gd name="connsiteX1" fmla="*/ 1242999 w 4931101"/>
              <a:gd name="connsiteY1" fmla="*/ 887451 h 4965611"/>
              <a:gd name="connsiteX2" fmla="*/ 2479049 w 4931101"/>
              <a:gd name="connsiteY2" fmla="*/ 61507 h 4965611"/>
              <a:gd name="connsiteX3" fmla="*/ 4931101 w 4931101"/>
              <a:gd name="connsiteY3" fmla="*/ 2513559 h 4965611"/>
              <a:gd name="connsiteX4" fmla="*/ 2479049 w 4931101"/>
              <a:gd name="connsiteY4" fmla="*/ 4965611 h 4965611"/>
              <a:gd name="connsiteX5" fmla="*/ 26997 w 4931101"/>
              <a:gd name="connsiteY5" fmla="*/ 2513559 h 4965611"/>
              <a:gd name="connsiteX0" fmla="*/ 46172 w 4950276"/>
              <a:gd name="connsiteY0" fmla="*/ 2513559 h 4965611"/>
              <a:gd name="connsiteX1" fmla="*/ 1262174 w 4950276"/>
              <a:gd name="connsiteY1" fmla="*/ 887451 h 4965611"/>
              <a:gd name="connsiteX2" fmla="*/ 2498224 w 4950276"/>
              <a:gd name="connsiteY2" fmla="*/ 61507 h 4965611"/>
              <a:gd name="connsiteX3" fmla="*/ 4950276 w 4950276"/>
              <a:gd name="connsiteY3" fmla="*/ 2513559 h 4965611"/>
              <a:gd name="connsiteX4" fmla="*/ 2498224 w 4950276"/>
              <a:gd name="connsiteY4" fmla="*/ 4965611 h 4965611"/>
              <a:gd name="connsiteX5" fmla="*/ 46172 w 4950276"/>
              <a:gd name="connsiteY5" fmla="*/ 2513559 h 4965611"/>
              <a:gd name="connsiteX0" fmla="*/ 48053 w 4922660"/>
              <a:gd name="connsiteY0" fmla="*/ 2720036 h 4966157"/>
              <a:gd name="connsiteX1" fmla="*/ 1234558 w 4922660"/>
              <a:gd name="connsiteY1" fmla="*/ 887451 h 4966157"/>
              <a:gd name="connsiteX2" fmla="*/ 2470608 w 4922660"/>
              <a:gd name="connsiteY2" fmla="*/ 61507 h 4966157"/>
              <a:gd name="connsiteX3" fmla="*/ 4922660 w 4922660"/>
              <a:gd name="connsiteY3" fmla="*/ 2513559 h 4966157"/>
              <a:gd name="connsiteX4" fmla="*/ 2470608 w 4922660"/>
              <a:gd name="connsiteY4" fmla="*/ 4965611 h 4966157"/>
              <a:gd name="connsiteX5" fmla="*/ 48053 w 4922660"/>
              <a:gd name="connsiteY5" fmla="*/ 2720036 h 4966157"/>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61473 h 5008581"/>
              <a:gd name="connsiteX1" fmla="*/ 1215769 w 4903871"/>
              <a:gd name="connsiteY1" fmla="*/ 928888 h 5008581"/>
              <a:gd name="connsiteX2" fmla="*/ 2599303 w 4903871"/>
              <a:gd name="connsiteY2" fmla="*/ 58698 h 5008581"/>
              <a:gd name="connsiteX3" fmla="*/ 4903871 w 4903871"/>
              <a:gd name="connsiteY3" fmla="*/ 2554996 h 5008581"/>
              <a:gd name="connsiteX4" fmla="*/ 2451819 w 4903871"/>
              <a:gd name="connsiteY4" fmla="*/ 5007048 h 5008581"/>
              <a:gd name="connsiteX5" fmla="*/ 29264 w 4903871"/>
              <a:gd name="connsiteY5" fmla="*/ 2761473 h 5008581"/>
              <a:gd name="connsiteX0" fmla="*/ 29264 w 4903871"/>
              <a:gd name="connsiteY0" fmla="*/ 2775833 h 5022941"/>
              <a:gd name="connsiteX1" fmla="*/ 1215769 w 4903871"/>
              <a:gd name="connsiteY1" fmla="*/ 943248 h 5022941"/>
              <a:gd name="connsiteX2" fmla="*/ 2599303 w 4903871"/>
              <a:gd name="connsiteY2" fmla="*/ 73058 h 5022941"/>
              <a:gd name="connsiteX3" fmla="*/ 4903871 w 4903871"/>
              <a:gd name="connsiteY3" fmla="*/ 2569356 h 5022941"/>
              <a:gd name="connsiteX4" fmla="*/ 2451819 w 4903871"/>
              <a:gd name="connsiteY4" fmla="*/ 5021408 h 5022941"/>
              <a:gd name="connsiteX5" fmla="*/ 29264 w 4903871"/>
              <a:gd name="connsiteY5" fmla="*/ 2775833 h 5022941"/>
              <a:gd name="connsiteX0" fmla="*/ 15925 w 4890532"/>
              <a:gd name="connsiteY0" fmla="*/ 2765410 h 5011527"/>
              <a:gd name="connsiteX1" fmla="*/ 1600637 w 4890532"/>
              <a:gd name="connsiteY1" fmla="*/ 1006567 h 5011527"/>
              <a:gd name="connsiteX2" fmla="*/ 2585964 w 4890532"/>
              <a:gd name="connsiteY2" fmla="*/ 62635 h 5011527"/>
              <a:gd name="connsiteX3" fmla="*/ 4890532 w 4890532"/>
              <a:gd name="connsiteY3" fmla="*/ 2558933 h 5011527"/>
              <a:gd name="connsiteX4" fmla="*/ 2438480 w 4890532"/>
              <a:gd name="connsiteY4" fmla="*/ 5010985 h 5011527"/>
              <a:gd name="connsiteX5" fmla="*/ 15925 w 4890532"/>
              <a:gd name="connsiteY5" fmla="*/ 2765410 h 5011527"/>
              <a:gd name="connsiteX0" fmla="*/ 194654 w 5069261"/>
              <a:gd name="connsiteY0" fmla="*/ 2763498 h 5009614"/>
              <a:gd name="connsiteX1" fmla="*/ 776475 w 5069261"/>
              <a:gd name="connsiteY1" fmla="*/ 1019403 h 5009614"/>
              <a:gd name="connsiteX2" fmla="*/ 2764693 w 5069261"/>
              <a:gd name="connsiteY2" fmla="*/ 60723 h 5009614"/>
              <a:gd name="connsiteX3" fmla="*/ 5069261 w 5069261"/>
              <a:gd name="connsiteY3" fmla="*/ 2557021 h 5009614"/>
              <a:gd name="connsiteX4" fmla="*/ 2617209 w 5069261"/>
              <a:gd name="connsiteY4" fmla="*/ 5009073 h 5009614"/>
              <a:gd name="connsiteX5" fmla="*/ 194654 w 5069261"/>
              <a:gd name="connsiteY5" fmla="*/ 2763498 h 5009614"/>
              <a:gd name="connsiteX0" fmla="*/ 194654 w 5069261"/>
              <a:gd name="connsiteY0" fmla="*/ 2793721 h 5039837"/>
              <a:gd name="connsiteX1" fmla="*/ 776475 w 5069261"/>
              <a:gd name="connsiteY1" fmla="*/ 1049626 h 5039837"/>
              <a:gd name="connsiteX2" fmla="*/ 1218926 w 5069261"/>
              <a:gd name="connsiteY2" fmla="*/ 592426 h 5039837"/>
              <a:gd name="connsiteX3" fmla="*/ 2764693 w 5069261"/>
              <a:gd name="connsiteY3" fmla="*/ 90946 h 5039837"/>
              <a:gd name="connsiteX4" fmla="*/ 5069261 w 5069261"/>
              <a:gd name="connsiteY4" fmla="*/ 2587244 h 5039837"/>
              <a:gd name="connsiteX5" fmla="*/ 2617209 w 5069261"/>
              <a:gd name="connsiteY5" fmla="*/ 5039296 h 5039837"/>
              <a:gd name="connsiteX6" fmla="*/ 194654 w 5069261"/>
              <a:gd name="connsiteY6" fmla="*/ 2793721 h 5039837"/>
              <a:gd name="connsiteX0" fmla="*/ 194654 w 5069261"/>
              <a:gd name="connsiteY0" fmla="*/ 2827265 h 5073381"/>
              <a:gd name="connsiteX1" fmla="*/ 776475 w 5069261"/>
              <a:gd name="connsiteY1" fmla="*/ 1083170 h 5073381"/>
              <a:gd name="connsiteX2" fmla="*/ 1513894 w 5069261"/>
              <a:gd name="connsiteY2" fmla="*/ 448989 h 5073381"/>
              <a:gd name="connsiteX3" fmla="*/ 2764693 w 5069261"/>
              <a:gd name="connsiteY3" fmla="*/ 124490 h 5073381"/>
              <a:gd name="connsiteX4" fmla="*/ 5069261 w 5069261"/>
              <a:gd name="connsiteY4" fmla="*/ 2620788 h 5073381"/>
              <a:gd name="connsiteX5" fmla="*/ 2617209 w 5069261"/>
              <a:gd name="connsiteY5" fmla="*/ 5072840 h 5073381"/>
              <a:gd name="connsiteX6" fmla="*/ 194654 w 5069261"/>
              <a:gd name="connsiteY6" fmla="*/ 2827265 h 5073381"/>
              <a:gd name="connsiteX0" fmla="*/ 194654 w 5069261"/>
              <a:gd name="connsiteY0" fmla="*/ 2827265 h 5073381"/>
              <a:gd name="connsiteX1" fmla="*/ 776475 w 5069261"/>
              <a:gd name="connsiteY1" fmla="*/ 1083170 h 5073381"/>
              <a:gd name="connsiteX2" fmla="*/ 1513894 w 5069261"/>
              <a:gd name="connsiteY2" fmla="*/ 448989 h 5073381"/>
              <a:gd name="connsiteX3" fmla="*/ 2764693 w 5069261"/>
              <a:gd name="connsiteY3" fmla="*/ 124490 h 5073381"/>
              <a:gd name="connsiteX4" fmla="*/ 5069261 w 5069261"/>
              <a:gd name="connsiteY4" fmla="*/ 2620788 h 5073381"/>
              <a:gd name="connsiteX5" fmla="*/ 2617209 w 5069261"/>
              <a:gd name="connsiteY5" fmla="*/ 5072840 h 5073381"/>
              <a:gd name="connsiteX6" fmla="*/ 194654 w 5069261"/>
              <a:gd name="connsiteY6" fmla="*/ 2827265 h 5073381"/>
              <a:gd name="connsiteX0" fmla="*/ 194654 w 5069261"/>
              <a:gd name="connsiteY0" fmla="*/ 2827265 h 5073381"/>
              <a:gd name="connsiteX1" fmla="*/ 776475 w 5069261"/>
              <a:gd name="connsiteY1" fmla="*/ 1083170 h 5073381"/>
              <a:gd name="connsiteX2" fmla="*/ 1513894 w 5069261"/>
              <a:gd name="connsiteY2" fmla="*/ 448989 h 5073381"/>
              <a:gd name="connsiteX3" fmla="*/ 2764693 w 5069261"/>
              <a:gd name="connsiteY3" fmla="*/ 124490 h 5073381"/>
              <a:gd name="connsiteX4" fmla="*/ 5069261 w 5069261"/>
              <a:gd name="connsiteY4" fmla="*/ 2620788 h 5073381"/>
              <a:gd name="connsiteX5" fmla="*/ 2617209 w 5069261"/>
              <a:gd name="connsiteY5" fmla="*/ 5072840 h 5073381"/>
              <a:gd name="connsiteX6" fmla="*/ 194654 w 5069261"/>
              <a:gd name="connsiteY6" fmla="*/ 2827265 h 5073381"/>
              <a:gd name="connsiteX0" fmla="*/ 194654 w 5069261"/>
              <a:gd name="connsiteY0" fmla="*/ 2704662 h 4950778"/>
              <a:gd name="connsiteX1" fmla="*/ 776475 w 5069261"/>
              <a:gd name="connsiteY1" fmla="*/ 960567 h 4950778"/>
              <a:gd name="connsiteX2" fmla="*/ 1513894 w 5069261"/>
              <a:gd name="connsiteY2" fmla="*/ 326386 h 4950778"/>
              <a:gd name="connsiteX3" fmla="*/ 2764693 w 5069261"/>
              <a:gd name="connsiteY3" fmla="*/ 1887 h 4950778"/>
              <a:gd name="connsiteX4" fmla="*/ 5069261 w 5069261"/>
              <a:gd name="connsiteY4" fmla="*/ 2498185 h 4950778"/>
              <a:gd name="connsiteX5" fmla="*/ 2617209 w 5069261"/>
              <a:gd name="connsiteY5" fmla="*/ 4950237 h 4950778"/>
              <a:gd name="connsiteX6" fmla="*/ 194654 w 5069261"/>
              <a:gd name="connsiteY6" fmla="*/ 2704662 h 4950778"/>
              <a:gd name="connsiteX0" fmla="*/ 194654 w 5069261"/>
              <a:gd name="connsiteY0" fmla="*/ 2617527 h 4863643"/>
              <a:gd name="connsiteX1" fmla="*/ 776475 w 5069261"/>
              <a:gd name="connsiteY1" fmla="*/ 873432 h 4863643"/>
              <a:gd name="connsiteX2" fmla="*/ 1513894 w 5069261"/>
              <a:gd name="connsiteY2" fmla="*/ 239251 h 4863643"/>
              <a:gd name="connsiteX3" fmla="*/ 2823686 w 5069261"/>
              <a:gd name="connsiteY3" fmla="*/ 3242 h 4863643"/>
              <a:gd name="connsiteX4" fmla="*/ 5069261 w 5069261"/>
              <a:gd name="connsiteY4" fmla="*/ 2411050 h 4863643"/>
              <a:gd name="connsiteX5" fmla="*/ 2617209 w 5069261"/>
              <a:gd name="connsiteY5" fmla="*/ 4863102 h 4863643"/>
              <a:gd name="connsiteX6" fmla="*/ 194654 w 5069261"/>
              <a:gd name="connsiteY6" fmla="*/ 2617527 h 4863643"/>
              <a:gd name="connsiteX0" fmla="*/ 194654 w 5069261"/>
              <a:gd name="connsiteY0" fmla="*/ 2631933 h 4878049"/>
              <a:gd name="connsiteX1" fmla="*/ 776475 w 5069261"/>
              <a:gd name="connsiteY1" fmla="*/ 887838 h 4878049"/>
              <a:gd name="connsiteX2" fmla="*/ 1513894 w 5069261"/>
              <a:gd name="connsiteY2" fmla="*/ 253657 h 4878049"/>
              <a:gd name="connsiteX3" fmla="*/ 2823686 w 5069261"/>
              <a:gd name="connsiteY3" fmla="*/ 2899 h 4878049"/>
              <a:gd name="connsiteX4" fmla="*/ 5069261 w 5069261"/>
              <a:gd name="connsiteY4" fmla="*/ 2425456 h 4878049"/>
              <a:gd name="connsiteX5" fmla="*/ 2617209 w 5069261"/>
              <a:gd name="connsiteY5" fmla="*/ 4877508 h 4878049"/>
              <a:gd name="connsiteX6" fmla="*/ 194654 w 5069261"/>
              <a:gd name="connsiteY6" fmla="*/ 2631933 h 4878049"/>
              <a:gd name="connsiteX0" fmla="*/ 16653 w 4891260"/>
              <a:gd name="connsiteY0" fmla="*/ 2631933 h 4878213"/>
              <a:gd name="connsiteX1" fmla="*/ 598474 w 4891260"/>
              <a:gd name="connsiteY1" fmla="*/ 887838 h 4878213"/>
              <a:gd name="connsiteX2" fmla="*/ 1335893 w 4891260"/>
              <a:gd name="connsiteY2" fmla="*/ 253657 h 4878213"/>
              <a:gd name="connsiteX3" fmla="*/ 2645685 w 4891260"/>
              <a:gd name="connsiteY3" fmla="*/ 2899 h 4878213"/>
              <a:gd name="connsiteX4" fmla="*/ 4891260 w 4891260"/>
              <a:gd name="connsiteY4" fmla="*/ 2425456 h 4878213"/>
              <a:gd name="connsiteX5" fmla="*/ 2439208 w 4891260"/>
              <a:gd name="connsiteY5" fmla="*/ 4877508 h 4878213"/>
              <a:gd name="connsiteX6" fmla="*/ 16653 w 4891260"/>
              <a:gd name="connsiteY6" fmla="*/ 2631933 h 4878213"/>
              <a:gd name="connsiteX0" fmla="*/ 14579 w 4889186"/>
              <a:gd name="connsiteY0" fmla="*/ 2631933 h 4878412"/>
              <a:gd name="connsiteX1" fmla="*/ 596400 w 4889186"/>
              <a:gd name="connsiteY1" fmla="*/ 887838 h 4878412"/>
              <a:gd name="connsiteX2" fmla="*/ 1333819 w 4889186"/>
              <a:gd name="connsiteY2" fmla="*/ 253657 h 4878412"/>
              <a:gd name="connsiteX3" fmla="*/ 2643611 w 4889186"/>
              <a:gd name="connsiteY3" fmla="*/ 2899 h 4878412"/>
              <a:gd name="connsiteX4" fmla="*/ 4889186 w 4889186"/>
              <a:gd name="connsiteY4" fmla="*/ 2425456 h 4878412"/>
              <a:gd name="connsiteX5" fmla="*/ 2437134 w 4889186"/>
              <a:gd name="connsiteY5" fmla="*/ 4877508 h 4878412"/>
              <a:gd name="connsiteX6" fmla="*/ 14579 w 4889186"/>
              <a:gd name="connsiteY6" fmla="*/ 2631933 h 4878412"/>
              <a:gd name="connsiteX0" fmla="*/ 14579 w 4889186"/>
              <a:gd name="connsiteY0" fmla="*/ 2631933 h 4878412"/>
              <a:gd name="connsiteX1" fmla="*/ 596400 w 4889186"/>
              <a:gd name="connsiteY1" fmla="*/ 887838 h 4878412"/>
              <a:gd name="connsiteX2" fmla="*/ 1333819 w 4889186"/>
              <a:gd name="connsiteY2" fmla="*/ 253657 h 4878412"/>
              <a:gd name="connsiteX3" fmla="*/ 2643611 w 4889186"/>
              <a:gd name="connsiteY3" fmla="*/ 2899 h 4878412"/>
              <a:gd name="connsiteX4" fmla="*/ 4889186 w 4889186"/>
              <a:gd name="connsiteY4" fmla="*/ 2425456 h 4878412"/>
              <a:gd name="connsiteX5" fmla="*/ 2437134 w 4889186"/>
              <a:gd name="connsiteY5" fmla="*/ 4877508 h 4878412"/>
              <a:gd name="connsiteX6" fmla="*/ 14579 w 4889186"/>
              <a:gd name="connsiteY6" fmla="*/ 2631933 h 4878412"/>
              <a:gd name="connsiteX0" fmla="*/ 14579 w 4889186"/>
              <a:gd name="connsiteY0" fmla="*/ 2631933 h 4878412"/>
              <a:gd name="connsiteX1" fmla="*/ 596400 w 4889186"/>
              <a:gd name="connsiteY1" fmla="*/ 887838 h 4878412"/>
              <a:gd name="connsiteX2" fmla="*/ 1333819 w 4889186"/>
              <a:gd name="connsiteY2" fmla="*/ 253657 h 4878412"/>
              <a:gd name="connsiteX3" fmla="*/ 2643611 w 4889186"/>
              <a:gd name="connsiteY3" fmla="*/ 2899 h 4878412"/>
              <a:gd name="connsiteX4" fmla="*/ 4889186 w 4889186"/>
              <a:gd name="connsiteY4" fmla="*/ 2425456 h 4878412"/>
              <a:gd name="connsiteX5" fmla="*/ 2437134 w 4889186"/>
              <a:gd name="connsiteY5" fmla="*/ 4877508 h 4878412"/>
              <a:gd name="connsiteX6" fmla="*/ 14579 w 4889186"/>
              <a:gd name="connsiteY6" fmla="*/ 2631933 h 4878412"/>
              <a:gd name="connsiteX0" fmla="*/ 14859 w 4845221"/>
              <a:gd name="connsiteY0" fmla="*/ 2572939 h 4877951"/>
              <a:gd name="connsiteX1" fmla="*/ 552435 w 4845221"/>
              <a:gd name="connsiteY1" fmla="*/ 887838 h 4877951"/>
              <a:gd name="connsiteX2" fmla="*/ 1289854 w 4845221"/>
              <a:gd name="connsiteY2" fmla="*/ 253657 h 4877951"/>
              <a:gd name="connsiteX3" fmla="*/ 2599646 w 4845221"/>
              <a:gd name="connsiteY3" fmla="*/ 2899 h 4877951"/>
              <a:gd name="connsiteX4" fmla="*/ 4845221 w 4845221"/>
              <a:gd name="connsiteY4" fmla="*/ 2425456 h 4877951"/>
              <a:gd name="connsiteX5" fmla="*/ 2393169 w 4845221"/>
              <a:gd name="connsiteY5" fmla="*/ 4877508 h 4877951"/>
              <a:gd name="connsiteX6" fmla="*/ 14859 w 4845221"/>
              <a:gd name="connsiteY6" fmla="*/ 2572939 h 4877951"/>
              <a:gd name="connsiteX0" fmla="*/ 2508 w 4832870"/>
              <a:gd name="connsiteY0" fmla="*/ 2572939 h 4877927"/>
              <a:gd name="connsiteX1" fmla="*/ 540084 w 4832870"/>
              <a:gd name="connsiteY1" fmla="*/ 887838 h 4877927"/>
              <a:gd name="connsiteX2" fmla="*/ 1277503 w 4832870"/>
              <a:gd name="connsiteY2" fmla="*/ 253657 h 4877927"/>
              <a:gd name="connsiteX3" fmla="*/ 2587295 w 4832870"/>
              <a:gd name="connsiteY3" fmla="*/ 2899 h 4877927"/>
              <a:gd name="connsiteX4" fmla="*/ 4832870 w 4832870"/>
              <a:gd name="connsiteY4" fmla="*/ 2425456 h 4877927"/>
              <a:gd name="connsiteX5" fmla="*/ 2380818 w 4832870"/>
              <a:gd name="connsiteY5" fmla="*/ 4877508 h 4877927"/>
              <a:gd name="connsiteX6" fmla="*/ 2508 w 4832870"/>
              <a:gd name="connsiteY6" fmla="*/ 2572939 h 4877927"/>
              <a:gd name="connsiteX0" fmla="*/ 2349 w 4847459"/>
              <a:gd name="connsiteY0" fmla="*/ 2587687 h 4878020"/>
              <a:gd name="connsiteX1" fmla="*/ 554673 w 4847459"/>
              <a:gd name="connsiteY1" fmla="*/ 887838 h 4878020"/>
              <a:gd name="connsiteX2" fmla="*/ 1292092 w 4847459"/>
              <a:gd name="connsiteY2" fmla="*/ 253657 h 4878020"/>
              <a:gd name="connsiteX3" fmla="*/ 2601884 w 4847459"/>
              <a:gd name="connsiteY3" fmla="*/ 2899 h 4878020"/>
              <a:gd name="connsiteX4" fmla="*/ 4847459 w 4847459"/>
              <a:gd name="connsiteY4" fmla="*/ 2425456 h 4878020"/>
              <a:gd name="connsiteX5" fmla="*/ 2395407 w 4847459"/>
              <a:gd name="connsiteY5" fmla="*/ 4877508 h 4878020"/>
              <a:gd name="connsiteX6" fmla="*/ 2349 w 4847459"/>
              <a:gd name="connsiteY6" fmla="*/ 2587687 h 4878020"/>
              <a:gd name="connsiteX0" fmla="*/ 2349 w 4847459"/>
              <a:gd name="connsiteY0" fmla="*/ 2587687 h 4879638"/>
              <a:gd name="connsiteX1" fmla="*/ 554673 w 4847459"/>
              <a:gd name="connsiteY1" fmla="*/ 887838 h 4879638"/>
              <a:gd name="connsiteX2" fmla="*/ 1292092 w 4847459"/>
              <a:gd name="connsiteY2" fmla="*/ 253657 h 4879638"/>
              <a:gd name="connsiteX3" fmla="*/ 2601884 w 4847459"/>
              <a:gd name="connsiteY3" fmla="*/ 2899 h 4879638"/>
              <a:gd name="connsiteX4" fmla="*/ 4847459 w 4847459"/>
              <a:gd name="connsiteY4" fmla="*/ 2425456 h 4879638"/>
              <a:gd name="connsiteX5" fmla="*/ 2395407 w 4847459"/>
              <a:gd name="connsiteY5" fmla="*/ 4877508 h 4879638"/>
              <a:gd name="connsiteX6" fmla="*/ 2349 w 4847459"/>
              <a:gd name="connsiteY6" fmla="*/ 2587687 h 4879638"/>
              <a:gd name="connsiteX0" fmla="*/ 2349 w 4847459"/>
              <a:gd name="connsiteY0" fmla="*/ 2587687 h 4880814"/>
              <a:gd name="connsiteX1" fmla="*/ 554673 w 4847459"/>
              <a:gd name="connsiteY1" fmla="*/ 887838 h 4880814"/>
              <a:gd name="connsiteX2" fmla="*/ 1292092 w 4847459"/>
              <a:gd name="connsiteY2" fmla="*/ 253657 h 4880814"/>
              <a:gd name="connsiteX3" fmla="*/ 2601884 w 4847459"/>
              <a:gd name="connsiteY3" fmla="*/ 2899 h 4880814"/>
              <a:gd name="connsiteX4" fmla="*/ 4847459 w 4847459"/>
              <a:gd name="connsiteY4" fmla="*/ 2425456 h 4880814"/>
              <a:gd name="connsiteX5" fmla="*/ 2395407 w 4847459"/>
              <a:gd name="connsiteY5" fmla="*/ 4877508 h 4880814"/>
              <a:gd name="connsiteX6" fmla="*/ 2349 w 4847459"/>
              <a:gd name="connsiteY6" fmla="*/ 2587687 h 4880814"/>
              <a:gd name="connsiteX0" fmla="*/ 2349 w 4847459"/>
              <a:gd name="connsiteY0" fmla="*/ 2587687 h 4882213"/>
              <a:gd name="connsiteX1" fmla="*/ 554673 w 4847459"/>
              <a:gd name="connsiteY1" fmla="*/ 887838 h 4882213"/>
              <a:gd name="connsiteX2" fmla="*/ 1292092 w 4847459"/>
              <a:gd name="connsiteY2" fmla="*/ 253657 h 4882213"/>
              <a:gd name="connsiteX3" fmla="*/ 2601884 w 4847459"/>
              <a:gd name="connsiteY3" fmla="*/ 2899 h 4882213"/>
              <a:gd name="connsiteX4" fmla="*/ 4847459 w 4847459"/>
              <a:gd name="connsiteY4" fmla="*/ 2425456 h 4882213"/>
              <a:gd name="connsiteX5" fmla="*/ 2395407 w 4847459"/>
              <a:gd name="connsiteY5" fmla="*/ 4877508 h 4882213"/>
              <a:gd name="connsiteX6" fmla="*/ 2349 w 4847459"/>
              <a:gd name="connsiteY6" fmla="*/ 2587687 h 4882213"/>
              <a:gd name="connsiteX0" fmla="*/ 2349 w 4788465"/>
              <a:gd name="connsiteY0" fmla="*/ 2725837 h 5015868"/>
              <a:gd name="connsiteX1" fmla="*/ 554673 w 4788465"/>
              <a:gd name="connsiteY1" fmla="*/ 1025988 h 5015868"/>
              <a:gd name="connsiteX2" fmla="*/ 1292092 w 4788465"/>
              <a:gd name="connsiteY2" fmla="*/ 391807 h 5015868"/>
              <a:gd name="connsiteX3" fmla="*/ 2601884 w 4788465"/>
              <a:gd name="connsiteY3" fmla="*/ 141049 h 5015868"/>
              <a:gd name="connsiteX4" fmla="*/ 4788465 w 4788465"/>
              <a:gd name="connsiteY4" fmla="*/ 2622599 h 5015868"/>
              <a:gd name="connsiteX5" fmla="*/ 2395407 w 4788465"/>
              <a:gd name="connsiteY5" fmla="*/ 5015658 h 5015868"/>
              <a:gd name="connsiteX6" fmla="*/ 2349 w 4788465"/>
              <a:gd name="connsiteY6" fmla="*/ 2725837 h 5015868"/>
              <a:gd name="connsiteX0" fmla="*/ 2349 w 4817962"/>
              <a:gd name="connsiteY0" fmla="*/ 2726902 h 5016878"/>
              <a:gd name="connsiteX1" fmla="*/ 554673 w 4817962"/>
              <a:gd name="connsiteY1" fmla="*/ 1027053 h 5016878"/>
              <a:gd name="connsiteX2" fmla="*/ 1292092 w 4817962"/>
              <a:gd name="connsiteY2" fmla="*/ 392872 h 5016878"/>
              <a:gd name="connsiteX3" fmla="*/ 2601884 w 4817962"/>
              <a:gd name="connsiteY3" fmla="*/ 142114 h 5016878"/>
              <a:gd name="connsiteX4" fmla="*/ 4817962 w 4817962"/>
              <a:gd name="connsiteY4" fmla="*/ 2638412 h 5016878"/>
              <a:gd name="connsiteX5" fmla="*/ 2395407 w 4817962"/>
              <a:gd name="connsiteY5" fmla="*/ 5016723 h 5016878"/>
              <a:gd name="connsiteX6" fmla="*/ 2349 w 4817962"/>
              <a:gd name="connsiteY6" fmla="*/ 2726902 h 5016878"/>
              <a:gd name="connsiteX0" fmla="*/ 2349 w 4817962"/>
              <a:gd name="connsiteY0" fmla="*/ 2599752 h 4889728"/>
              <a:gd name="connsiteX1" fmla="*/ 554673 w 4817962"/>
              <a:gd name="connsiteY1" fmla="*/ 899903 h 4889728"/>
              <a:gd name="connsiteX2" fmla="*/ 1292092 w 4817962"/>
              <a:gd name="connsiteY2" fmla="*/ 265722 h 4889728"/>
              <a:gd name="connsiteX3" fmla="*/ 2601884 w 4817962"/>
              <a:gd name="connsiteY3" fmla="*/ 14964 h 4889728"/>
              <a:gd name="connsiteX4" fmla="*/ 4817962 w 4817962"/>
              <a:gd name="connsiteY4" fmla="*/ 2511262 h 4889728"/>
              <a:gd name="connsiteX5" fmla="*/ 2395407 w 4817962"/>
              <a:gd name="connsiteY5" fmla="*/ 4889573 h 4889728"/>
              <a:gd name="connsiteX6" fmla="*/ 2349 w 4817962"/>
              <a:gd name="connsiteY6" fmla="*/ 2599752 h 4889728"/>
              <a:gd name="connsiteX0" fmla="*/ 2875 w 4818488"/>
              <a:gd name="connsiteY0" fmla="*/ 2599752 h 4889728"/>
              <a:gd name="connsiteX1" fmla="*/ 555199 w 4818488"/>
              <a:gd name="connsiteY1" fmla="*/ 899903 h 4889728"/>
              <a:gd name="connsiteX2" fmla="*/ 1292618 w 4818488"/>
              <a:gd name="connsiteY2" fmla="*/ 265722 h 4889728"/>
              <a:gd name="connsiteX3" fmla="*/ 2602410 w 4818488"/>
              <a:gd name="connsiteY3" fmla="*/ 14964 h 4889728"/>
              <a:gd name="connsiteX4" fmla="*/ 4818488 w 4818488"/>
              <a:gd name="connsiteY4" fmla="*/ 2511262 h 4889728"/>
              <a:gd name="connsiteX5" fmla="*/ 2395933 w 4818488"/>
              <a:gd name="connsiteY5" fmla="*/ 4889573 h 4889728"/>
              <a:gd name="connsiteX6" fmla="*/ 2875 w 4818488"/>
              <a:gd name="connsiteY6" fmla="*/ 2599752 h 4889728"/>
              <a:gd name="connsiteX0" fmla="*/ 2875 w 4818488"/>
              <a:gd name="connsiteY0" fmla="*/ 2599752 h 4889728"/>
              <a:gd name="connsiteX1" fmla="*/ 555199 w 4818488"/>
              <a:gd name="connsiteY1" fmla="*/ 899903 h 4889728"/>
              <a:gd name="connsiteX2" fmla="*/ 1292618 w 4818488"/>
              <a:gd name="connsiteY2" fmla="*/ 265722 h 4889728"/>
              <a:gd name="connsiteX3" fmla="*/ 2602410 w 4818488"/>
              <a:gd name="connsiteY3" fmla="*/ 14964 h 4889728"/>
              <a:gd name="connsiteX4" fmla="*/ 4818488 w 4818488"/>
              <a:gd name="connsiteY4" fmla="*/ 2511262 h 4889728"/>
              <a:gd name="connsiteX5" fmla="*/ 2395933 w 4818488"/>
              <a:gd name="connsiteY5" fmla="*/ 4889573 h 4889728"/>
              <a:gd name="connsiteX6" fmla="*/ 2875 w 4818488"/>
              <a:gd name="connsiteY6" fmla="*/ 2599752 h 4889728"/>
              <a:gd name="connsiteX0" fmla="*/ 1979 w 4817592"/>
              <a:gd name="connsiteY0" fmla="*/ 2599752 h 4889728"/>
              <a:gd name="connsiteX1" fmla="*/ 554303 w 4817592"/>
              <a:gd name="connsiteY1" fmla="*/ 899903 h 4889728"/>
              <a:gd name="connsiteX2" fmla="*/ 1291722 w 4817592"/>
              <a:gd name="connsiteY2" fmla="*/ 265722 h 4889728"/>
              <a:gd name="connsiteX3" fmla="*/ 2601514 w 4817592"/>
              <a:gd name="connsiteY3" fmla="*/ 14964 h 4889728"/>
              <a:gd name="connsiteX4" fmla="*/ 4817592 w 4817592"/>
              <a:gd name="connsiteY4" fmla="*/ 2511262 h 4889728"/>
              <a:gd name="connsiteX5" fmla="*/ 2395037 w 4817592"/>
              <a:gd name="connsiteY5" fmla="*/ 4889573 h 4889728"/>
              <a:gd name="connsiteX6" fmla="*/ 1979 w 4817592"/>
              <a:gd name="connsiteY6" fmla="*/ 2599752 h 4889728"/>
              <a:gd name="connsiteX0" fmla="*/ 1785 w 4846895"/>
              <a:gd name="connsiteY0" fmla="*/ 2643998 h 4889933"/>
              <a:gd name="connsiteX1" fmla="*/ 583606 w 4846895"/>
              <a:gd name="connsiteY1" fmla="*/ 899903 h 4889933"/>
              <a:gd name="connsiteX2" fmla="*/ 1321025 w 4846895"/>
              <a:gd name="connsiteY2" fmla="*/ 265722 h 4889933"/>
              <a:gd name="connsiteX3" fmla="*/ 2630817 w 4846895"/>
              <a:gd name="connsiteY3" fmla="*/ 14964 h 4889933"/>
              <a:gd name="connsiteX4" fmla="*/ 4846895 w 4846895"/>
              <a:gd name="connsiteY4" fmla="*/ 2511262 h 4889933"/>
              <a:gd name="connsiteX5" fmla="*/ 2424340 w 4846895"/>
              <a:gd name="connsiteY5" fmla="*/ 4889573 h 4889933"/>
              <a:gd name="connsiteX6" fmla="*/ 1785 w 4846895"/>
              <a:gd name="connsiteY6" fmla="*/ 2643998 h 4889933"/>
              <a:gd name="connsiteX0" fmla="*/ 1785 w 4846895"/>
              <a:gd name="connsiteY0" fmla="*/ 2643998 h 4889933"/>
              <a:gd name="connsiteX1" fmla="*/ 583606 w 4846895"/>
              <a:gd name="connsiteY1" fmla="*/ 899903 h 4889933"/>
              <a:gd name="connsiteX2" fmla="*/ 1321025 w 4846895"/>
              <a:gd name="connsiteY2" fmla="*/ 265722 h 4889933"/>
              <a:gd name="connsiteX3" fmla="*/ 2630817 w 4846895"/>
              <a:gd name="connsiteY3" fmla="*/ 14964 h 4889933"/>
              <a:gd name="connsiteX4" fmla="*/ 4846895 w 4846895"/>
              <a:gd name="connsiteY4" fmla="*/ 2511262 h 4889933"/>
              <a:gd name="connsiteX5" fmla="*/ 2424340 w 4846895"/>
              <a:gd name="connsiteY5" fmla="*/ 4889573 h 4889933"/>
              <a:gd name="connsiteX6" fmla="*/ 1785 w 4846895"/>
              <a:gd name="connsiteY6" fmla="*/ 2643998 h 4889933"/>
              <a:gd name="connsiteX0" fmla="*/ 1785 w 4846895"/>
              <a:gd name="connsiteY0" fmla="*/ 2649126 h 4895061"/>
              <a:gd name="connsiteX1" fmla="*/ 583606 w 4846895"/>
              <a:gd name="connsiteY1" fmla="*/ 905031 h 4895061"/>
              <a:gd name="connsiteX2" fmla="*/ 1321025 w 4846895"/>
              <a:gd name="connsiteY2" fmla="*/ 270850 h 4895061"/>
              <a:gd name="connsiteX3" fmla="*/ 2630817 w 4846895"/>
              <a:gd name="connsiteY3" fmla="*/ 20092 h 4895061"/>
              <a:gd name="connsiteX4" fmla="*/ 4846895 w 4846895"/>
              <a:gd name="connsiteY4" fmla="*/ 2516390 h 4895061"/>
              <a:gd name="connsiteX5" fmla="*/ 2424340 w 4846895"/>
              <a:gd name="connsiteY5" fmla="*/ 4894701 h 4895061"/>
              <a:gd name="connsiteX6" fmla="*/ 1785 w 4846895"/>
              <a:gd name="connsiteY6" fmla="*/ 2649126 h 4895061"/>
              <a:gd name="connsiteX0" fmla="*/ 1785 w 4846895"/>
              <a:gd name="connsiteY0" fmla="*/ 2649126 h 4895061"/>
              <a:gd name="connsiteX1" fmla="*/ 583606 w 4846895"/>
              <a:gd name="connsiteY1" fmla="*/ 905031 h 4895061"/>
              <a:gd name="connsiteX2" fmla="*/ 1321025 w 4846895"/>
              <a:gd name="connsiteY2" fmla="*/ 270850 h 4895061"/>
              <a:gd name="connsiteX3" fmla="*/ 2630817 w 4846895"/>
              <a:gd name="connsiteY3" fmla="*/ 20092 h 4895061"/>
              <a:gd name="connsiteX4" fmla="*/ 4846895 w 4846895"/>
              <a:gd name="connsiteY4" fmla="*/ 2516390 h 4895061"/>
              <a:gd name="connsiteX5" fmla="*/ 2424340 w 4846895"/>
              <a:gd name="connsiteY5" fmla="*/ 4894701 h 4895061"/>
              <a:gd name="connsiteX6" fmla="*/ 1785 w 4846895"/>
              <a:gd name="connsiteY6" fmla="*/ 2649126 h 4895061"/>
              <a:gd name="connsiteX0" fmla="*/ 1785 w 4846895"/>
              <a:gd name="connsiteY0" fmla="*/ 2649126 h 4895061"/>
              <a:gd name="connsiteX1" fmla="*/ 583606 w 4846895"/>
              <a:gd name="connsiteY1" fmla="*/ 905031 h 4895061"/>
              <a:gd name="connsiteX2" fmla="*/ 1321025 w 4846895"/>
              <a:gd name="connsiteY2" fmla="*/ 270850 h 4895061"/>
              <a:gd name="connsiteX3" fmla="*/ 2630817 w 4846895"/>
              <a:gd name="connsiteY3" fmla="*/ 20092 h 4895061"/>
              <a:gd name="connsiteX4" fmla="*/ 4846895 w 4846895"/>
              <a:gd name="connsiteY4" fmla="*/ 2516390 h 4895061"/>
              <a:gd name="connsiteX5" fmla="*/ 2424340 w 4846895"/>
              <a:gd name="connsiteY5" fmla="*/ 4894701 h 4895061"/>
              <a:gd name="connsiteX6" fmla="*/ 1785 w 4846895"/>
              <a:gd name="connsiteY6" fmla="*/ 2649126 h 4895061"/>
              <a:gd name="connsiteX0" fmla="*/ 1438 w 4846548"/>
              <a:gd name="connsiteY0" fmla="*/ 2649126 h 4895061"/>
              <a:gd name="connsiteX1" fmla="*/ 583259 w 4846548"/>
              <a:gd name="connsiteY1" fmla="*/ 905031 h 4895061"/>
              <a:gd name="connsiteX2" fmla="*/ 1320678 w 4846548"/>
              <a:gd name="connsiteY2" fmla="*/ 270850 h 4895061"/>
              <a:gd name="connsiteX3" fmla="*/ 2630470 w 4846548"/>
              <a:gd name="connsiteY3" fmla="*/ 20092 h 4895061"/>
              <a:gd name="connsiteX4" fmla="*/ 4846548 w 4846548"/>
              <a:gd name="connsiteY4" fmla="*/ 2516390 h 4895061"/>
              <a:gd name="connsiteX5" fmla="*/ 2423993 w 4846548"/>
              <a:gd name="connsiteY5" fmla="*/ 4894701 h 4895061"/>
              <a:gd name="connsiteX6" fmla="*/ 1438 w 4846548"/>
              <a:gd name="connsiteY6" fmla="*/ 2649126 h 4895061"/>
              <a:gd name="connsiteX0" fmla="*/ 1438 w 4846548"/>
              <a:gd name="connsiteY0" fmla="*/ 2649126 h 4895061"/>
              <a:gd name="connsiteX1" fmla="*/ 583259 w 4846548"/>
              <a:gd name="connsiteY1" fmla="*/ 905031 h 4895061"/>
              <a:gd name="connsiteX2" fmla="*/ 1320678 w 4846548"/>
              <a:gd name="connsiteY2" fmla="*/ 270850 h 4895061"/>
              <a:gd name="connsiteX3" fmla="*/ 2630470 w 4846548"/>
              <a:gd name="connsiteY3" fmla="*/ 20092 h 4895061"/>
              <a:gd name="connsiteX4" fmla="*/ 4846548 w 4846548"/>
              <a:gd name="connsiteY4" fmla="*/ 2516390 h 4895061"/>
              <a:gd name="connsiteX5" fmla="*/ 2423993 w 4846548"/>
              <a:gd name="connsiteY5" fmla="*/ 4894701 h 4895061"/>
              <a:gd name="connsiteX6" fmla="*/ 1438 w 4846548"/>
              <a:gd name="connsiteY6" fmla="*/ 2649126 h 4895061"/>
              <a:gd name="connsiteX0" fmla="*/ 1438 w 4846548"/>
              <a:gd name="connsiteY0" fmla="*/ 2649126 h 4895061"/>
              <a:gd name="connsiteX1" fmla="*/ 583259 w 4846548"/>
              <a:gd name="connsiteY1" fmla="*/ 905031 h 4895061"/>
              <a:gd name="connsiteX2" fmla="*/ 1320678 w 4846548"/>
              <a:gd name="connsiteY2" fmla="*/ 270850 h 4895061"/>
              <a:gd name="connsiteX3" fmla="*/ 2630470 w 4846548"/>
              <a:gd name="connsiteY3" fmla="*/ 20092 h 4895061"/>
              <a:gd name="connsiteX4" fmla="*/ 4846548 w 4846548"/>
              <a:gd name="connsiteY4" fmla="*/ 2516390 h 4895061"/>
              <a:gd name="connsiteX5" fmla="*/ 2423993 w 4846548"/>
              <a:gd name="connsiteY5" fmla="*/ 4894701 h 4895061"/>
              <a:gd name="connsiteX6" fmla="*/ 1438 w 4846548"/>
              <a:gd name="connsiteY6" fmla="*/ 2649126 h 4895061"/>
              <a:gd name="connsiteX0" fmla="*/ 1438 w 4846548"/>
              <a:gd name="connsiteY0" fmla="*/ 2631422 h 4877357"/>
              <a:gd name="connsiteX1" fmla="*/ 583259 w 4846548"/>
              <a:gd name="connsiteY1" fmla="*/ 887327 h 4877357"/>
              <a:gd name="connsiteX2" fmla="*/ 1320678 w 4846548"/>
              <a:gd name="connsiteY2" fmla="*/ 253146 h 4877357"/>
              <a:gd name="connsiteX3" fmla="*/ 2630470 w 4846548"/>
              <a:gd name="connsiteY3" fmla="*/ 2388 h 4877357"/>
              <a:gd name="connsiteX4" fmla="*/ 4846548 w 4846548"/>
              <a:gd name="connsiteY4" fmla="*/ 2498686 h 4877357"/>
              <a:gd name="connsiteX5" fmla="*/ 2423993 w 4846548"/>
              <a:gd name="connsiteY5" fmla="*/ 4876997 h 4877357"/>
              <a:gd name="connsiteX6" fmla="*/ 1438 w 4846548"/>
              <a:gd name="connsiteY6" fmla="*/ 2631422 h 4877357"/>
              <a:gd name="connsiteX0" fmla="*/ 1703 w 4846813"/>
              <a:gd name="connsiteY0" fmla="*/ 2631422 h 4877357"/>
              <a:gd name="connsiteX1" fmla="*/ 583524 w 4846813"/>
              <a:gd name="connsiteY1" fmla="*/ 887327 h 4877357"/>
              <a:gd name="connsiteX2" fmla="*/ 1320943 w 4846813"/>
              <a:gd name="connsiteY2" fmla="*/ 253146 h 4877357"/>
              <a:gd name="connsiteX3" fmla="*/ 2630735 w 4846813"/>
              <a:gd name="connsiteY3" fmla="*/ 2388 h 4877357"/>
              <a:gd name="connsiteX4" fmla="*/ 4846813 w 4846813"/>
              <a:gd name="connsiteY4" fmla="*/ 2498686 h 4877357"/>
              <a:gd name="connsiteX5" fmla="*/ 2424258 w 4846813"/>
              <a:gd name="connsiteY5" fmla="*/ 4876997 h 4877357"/>
              <a:gd name="connsiteX6" fmla="*/ 1703 w 4846813"/>
              <a:gd name="connsiteY6" fmla="*/ 2631422 h 4877357"/>
              <a:gd name="connsiteX0" fmla="*/ 1703 w 4846813"/>
              <a:gd name="connsiteY0" fmla="*/ 2631422 h 4877357"/>
              <a:gd name="connsiteX1" fmla="*/ 583524 w 4846813"/>
              <a:gd name="connsiteY1" fmla="*/ 887327 h 4877357"/>
              <a:gd name="connsiteX2" fmla="*/ 1320943 w 4846813"/>
              <a:gd name="connsiteY2" fmla="*/ 253146 h 4877357"/>
              <a:gd name="connsiteX3" fmla="*/ 2630735 w 4846813"/>
              <a:gd name="connsiteY3" fmla="*/ 2388 h 4877357"/>
              <a:gd name="connsiteX4" fmla="*/ 4846813 w 4846813"/>
              <a:gd name="connsiteY4" fmla="*/ 2498686 h 4877357"/>
              <a:gd name="connsiteX5" fmla="*/ 2424258 w 4846813"/>
              <a:gd name="connsiteY5" fmla="*/ 4876997 h 4877357"/>
              <a:gd name="connsiteX6" fmla="*/ 1703 w 4846813"/>
              <a:gd name="connsiteY6" fmla="*/ 2631422 h 4877357"/>
              <a:gd name="connsiteX0" fmla="*/ 1703 w 4846813"/>
              <a:gd name="connsiteY0" fmla="*/ 2774250 h 5020185"/>
              <a:gd name="connsiteX1" fmla="*/ 583524 w 4846813"/>
              <a:gd name="connsiteY1" fmla="*/ 1030155 h 5020185"/>
              <a:gd name="connsiteX2" fmla="*/ 1362778 w 4846813"/>
              <a:gd name="connsiteY2" fmla="*/ 384021 h 5020185"/>
              <a:gd name="connsiteX3" fmla="*/ 2630735 w 4846813"/>
              <a:gd name="connsiteY3" fmla="*/ 145216 h 5020185"/>
              <a:gd name="connsiteX4" fmla="*/ 4846813 w 4846813"/>
              <a:gd name="connsiteY4" fmla="*/ 2641514 h 5020185"/>
              <a:gd name="connsiteX5" fmla="*/ 2424258 w 4846813"/>
              <a:gd name="connsiteY5" fmla="*/ 5019825 h 5020185"/>
              <a:gd name="connsiteX6" fmla="*/ 1703 w 4846813"/>
              <a:gd name="connsiteY6" fmla="*/ 2774250 h 5020185"/>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631105 h 4876941"/>
              <a:gd name="connsiteX1" fmla="*/ 574582 w 4849824"/>
              <a:gd name="connsiteY1" fmla="*/ 851152 h 4876941"/>
              <a:gd name="connsiteX2" fmla="*/ 1365789 w 4849824"/>
              <a:gd name="connsiteY2" fmla="*/ 240876 h 4876941"/>
              <a:gd name="connsiteX3" fmla="*/ 2633746 w 4849824"/>
              <a:gd name="connsiteY3" fmla="*/ 2071 h 4876941"/>
              <a:gd name="connsiteX4" fmla="*/ 4849824 w 4849824"/>
              <a:gd name="connsiteY4" fmla="*/ 2498369 h 4876941"/>
              <a:gd name="connsiteX5" fmla="*/ 2427269 w 4849824"/>
              <a:gd name="connsiteY5" fmla="*/ 4876680 h 4876941"/>
              <a:gd name="connsiteX6" fmla="*/ 4714 w 4849824"/>
              <a:gd name="connsiteY6" fmla="*/ 2631105 h 4876941"/>
              <a:gd name="connsiteX0" fmla="*/ 4714 w 4849824"/>
              <a:gd name="connsiteY0" fmla="*/ 2631105 h 4876941"/>
              <a:gd name="connsiteX1" fmla="*/ 574582 w 4849824"/>
              <a:gd name="connsiteY1" fmla="*/ 851152 h 4876941"/>
              <a:gd name="connsiteX2" fmla="*/ 1365789 w 4849824"/>
              <a:gd name="connsiteY2" fmla="*/ 240876 h 4876941"/>
              <a:gd name="connsiteX3" fmla="*/ 2633746 w 4849824"/>
              <a:gd name="connsiteY3" fmla="*/ 2071 h 4876941"/>
              <a:gd name="connsiteX4" fmla="*/ 4849824 w 4849824"/>
              <a:gd name="connsiteY4" fmla="*/ 2498369 h 4876941"/>
              <a:gd name="connsiteX5" fmla="*/ 2427269 w 4849824"/>
              <a:gd name="connsiteY5" fmla="*/ 4876680 h 4876941"/>
              <a:gd name="connsiteX6" fmla="*/ 4714 w 4849824"/>
              <a:gd name="connsiteY6" fmla="*/ 2631105 h 4876941"/>
              <a:gd name="connsiteX0" fmla="*/ 4714 w 4849824"/>
              <a:gd name="connsiteY0" fmla="*/ 2631105 h 4876941"/>
              <a:gd name="connsiteX1" fmla="*/ 574582 w 4849824"/>
              <a:gd name="connsiteY1" fmla="*/ 851152 h 4876941"/>
              <a:gd name="connsiteX2" fmla="*/ 1365789 w 4849824"/>
              <a:gd name="connsiteY2" fmla="*/ 240876 h 4876941"/>
              <a:gd name="connsiteX3" fmla="*/ 2633746 w 4849824"/>
              <a:gd name="connsiteY3" fmla="*/ 2071 h 4876941"/>
              <a:gd name="connsiteX4" fmla="*/ 4849824 w 4849824"/>
              <a:gd name="connsiteY4" fmla="*/ 2498369 h 4876941"/>
              <a:gd name="connsiteX5" fmla="*/ 2427269 w 4849824"/>
              <a:gd name="connsiteY5" fmla="*/ 4876680 h 4876941"/>
              <a:gd name="connsiteX6" fmla="*/ 4714 w 4849824"/>
              <a:gd name="connsiteY6" fmla="*/ 2631105 h 4876941"/>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49824" h="4879740">
                <a:moveTo>
                  <a:pt x="4714" y="2633904"/>
                </a:moveTo>
                <a:cubicBezTo>
                  <a:pt x="-41102" y="1753807"/>
                  <a:pt x="254397" y="1247878"/>
                  <a:pt x="574582" y="853951"/>
                </a:cubicBezTo>
                <a:cubicBezTo>
                  <a:pt x="743953" y="976126"/>
                  <a:pt x="1488382" y="955180"/>
                  <a:pt x="1365789" y="243675"/>
                </a:cubicBezTo>
                <a:cubicBezTo>
                  <a:pt x="1697159" y="83895"/>
                  <a:pt x="2172603" y="-24744"/>
                  <a:pt x="2633746" y="4870"/>
                </a:cubicBezTo>
                <a:cubicBezTo>
                  <a:pt x="3094889" y="34484"/>
                  <a:pt x="4770877" y="249696"/>
                  <a:pt x="4849824" y="2501168"/>
                </a:cubicBezTo>
                <a:cubicBezTo>
                  <a:pt x="4823509" y="3714086"/>
                  <a:pt x="4013078" y="4857356"/>
                  <a:pt x="2427269" y="4879479"/>
                </a:cubicBezTo>
                <a:cubicBezTo>
                  <a:pt x="841460" y="4901602"/>
                  <a:pt x="50530" y="3514001"/>
                  <a:pt x="4714" y="2633904"/>
                </a:cubicBezTo>
                <a:close/>
              </a:path>
            </a:pathLst>
          </a:custGeom>
          <a:ln>
            <a:noFill/>
          </a:ln>
        </p:spPr>
        <p:txBody>
          <a:bodyPr anchor="ctr">
            <a:normAutofit/>
          </a:bodyPr>
          <a:lstStyle>
            <a:lvl1pPr algn="ctr">
              <a:defRPr sz="3200" baseline="0">
                <a:solidFill>
                  <a:srgbClr val="6D6E6C"/>
                </a:solidFill>
              </a:defRPr>
            </a:lvl1pPr>
          </a:lstStyle>
          <a:p>
            <a:r>
              <a:rPr lang="en-US" dirty="0"/>
              <a:t>Click here to add photo</a:t>
            </a:r>
          </a:p>
        </p:txBody>
      </p:sp>
      <p:sp>
        <p:nvSpPr>
          <p:cNvPr id="33" name="Text Placeholder 23"/>
          <p:cNvSpPr>
            <a:spLocks noGrp="1"/>
          </p:cNvSpPr>
          <p:nvPr>
            <p:ph type="body" sz="quarter" idx="22" hasCustomPrompt="1"/>
          </p:nvPr>
        </p:nvSpPr>
        <p:spPr>
          <a:xfrm>
            <a:off x="6121565" y="767883"/>
            <a:ext cx="5579898" cy="857158"/>
          </a:xfrm>
          <a:noFill/>
        </p:spPr>
        <p:txBody>
          <a:bodyPr anchor="t">
            <a:normAutofit/>
          </a:bodyPr>
          <a:lstStyle>
            <a:lvl1pPr marL="0" indent="0" algn="l">
              <a:buNone/>
              <a:defRPr sz="3600" i="0">
                <a:solidFill>
                  <a:srgbClr val="EA1D76"/>
                </a:solidFill>
                <a:latin typeface="+mn-lt"/>
              </a:defRPr>
            </a:lvl1pPr>
          </a:lstStyle>
          <a:p>
            <a:pPr lvl="0"/>
            <a:r>
              <a:rPr lang="en-US" dirty="0"/>
              <a:t>TITLE</a:t>
            </a:r>
          </a:p>
        </p:txBody>
      </p:sp>
      <p:sp>
        <p:nvSpPr>
          <p:cNvPr id="34"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35" name="Picture 34"/>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Plain Quote Slide - BLUE">
    <p:spTree>
      <p:nvGrpSpPr>
        <p:cNvPr id="1" name=""/>
        <p:cNvGrpSpPr/>
        <p:nvPr/>
      </p:nvGrpSpPr>
      <p:grpSpPr>
        <a:xfrm>
          <a:off x="0" y="0"/>
          <a:ext cx="0" cy="0"/>
          <a:chOff x="0" y="0"/>
          <a:chExt cx="0" cy="0"/>
        </a:xfrm>
      </p:grpSpPr>
      <p:sp>
        <p:nvSpPr>
          <p:cNvPr id="33" name="Text Placeholder 23"/>
          <p:cNvSpPr>
            <a:spLocks noGrp="1"/>
          </p:cNvSpPr>
          <p:nvPr>
            <p:ph type="body" sz="quarter" idx="22" hasCustomPrompt="1"/>
          </p:nvPr>
        </p:nvSpPr>
        <p:spPr>
          <a:xfrm>
            <a:off x="0" y="2119361"/>
            <a:ext cx="12192000" cy="3995690"/>
          </a:xfrm>
        </p:spPr>
        <p:txBody>
          <a:bodyPr anchor="ctr">
            <a:normAutofit/>
          </a:bodyPr>
          <a:lstStyle>
            <a:lvl1pPr marL="0" indent="0" algn="ctr">
              <a:buNone/>
              <a:defRPr sz="3000" i="1" baseline="0">
                <a:solidFill>
                  <a:srgbClr val="6D6E6C"/>
                </a:solidFill>
                <a:latin typeface="+mn-lt"/>
              </a:defRPr>
            </a:lvl1pPr>
          </a:lstStyle>
          <a:p>
            <a:pPr lvl="0"/>
            <a:r>
              <a:rPr lang="en-US" dirty="0"/>
              <a:t>Quote Here</a:t>
            </a:r>
          </a:p>
        </p:txBody>
      </p:sp>
      <p:cxnSp>
        <p:nvCxnSpPr>
          <p:cNvPr id="3" name="Straight Connector 2"/>
          <p:cNvCxnSpPr/>
          <p:nvPr userDrawn="1"/>
        </p:nvCxnSpPr>
        <p:spPr>
          <a:xfrm flipV="1">
            <a:off x="6099983" y="-14288"/>
            <a:ext cx="0" cy="1008418"/>
          </a:xfrm>
          <a:prstGeom prst="line">
            <a:avLst/>
          </a:prstGeom>
          <a:ln>
            <a:solidFill>
              <a:srgbClr val="6D6E6C"/>
            </a:solidFill>
          </a:ln>
        </p:spPr>
        <p:style>
          <a:lnRef idx="1">
            <a:schemeClr val="accent1"/>
          </a:lnRef>
          <a:fillRef idx="0">
            <a:schemeClr val="accent1"/>
          </a:fillRef>
          <a:effectRef idx="0">
            <a:schemeClr val="accent1"/>
          </a:effectRef>
          <a:fontRef idx="minor">
            <a:schemeClr val="tx1"/>
          </a:fontRef>
        </p:style>
      </p:cxnSp>
      <p:sp>
        <p:nvSpPr>
          <p:cNvPr id="27" name="Oval 26"/>
          <p:cNvSpPr/>
          <p:nvPr userDrawn="1"/>
        </p:nvSpPr>
        <p:spPr>
          <a:xfrm>
            <a:off x="5570770" y="994130"/>
            <a:ext cx="1115575" cy="1045025"/>
          </a:xfrm>
          <a:prstGeom prst="ellipse">
            <a:avLst/>
          </a:prstGeom>
          <a:solidFill>
            <a:srgbClr val="16A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 Placeholder 23"/>
          <p:cNvSpPr>
            <a:spLocks noGrp="1"/>
          </p:cNvSpPr>
          <p:nvPr>
            <p:ph type="body" sz="quarter" idx="14" hasCustomPrompt="1"/>
          </p:nvPr>
        </p:nvSpPr>
        <p:spPr>
          <a:xfrm>
            <a:off x="5775656" y="1074336"/>
            <a:ext cx="785328" cy="964819"/>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4" name="テキスト プレースホルダー 36"/>
          <p:cNvSpPr txBox="1">
            <a:spLocks/>
          </p:cNvSpPr>
          <p:nvPr userDrawn="1"/>
        </p:nvSpPr>
        <p:spPr bwMode="auto">
          <a:xfrm>
            <a:off x="421069" y="6295394"/>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ct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38" name="Picture 37"/>
          <p:cNvPicPr>
            <a:picLocks noChangeAspect="1"/>
          </p:cNvPicPr>
          <p:nvPr userDrawn="1"/>
        </p:nvPicPr>
        <p:blipFill>
          <a:blip r:embed="rId2">
            <a:extLst>
              <a:ext uri="{28A0092B-C50C-407E-A947-70E740481C1C}">
                <a14:useLocalDpi xmlns:a14="http://schemas.microsoft.com/office/drawing/2010/main" val="0"/>
              </a:ext>
            </a:extLst>
          </a:blip>
          <a:srcRect l="47950"/>
          <a:stretch>
            <a:fillRect/>
          </a:stretch>
        </p:blipFill>
        <p:spPr>
          <a:xfrm rot="14769484">
            <a:off x="5881447" y="6408693"/>
            <a:ext cx="437024" cy="837352"/>
          </a:xfrm>
          <a:custGeom>
            <a:avLst/>
            <a:gdLst>
              <a:gd name="connsiteX0" fmla="*/ 437024 w 437024"/>
              <a:gd name="connsiteY0" fmla="*/ 837352 h 837352"/>
              <a:gd name="connsiteX1" fmla="*/ 0 w 437024"/>
              <a:gd name="connsiteY1" fmla="*/ 837352 h 837352"/>
              <a:gd name="connsiteX2" fmla="*/ 370048 w 437024"/>
              <a:gd name="connsiteY2" fmla="*/ 0 h 837352"/>
              <a:gd name="connsiteX3" fmla="*/ 437024 w 437024"/>
              <a:gd name="connsiteY3" fmla="*/ 0 h 837352"/>
            </a:gdLst>
            <a:ahLst/>
            <a:cxnLst>
              <a:cxn ang="0">
                <a:pos x="connsiteX0" y="connsiteY0"/>
              </a:cxn>
              <a:cxn ang="0">
                <a:pos x="connsiteX1" y="connsiteY1"/>
              </a:cxn>
              <a:cxn ang="0">
                <a:pos x="connsiteX2" y="connsiteY2"/>
              </a:cxn>
              <a:cxn ang="0">
                <a:pos x="connsiteX3" y="connsiteY3"/>
              </a:cxn>
            </a:cxnLst>
            <a:rect l="l" t="t" r="r" b="b"/>
            <a:pathLst>
              <a:path w="437024" h="837352">
                <a:moveTo>
                  <a:pt x="437024" y="837352"/>
                </a:moveTo>
                <a:lnTo>
                  <a:pt x="0" y="837352"/>
                </a:lnTo>
                <a:lnTo>
                  <a:pt x="370048" y="0"/>
                </a:lnTo>
                <a:lnTo>
                  <a:pt x="437024" y="0"/>
                </a:lnTo>
                <a:close/>
              </a:path>
            </a:pathLst>
          </a:custGeom>
        </p:spPr>
      </p:pic>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Plain Quote Slide - GREEN">
    <p:spTree>
      <p:nvGrpSpPr>
        <p:cNvPr id="1" name=""/>
        <p:cNvGrpSpPr/>
        <p:nvPr/>
      </p:nvGrpSpPr>
      <p:grpSpPr>
        <a:xfrm>
          <a:off x="0" y="0"/>
          <a:ext cx="0" cy="0"/>
          <a:chOff x="0" y="0"/>
          <a:chExt cx="0" cy="0"/>
        </a:xfrm>
      </p:grpSpPr>
      <p:cxnSp>
        <p:nvCxnSpPr>
          <p:cNvPr id="18" name="Straight Connector 17"/>
          <p:cNvCxnSpPr/>
          <p:nvPr userDrawn="1"/>
        </p:nvCxnSpPr>
        <p:spPr>
          <a:xfrm flipV="1">
            <a:off x="6099983" y="-14288"/>
            <a:ext cx="0" cy="1008418"/>
          </a:xfrm>
          <a:prstGeom prst="line">
            <a:avLst/>
          </a:prstGeom>
          <a:ln>
            <a:solidFill>
              <a:srgbClr val="6D6E6C"/>
            </a:solidFill>
          </a:ln>
        </p:spPr>
        <p:style>
          <a:lnRef idx="1">
            <a:schemeClr val="accent1"/>
          </a:lnRef>
          <a:fillRef idx="0">
            <a:schemeClr val="accent1"/>
          </a:fillRef>
          <a:effectRef idx="0">
            <a:schemeClr val="accent1"/>
          </a:effectRef>
          <a:fontRef idx="minor">
            <a:schemeClr val="tx1"/>
          </a:fontRef>
        </p:style>
      </p:cxnSp>
      <p:sp>
        <p:nvSpPr>
          <p:cNvPr id="27" name="Oval 26"/>
          <p:cNvSpPr/>
          <p:nvPr userDrawn="1"/>
        </p:nvSpPr>
        <p:spPr>
          <a:xfrm>
            <a:off x="5570770" y="994130"/>
            <a:ext cx="1115575" cy="1045025"/>
          </a:xfrm>
          <a:prstGeom prst="ellipse">
            <a:avLst/>
          </a:prstGeom>
          <a:solidFill>
            <a:srgbClr val="B6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 Placeholder 23"/>
          <p:cNvSpPr>
            <a:spLocks noGrp="1"/>
          </p:cNvSpPr>
          <p:nvPr>
            <p:ph type="body" sz="quarter" idx="14" hasCustomPrompt="1"/>
          </p:nvPr>
        </p:nvSpPr>
        <p:spPr>
          <a:xfrm>
            <a:off x="5775656" y="1074336"/>
            <a:ext cx="785328" cy="964819"/>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4" name="Text Placeholder 23"/>
          <p:cNvSpPr>
            <a:spLocks noGrp="1"/>
          </p:cNvSpPr>
          <p:nvPr>
            <p:ph type="body" sz="quarter" idx="22" hasCustomPrompt="1"/>
          </p:nvPr>
        </p:nvSpPr>
        <p:spPr>
          <a:xfrm>
            <a:off x="0" y="2119361"/>
            <a:ext cx="12192000" cy="3995690"/>
          </a:xfrm>
        </p:spPr>
        <p:txBody>
          <a:bodyPr anchor="ctr">
            <a:normAutofit/>
          </a:bodyPr>
          <a:lstStyle>
            <a:lvl1pPr marL="0" indent="0" algn="ctr">
              <a:buNone/>
              <a:defRPr sz="3000" i="1" baseline="0">
                <a:solidFill>
                  <a:srgbClr val="6D6E6C"/>
                </a:solidFill>
                <a:latin typeface="+mn-lt"/>
              </a:defRPr>
            </a:lvl1pPr>
          </a:lstStyle>
          <a:p>
            <a:pPr lvl="0"/>
            <a:r>
              <a:rPr lang="en-US" dirty="0"/>
              <a:t>Quote Here</a:t>
            </a:r>
          </a:p>
        </p:txBody>
      </p:sp>
      <p:sp>
        <p:nvSpPr>
          <p:cNvPr id="35" name="テキスト プレースホルダー 36"/>
          <p:cNvSpPr txBox="1">
            <a:spLocks/>
          </p:cNvSpPr>
          <p:nvPr userDrawn="1"/>
        </p:nvSpPr>
        <p:spPr bwMode="auto">
          <a:xfrm>
            <a:off x="421069" y="6295394"/>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ct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36" name="Picture 35"/>
          <p:cNvPicPr>
            <a:picLocks noChangeAspect="1"/>
          </p:cNvPicPr>
          <p:nvPr userDrawn="1"/>
        </p:nvPicPr>
        <p:blipFill>
          <a:blip r:embed="rId2">
            <a:extLst>
              <a:ext uri="{28A0092B-C50C-407E-A947-70E740481C1C}">
                <a14:useLocalDpi xmlns:a14="http://schemas.microsoft.com/office/drawing/2010/main" val="0"/>
              </a:ext>
            </a:extLst>
          </a:blip>
          <a:srcRect l="47950"/>
          <a:stretch>
            <a:fillRect/>
          </a:stretch>
        </p:blipFill>
        <p:spPr>
          <a:xfrm rot="14769484">
            <a:off x="5881447" y="6408693"/>
            <a:ext cx="437024" cy="837352"/>
          </a:xfrm>
          <a:custGeom>
            <a:avLst/>
            <a:gdLst>
              <a:gd name="connsiteX0" fmla="*/ 437024 w 437024"/>
              <a:gd name="connsiteY0" fmla="*/ 837352 h 837352"/>
              <a:gd name="connsiteX1" fmla="*/ 0 w 437024"/>
              <a:gd name="connsiteY1" fmla="*/ 837352 h 837352"/>
              <a:gd name="connsiteX2" fmla="*/ 370048 w 437024"/>
              <a:gd name="connsiteY2" fmla="*/ 0 h 837352"/>
              <a:gd name="connsiteX3" fmla="*/ 437024 w 437024"/>
              <a:gd name="connsiteY3" fmla="*/ 0 h 837352"/>
            </a:gdLst>
            <a:ahLst/>
            <a:cxnLst>
              <a:cxn ang="0">
                <a:pos x="connsiteX0" y="connsiteY0"/>
              </a:cxn>
              <a:cxn ang="0">
                <a:pos x="connsiteX1" y="connsiteY1"/>
              </a:cxn>
              <a:cxn ang="0">
                <a:pos x="connsiteX2" y="connsiteY2"/>
              </a:cxn>
              <a:cxn ang="0">
                <a:pos x="connsiteX3" y="connsiteY3"/>
              </a:cxn>
            </a:cxnLst>
            <a:rect l="l" t="t" r="r" b="b"/>
            <a:pathLst>
              <a:path w="437024" h="837352">
                <a:moveTo>
                  <a:pt x="437024" y="837352"/>
                </a:moveTo>
                <a:lnTo>
                  <a:pt x="0" y="837352"/>
                </a:lnTo>
                <a:lnTo>
                  <a:pt x="370048" y="0"/>
                </a:lnTo>
                <a:lnTo>
                  <a:pt x="437024" y="0"/>
                </a:lnTo>
                <a:close/>
              </a:path>
            </a:pathLst>
          </a:custGeom>
        </p:spPr>
      </p:pic>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Plain Quote Slide - ORANGE">
    <p:spTree>
      <p:nvGrpSpPr>
        <p:cNvPr id="1" name=""/>
        <p:cNvGrpSpPr/>
        <p:nvPr/>
      </p:nvGrpSpPr>
      <p:grpSpPr>
        <a:xfrm>
          <a:off x="0" y="0"/>
          <a:ext cx="0" cy="0"/>
          <a:chOff x="0" y="0"/>
          <a:chExt cx="0" cy="0"/>
        </a:xfrm>
      </p:grpSpPr>
      <p:cxnSp>
        <p:nvCxnSpPr>
          <p:cNvPr id="15" name="Straight Connector 14"/>
          <p:cNvCxnSpPr/>
          <p:nvPr userDrawn="1"/>
        </p:nvCxnSpPr>
        <p:spPr>
          <a:xfrm flipV="1">
            <a:off x="6099983" y="-14288"/>
            <a:ext cx="0" cy="1008418"/>
          </a:xfrm>
          <a:prstGeom prst="line">
            <a:avLst/>
          </a:prstGeom>
          <a:ln>
            <a:solidFill>
              <a:srgbClr val="6D6E6C"/>
            </a:solidFill>
          </a:ln>
        </p:spPr>
        <p:style>
          <a:lnRef idx="1">
            <a:schemeClr val="accent1"/>
          </a:lnRef>
          <a:fillRef idx="0">
            <a:schemeClr val="accent1"/>
          </a:fillRef>
          <a:effectRef idx="0">
            <a:schemeClr val="accent1"/>
          </a:effectRef>
          <a:fontRef idx="minor">
            <a:schemeClr val="tx1"/>
          </a:fontRef>
        </p:style>
      </p:cxnSp>
      <p:sp>
        <p:nvSpPr>
          <p:cNvPr id="16" name="Oval 15"/>
          <p:cNvSpPr/>
          <p:nvPr userDrawn="1"/>
        </p:nvSpPr>
        <p:spPr>
          <a:xfrm>
            <a:off x="5570770" y="994130"/>
            <a:ext cx="1115575" cy="1045025"/>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 Placeholder 23"/>
          <p:cNvSpPr>
            <a:spLocks noGrp="1"/>
          </p:cNvSpPr>
          <p:nvPr>
            <p:ph type="body" sz="quarter" idx="14" hasCustomPrompt="1"/>
          </p:nvPr>
        </p:nvSpPr>
        <p:spPr>
          <a:xfrm>
            <a:off x="5775656" y="1074336"/>
            <a:ext cx="785328" cy="964819"/>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18" name="Text Placeholder 23"/>
          <p:cNvSpPr>
            <a:spLocks noGrp="1"/>
          </p:cNvSpPr>
          <p:nvPr>
            <p:ph type="body" sz="quarter" idx="22" hasCustomPrompt="1"/>
          </p:nvPr>
        </p:nvSpPr>
        <p:spPr>
          <a:xfrm>
            <a:off x="0" y="2119361"/>
            <a:ext cx="12192000" cy="3995690"/>
          </a:xfrm>
        </p:spPr>
        <p:txBody>
          <a:bodyPr anchor="ctr">
            <a:normAutofit/>
          </a:bodyPr>
          <a:lstStyle>
            <a:lvl1pPr marL="0" indent="0" algn="ctr">
              <a:buNone/>
              <a:defRPr sz="3000" i="1" baseline="0">
                <a:solidFill>
                  <a:srgbClr val="6D6E6C"/>
                </a:solidFill>
                <a:latin typeface="+mn-lt"/>
              </a:defRPr>
            </a:lvl1pPr>
          </a:lstStyle>
          <a:p>
            <a:pPr lvl="0"/>
            <a:r>
              <a:rPr lang="en-US" dirty="0"/>
              <a:t>Quote Here</a:t>
            </a:r>
          </a:p>
        </p:txBody>
      </p:sp>
      <p:sp>
        <p:nvSpPr>
          <p:cNvPr id="19" name="テキスト プレースホルダー 36"/>
          <p:cNvSpPr txBox="1">
            <a:spLocks/>
          </p:cNvSpPr>
          <p:nvPr userDrawn="1"/>
        </p:nvSpPr>
        <p:spPr bwMode="auto">
          <a:xfrm>
            <a:off x="421069" y="6295394"/>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ct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21" name="Picture 20"/>
          <p:cNvPicPr>
            <a:picLocks noChangeAspect="1"/>
          </p:cNvPicPr>
          <p:nvPr userDrawn="1"/>
        </p:nvPicPr>
        <p:blipFill>
          <a:blip r:embed="rId2">
            <a:extLst>
              <a:ext uri="{28A0092B-C50C-407E-A947-70E740481C1C}">
                <a14:useLocalDpi xmlns:a14="http://schemas.microsoft.com/office/drawing/2010/main" val="0"/>
              </a:ext>
            </a:extLst>
          </a:blip>
          <a:srcRect l="47950"/>
          <a:stretch>
            <a:fillRect/>
          </a:stretch>
        </p:blipFill>
        <p:spPr>
          <a:xfrm rot="14769484">
            <a:off x="5881447" y="6408693"/>
            <a:ext cx="437024" cy="837352"/>
          </a:xfrm>
          <a:custGeom>
            <a:avLst/>
            <a:gdLst>
              <a:gd name="connsiteX0" fmla="*/ 437024 w 437024"/>
              <a:gd name="connsiteY0" fmla="*/ 837352 h 837352"/>
              <a:gd name="connsiteX1" fmla="*/ 0 w 437024"/>
              <a:gd name="connsiteY1" fmla="*/ 837352 h 837352"/>
              <a:gd name="connsiteX2" fmla="*/ 370048 w 437024"/>
              <a:gd name="connsiteY2" fmla="*/ 0 h 837352"/>
              <a:gd name="connsiteX3" fmla="*/ 437024 w 437024"/>
              <a:gd name="connsiteY3" fmla="*/ 0 h 837352"/>
            </a:gdLst>
            <a:ahLst/>
            <a:cxnLst>
              <a:cxn ang="0">
                <a:pos x="connsiteX0" y="connsiteY0"/>
              </a:cxn>
              <a:cxn ang="0">
                <a:pos x="connsiteX1" y="connsiteY1"/>
              </a:cxn>
              <a:cxn ang="0">
                <a:pos x="connsiteX2" y="connsiteY2"/>
              </a:cxn>
              <a:cxn ang="0">
                <a:pos x="connsiteX3" y="connsiteY3"/>
              </a:cxn>
            </a:cxnLst>
            <a:rect l="l" t="t" r="r" b="b"/>
            <a:pathLst>
              <a:path w="437024" h="837352">
                <a:moveTo>
                  <a:pt x="437024" y="837352"/>
                </a:moveTo>
                <a:lnTo>
                  <a:pt x="0" y="837352"/>
                </a:lnTo>
                <a:lnTo>
                  <a:pt x="370048" y="0"/>
                </a:lnTo>
                <a:lnTo>
                  <a:pt x="437024" y="0"/>
                </a:lnTo>
                <a:close/>
              </a:path>
            </a:pathLst>
          </a:custGeom>
        </p:spPr>
      </p:pic>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Plain Quote Slide - PINK">
    <p:spTree>
      <p:nvGrpSpPr>
        <p:cNvPr id="1" name=""/>
        <p:cNvGrpSpPr/>
        <p:nvPr/>
      </p:nvGrpSpPr>
      <p:grpSpPr>
        <a:xfrm>
          <a:off x="0" y="0"/>
          <a:ext cx="0" cy="0"/>
          <a:chOff x="0" y="0"/>
          <a:chExt cx="0" cy="0"/>
        </a:xfrm>
      </p:grpSpPr>
      <p:cxnSp>
        <p:nvCxnSpPr>
          <p:cNvPr id="17" name="Straight Connector 16"/>
          <p:cNvCxnSpPr/>
          <p:nvPr userDrawn="1"/>
        </p:nvCxnSpPr>
        <p:spPr>
          <a:xfrm flipV="1">
            <a:off x="6099983" y="-14288"/>
            <a:ext cx="0" cy="1008418"/>
          </a:xfrm>
          <a:prstGeom prst="line">
            <a:avLst/>
          </a:prstGeom>
          <a:ln>
            <a:solidFill>
              <a:srgbClr val="6D6E6C"/>
            </a:solidFill>
          </a:ln>
        </p:spPr>
        <p:style>
          <a:lnRef idx="1">
            <a:schemeClr val="accent1"/>
          </a:lnRef>
          <a:fillRef idx="0">
            <a:schemeClr val="accent1"/>
          </a:fillRef>
          <a:effectRef idx="0">
            <a:schemeClr val="accent1"/>
          </a:effectRef>
          <a:fontRef idx="minor">
            <a:schemeClr val="tx1"/>
          </a:fontRef>
        </p:style>
      </p:cxnSp>
      <p:sp>
        <p:nvSpPr>
          <p:cNvPr id="18" name="Oval 17"/>
          <p:cNvSpPr/>
          <p:nvPr userDrawn="1"/>
        </p:nvSpPr>
        <p:spPr>
          <a:xfrm>
            <a:off x="5570770" y="994130"/>
            <a:ext cx="1115575" cy="1045025"/>
          </a:xfrm>
          <a:prstGeom prst="ellipse">
            <a:avLst/>
          </a:prstGeom>
          <a:solidFill>
            <a:srgbClr val="EA1D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23"/>
          <p:cNvSpPr>
            <a:spLocks noGrp="1"/>
          </p:cNvSpPr>
          <p:nvPr>
            <p:ph type="body" sz="quarter" idx="14" hasCustomPrompt="1"/>
          </p:nvPr>
        </p:nvSpPr>
        <p:spPr>
          <a:xfrm>
            <a:off x="5775656" y="1074336"/>
            <a:ext cx="785328" cy="964819"/>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21" name="Text Placeholder 23"/>
          <p:cNvSpPr>
            <a:spLocks noGrp="1"/>
          </p:cNvSpPr>
          <p:nvPr>
            <p:ph type="body" sz="quarter" idx="22" hasCustomPrompt="1"/>
          </p:nvPr>
        </p:nvSpPr>
        <p:spPr>
          <a:xfrm>
            <a:off x="0" y="2119361"/>
            <a:ext cx="12192000" cy="3995690"/>
          </a:xfrm>
        </p:spPr>
        <p:txBody>
          <a:bodyPr anchor="ctr">
            <a:normAutofit/>
          </a:bodyPr>
          <a:lstStyle>
            <a:lvl1pPr marL="0" indent="0" algn="ctr">
              <a:buNone/>
              <a:defRPr sz="3000" i="1" baseline="0">
                <a:solidFill>
                  <a:srgbClr val="6D6E6C"/>
                </a:solidFill>
                <a:latin typeface="+mn-lt"/>
              </a:defRPr>
            </a:lvl1pPr>
          </a:lstStyle>
          <a:p>
            <a:pPr lvl="0"/>
            <a:r>
              <a:rPr lang="en-US" dirty="0"/>
              <a:t>Quote Here</a:t>
            </a:r>
          </a:p>
        </p:txBody>
      </p:sp>
      <p:sp>
        <p:nvSpPr>
          <p:cNvPr id="22" name="テキスト プレースホルダー 36"/>
          <p:cNvSpPr txBox="1">
            <a:spLocks/>
          </p:cNvSpPr>
          <p:nvPr userDrawn="1"/>
        </p:nvSpPr>
        <p:spPr bwMode="auto">
          <a:xfrm>
            <a:off x="421069" y="6295394"/>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ct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23" name="Picture 22"/>
          <p:cNvPicPr>
            <a:picLocks noChangeAspect="1"/>
          </p:cNvPicPr>
          <p:nvPr userDrawn="1"/>
        </p:nvPicPr>
        <p:blipFill>
          <a:blip r:embed="rId2">
            <a:extLst>
              <a:ext uri="{28A0092B-C50C-407E-A947-70E740481C1C}">
                <a14:useLocalDpi xmlns:a14="http://schemas.microsoft.com/office/drawing/2010/main" val="0"/>
              </a:ext>
            </a:extLst>
          </a:blip>
          <a:srcRect l="47950"/>
          <a:stretch>
            <a:fillRect/>
          </a:stretch>
        </p:blipFill>
        <p:spPr>
          <a:xfrm rot="14769484">
            <a:off x="5881447" y="6408693"/>
            <a:ext cx="437024" cy="837352"/>
          </a:xfrm>
          <a:custGeom>
            <a:avLst/>
            <a:gdLst>
              <a:gd name="connsiteX0" fmla="*/ 437024 w 437024"/>
              <a:gd name="connsiteY0" fmla="*/ 837352 h 837352"/>
              <a:gd name="connsiteX1" fmla="*/ 0 w 437024"/>
              <a:gd name="connsiteY1" fmla="*/ 837352 h 837352"/>
              <a:gd name="connsiteX2" fmla="*/ 370048 w 437024"/>
              <a:gd name="connsiteY2" fmla="*/ 0 h 837352"/>
              <a:gd name="connsiteX3" fmla="*/ 437024 w 437024"/>
              <a:gd name="connsiteY3" fmla="*/ 0 h 837352"/>
            </a:gdLst>
            <a:ahLst/>
            <a:cxnLst>
              <a:cxn ang="0">
                <a:pos x="connsiteX0" y="connsiteY0"/>
              </a:cxn>
              <a:cxn ang="0">
                <a:pos x="connsiteX1" y="connsiteY1"/>
              </a:cxn>
              <a:cxn ang="0">
                <a:pos x="connsiteX2" y="connsiteY2"/>
              </a:cxn>
              <a:cxn ang="0">
                <a:pos x="connsiteX3" y="connsiteY3"/>
              </a:cxn>
            </a:cxnLst>
            <a:rect l="l" t="t" r="r" b="b"/>
            <a:pathLst>
              <a:path w="437024" h="837352">
                <a:moveTo>
                  <a:pt x="437024" y="837352"/>
                </a:moveTo>
                <a:lnTo>
                  <a:pt x="0" y="837352"/>
                </a:lnTo>
                <a:lnTo>
                  <a:pt x="370048" y="0"/>
                </a:lnTo>
                <a:lnTo>
                  <a:pt x="437024" y="0"/>
                </a:lnTo>
                <a:close/>
              </a:path>
            </a:pathLst>
          </a:custGeom>
        </p:spPr>
      </p:pic>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Quote slide - BLUE">
    <p:spTree>
      <p:nvGrpSpPr>
        <p:cNvPr id="1" name=""/>
        <p:cNvGrpSpPr/>
        <p:nvPr/>
      </p:nvGrpSpPr>
      <p:grpSpPr>
        <a:xfrm>
          <a:off x="0" y="0"/>
          <a:ext cx="0" cy="0"/>
          <a:chOff x="0" y="0"/>
          <a:chExt cx="0" cy="0"/>
        </a:xfrm>
      </p:grpSpPr>
      <p:sp>
        <p:nvSpPr>
          <p:cNvPr id="28" name="Arc 27"/>
          <p:cNvSpPr/>
          <p:nvPr userDrawn="1"/>
        </p:nvSpPr>
        <p:spPr>
          <a:xfrm rot="11814902" flipH="1">
            <a:off x="-812362" y="-1784731"/>
            <a:ext cx="9239667" cy="9239667"/>
          </a:xfrm>
          <a:prstGeom prst="arc">
            <a:avLst>
              <a:gd name="adj1" fmla="val 18971973"/>
              <a:gd name="adj2" fmla="val 323598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9" name="Freeform 28"/>
          <p:cNvSpPr/>
          <p:nvPr userDrawn="1"/>
        </p:nvSpPr>
        <p:spPr>
          <a:xfrm>
            <a:off x="1" y="-2"/>
            <a:ext cx="7807920" cy="6858002"/>
          </a:xfrm>
          <a:custGeom>
            <a:avLst/>
            <a:gdLst>
              <a:gd name="connsiteX0" fmla="*/ 0 w 7807920"/>
              <a:gd name="connsiteY0" fmla="*/ 0 h 6858002"/>
              <a:gd name="connsiteX1" fmla="*/ 6538515 w 7807920"/>
              <a:gd name="connsiteY1" fmla="*/ 0 h 6858002"/>
              <a:gd name="connsiteX2" fmla="*/ 6572007 w 7807920"/>
              <a:gd name="connsiteY2" fmla="*/ 35129 h 6858002"/>
              <a:gd name="connsiteX3" fmla="*/ 7807920 w 7807920"/>
              <a:gd name="connsiteY3" fmla="*/ 3233967 h 6858002"/>
              <a:gd name="connsiteX4" fmla="*/ 6249254 w 7807920"/>
              <a:gd name="connsiteY4" fmla="*/ 6755559 h 6858002"/>
              <a:gd name="connsiteX5" fmla="*/ 6130989 w 7807920"/>
              <a:gd name="connsiteY5" fmla="*/ 6858002 h 6858002"/>
              <a:gd name="connsiteX6" fmla="*/ 0 w 7807920"/>
              <a:gd name="connsiteY6" fmla="*/ 6858002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07920" h="6858002">
                <a:moveTo>
                  <a:pt x="0" y="0"/>
                </a:moveTo>
                <a:lnTo>
                  <a:pt x="6538515" y="0"/>
                </a:lnTo>
                <a:lnTo>
                  <a:pt x="6572007" y="35129"/>
                </a:lnTo>
                <a:cubicBezTo>
                  <a:pt x="7339900" y="880001"/>
                  <a:pt x="7807920" y="2002328"/>
                  <a:pt x="7807920" y="3233967"/>
                </a:cubicBezTo>
                <a:cubicBezTo>
                  <a:pt x="7807920" y="4629825"/>
                  <a:pt x="7206775" y="5885278"/>
                  <a:pt x="6249254" y="6755559"/>
                </a:cubicBezTo>
                <a:lnTo>
                  <a:pt x="6130989" y="6858002"/>
                </a:lnTo>
                <a:lnTo>
                  <a:pt x="0" y="6858002"/>
                </a:lnTo>
                <a:close/>
              </a:path>
            </a:pathLst>
          </a:custGeom>
          <a:solidFill>
            <a:srgbClr val="16A8D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 name="Freeform 29"/>
          <p:cNvSpPr/>
          <p:nvPr userDrawn="1"/>
        </p:nvSpPr>
        <p:spPr>
          <a:xfrm>
            <a:off x="5889556" y="-8419"/>
            <a:ext cx="2204886" cy="1696808"/>
          </a:xfrm>
          <a:custGeom>
            <a:avLst/>
            <a:gdLst>
              <a:gd name="connsiteX0" fmla="*/ 174902 w 2204886"/>
              <a:gd name="connsiteY0" fmla="*/ 0 h 1696808"/>
              <a:gd name="connsiteX1" fmla="*/ 2029985 w 2204886"/>
              <a:gd name="connsiteY1" fmla="*/ 0 h 1696808"/>
              <a:gd name="connsiteX2" fmla="*/ 2071827 w 2204886"/>
              <a:gd name="connsiteY2" fmla="*/ 68875 h 1696808"/>
              <a:gd name="connsiteX3" fmla="*/ 2204886 w 2204886"/>
              <a:gd name="connsiteY3" fmla="*/ 594365 h 1696808"/>
              <a:gd name="connsiteX4" fmla="*/ 1102443 w 2204886"/>
              <a:gd name="connsiteY4" fmla="*/ 1696808 h 1696808"/>
              <a:gd name="connsiteX5" fmla="*/ 0 w 2204886"/>
              <a:gd name="connsiteY5" fmla="*/ 594365 h 1696808"/>
              <a:gd name="connsiteX6" fmla="*/ 133059 w 2204886"/>
              <a:gd name="connsiteY6" fmla="*/ 68875 h 1696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04886" h="1696808">
                <a:moveTo>
                  <a:pt x="174902" y="0"/>
                </a:moveTo>
                <a:lnTo>
                  <a:pt x="2029985" y="0"/>
                </a:lnTo>
                <a:lnTo>
                  <a:pt x="2071827" y="68875"/>
                </a:lnTo>
                <a:cubicBezTo>
                  <a:pt x="2156685" y="225084"/>
                  <a:pt x="2204886" y="404096"/>
                  <a:pt x="2204886" y="594365"/>
                </a:cubicBezTo>
                <a:cubicBezTo>
                  <a:pt x="2204886" y="1203227"/>
                  <a:pt x="1711305" y="1696808"/>
                  <a:pt x="1102443" y="1696808"/>
                </a:cubicBezTo>
                <a:cubicBezTo>
                  <a:pt x="493581" y="1696808"/>
                  <a:pt x="0" y="1203227"/>
                  <a:pt x="0" y="594365"/>
                </a:cubicBezTo>
                <a:cubicBezTo>
                  <a:pt x="0" y="404096"/>
                  <a:pt x="48202" y="225084"/>
                  <a:pt x="133059" y="68875"/>
                </a:cubicBezTo>
                <a:close/>
              </a:path>
            </a:pathLst>
          </a:cu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Oval 30"/>
          <p:cNvSpPr/>
          <p:nvPr userDrawn="1"/>
        </p:nvSpPr>
        <p:spPr>
          <a:xfrm>
            <a:off x="6426063" y="5260658"/>
            <a:ext cx="1236407" cy="1236407"/>
          </a:xfrm>
          <a:prstGeom prst="ellipse">
            <a:avLst/>
          </a:prstGeom>
          <a:solidFill>
            <a:srgbClr val="F38B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userDrawn="1"/>
        </p:nvSpPr>
        <p:spPr>
          <a:xfrm>
            <a:off x="7292531" y="1231820"/>
            <a:ext cx="739878" cy="739878"/>
          </a:xfrm>
          <a:prstGeom prst="ellipse">
            <a:avLst/>
          </a:prstGeom>
          <a:solidFill>
            <a:srgbClr val="B6BD00">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 Placeholder 23"/>
          <p:cNvSpPr>
            <a:spLocks noGrp="1"/>
          </p:cNvSpPr>
          <p:nvPr>
            <p:ph type="body" sz="quarter" idx="14" hasCustomPrompt="1"/>
          </p:nvPr>
        </p:nvSpPr>
        <p:spPr>
          <a:xfrm>
            <a:off x="5176366" y="4068800"/>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5" name="Text Placeholder 23"/>
          <p:cNvSpPr>
            <a:spLocks noGrp="1"/>
          </p:cNvSpPr>
          <p:nvPr>
            <p:ph type="body" sz="quarter" idx="15" hasCustomPrompt="1"/>
          </p:nvPr>
        </p:nvSpPr>
        <p:spPr>
          <a:xfrm>
            <a:off x="473106" y="1345908"/>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a:t>“</a:t>
            </a:r>
            <a:endParaRPr lang="en-US" dirty="0"/>
          </a:p>
        </p:txBody>
      </p:sp>
      <p:sp>
        <p:nvSpPr>
          <p:cNvPr id="36" name="Text Placeholder 23"/>
          <p:cNvSpPr>
            <a:spLocks noGrp="1"/>
          </p:cNvSpPr>
          <p:nvPr>
            <p:ph type="body" sz="quarter" idx="13" hasCustomPrompt="1"/>
          </p:nvPr>
        </p:nvSpPr>
        <p:spPr>
          <a:xfrm>
            <a:off x="505763" y="1991442"/>
            <a:ext cx="5423273" cy="2497338"/>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pic>
        <p:nvPicPr>
          <p:cNvPr id="39" name="Picture 38"/>
          <p:cNvPicPr>
            <a:picLocks noChangeAspect="1"/>
          </p:cNvPicPr>
          <p:nvPr userDrawn="1"/>
        </p:nvPicPr>
        <p:blipFill>
          <a:blip r:embed="rId2">
            <a:extLst>
              <a:ext uri="{28A0092B-C50C-407E-A947-70E740481C1C}">
                <a14:useLocalDpi xmlns:a14="http://schemas.microsoft.com/office/drawing/2010/main" val="0"/>
              </a:ext>
            </a:extLst>
          </a:blip>
          <a:srcRect b="76017"/>
          <a:stretch>
            <a:fillRect/>
          </a:stretch>
        </p:blipFill>
        <p:spPr>
          <a:xfrm>
            <a:off x="2085890" y="5306824"/>
            <a:ext cx="6467856" cy="1551177"/>
          </a:xfrm>
          <a:custGeom>
            <a:avLst/>
            <a:gdLst>
              <a:gd name="connsiteX0" fmla="*/ 0 w 6467856"/>
              <a:gd name="connsiteY0" fmla="*/ 0 h 1551177"/>
              <a:gd name="connsiteX1" fmla="*/ 6467856 w 6467856"/>
              <a:gd name="connsiteY1" fmla="*/ 0 h 1551177"/>
              <a:gd name="connsiteX2" fmla="*/ 6467856 w 6467856"/>
              <a:gd name="connsiteY2" fmla="*/ 1551177 h 1551177"/>
              <a:gd name="connsiteX3" fmla="*/ 0 w 6467856"/>
              <a:gd name="connsiteY3" fmla="*/ 1551177 h 1551177"/>
            </a:gdLst>
            <a:ahLst/>
            <a:cxnLst>
              <a:cxn ang="0">
                <a:pos x="connsiteX0" y="connsiteY0"/>
              </a:cxn>
              <a:cxn ang="0">
                <a:pos x="connsiteX1" y="connsiteY1"/>
              </a:cxn>
              <a:cxn ang="0">
                <a:pos x="connsiteX2" y="connsiteY2"/>
              </a:cxn>
              <a:cxn ang="0">
                <a:pos x="connsiteX3" y="connsiteY3"/>
              </a:cxn>
            </a:cxnLst>
            <a:rect l="l" t="t" r="r" b="b"/>
            <a:pathLst>
              <a:path w="6467856" h="1551177">
                <a:moveTo>
                  <a:pt x="0" y="0"/>
                </a:moveTo>
                <a:lnTo>
                  <a:pt x="6467856" y="0"/>
                </a:lnTo>
                <a:lnTo>
                  <a:pt x="6467856" y="1551177"/>
                </a:lnTo>
                <a:lnTo>
                  <a:pt x="0" y="1551177"/>
                </a:lnTo>
                <a:close/>
              </a:path>
            </a:pathLst>
          </a:custGeom>
        </p:spPr>
      </p:pic>
      <p:sp>
        <p:nvSpPr>
          <p:cNvPr id="40"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41" name="Picture 40"/>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Quote slide - GREEN">
    <p:spTree>
      <p:nvGrpSpPr>
        <p:cNvPr id="1" name=""/>
        <p:cNvGrpSpPr/>
        <p:nvPr/>
      </p:nvGrpSpPr>
      <p:grpSpPr>
        <a:xfrm>
          <a:off x="0" y="0"/>
          <a:ext cx="0" cy="0"/>
          <a:chOff x="0" y="0"/>
          <a:chExt cx="0" cy="0"/>
        </a:xfrm>
      </p:grpSpPr>
      <p:sp>
        <p:nvSpPr>
          <p:cNvPr id="27" name="Arc 26"/>
          <p:cNvSpPr/>
          <p:nvPr userDrawn="1"/>
        </p:nvSpPr>
        <p:spPr>
          <a:xfrm rot="11814902" flipH="1">
            <a:off x="-812362" y="-1784731"/>
            <a:ext cx="9239667" cy="9239667"/>
          </a:xfrm>
          <a:prstGeom prst="arc">
            <a:avLst>
              <a:gd name="adj1" fmla="val 18971973"/>
              <a:gd name="adj2" fmla="val 323598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 name="Freeform 27"/>
          <p:cNvSpPr/>
          <p:nvPr userDrawn="1"/>
        </p:nvSpPr>
        <p:spPr>
          <a:xfrm>
            <a:off x="1" y="-2"/>
            <a:ext cx="7807920" cy="6858002"/>
          </a:xfrm>
          <a:custGeom>
            <a:avLst/>
            <a:gdLst>
              <a:gd name="connsiteX0" fmla="*/ 0 w 7807920"/>
              <a:gd name="connsiteY0" fmla="*/ 0 h 6858002"/>
              <a:gd name="connsiteX1" fmla="*/ 6538515 w 7807920"/>
              <a:gd name="connsiteY1" fmla="*/ 0 h 6858002"/>
              <a:gd name="connsiteX2" fmla="*/ 6572007 w 7807920"/>
              <a:gd name="connsiteY2" fmla="*/ 35129 h 6858002"/>
              <a:gd name="connsiteX3" fmla="*/ 7807920 w 7807920"/>
              <a:gd name="connsiteY3" fmla="*/ 3233967 h 6858002"/>
              <a:gd name="connsiteX4" fmla="*/ 6249254 w 7807920"/>
              <a:gd name="connsiteY4" fmla="*/ 6755559 h 6858002"/>
              <a:gd name="connsiteX5" fmla="*/ 6130989 w 7807920"/>
              <a:gd name="connsiteY5" fmla="*/ 6858002 h 6858002"/>
              <a:gd name="connsiteX6" fmla="*/ 0 w 7807920"/>
              <a:gd name="connsiteY6" fmla="*/ 6858002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07920" h="6858002">
                <a:moveTo>
                  <a:pt x="0" y="0"/>
                </a:moveTo>
                <a:lnTo>
                  <a:pt x="6538515" y="0"/>
                </a:lnTo>
                <a:lnTo>
                  <a:pt x="6572007" y="35129"/>
                </a:lnTo>
                <a:cubicBezTo>
                  <a:pt x="7339900" y="880001"/>
                  <a:pt x="7807920" y="2002328"/>
                  <a:pt x="7807920" y="3233967"/>
                </a:cubicBezTo>
                <a:cubicBezTo>
                  <a:pt x="7807920" y="4629825"/>
                  <a:pt x="7206775" y="5885278"/>
                  <a:pt x="6249254" y="6755559"/>
                </a:cubicBezTo>
                <a:lnTo>
                  <a:pt x="6130989" y="6858002"/>
                </a:lnTo>
                <a:lnTo>
                  <a:pt x="0" y="6858002"/>
                </a:lnTo>
                <a:close/>
              </a:path>
            </a:pathLst>
          </a:custGeom>
          <a:solidFill>
            <a:srgbClr val="B6BD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Freeform 28"/>
          <p:cNvSpPr/>
          <p:nvPr userDrawn="1"/>
        </p:nvSpPr>
        <p:spPr>
          <a:xfrm>
            <a:off x="5889556" y="-8419"/>
            <a:ext cx="2204886" cy="1696808"/>
          </a:xfrm>
          <a:custGeom>
            <a:avLst/>
            <a:gdLst>
              <a:gd name="connsiteX0" fmla="*/ 174902 w 2204886"/>
              <a:gd name="connsiteY0" fmla="*/ 0 h 1696808"/>
              <a:gd name="connsiteX1" fmla="*/ 2029985 w 2204886"/>
              <a:gd name="connsiteY1" fmla="*/ 0 h 1696808"/>
              <a:gd name="connsiteX2" fmla="*/ 2071827 w 2204886"/>
              <a:gd name="connsiteY2" fmla="*/ 68875 h 1696808"/>
              <a:gd name="connsiteX3" fmla="*/ 2204886 w 2204886"/>
              <a:gd name="connsiteY3" fmla="*/ 594365 h 1696808"/>
              <a:gd name="connsiteX4" fmla="*/ 1102443 w 2204886"/>
              <a:gd name="connsiteY4" fmla="*/ 1696808 h 1696808"/>
              <a:gd name="connsiteX5" fmla="*/ 0 w 2204886"/>
              <a:gd name="connsiteY5" fmla="*/ 594365 h 1696808"/>
              <a:gd name="connsiteX6" fmla="*/ 133059 w 2204886"/>
              <a:gd name="connsiteY6" fmla="*/ 68875 h 1696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04886" h="1696808">
                <a:moveTo>
                  <a:pt x="174902" y="0"/>
                </a:moveTo>
                <a:lnTo>
                  <a:pt x="2029985" y="0"/>
                </a:lnTo>
                <a:lnTo>
                  <a:pt x="2071827" y="68875"/>
                </a:lnTo>
                <a:cubicBezTo>
                  <a:pt x="2156685" y="225084"/>
                  <a:pt x="2204886" y="404096"/>
                  <a:pt x="2204886" y="594365"/>
                </a:cubicBezTo>
                <a:cubicBezTo>
                  <a:pt x="2204886" y="1203227"/>
                  <a:pt x="1711305" y="1696808"/>
                  <a:pt x="1102443" y="1696808"/>
                </a:cubicBezTo>
                <a:cubicBezTo>
                  <a:pt x="493581" y="1696808"/>
                  <a:pt x="0" y="1203227"/>
                  <a:pt x="0" y="594365"/>
                </a:cubicBezTo>
                <a:cubicBezTo>
                  <a:pt x="0" y="404096"/>
                  <a:pt x="48202" y="225084"/>
                  <a:pt x="133059" y="68875"/>
                </a:cubicBezTo>
                <a:close/>
              </a:path>
            </a:pathLst>
          </a:cu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 name="Oval 29"/>
          <p:cNvSpPr/>
          <p:nvPr userDrawn="1"/>
        </p:nvSpPr>
        <p:spPr>
          <a:xfrm>
            <a:off x="6426063" y="5260658"/>
            <a:ext cx="1236407" cy="1236407"/>
          </a:xfrm>
          <a:prstGeom prst="ellipse">
            <a:avLst/>
          </a:prstGeom>
          <a:solidFill>
            <a:srgbClr val="F38B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userDrawn="1"/>
        </p:nvSpPr>
        <p:spPr>
          <a:xfrm>
            <a:off x="7292531" y="1231820"/>
            <a:ext cx="739878" cy="739878"/>
          </a:xfrm>
          <a:prstGeom prst="ellipse">
            <a:avLst/>
          </a:prstGeom>
          <a:solidFill>
            <a:srgbClr val="16A8D3">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 Placeholder 23"/>
          <p:cNvSpPr>
            <a:spLocks noGrp="1"/>
          </p:cNvSpPr>
          <p:nvPr>
            <p:ph type="body" sz="quarter" idx="14" hasCustomPrompt="1"/>
          </p:nvPr>
        </p:nvSpPr>
        <p:spPr>
          <a:xfrm>
            <a:off x="5176366" y="4068800"/>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3" name="Text Placeholder 23"/>
          <p:cNvSpPr>
            <a:spLocks noGrp="1"/>
          </p:cNvSpPr>
          <p:nvPr>
            <p:ph type="body" sz="quarter" idx="15" hasCustomPrompt="1"/>
          </p:nvPr>
        </p:nvSpPr>
        <p:spPr>
          <a:xfrm>
            <a:off x="473106" y="1345908"/>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a:t>“</a:t>
            </a:r>
            <a:endParaRPr lang="en-US" dirty="0"/>
          </a:p>
        </p:txBody>
      </p:sp>
      <p:sp>
        <p:nvSpPr>
          <p:cNvPr id="34" name="Text Placeholder 23"/>
          <p:cNvSpPr>
            <a:spLocks noGrp="1"/>
          </p:cNvSpPr>
          <p:nvPr>
            <p:ph type="body" sz="quarter" idx="13" hasCustomPrompt="1"/>
          </p:nvPr>
        </p:nvSpPr>
        <p:spPr>
          <a:xfrm>
            <a:off x="505763" y="1991442"/>
            <a:ext cx="5423273" cy="2497338"/>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pic>
        <p:nvPicPr>
          <p:cNvPr id="37" name="Picture 36"/>
          <p:cNvPicPr>
            <a:picLocks noChangeAspect="1"/>
          </p:cNvPicPr>
          <p:nvPr userDrawn="1"/>
        </p:nvPicPr>
        <p:blipFill>
          <a:blip r:embed="rId2">
            <a:extLst>
              <a:ext uri="{28A0092B-C50C-407E-A947-70E740481C1C}">
                <a14:useLocalDpi xmlns:a14="http://schemas.microsoft.com/office/drawing/2010/main" val="0"/>
              </a:ext>
            </a:extLst>
          </a:blip>
          <a:srcRect b="76017"/>
          <a:stretch>
            <a:fillRect/>
          </a:stretch>
        </p:blipFill>
        <p:spPr>
          <a:xfrm>
            <a:off x="2085890" y="5306824"/>
            <a:ext cx="6467856" cy="1551177"/>
          </a:xfrm>
          <a:custGeom>
            <a:avLst/>
            <a:gdLst>
              <a:gd name="connsiteX0" fmla="*/ 0 w 6467856"/>
              <a:gd name="connsiteY0" fmla="*/ 0 h 1551177"/>
              <a:gd name="connsiteX1" fmla="*/ 6467856 w 6467856"/>
              <a:gd name="connsiteY1" fmla="*/ 0 h 1551177"/>
              <a:gd name="connsiteX2" fmla="*/ 6467856 w 6467856"/>
              <a:gd name="connsiteY2" fmla="*/ 1551177 h 1551177"/>
              <a:gd name="connsiteX3" fmla="*/ 0 w 6467856"/>
              <a:gd name="connsiteY3" fmla="*/ 1551177 h 1551177"/>
            </a:gdLst>
            <a:ahLst/>
            <a:cxnLst>
              <a:cxn ang="0">
                <a:pos x="connsiteX0" y="connsiteY0"/>
              </a:cxn>
              <a:cxn ang="0">
                <a:pos x="connsiteX1" y="connsiteY1"/>
              </a:cxn>
              <a:cxn ang="0">
                <a:pos x="connsiteX2" y="connsiteY2"/>
              </a:cxn>
              <a:cxn ang="0">
                <a:pos x="connsiteX3" y="connsiteY3"/>
              </a:cxn>
            </a:cxnLst>
            <a:rect l="l" t="t" r="r" b="b"/>
            <a:pathLst>
              <a:path w="6467856" h="1551177">
                <a:moveTo>
                  <a:pt x="0" y="0"/>
                </a:moveTo>
                <a:lnTo>
                  <a:pt x="6467856" y="0"/>
                </a:lnTo>
                <a:lnTo>
                  <a:pt x="6467856" y="1551177"/>
                </a:lnTo>
                <a:lnTo>
                  <a:pt x="0" y="1551177"/>
                </a:lnTo>
                <a:close/>
              </a:path>
            </a:pathLst>
          </a:custGeom>
        </p:spPr>
      </p:pic>
      <p:sp>
        <p:nvSpPr>
          <p:cNvPr id="38"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39" name="Picture 38"/>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Quote slide - Orange">
    <p:spTree>
      <p:nvGrpSpPr>
        <p:cNvPr id="1" name=""/>
        <p:cNvGrpSpPr/>
        <p:nvPr/>
      </p:nvGrpSpPr>
      <p:grpSpPr>
        <a:xfrm>
          <a:off x="0" y="0"/>
          <a:ext cx="0" cy="0"/>
          <a:chOff x="0" y="0"/>
          <a:chExt cx="0" cy="0"/>
        </a:xfrm>
      </p:grpSpPr>
      <p:sp>
        <p:nvSpPr>
          <p:cNvPr id="33" name="Arc 32"/>
          <p:cNvSpPr/>
          <p:nvPr userDrawn="1"/>
        </p:nvSpPr>
        <p:spPr>
          <a:xfrm rot="11814902" flipH="1">
            <a:off x="-812362" y="-1784731"/>
            <a:ext cx="9239667" cy="9239667"/>
          </a:xfrm>
          <a:prstGeom prst="arc">
            <a:avLst>
              <a:gd name="adj1" fmla="val 18971973"/>
              <a:gd name="adj2" fmla="val 323598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2" name="Freeform 31"/>
          <p:cNvSpPr/>
          <p:nvPr userDrawn="1"/>
        </p:nvSpPr>
        <p:spPr>
          <a:xfrm>
            <a:off x="1" y="-2"/>
            <a:ext cx="7807920" cy="6858002"/>
          </a:xfrm>
          <a:custGeom>
            <a:avLst/>
            <a:gdLst>
              <a:gd name="connsiteX0" fmla="*/ 0 w 7807920"/>
              <a:gd name="connsiteY0" fmla="*/ 0 h 6858002"/>
              <a:gd name="connsiteX1" fmla="*/ 6538515 w 7807920"/>
              <a:gd name="connsiteY1" fmla="*/ 0 h 6858002"/>
              <a:gd name="connsiteX2" fmla="*/ 6572007 w 7807920"/>
              <a:gd name="connsiteY2" fmla="*/ 35129 h 6858002"/>
              <a:gd name="connsiteX3" fmla="*/ 7807920 w 7807920"/>
              <a:gd name="connsiteY3" fmla="*/ 3233967 h 6858002"/>
              <a:gd name="connsiteX4" fmla="*/ 6249254 w 7807920"/>
              <a:gd name="connsiteY4" fmla="*/ 6755559 h 6858002"/>
              <a:gd name="connsiteX5" fmla="*/ 6130989 w 7807920"/>
              <a:gd name="connsiteY5" fmla="*/ 6858002 h 6858002"/>
              <a:gd name="connsiteX6" fmla="*/ 0 w 7807920"/>
              <a:gd name="connsiteY6" fmla="*/ 6858002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07920" h="6858002">
                <a:moveTo>
                  <a:pt x="0" y="0"/>
                </a:moveTo>
                <a:lnTo>
                  <a:pt x="6538515" y="0"/>
                </a:lnTo>
                <a:lnTo>
                  <a:pt x="6572007" y="35129"/>
                </a:lnTo>
                <a:cubicBezTo>
                  <a:pt x="7339900" y="880001"/>
                  <a:pt x="7807920" y="2002328"/>
                  <a:pt x="7807920" y="3233967"/>
                </a:cubicBezTo>
                <a:cubicBezTo>
                  <a:pt x="7807920" y="4629825"/>
                  <a:pt x="7206775" y="5885278"/>
                  <a:pt x="6249254" y="6755559"/>
                </a:cubicBezTo>
                <a:lnTo>
                  <a:pt x="6130989" y="6858002"/>
                </a:lnTo>
                <a:lnTo>
                  <a:pt x="0" y="6858002"/>
                </a:lnTo>
                <a:close/>
              </a:path>
            </a:pathLst>
          </a:cu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7" name="Freeform 36"/>
          <p:cNvSpPr/>
          <p:nvPr userDrawn="1"/>
        </p:nvSpPr>
        <p:spPr>
          <a:xfrm>
            <a:off x="5889556" y="-8419"/>
            <a:ext cx="2204886" cy="1696808"/>
          </a:xfrm>
          <a:custGeom>
            <a:avLst/>
            <a:gdLst>
              <a:gd name="connsiteX0" fmla="*/ 174902 w 2204886"/>
              <a:gd name="connsiteY0" fmla="*/ 0 h 1696808"/>
              <a:gd name="connsiteX1" fmla="*/ 2029985 w 2204886"/>
              <a:gd name="connsiteY1" fmla="*/ 0 h 1696808"/>
              <a:gd name="connsiteX2" fmla="*/ 2071827 w 2204886"/>
              <a:gd name="connsiteY2" fmla="*/ 68875 h 1696808"/>
              <a:gd name="connsiteX3" fmla="*/ 2204886 w 2204886"/>
              <a:gd name="connsiteY3" fmla="*/ 594365 h 1696808"/>
              <a:gd name="connsiteX4" fmla="*/ 1102443 w 2204886"/>
              <a:gd name="connsiteY4" fmla="*/ 1696808 h 1696808"/>
              <a:gd name="connsiteX5" fmla="*/ 0 w 2204886"/>
              <a:gd name="connsiteY5" fmla="*/ 594365 h 1696808"/>
              <a:gd name="connsiteX6" fmla="*/ 133059 w 2204886"/>
              <a:gd name="connsiteY6" fmla="*/ 68875 h 1696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04886" h="1696808">
                <a:moveTo>
                  <a:pt x="174902" y="0"/>
                </a:moveTo>
                <a:lnTo>
                  <a:pt x="2029985" y="0"/>
                </a:lnTo>
                <a:lnTo>
                  <a:pt x="2071827" y="68875"/>
                </a:lnTo>
                <a:cubicBezTo>
                  <a:pt x="2156685" y="225084"/>
                  <a:pt x="2204886" y="404096"/>
                  <a:pt x="2204886" y="594365"/>
                </a:cubicBezTo>
                <a:cubicBezTo>
                  <a:pt x="2204886" y="1203227"/>
                  <a:pt x="1711305" y="1696808"/>
                  <a:pt x="1102443" y="1696808"/>
                </a:cubicBezTo>
                <a:cubicBezTo>
                  <a:pt x="493581" y="1696808"/>
                  <a:pt x="0" y="1203227"/>
                  <a:pt x="0" y="594365"/>
                </a:cubicBezTo>
                <a:cubicBezTo>
                  <a:pt x="0" y="404096"/>
                  <a:pt x="48202" y="225084"/>
                  <a:pt x="133059" y="68875"/>
                </a:cubicBezTo>
                <a:close/>
              </a:path>
            </a:pathLst>
          </a:cu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Oval 17"/>
          <p:cNvSpPr/>
          <p:nvPr userDrawn="1"/>
        </p:nvSpPr>
        <p:spPr>
          <a:xfrm>
            <a:off x="6426063" y="5260658"/>
            <a:ext cx="1236407" cy="1236407"/>
          </a:xfrm>
          <a:prstGeom prst="ellipse">
            <a:avLst/>
          </a:pr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userDrawn="1"/>
        </p:nvSpPr>
        <p:spPr>
          <a:xfrm>
            <a:off x="7292531" y="1231820"/>
            <a:ext cx="739878" cy="739878"/>
          </a:xfrm>
          <a:prstGeom prst="ellipse">
            <a:avLst/>
          </a:prstGeom>
          <a:solidFill>
            <a:srgbClr val="B6BD00">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 name="Picture 38"/>
          <p:cNvPicPr>
            <a:picLocks noChangeAspect="1"/>
          </p:cNvPicPr>
          <p:nvPr userDrawn="1"/>
        </p:nvPicPr>
        <p:blipFill>
          <a:blip r:embed="rId2">
            <a:extLst>
              <a:ext uri="{28A0092B-C50C-407E-A947-70E740481C1C}">
                <a14:useLocalDpi xmlns:a14="http://schemas.microsoft.com/office/drawing/2010/main" val="0"/>
              </a:ext>
            </a:extLst>
          </a:blip>
          <a:srcRect b="76017"/>
          <a:stretch>
            <a:fillRect/>
          </a:stretch>
        </p:blipFill>
        <p:spPr>
          <a:xfrm>
            <a:off x="2085890" y="5306824"/>
            <a:ext cx="6467856" cy="1551177"/>
          </a:xfrm>
          <a:custGeom>
            <a:avLst/>
            <a:gdLst>
              <a:gd name="connsiteX0" fmla="*/ 0 w 6467856"/>
              <a:gd name="connsiteY0" fmla="*/ 0 h 1551177"/>
              <a:gd name="connsiteX1" fmla="*/ 6467856 w 6467856"/>
              <a:gd name="connsiteY1" fmla="*/ 0 h 1551177"/>
              <a:gd name="connsiteX2" fmla="*/ 6467856 w 6467856"/>
              <a:gd name="connsiteY2" fmla="*/ 1551177 h 1551177"/>
              <a:gd name="connsiteX3" fmla="*/ 0 w 6467856"/>
              <a:gd name="connsiteY3" fmla="*/ 1551177 h 1551177"/>
            </a:gdLst>
            <a:ahLst/>
            <a:cxnLst>
              <a:cxn ang="0">
                <a:pos x="connsiteX0" y="connsiteY0"/>
              </a:cxn>
              <a:cxn ang="0">
                <a:pos x="connsiteX1" y="connsiteY1"/>
              </a:cxn>
              <a:cxn ang="0">
                <a:pos x="connsiteX2" y="connsiteY2"/>
              </a:cxn>
              <a:cxn ang="0">
                <a:pos x="connsiteX3" y="connsiteY3"/>
              </a:cxn>
            </a:cxnLst>
            <a:rect l="l" t="t" r="r" b="b"/>
            <a:pathLst>
              <a:path w="6467856" h="1551177">
                <a:moveTo>
                  <a:pt x="0" y="0"/>
                </a:moveTo>
                <a:lnTo>
                  <a:pt x="6467856" y="0"/>
                </a:lnTo>
                <a:lnTo>
                  <a:pt x="6467856" y="1551177"/>
                </a:lnTo>
                <a:lnTo>
                  <a:pt x="0" y="1551177"/>
                </a:lnTo>
                <a:close/>
              </a:path>
            </a:pathLst>
          </a:custGeom>
        </p:spPr>
      </p:pic>
      <p:sp>
        <p:nvSpPr>
          <p:cNvPr id="21" name="Text Placeholder 23"/>
          <p:cNvSpPr>
            <a:spLocks noGrp="1"/>
          </p:cNvSpPr>
          <p:nvPr>
            <p:ph type="body" sz="quarter" idx="14" hasCustomPrompt="1"/>
          </p:nvPr>
        </p:nvSpPr>
        <p:spPr>
          <a:xfrm>
            <a:off x="5176366" y="4068800"/>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22" name="Text Placeholder 23"/>
          <p:cNvSpPr>
            <a:spLocks noGrp="1"/>
          </p:cNvSpPr>
          <p:nvPr>
            <p:ph type="body" sz="quarter" idx="15" hasCustomPrompt="1"/>
          </p:nvPr>
        </p:nvSpPr>
        <p:spPr>
          <a:xfrm>
            <a:off x="473106" y="1345908"/>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a:t>“</a:t>
            </a:r>
            <a:endParaRPr lang="en-US" dirty="0"/>
          </a:p>
        </p:txBody>
      </p:sp>
      <p:sp>
        <p:nvSpPr>
          <p:cNvPr id="23" name="Text Placeholder 23"/>
          <p:cNvSpPr>
            <a:spLocks noGrp="1"/>
          </p:cNvSpPr>
          <p:nvPr>
            <p:ph type="body" sz="quarter" idx="13" hasCustomPrompt="1"/>
          </p:nvPr>
        </p:nvSpPr>
        <p:spPr>
          <a:xfrm>
            <a:off x="505763" y="1991442"/>
            <a:ext cx="5423273" cy="2497338"/>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sp>
        <p:nvSpPr>
          <p:cNvPr id="42"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51" name="Picture 50"/>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Quote slide - PINK">
    <p:spTree>
      <p:nvGrpSpPr>
        <p:cNvPr id="1" name=""/>
        <p:cNvGrpSpPr/>
        <p:nvPr/>
      </p:nvGrpSpPr>
      <p:grpSpPr>
        <a:xfrm>
          <a:off x="0" y="0"/>
          <a:ext cx="0" cy="0"/>
          <a:chOff x="0" y="0"/>
          <a:chExt cx="0" cy="0"/>
        </a:xfrm>
      </p:grpSpPr>
      <p:sp>
        <p:nvSpPr>
          <p:cNvPr id="18" name="Arc 17"/>
          <p:cNvSpPr/>
          <p:nvPr userDrawn="1"/>
        </p:nvSpPr>
        <p:spPr>
          <a:xfrm rot="11814902" flipH="1">
            <a:off x="-812362" y="-1784731"/>
            <a:ext cx="9239667" cy="9239667"/>
          </a:xfrm>
          <a:prstGeom prst="arc">
            <a:avLst>
              <a:gd name="adj1" fmla="val 18971973"/>
              <a:gd name="adj2" fmla="val 323598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Freeform 24"/>
          <p:cNvSpPr/>
          <p:nvPr userDrawn="1"/>
        </p:nvSpPr>
        <p:spPr>
          <a:xfrm>
            <a:off x="1" y="-2"/>
            <a:ext cx="7807920" cy="6858002"/>
          </a:xfrm>
          <a:custGeom>
            <a:avLst/>
            <a:gdLst>
              <a:gd name="connsiteX0" fmla="*/ 0 w 7807920"/>
              <a:gd name="connsiteY0" fmla="*/ 0 h 6858002"/>
              <a:gd name="connsiteX1" fmla="*/ 6538515 w 7807920"/>
              <a:gd name="connsiteY1" fmla="*/ 0 h 6858002"/>
              <a:gd name="connsiteX2" fmla="*/ 6572007 w 7807920"/>
              <a:gd name="connsiteY2" fmla="*/ 35129 h 6858002"/>
              <a:gd name="connsiteX3" fmla="*/ 7807920 w 7807920"/>
              <a:gd name="connsiteY3" fmla="*/ 3233967 h 6858002"/>
              <a:gd name="connsiteX4" fmla="*/ 6249254 w 7807920"/>
              <a:gd name="connsiteY4" fmla="*/ 6755559 h 6858002"/>
              <a:gd name="connsiteX5" fmla="*/ 6130989 w 7807920"/>
              <a:gd name="connsiteY5" fmla="*/ 6858002 h 6858002"/>
              <a:gd name="connsiteX6" fmla="*/ 0 w 7807920"/>
              <a:gd name="connsiteY6" fmla="*/ 6858002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07920" h="6858002">
                <a:moveTo>
                  <a:pt x="0" y="0"/>
                </a:moveTo>
                <a:lnTo>
                  <a:pt x="6538515" y="0"/>
                </a:lnTo>
                <a:lnTo>
                  <a:pt x="6572007" y="35129"/>
                </a:lnTo>
                <a:cubicBezTo>
                  <a:pt x="7339900" y="880001"/>
                  <a:pt x="7807920" y="2002328"/>
                  <a:pt x="7807920" y="3233967"/>
                </a:cubicBezTo>
                <a:cubicBezTo>
                  <a:pt x="7807920" y="4629825"/>
                  <a:pt x="7206775" y="5885278"/>
                  <a:pt x="6249254" y="6755559"/>
                </a:cubicBezTo>
                <a:lnTo>
                  <a:pt x="6130989" y="6858002"/>
                </a:lnTo>
                <a:lnTo>
                  <a:pt x="0" y="6858002"/>
                </a:lnTo>
                <a:close/>
              </a:path>
            </a:pathLst>
          </a:custGeom>
          <a:solidFill>
            <a:srgbClr val="EA1D7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Freeform 25"/>
          <p:cNvSpPr/>
          <p:nvPr userDrawn="1"/>
        </p:nvSpPr>
        <p:spPr>
          <a:xfrm>
            <a:off x="5889556" y="-8419"/>
            <a:ext cx="2204886" cy="1696808"/>
          </a:xfrm>
          <a:custGeom>
            <a:avLst/>
            <a:gdLst>
              <a:gd name="connsiteX0" fmla="*/ 174902 w 2204886"/>
              <a:gd name="connsiteY0" fmla="*/ 0 h 1696808"/>
              <a:gd name="connsiteX1" fmla="*/ 2029985 w 2204886"/>
              <a:gd name="connsiteY1" fmla="*/ 0 h 1696808"/>
              <a:gd name="connsiteX2" fmla="*/ 2071827 w 2204886"/>
              <a:gd name="connsiteY2" fmla="*/ 68875 h 1696808"/>
              <a:gd name="connsiteX3" fmla="*/ 2204886 w 2204886"/>
              <a:gd name="connsiteY3" fmla="*/ 594365 h 1696808"/>
              <a:gd name="connsiteX4" fmla="*/ 1102443 w 2204886"/>
              <a:gd name="connsiteY4" fmla="*/ 1696808 h 1696808"/>
              <a:gd name="connsiteX5" fmla="*/ 0 w 2204886"/>
              <a:gd name="connsiteY5" fmla="*/ 594365 h 1696808"/>
              <a:gd name="connsiteX6" fmla="*/ 133059 w 2204886"/>
              <a:gd name="connsiteY6" fmla="*/ 68875 h 1696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04886" h="1696808">
                <a:moveTo>
                  <a:pt x="174902" y="0"/>
                </a:moveTo>
                <a:lnTo>
                  <a:pt x="2029985" y="0"/>
                </a:lnTo>
                <a:lnTo>
                  <a:pt x="2071827" y="68875"/>
                </a:lnTo>
                <a:cubicBezTo>
                  <a:pt x="2156685" y="225084"/>
                  <a:pt x="2204886" y="404096"/>
                  <a:pt x="2204886" y="594365"/>
                </a:cubicBezTo>
                <a:cubicBezTo>
                  <a:pt x="2204886" y="1203227"/>
                  <a:pt x="1711305" y="1696808"/>
                  <a:pt x="1102443" y="1696808"/>
                </a:cubicBezTo>
                <a:cubicBezTo>
                  <a:pt x="493581" y="1696808"/>
                  <a:pt x="0" y="1203227"/>
                  <a:pt x="0" y="594365"/>
                </a:cubicBezTo>
                <a:cubicBezTo>
                  <a:pt x="0" y="404096"/>
                  <a:pt x="48202" y="225084"/>
                  <a:pt x="133059" y="68875"/>
                </a:cubicBezTo>
                <a:close/>
              </a:path>
            </a:pathLst>
          </a:custGeom>
          <a:solidFill>
            <a:srgbClr val="B6BD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Oval 26"/>
          <p:cNvSpPr/>
          <p:nvPr userDrawn="1"/>
        </p:nvSpPr>
        <p:spPr>
          <a:xfrm>
            <a:off x="6426063" y="5260658"/>
            <a:ext cx="1236407" cy="1236407"/>
          </a:xfrm>
          <a:prstGeom prst="ellipse">
            <a:avLst/>
          </a:prstGeom>
          <a:solidFill>
            <a:srgbClr val="F38B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userDrawn="1"/>
        </p:nvSpPr>
        <p:spPr>
          <a:xfrm>
            <a:off x="7292531" y="1231820"/>
            <a:ext cx="739878" cy="739878"/>
          </a:xfrm>
          <a:prstGeom prst="ellipse">
            <a:avLst/>
          </a:prstGeom>
          <a:solidFill>
            <a:srgbClr val="16A8D3">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 Placeholder 23"/>
          <p:cNvSpPr>
            <a:spLocks noGrp="1"/>
          </p:cNvSpPr>
          <p:nvPr>
            <p:ph type="body" sz="quarter" idx="14" hasCustomPrompt="1"/>
          </p:nvPr>
        </p:nvSpPr>
        <p:spPr>
          <a:xfrm>
            <a:off x="5176366" y="4068800"/>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0" name="Text Placeholder 23"/>
          <p:cNvSpPr>
            <a:spLocks noGrp="1"/>
          </p:cNvSpPr>
          <p:nvPr>
            <p:ph type="body" sz="quarter" idx="15" hasCustomPrompt="1"/>
          </p:nvPr>
        </p:nvSpPr>
        <p:spPr>
          <a:xfrm>
            <a:off x="473106" y="1345908"/>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a:t>“</a:t>
            </a:r>
            <a:endParaRPr lang="en-US" dirty="0"/>
          </a:p>
        </p:txBody>
      </p:sp>
      <p:sp>
        <p:nvSpPr>
          <p:cNvPr id="31" name="Text Placeholder 23"/>
          <p:cNvSpPr>
            <a:spLocks noGrp="1"/>
          </p:cNvSpPr>
          <p:nvPr>
            <p:ph type="body" sz="quarter" idx="13" hasCustomPrompt="1"/>
          </p:nvPr>
        </p:nvSpPr>
        <p:spPr>
          <a:xfrm>
            <a:off x="505763" y="1991442"/>
            <a:ext cx="5423273" cy="2497338"/>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pic>
        <p:nvPicPr>
          <p:cNvPr id="34" name="Picture 33"/>
          <p:cNvPicPr>
            <a:picLocks noChangeAspect="1"/>
          </p:cNvPicPr>
          <p:nvPr userDrawn="1"/>
        </p:nvPicPr>
        <p:blipFill>
          <a:blip r:embed="rId2">
            <a:extLst>
              <a:ext uri="{28A0092B-C50C-407E-A947-70E740481C1C}">
                <a14:useLocalDpi xmlns:a14="http://schemas.microsoft.com/office/drawing/2010/main" val="0"/>
              </a:ext>
            </a:extLst>
          </a:blip>
          <a:srcRect b="76017"/>
          <a:stretch>
            <a:fillRect/>
          </a:stretch>
        </p:blipFill>
        <p:spPr>
          <a:xfrm>
            <a:off x="2085890" y="5306824"/>
            <a:ext cx="6467856" cy="1551177"/>
          </a:xfrm>
          <a:custGeom>
            <a:avLst/>
            <a:gdLst>
              <a:gd name="connsiteX0" fmla="*/ 0 w 6467856"/>
              <a:gd name="connsiteY0" fmla="*/ 0 h 1551177"/>
              <a:gd name="connsiteX1" fmla="*/ 6467856 w 6467856"/>
              <a:gd name="connsiteY1" fmla="*/ 0 h 1551177"/>
              <a:gd name="connsiteX2" fmla="*/ 6467856 w 6467856"/>
              <a:gd name="connsiteY2" fmla="*/ 1551177 h 1551177"/>
              <a:gd name="connsiteX3" fmla="*/ 0 w 6467856"/>
              <a:gd name="connsiteY3" fmla="*/ 1551177 h 1551177"/>
            </a:gdLst>
            <a:ahLst/>
            <a:cxnLst>
              <a:cxn ang="0">
                <a:pos x="connsiteX0" y="connsiteY0"/>
              </a:cxn>
              <a:cxn ang="0">
                <a:pos x="connsiteX1" y="connsiteY1"/>
              </a:cxn>
              <a:cxn ang="0">
                <a:pos x="connsiteX2" y="connsiteY2"/>
              </a:cxn>
              <a:cxn ang="0">
                <a:pos x="connsiteX3" y="connsiteY3"/>
              </a:cxn>
            </a:cxnLst>
            <a:rect l="l" t="t" r="r" b="b"/>
            <a:pathLst>
              <a:path w="6467856" h="1551177">
                <a:moveTo>
                  <a:pt x="0" y="0"/>
                </a:moveTo>
                <a:lnTo>
                  <a:pt x="6467856" y="0"/>
                </a:lnTo>
                <a:lnTo>
                  <a:pt x="6467856" y="1551177"/>
                </a:lnTo>
                <a:lnTo>
                  <a:pt x="0" y="1551177"/>
                </a:lnTo>
                <a:close/>
              </a:path>
            </a:pathLst>
          </a:custGeom>
        </p:spPr>
      </p:pic>
      <p:sp>
        <p:nvSpPr>
          <p:cNvPr id="35"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36" name="Picture 35"/>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 column with icons slide - layout 1">
    <p:spTree>
      <p:nvGrpSpPr>
        <p:cNvPr id="1" name=""/>
        <p:cNvGrpSpPr/>
        <p:nvPr/>
      </p:nvGrpSpPr>
      <p:grpSpPr>
        <a:xfrm>
          <a:off x="0" y="0"/>
          <a:ext cx="0" cy="0"/>
          <a:chOff x="0" y="0"/>
          <a:chExt cx="0" cy="0"/>
        </a:xfrm>
      </p:grpSpPr>
      <p:cxnSp>
        <p:nvCxnSpPr>
          <p:cNvPr id="21" name="Straight Connector 20"/>
          <p:cNvCxnSpPr/>
          <p:nvPr userDrawn="1"/>
        </p:nvCxnSpPr>
        <p:spPr>
          <a:xfrm>
            <a:off x="-36415" y="2997017"/>
            <a:ext cx="12192000" cy="0"/>
          </a:xfrm>
          <a:prstGeom prst="line">
            <a:avLst/>
          </a:prstGeom>
          <a:ln>
            <a:solidFill>
              <a:srgbClr val="6D6E6C"/>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sz="quarter" idx="10" hasCustomPrompt="1"/>
          </p:nvPr>
        </p:nvSpPr>
        <p:spPr>
          <a:xfrm>
            <a:off x="303467" y="3845751"/>
            <a:ext cx="2672815" cy="1878334"/>
          </a:xfrm>
        </p:spPr>
        <p:txBody>
          <a:bodyPr>
            <a:normAutofit/>
          </a:bodyPr>
          <a:lstStyle>
            <a:lvl1pPr marL="0" indent="0" algn="ctr">
              <a:buNone/>
              <a:defRPr sz="2400" baseline="0">
                <a:solidFill>
                  <a:srgbClr val="6D6E6C"/>
                </a:solidFill>
              </a:defRPr>
            </a:lvl1pPr>
            <a:lvl3pPr marL="914400" indent="0">
              <a:buNone/>
              <a:defRPr>
                <a:solidFill>
                  <a:srgbClr val="0E3C55"/>
                </a:solidFill>
              </a:defRPr>
            </a:lvl3pPr>
            <a:lvl4pPr marL="1371600" indent="0">
              <a:buNone/>
              <a:defRPr>
                <a:solidFill>
                  <a:srgbClr val="0E3C55"/>
                </a:solidFill>
              </a:defRPr>
            </a:lvl4pPr>
            <a:lvl5pPr marL="1828800" indent="0">
              <a:buNone/>
              <a:defRPr>
                <a:solidFill>
                  <a:srgbClr val="0E3C55"/>
                </a:solidFill>
              </a:defRPr>
            </a:lvl5pPr>
          </a:lstStyle>
          <a:p>
            <a:pPr lvl="0"/>
            <a:r>
              <a:rPr lang="en-US" dirty="0"/>
              <a:t>Main Body Text</a:t>
            </a:r>
          </a:p>
        </p:txBody>
      </p:sp>
      <p:sp>
        <p:nvSpPr>
          <p:cNvPr id="32" name="Text Placeholder 2"/>
          <p:cNvSpPr>
            <a:spLocks noGrp="1"/>
          </p:cNvSpPr>
          <p:nvPr>
            <p:ph type="body" sz="quarter" idx="11" hasCustomPrompt="1"/>
          </p:nvPr>
        </p:nvSpPr>
        <p:spPr>
          <a:xfrm>
            <a:off x="3243611" y="383455"/>
            <a:ext cx="2672815" cy="1779573"/>
          </a:xfrm>
        </p:spPr>
        <p:txBody>
          <a:bodyPr anchor="b">
            <a:normAutofit/>
          </a:bodyPr>
          <a:lstStyle>
            <a:lvl1pPr marL="0" indent="0" algn="ctr">
              <a:buNone/>
              <a:defRPr sz="2400" baseline="0">
                <a:solidFill>
                  <a:srgbClr val="6D6E6C"/>
                </a:solidFill>
              </a:defRPr>
            </a:lvl1pPr>
            <a:lvl3pPr marL="914400" indent="0">
              <a:buNone/>
              <a:defRPr>
                <a:solidFill>
                  <a:srgbClr val="0E3C55"/>
                </a:solidFill>
              </a:defRPr>
            </a:lvl3pPr>
            <a:lvl4pPr marL="1371600" indent="0">
              <a:buNone/>
              <a:defRPr>
                <a:solidFill>
                  <a:srgbClr val="0E3C55"/>
                </a:solidFill>
              </a:defRPr>
            </a:lvl4pPr>
            <a:lvl5pPr marL="1828800" indent="0">
              <a:buNone/>
              <a:defRPr>
                <a:solidFill>
                  <a:srgbClr val="0E3C55"/>
                </a:solidFill>
              </a:defRPr>
            </a:lvl5pPr>
          </a:lstStyle>
          <a:p>
            <a:pPr lvl="0"/>
            <a:r>
              <a:rPr lang="en-US" dirty="0"/>
              <a:t>Main Body Text</a:t>
            </a:r>
          </a:p>
        </p:txBody>
      </p:sp>
      <p:sp>
        <p:nvSpPr>
          <p:cNvPr id="34" name="Text Placeholder 2"/>
          <p:cNvSpPr>
            <a:spLocks noGrp="1"/>
          </p:cNvSpPr>
          <p:nvPr>
            <p:ph type="body" sz="quarter" idx="12" hasCustomPrompt="1"/>
          </p:nvPr>
        </p:nvSpPr>
        <p:spPr>
          <a:xfrm>
            <a:off x="6115112" y="3845751"/>
            <a:ext cx="2672815" cy="1922578"/>
          </a:xfrm>
        </p:spPr>
        <p:txBody>
          <a:bodyPr>
            <a:normAutofit/>
          </a:bodyPr>
          <a:lstStyle>
            <a:lvl1pPr marL="0" indent="0" algn="ctr">
              <a:buNone/>
              <a:defRPr sz="2400" baseline="0">
                <a:solidFill>
                  <a:srgbClr val="6D6E6C"/>
                </a:solidFill>
              </a:defRPr>
            </a:lvl1pPr>
            <a:lvl3pPr marL="914400" indent="0">
              <a:buNone/>
              <a:defRPr>
                <a:solidFill>
                  <a:srgbClr val="0E3C55"/>
                </a:solidFill>
              </a:defRPr>
            </a:lvl3pPr>
            <a:lvl4pPr marL="1371600" indent="0">
              <a:buNone/>
              <a:defRPr>
                <a:solidFill>
                  <a:srgbClr val="0E3C55"/>
                </a:solidFill>
              </a:defRPr>
            </a:lvl4pPr>
            <a:lvl5pPr marL="1828800" indent="0">
              <a:buNone/>
              <a:defRPr>
                <a:solidFill>
                  <a:srgbClr val="0E3C55"/>
                </a:solidFill>
              </a:defRPr>
            </a:lvl5pPr>
          </a:lstStyle>
          <a:p>
            <a:pPr lvl="0"/>
            <a:r>
              <a:rPr lang="en-US" dirty="0"/>
              <a:t>Main Body Text</a:t>
            </a:r>
          </a:p>
        </p:txBody>
      </p:sp>
      <p:sp>
        <p:nvSpPr>
          <p:cNvPr id="36" name="Text Placeholder 2"/>
          <p:cNvSpPr>
            <a:spLocks noGrp="1"/>
          </p:cNvSpPr>
          <p:nvPr>
            <p:ph type="body" sz="quarter" idx="13" hasCustomPrompt="1"/>
          </p:nvPr>
        </p:nvSpPr>
        <p:spPr>
          <a:xfrm>
            <a:off x="9068395" y="383458"/>
            <a:ext cx="2672815" cy="1779573"/>
          </a:xfrm>
        </p:spPr>
        <p:txBody>
          <a:bodyPr anchor="b">
            <a:normAutofit/>
          </a:bodyPr>
          <a:lstStyle>
            <a:lvl1pPr marL="0" indent="0" algn="ctr">
              <a:buNone/>
              <a:defRPr sz="2400" baseline="0">
                <a:solidFill>
                  <a:srgbClr val="6D6E6C"/>
                </a:solidFill>
              </a:defRPr>
            </a:lvl1pPr>
            <a:lvl3pPr marL="914400" indent="0">
              <a:buNone/>
              <a:defRPr>
                <a:solidFill>
                  <a:srgbClr val="0E3C55"/>
                </a:solidFill>
              </a:defRPr>
            </a:lvl3pPr>
            <a:lvl4pPr marL="1371600" indent="0">
              <a:buNone/>
              <a:defRPr>
                <a:solidFill>
                  <a:srgbClr val="0E3C55"/>
                </a:solidFill>
              </a:defRPr>
            </a:lvl4pPr>
            <a:lvl5pPr marL="1828800" indent="0">
              <a:buNone/>
              <a:defRPr>
                <a:solidFill>
                  <a:srgbClr val="0E3C55"/>
                </a:solidFill>
              </a:defRPr>
            </a:lvl5pPr>
          </a:lstStyle>
          <a:p>
            <a:pPr lvl="0"/>
            <a:r>
              <a:rPr lang="en-US" dirty="0"/>
              <a:t>Main Body Text</a:t>
            </a:r>
          </a:p>
        </p:txBody>
      </p:sp>
      <p:sp>
        <p:nvSpPr>
          <p:cNvPr id="2" name="Oval 1"/>
          <p:cNvSpPr/>
          <p:nvPr userDrawn="1"/>
        </p:nvSpPr>
        <p:spPr>
          <a:xfrm>
            <a:off x="985917" y="2341774"/>
            <a:ext cx="1327355" cy="1327355"/>
          </a:xfrm>
          <a:prstGeom prst="ellipse">
            <a:avLst/>
          </a:prstGeom>
          <a:solidFill>
            <a:srgbClr val="16A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userDrawn="1"/>
        </p:nvSpPr>
        <p:spPr>
          <a:xfrm>
            <a:off x="3936550" y="2357577"/>
            <a:ext cx="1327355" cy="1327355"/>
          </a:xfrm>
          <a:prstGeom prst="ellipse">
            <a:avLst/>
          </a:prstGeom>
          <a:solidFill>
            <a:srgbClr val="B6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userDrawn="1"/>
        </p:nvSpPr>
        <p:spPr>
          <a:xfrm>
            <a:off x="6751909" y="2313333"/>
            <a:ext cx="1327355" cy="1327355"/>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userDrawn="1"/>
        </p:nvSpPr>
        <p:spPr>
          <a:xfrm>
            <a:off x="9765418" y="2342845"/>
            <a:ext cx="1327355" cy="1327355"/>
          </a:xfrm>
          <a:prstGeom prst="ellipse">
            <a:avLst/>
          </a:prstGeom>
          <a:solidFill>
            <a:srgbClr val="EA1D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テキスト プレースホルダー 36"/>
          <p:cNvSpPr txBox="1">
            <a:spLocks/>
          </p:cNvSpPr>
          <p:nvPr userDrawn="1"/>
        </p:nvSpPr>
        <p:spPr bwMode="auto">
          <a:xfrm>
            <a:off x="421069" y="6295394"/>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ct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24" name="Picture 23"/>
          <p:cNvPicPr>
            <a:picLocks noChangeAspect="1"/>
          </p:cNvPicPr>
          <p:nvPr userDrawn="1"/>
        </p:nvPicPr>
        <p:blipFill>
          <a:blip r:embed="rId2">
            <a:extLst>
              <a:ext uri="{28A0092B-C50C-407E-A947-70E740481C1C}">
                <a14:useLocalDpi xmlns:a14="http://schemas.microsoft.com/office/drawing/2010/main" val="0"/>
              </a:ext>
            </a:extLst>
          </a:blip>
          <a:srcRect l="47950"/>
          <a:stretch>
            <a:fillRect/>
          </a:stretch>
        </p:blipFill>
        <p:spPr>
          <a:xfrm rot="14769484">
            <a:off x="5881447" y="6408693"/>
            <a:ext cx="437024" cy="837352"/>
          </a:xfrm>
          <a:custGeom>
            <a:avLst/>
            <a:gdLst>
              <a:gd name="connsiteX0" fmla="*/ 437024 w 437024"/>
              <a:gd name="connsiteY0" fmla="*/ 837352 h 837352"/>
              <a:gd name="connsiteX1" fmla="*/ 0 w 437024"/>
              <a:gd name="connsiteY1" fmla="*/ 837352 h 837352"/>
              <a:gd name="connsiteX2" fmla="*/ 370048 w 437024"/>
              <a:gd name="connsiteY2" fmla="*/ 0 h 837352"/>
              <a:gd name="connsiteX3" fmla="*/ 437024 w 437024"/>
              <a:gd name="connsiteY3" fmla="*/ 0 h 837352"/>
            </a:gdLst>
            <a:ahLst/>
            <a:cxnLst>
              <a:cxn ang="0">
                <a:pos x="connsiteX0" y="connsiteY0"/>
              </a:cxn>
              <a:cxn ang="0">
                <a:pos x="connsiteX1" y="connsiteY1"/>
              </a:cxn>
              <a:cxn ang="0">
                <a:pos x="connsiteX2" y="connsiteY2"/>
              </a:cxn>
              <a:cxn ang="0">
                <a:pos x="connsiteX3" y="connsiteY3"/>
              </a:cxn>
            </a:cxnLst>
            <a:rect l="l" t="t" r="r" b="b"/>
            <a:pathLst>
              <a:path w="437024" h="837352">
                <a:moveTo>
                  <a:pt x="437024" y="837352"/>
                </a:moveTo>
                <a:lnTo>
                  <a:pt x="0" y="837352"/>
                </a:lnTo>
                <a:lnTo>
                  <a:pt x="370048" y="0"/>
                </a:lnTo>
                <a:lnTo>
                  <a:pt x="437024" y="0"/>
                </a:lnTo>
                <a:close/>
              </a:path>
            </a:pathLst>
          </a:custGeom>
        </p:spPr>
      </p:pic>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4 column with icons slide - layout 2">
    <p:spTree>
      <p:nvGrpSpPr>
        <p:cNvPr id="1" name=""/>
        <p:cNvGrpSpPr/>
        <p:nvPr/>
      </p:nvGrpSpPr>
      <p:grpSpPr>
        <a:xfrm>
          <a:off x="0" y="0"/>
          <a:ext cx="0" cy="0"/>
          <a:chOff x="0" y="0"/>
          <a:chExt cx="0" cy="0"/>
        </a:xfrm>
      </p:grpSpPr>
      <p:cxnSp>
        <p:nvCxnSpPr>
          <p:cNvPr id="18" name="Straight Connector 17"/>
          <p:cNvCxnSpPr/>
          <p:nvPr userDrawn="1"/>
        </p:nvCxnSpPr>
        <p:spPr>
          <a:xfrm>
            <a:off x="-6261" y="1227211"/>
            <a:ext cx="12192000" cy="0"/>
          </a:xfrm>
          <a:prstGeom prst="line">
            <a:avLst/>
          </a:prstGeom>
          <a:ln>
            <a:solidFill>
              <a:srgbClr val="353E47"/>
            </a:solidFill>
          </a:ln>
        </p:spPr>
        <p:style>
          <a:lnRef idx="1">
            <a:schemeClr val="accent1"/>
          </a:lnRef>
          <a:fillRef idx="0">
            <a:schemeClr val="accent1"/>
          </a:fillRef>
          <a:effectRef idx="0">
            <a:schemeClr val="accent1"/>
          </a:effectRef>
          <a:fontRef idx="minor">
            <a:schemeClr val="tx1"/>
          </a:fontRef>
        </p:style>
      </p:cxnSp>
      <p:sp>
        <p:nvSpPr>
          <p:cNvPr id="19" name="Text Placeholder 2"/>
          <p:cNvSpPr>
            <a:spLocks noGrp="1"/>
          </p:cNvSpPr>
          <p:nvPr>
            <p:ph type="body" sz="quarter" idx="10" hasCustomPrompt="1"/>
          </p:nvPr>
        </p:nvSpPr>
        <p:spPr>
          <a:xfrm>
            <a:off x="333621" y="2090693"/>
            <a:ext cx="2672815" cy="3712088"/>
          </a:xfrm>
        </p:spPr>
        <p:txBody>
          <a:bodyPr>
            <a:normAutofit/>
          </a:bodyPr>
          <a:lstStyle>
            <a:lvl1pPr marL="0" indent="0" algn="ctr">
              <a:buNone/>
              <a:defRPr sz="2400" baseline="0">
                <a:solidFill>
                  <a:srgbClr val="6D6E6C"/>
                </a:solidFill>
              </a:defRPr>
            </a:lvl1pPr>
            <a:lvl3pPr marL="914400" indent="0">
              <a:buNone/>
              <a:defRPr>
                <a:solidFill>
                  <a:srgbClr val="0E3C55"/>
                </a:solidFill>
              </a:defRPr>
            </a:lvl3pPr>
            <a:lvl4pPr marL="1371600" indent="0">
              <a:buNone/>
              <a:defRPr>
                <a:solidFill>
                  <a:srgbClr val="0E3C55"/>
                </a:solidFill>
              </a:defRPr>
            </a:lvl4pPr>
            <a:lvl5pPr marL="1828800" indent="0">
              <a:buNone/>
              <a:defRPr>
                <a:solidFill>
                  <a:srgbClr val="0E3C55"/>
                </a:solidFill>
              </a:defRPr>
            </a:lvl5pPr>
          </a:lstStyle>
          <a:p>
            <a:pPr lvl="0"/>
            <a:r>
              <a:rPr lang="en-US" dirty="0"/>
              <a:t>Main Body Text</a:t>
            </a:r>
          </a:p>
        </p:txBody>
      </p:sp>
      <p:sp>
        <p:nvSpPr>
          <p:cNvPr id="20" name="Text Placeholder 2"/>
          <p:cNvSpPr>
            <a:spLocks noGrp="1"/>
          </p:cNvSpPr>
          <p:nvPr>
            <p:ph type="body" sz="quarter" idx="11" hasCustomPrompt="1"/>
          </p:nvPr>
        </p:nvSpPr>
        <p:spPr>
          <a:xfrm>
            <a:off x="3273765" y="2090693"/>
            <a:ext cx="2672815" cy="3712088"/>
          </a:xfrm>
        </p:spPr>
        <p:txBody>
          <a:bodyPr anchor="t">
            <a:normAutofit/>
          </a:bodyPr>
          <a:lstStyle>
            <a:lvl1pPr marL="0" indent="0" algn="ctr">
              <a:buNone/>
              <a:defRPr sz="2400" baseline="0">
                <a:solidFill>
                  <a:srgbClr val="6D6E6C"/>
                </a:solidFill>
              </a:defRPr>
            </a:lvl1pPr>
            <a:lvl3pPr marL="914400" indent="0">
              <a:buNone/>
              <a:defRPr>
                <a:solidFill>
                  <a:srgbClr val="0E3C55"/>
                </a:solidFill>
              </a:defRPr>
            </a:lvl3pPr>
            <a:lvl4pPr marL="1371600" indent="0">
              <a:buNone/>
              <a:defRPr>
                <a:solidFill>
                  <a:srgbClr val="0E3C55"/>
                </a:solidFill>
              </a:defRPr>
            </a:lvl4pPr>
            <a:lvl5pPr marL="1828800" indent="0">
              <a:buNone/>
              <a:defRPr>
                <a:solidFill>
                  <a:srgbClr val="0E3C55"/>
                </a:solidFill>
              </a:defRPr>
            </a:lvl5pPr>
          </a:lstStyle>
          <a:p>
            <a:pPr lvl="0"/>
            <a:r>
              <a:rPr lang="en-US" dirty="0"/>
              <a:t>Main Body Text</a:t>
            </a:r>
          </a:p>
        </p:txBody>
      </p:sp>
      <p:sp>
        <p:nvSpPr>
          <p:cNvPr id="21" name="Text Placeholder 2"/>
          <p:cNvSpPr>
            <a:spLocks noGrp="1"/>
          </p:cNvSpPr>
          <p:nvPr>
            <p:ph type="body" sz="quarter" idx="12" hasCustomPrompt="1"/>
          </p:nvPr>
        </p:nvSpPr>
        <p:spPr>
          <a:xfrm>
            <a:off x="6145266" y="2090693"/>
            <a:ext cx="2672815" cy="3712088"/>
          </a:xfrm>
        </p:spPr>
        <p:txBody>
          <a:bodyPr>
            <a:normAutofit/>
          </a:bodyPr>
          <a:lstStyle>
            <a:lvl1pPr marL="0" indent="0" algn="ctr">
              <a:buNone/>
              <a:defRPr sz="2400" baseline="0">
                <a:solidFill>
                  <a:srgbClr val="6D6E6C"/>
                </a:solidFill>
              </a:defRPr>
            </a:lvl1pPr>
            <a:lvl3pPr marL="914400" indent="0">
              <a:buNone/>
              <a:defRPr>
                <a:solidFill>
                  <a:srgbClr val="0E3C55"/>
                </a:solidFill>
              </a:defRPr>
            </a:lvl3pPr>
            <a:lvl4pPr marL="1371600" indent="0">
              <a:buNone/>
              <a:defRPr>
                <a:solidFill>
                  <a:srgbClr val="0E3C55"/>
                </a:solidFill>
              </a:defRPr>
            </a:lvl4pPr>
            <a:lvl5pPr marL="1828800" indent="0">
              <a:buNone/>
              <a:defRPr>
                <a:solidFill>
                  <a:srgbClr val="0E3C55"/>
                </a:solidFill>
              </a:defRPr>
            </a:lvl5pPr>
          </a:lstStyle>
          <a:p>
            <a:pPr lvl="0"/>
            <a:r>
              <a:rPr lang="en-US" dirty="0"/>
              <a:t>Main Body Text</a:t>
            </a:r>
          </a:p>
        </p:txBody>
      </p:sp>
      <p:sp>
        <p:nvSpPr>
          <p:cNvPr id="22" name="Text Placeholder 2"/>
          <p:cNvSpPr>
            <a:spLocks noGrp="1"/>
          </p:cNvSpPr>
          <p:nvPr>
            <p:ph type="body" sz="quarter" idx="13" hasCustomPrompt="1"/>
          </p:nvPr>
        </p:nvSpPr>
        <p:spPr>
          <a:xfrm>
            <a:off x="9098549" y="2090693"/>
            <a:ext cx="2672815" cy="3712088"/>
          </a:xfrm>
        </p:spPr>
        <p:txBody>
          <a:bodyPr anchor="t">
            <a:normAutofit/>
          </a:bodyPr>
          <a:lstStyle>
            <a:lvl1pPr marL="0" indent="0" algn="ctr">
              <a:buNone/>
              <a:defRPr sz="2400" baseline="0">
                <a:solidFill>
                  <a:srgbClr val="6D6E6C"/>
                </a:solidFill>
              </a:defRPr>
            </a:lvl1pPr>
            <a:lvl3pPr marL="914400" indent="0">
              <a:buNone/>
              <a:defRPr>
                <a:solidFill>
                  <a:srgbClr val="0E3C55"/>
                </a:solidFill>
              </a:defRPr>
            </a:lvl3pPr>
            <a:lvl4pPr marL="1371600" indent="0">
              <a:buNone/>
              <a:defRPr>
                <a:solidFill>
                  <a:srgbClr val="0E3C55"/>
                </a:solidFill>
              </a:defRPr>
            </a:lvl4pPr>
            <a:lvl5pPr marL="1828800" indent="0">
              <a:buNone/>
              <a:defRPr>
                <a:solidFill>
                  <a:srgbClr val="0E3C55"/>
                </a:solidFill>
              </a:defRPr>
            </a:lvl5pPr>
          </a:lstStyle>
          <a:p>
            <a:pPr lvl="0"/>
            <a:r>
              <a:rPr lang="en-US" dirty="0"/>
              <a:t>Main Body Text</a:t>
            </a:r>
          </a:p>
        </p:txBody>
      </p:sp>
      <p:sp>
        <p:nvSpPr>
          <p:cNvPr id="23" name="Oval 22"/>
          <p:cNvSpPr/>
          <p:nvPr userDrawn="1"/>
        </p:nvSpPr>
        <p:spPr>
          <a:xfrm>
            <a:off x="1016071" y="571968"/>
            <a:ext cx="1327355" cy="1327355"/>
          </a:xfrm>
          <a:prstGeom prst="ellipse">
            <a:avLst/>
          </a:prstGeom>
          <a:solidFill>
            <a:srgbClr val="16A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userDrawn="1"/>
        </p:nvSpPr>
        <p:spPr>
          <a:xfrm>
            <a:off x="3966704" y="587771"/>
            <a:ext cx="1327355" cy="1327355"/>
          </a:xfrm>
          <a:prstGeom prst="ellipse">
            <a:avLst/>
          </a:prstGeom>
          <a:solidFill>
            <a:srgbClr val="B6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userDrawn="1"/>
        </p:nvSpPr>
        <p:spPr>
          <a:xfrm>
            <a:off x="6782063" y="543527"/>
            <a:ext cx="1327355" cy="1327355"/>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userDrawn="1"/>
        </p:nvSpPr>
        <p:spPr>
          <a:xfrm>
            <a:off x="9795572" y="573039"/>
            <a:ext cx="1327355" cy="1327355"/>
          </a:xfrm>
          <a:prstGeom prst="ellipse">
            <a:avLst/>
          </a:prstGeom>
          <a:solidFill>
            <a:srgbClr val="EA1D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テキスト プレースホルダー 36"/>
          <p:cNvSpPr txBox="1">
            <a:spLocks/>
          </p:cNvSpPr>
          <p:nvPr userDrawn="1"/>
        </p:nvSpPr>
        <p:spPr bwMode="auto">
          <a:xfrm>
            <a:off x="421069" y="6295394"/>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ct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28" name="Picture 27"/>
          <p:cNvPicPr>
            <a:picLocks noChangeAspect="1"/>
          </p:cNvPicPr>
          <p:nvPr userDrawn="1"/>
        </p:nvPicPr>
        <p:blipFill>
          <a:blip r:embed="rId2">
            <a:extLst>
              <a:ext uri="{28A0092B-C50C-407E-A947-70E740481C1C}">
                <a14:useLocalDpi xmlns:a14="http://schemas.microsoft.com/office/drawing/2010/main" val="0"/>
              </a:ext>
            </a:extLst>
          </a:blip>
          <a:srcRect l="47950"/>
          <a:stretch>
            <a:fillRect/>
          </a:stretch>
        </p:blipFill>
        <p:spPr>
          <a:xfrm rot="14769484">
            <a:off x="5881447" y="6408693"/>
            <a:ext cx="437024" cy="837352"/>
          </a:xfrm>
          <a:custGeom>
            <a:avLst/>
            <a:gdLst>
              <a:gd name="connsiteX0" fmla="*/ 437024 w 437024"/>
              <a:gd name="connsiteY0" fmla="*/ 837352 h 837352"/>
              <a:gd name="connsiteX1" fmla="*/ 0 w 437024"/>
              <a:gd name="connsiteY1" fmla="*/ 837352 h 837352"/>
              <a:gd name="connsiteX2" fmla="*/ 370048 w 437024"/>
              <a:gd name="connsiteY2" fmla="*/ 0 h 837352"/>
              <a:gd name="connsiteX3" fmla="*/ 437024 w 437024"/>
              <a:gd name="connsiteY3" fmla="*/ 0 h 837352"/>
            </a:gdLst>
            <a:ahLst/>
            <a:cxnLst>
              <a:cxn ang="0">
                <a:pos x="connsiteX0" y="connsiteY0"/>
              </a:cxn>
              <a:cxn ang="0">
                <a:pos x="connsiteX1" y="connsiteY1"/>
              </a:cxn>
              <a:cxn ang="0">
                <a:pos x="connsiteX2" y="connsiteY2"/>
              </a:cxn>
              <a:cxn ang="0">
                <a:pos x="connsiteX3" y="connsiteY3"/>
              </a:cxn>
            </a:cxnLst>
            <a:rect l="l" t="t" r="r" b="b"/>
            <a:pathLst>
              <a:path w="437024" h="837352">
                <a:moveTo>
                  <a:pt x="437024" y="837352"/>
                </a:moveTo>
                <a:lnTo>
                  <a:pt x="0" y="837352"/>
                </a:lnTo>
                <a:lnTo>
                  <a:pt x="370048" y="0"/>
                </a:lnTo>
                <a:lnTo>
                  <a:pt x="437024" y="0"/>
                </a:lnTo>
                <a:close/>
              </a:path>
            </a:pathLst>
          </a:custGeom>
        </p:spPr>
      </p:pic>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 column with icons slide">
    <p:spTree>
      <p:nvGrpSpPr>
        <p:cNvPr id="1" name=""/>
        <p:cNvGrpSpPr/>
        <p:nvPr/>
      </p:nvGrpSpPr>
      <p:grpSpPr>
        <a:xfrm>
          <a:off x="0" y="0"/>
          <a:ext cx="0" cy="0"/>
          <a:chOff x="0" y="0"/>
          <a:chExt cx="0" cy="0"/>
        </a:xfrm>
      </p:grpSpPr>
      <p:sp>
        <p:nvSpPr>
          <p:cNvPr id="12" name="Rectangle 11"/>
          <p:cNvSpPr/>
          <p:nvPr userDrawn="1"/>
        </p:nvSpPr>
        <p:spPr>
          <a:xfrm>
            <a:off x="0" y="0"/>
            <a:ext cx="12192000" cy="2728452"/>
          </a:xfrm>
          <a:prstGeom prst="rect">
            <a:avLst/>
          </a:prstGeom>
          <a:solidFill>
            <a:srgbClr val="16A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E3C55"/>
              </a:solidFill>
            </a:endParaRPr>
          </a:p>
        </p:txBody>
      </p:sp>
      <p:sp>
        <p:nvSpPr>
          <p:cNvPr id="17" name="Oval 41"/>
          <p:cNvSpPr>
            <a:spLocks noChangeArrowheads="1"/>
          </p:cNvSpPr>
          <p:nvPr userDrawn="1"/>
        </p:nvSpPr>
        <p:spPr bwMode="auto">
          <a:xfrm>
            <a:off x="1863747" y="2031864"/>
            <a:ext cx="1049910" cy="1049910"/>
          </a:xfrm>
          <a:prstGeom prst="ellipse">
            <a:avLst/>
          </a:prstGeom>
          <a:solidFill>
            <a:srgbClr val="B6BD00"/>
          </a:solidFill>
          <a:ln>
            <a:noFill/>
          </a:ln>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spcBef>
                <a:spcPct val="0"/>
              </a:spcBef>
              <a:buFontTx/>
              <a:buNone/>
            </a:pPr>
            <a:endParaRPr lang="x-none" altLang="x-none" sz="2400">
              <a:solidFill>
                <a:srgbClr val="000000"/>
              </a:solidFill>
              <a:ea typeface="ＭＳ Ｐゴシック" charset="-128"/>
              <a:cs typeface="ＭＳ Ｐゴシック" charset="-128"/>
            </a:endParaRPr>
          </a:p>
        </p:txBody>
      </p:sp>
      <p:sp>
        <p:nvSpPr>
          <p:cNvPr id="18" name="Text Placeholder 23"/>
          <p:cNvSpPr>
            <a:spLocks noGrp="1"/>
          </p:cNvSpPr>
          <p:nvPr>
            <p:ph type="body" sz="quarter" idx="13" hasCustomPrompt="1"/>
          </p:nvPr>
        </p:nvSpPr>
        <p:spPr>
          <a:xfrm>
            <a:off x="0" y="826647"/>
            <a:ext cx="12192000" cy="697353"/>
          </a:xfrm>
        </p:spPr>
        <p:txBody>
          <a:bodyPr>
            <a:normAutofit/>
          </a:bodyPr>
          <a:lstStyle>
            <a:lvl1pPr marL="0" indent="0" algn="ctr">
              <a:buNone/>
              <a:defRPr sz="3600">
                <a:solidFill>
                  <a:schemeClr val="bg1"/>
                </a:solidFill>
                <a:latin typeface="+mn-lt"/>
              </a:defRPr>
            </a:lvl1pPr>
          </a:lstStyle>
          <a:p>
            <a:pPr lvl="0"/>
            <a:r>
              <a:rPr lang="en-US" dirty="0"/>
              <a:t>TITLE</a:t>
            </a:r>
          </a:p>
        </p:txBody>
      </p:sp>
      <p:sp>
        <p:nvSpPr>
          <p:cNvPr id="22" name="Text Placeholder 23"/>
          <p:cNvSpPr>
            <a:spLocks noGrp="1"/>
          </p:cNvSpPr>
          <p:nvPr>
            <p:ph type="body" sz="quarter" idx="14" hasCustomPrompt="1"/>
          </p:nvPr>
        </p:nvSpPr>
        <p:spPr>
          <a:xfrm>
            <a:off x="684287" y="3236316"/>
            <a:ext cx="3408830" cy="1045795"/>
          </a:xfrm>
        </p:spPr>
        <p:txBody>
          <a:bodyPr anchor="ctr">
            <a:normAutofit/>
          </a:bodyPr>
          <a:lstStyle>
            <a:lvl1pPr marL="0" indent="0" algn="ctr">
              <a:buNone/>
              <a:defRPr sz="3000">
                <a:solidFill>
                  <a:srgbClr val="6D6E6C"/>
                </a:solidFill>
                <a:latin typeface="+mn-lt"/>
              </a:defRPr>
            </a:lvl1pPr>
          </a:lstStyle>
          <a:p>
            <a:pPr lvl="0"/>
            <a:r>
              <a:rPr lang="en-US" dirty="0"/>
              <a:t>Sub Title</a:t>
            </a:r>
          </a:p>
        </p:txBody>
      </p:sp>
      <p:sp>
        <p:nvSpPr>
          <p:cNvPr id="23" name="Text Placeholder 23"/>
          <p:cNvSpPr>
            <a:spLocks noGrp="1"/>
          </p:cNvSpPr>
          <p:nvPr>
            <p:ph type="body" sz="quarter" idx="15" hasCustomPrompt="1"/>
          </p:nvPr>
        </p:nvSpPr>
        <p:spPr>
          <a:xfrm>
            <a:off x="684287" y="4432247"/>
            <a:ext cx="3408830" cy="1412740"/>
          </a:xfrm>
        </p:spPr>
        <p:txBody>
          <a:bodyPr>
            <a:normAutofit/>
          </a:bodyPr>
          <a:lstStyle>
            <a:lvl1pPr marL="0" indent="0" algn="ctr">
              <a:buNone/>
              <a:defRPr sz="2400">
                <a:solidFill>
                  <a:srgbClr val="6D6E6C"/>
                </a:solidFill>
                <a:latin typeface="+mn-lt"/>
              </a:defRPr>
            </a:lvl1pPr>
          </a:lstStyle>
          <a:p>
            <a:pPr lvl="0"/>
            <a:r>
              <a:rPr lang="en-US" dirty="0"/>
              <a:t>Main Body Text</a:t>
            </a:r>
          </a:p>
        </p:txBody>
      </p:sp>
      <p:cxnSp>
        <p:nvCxnSpPr>
          <p:cNvPr id="4" name="Straight Connector 3"/>
          <p:cNvCxnSpPr/>
          <p:nvPr userDrawn="1"/>
        </p:nvCxnSpPr>
        <p:spPr>
          <a:xfrm flipH="1">
            <a:off x="555813" y="4342602"/>
            <a:ext cx="3591091" cy="0"/>
          </a:xfrm>
          <a:prstGeom prst="line">
            <a:avLst/>
          </a:prstGeom>
          <a:ln>
            <a:solidFill>
              <a:srgbClr val="16A8D3"/>
            </a:solidFill>
          </a:ln>
        </p:spPr>
        <p:style>
          <a:lnRef idx="1">
            <a:schemeClr val="accent1"/>
          </a:lnRef>
          <a:fillRef idx="0">
            <a:schemeClr val="accent1"/>
          </a:fillRef>
          <a:effectRef idx="0">
            <a:schemeClr val="accent1"/>
          </a:effectRef>
          <a:fontRef idx="minor">
            <a:schemeClr val="tx1"/>
          </a:fontRef>
        </p:style>
      </p:cxnSp>
      <p:sp>
        <p:nvSpPr>
          <p:cNvPr id="25" name="Oval 41"/>
          <p:cNvSpPr>
            <a:spLocks noChangeArrowheads="1"/>
          </p:cNvSpPr>
          <p:nvPr userDrawn="1"/>
        </p:nvSpPr>
        <p:spPr bwMode="auto">
          <a:xfrm>
            <a:off x="5691676" y="2031864"/>
            <a:ext cx="1049910" cy="1049910"/>
          </a:xfrm>
          <a:prstGeom prst="ellipse">
            <a:avLst/>
          </a:prstGeom>
          <a:solidFill>
            <a:srgbClr val="F38B00"/>
          </a:solidFill>
          <a:ln>
            <a:noFill/>
          </a:ln>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spcBef>
                <a:spcPct val="0"/>
              </a:spcBef>
              <a:buFontTx/>
              <a:buNone/>
            </a:pPr>
            <a:endParaRPr lang="x-none" altLang="x-none" sz="2400">
              <a:solidFill>
                <a:srgbClr val="000000"/>
              </a:solidFill>
              <a:ea typeface="ＭＳ Ｐゴシック" charset="-128"/>
              <a:cs typeface="ＭＳ Ｐゴシック" charset="-128"/>
            </a:endParaRPr>
          </a:p>
        </p:txBody>
      </p:sp>
      <p:sp>
        <p:nvSpPr>
          <p:cNvPr id="26" name="Text Placeholder 23"/>
          <p:cNvSpPr>
            <a:spLocks noGrp="1"/>
          </p:cNvSpPr>
          <p:nvPr>
            <p:ph type="body" sz="quarter" idx="16" hasCustomPrompt="1"/>
          </p:nvPr>
        </p:nvSpPr>
        <p:spPr>
          <a:xfrm>
            <a:off x="4512216" y="3236316"/>
            <a:ext cx="3408830" cy="1045795"/>
          </a:xfrm>
        </p:spPr>
        <p:txBody>
          <a:bodyPr anchor="ctr">
            <a:normAutofit/>
          </a:bodyPr>
          <a:lstStyle>
            <a:lvl1pPr marL="0" indent="0" algn="ctr">
              <a:buNone/>
              <a:defRPr sz="3000">
                <a:solidFill>
                  <a:srgbClr val="6D6E6C"/>
                </a:solidFill>
                <a:latin typeface="+mn-lt"/>
              </a:defRPr>
            </a:lvl1pPr>
          </a:lstStyle>
          <a:p>
            <a:pPr lvl="0"/>
            <a:r>
              <a:rPr lang="en-US" dirty="0"/>
              <a:t>Sub Title</a:t>
            </a:r>
          </a:p>
        </p:txBody>
      </p:sp>
      <p:sp>
        <p:nvSpPr>
          <p:cNvPr id="27" name="Text Placeholder 23"/>
          <p:cNvSpPr>
            <a:spLocks noGrp="1"/>
          </p:cNvSpPr>
          <p:nvPr>
            <p:ph type="body" sz="quarter" idx="17" hasCustomPrompt="1"/>
          </p:nvPr>
        </p:nvSpPr>
        <p:spPr>
          <a:xfrm>
            <a:off x="4512216" y="4432247"/>
            <a:ext cx="3408830" cy="1412740"/>
          </a:xfrm>
        </p:spPr>
        <p:txBody>
          <a:bodyPr>
            <a:normAutofit/>
          </a:bodyPr>
          <a:lstStyle>
            <a:lvl1pPr marL="0" indent="0" algn="ctr">
              <a:buNone/>
              <a:defRPr sz="2400">
                <a:solidFill>
                  <a:srgbClr val="6D6E6C"/>
                </a:solidFill>
                <a:latin typeface="+mn-lt"/>
              </a:defRPr>
            </a:lvl1pPr>
          </a:lstStyle>
          <a:p>
            <a:pPr lvl="0"/>
            <a:r>
              <a:rPr lang="en-US" dirty="0"/>
              <a:t>Main Body Text</a:t>
            </a:r>
          </a:p>
        </p:txBody>
      </p:sp>
      <p:cxnSp>
        <p:nvCxnSpPr>
          <p:cNvPr id="28" name="Straight Connector 27"/>
          <p:cNvCxnSpPr/>
          <p:nvPr userDrawn="1"/>
        </p:nvCxnSpPr>
        <p:spPr>
          <a:xfrm flipH="1">
            <a:off x="4383742" y="4342602"/>
            <a:ext cx="3591091" cy="0"/>
          </a:xfrm>
          <a:prstGeom prst="line">
            <a:avLst/>
          </a:prstGeom>
          <a:ln>
            <a:solidFill>
              <a:srgbClr val="16A8D3"/>
            </a:solidFill>
          </a:ln>
        </p:spPr>
        <p:style>
          <a:lnRef idx="1">
            <a:schemeClr val="accent1"/>
          </a:lnRef>
          <a:fillRef idx="0">
            <a:schemeClr val="accent1"/>
          </a:fillRef>
          <a:effectRef idx="0">
            <a:schemeClr val="accent1"/>
          </a:effectRef>
          <a:fontRef idx="minor">
            <a:schemeClr val="tx1"/>
          </a:fontRef>
        </p:style>
      </p:cxnSp>
      <p:sp>
        <p:nvSpPr>
          <p:cNvPr id="29" name="Oval 41"/>
          <p:cNvSpPr>
            <a:spLocks noChangeArrowheads="1"/>
          </p:cNvSpPr>
          <p:nvPr userDrawn="1"/>
        </p:nvSpPr>
        <p:spPr bwMode="auto">
          <a:xfrm>
            <a:off x="9407546" y="2031864"/>
            <a:ext cx="1049910" cy="1049910"/>
          </a:xfrm>
          <a:prstGeom prst="ellipse">
            <a:avLst/>
          </a:prstGeom>
          <a:solidFill>
            <a:srgbClr val="EA1D76"/>
          </a:solidFill>
          <a:ln>
            <a:noFill/>
          </a:ln>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spcBef>
                <a:spcPct val="0"/>
              </a:spcBef>
              <a:buFontTx/>
              <a:buNone/>
            </a:pPr>
            <a:endParaRPr lang="x-none" altLang="x-none" sz="2400">
              <a:solidFill>
                <a:srgbClr val="000000"/>
              </a:solidFill>
              <a:ea typeface="ＭＳ Ｐゴシック" charset="-128"/>
              <a:cs typeface="ＭＳ Ｐゴシック" charset="-128"/>
            </a:endParaRPr>
          </a:p>
        </p:txBody>
      </p:sp>
      <p:sp>
        <p:nvSpPr>
          <p:cNvPr id="30" name="Text Placeholder 23"/>
          <p:cNvSpPr>
            <a:spLocks noGrp="1"/>
          </p:cNvSpPr>
          <p:nvPr>
            <p:ph type="body" sz="quarter" idx="18" hasCustomPrompt="1"/>
          </p:nvPr>
        </p:nvSpPr>
        <p:spPr>
          <a:xfrm>
            <a:off x="8228086" y="3236316"/>
            <a:ext cx="3408830" cy="1045795"/>
          </a:xfrm>
        </p:spPr>
        <p:txBody>
          <a:bodyPr anchor="ctr">
            <a:normAutofit/>
          </a:bodyPr>
          <a:lstStyle>
            <a:lvl1pPr marL="0" indent="0" algn="ctr">
              <a:buNone/>
              <a:defRPr sz="3000">
                <a:solidFill>
                  <a:srgbClr val="6D6E6C"/>
                </a:solidFill>
                <a:latin typeface="+mn-lt"/>
              </a:defRPr>
            </a:lvl1pPr>
          </a:lstStyle>
          <a:p>
            <a:pPr lvl="0"/>
            <a:r>
              <a:rPr lang="en-US" dirty="0"/>
              <a:t>Sub Title</a:t>
            </a:r>
          </a:p>
        </p:txBody>
      </p:sp>
      <p:sp>
        <p:nvSpPr>
          <p:cNvPr id="31" name="Text Placeholder 23"/>
          <p:cNvSpPr>
            <a:spLocks noGrp="1"/>
          </p:cNvSpPr>
          <p:nvPr>
            <p:ph type="body" sz="quarter" idx="19" hasCustomPrompt="1"/>
          </p:nvPr>
        </p:nvSpPr>
        <p:spPr>
          <a:xfrm>
            <a:off x="8228086" y="4432247"/>
            <a:ext cx="3408830" cy="1412740"/>
          </a:xfrm>
        </p:spPr>
        <p:txBody>
          <a:bodyPr>
            <a:normAutofit/>
          </a:bodyPr>
          <a:lstStyle>
            <a:lvl1pPr marL="0" indent="0" algn="ctr">
              <a:buNone/>
              <a:defRPr sz="2400">
                <a:solidFill>
                  <a:srgbClr val="6D6E6C"/>
                </a:solidFill>
                <a:latin typeface="+mn-lt"/>
              </a:defRPr>
            </a:lvl1pPr>
          </a:lstStyle>
          <a:p>
            <a:pPr lvl="0"/>
            <a:r>
              <a:rPr lang="en-US" dirty="0"/>
              <a:t>Main Body Text</a:t>
            </a:r>
          </a:p>
        </p:txBody>
      </p:sp>
      <p:cxnSp>
        <p:nvCxnSpPr>
          <p:cNvPr id="35" name="Straight Connector 34"/>
          <p:cNvCxnSpPr/>
          <p:nvPr userDrawn="1"/>
        </p:nvCxnSpPr>
        <p:spPr>
          <a:xfrm flipH="1">
            <a:off x="8099612" y="4342602"/>
            <a:ext cx="3591091" cy="0"/>
          </a:xfrm>
          <a:prstGeom prst="line">
            <a:avLst/>
          </a:prstGeom>
          <a:ln>
            <a:solidFill>
              <a:srgbClr val="16A8D3"/>
            </a:solidFill>
          </a:ln>
        </p:spPr>
        <p:style>
          <a:lnRef idx="1">
            <a:schemeClr val="accent1"/>
          </a:lnRef>
          <a:fillRef idx="0">
            <a:schemeClr val="accent1"/>
          </a:fillRef>
          <a:effectRef idx="0">
            <a:schemeClr val="accent1"/>
          </a:effectRef>
          <a:fontRef idx="minor">
            <a:schemeClr val="tx1"/>
          </a:fontRef>
        </p:style>
      </p:cxnSp>
      <p:sp>
        <p:nvSpPr>
          <p:cNvPr id="21" name="テキスト プレースホルダー 36"/>
          <p:cNvSpPr txBox="1">
            <a:spLocks/>
          </p:cNvSpPr>
          <p:nvPr userDrawn="1"/>
        </p:nvSpPr>
        <p:spPr bwMode="auto">
          <a:xfrm>
            <a:off x="421069" y="6295394"/>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ct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24" name="Picture 23"/>
          <p:cNvPicPr>
            <a:picLocks noChangeAspect="1"/>
          </p:cNvPicPr>
          <p:nvPr userDrawn="1"/>
        </p:nvPicPr>
        <p:blipFill>
          <a:blip r:embed="rId2">
            <a:extLst>
              <a:ext uri="{28A0092B-C50C-407E-A947-70E740481C1C}">
                <a14:useLocalDpi xmlns:a14="http://schemas.microsoft.com/office/drawing/2010/main" val="0"/>
              </a:ext>
            </a:extLst>
          </a:blip>
          <a:srcRect l="47950"/>
          <a:stretch>
            <a:fillRect/>
          </a:stretch>
        </p:blipFill>
        <p:spPr>
          <a:xfrm rot="14769484">
            <a:off x="5881447" y="6408693"/>
            <a:ext cx="437024" cy="837352"/>
          </a:xfrm>
          <a:custGeom>
            <a:avLst/>
            <a:gdLst>
              <a:gd name="connsiteX0" fmla="*/ 437024 w 437024"/>
              <a:gd name="connsiteY0" fmla="*/ 837352 h 837352"/>
              <a:gd name="connsiteX1" fmla="*/ 0 w 437024"/>
              <a:gd name="connsiteY1" fmla="*/ 837352 h 837352"/>
              <a:gd name="connsiteX2" fmla="*/ 370048 w 437024"/>
              <a:gd name="connsiteY2" fmla="*/ 0 h 837352"/>
              <a:gd name="connsiteX3" fmla="*/ 437024 w 437024"/>
              <a:gd name="connsiteY3" fmla="*/ 0 h 837352"/>
            </a:gdLst>
            <a:ahLst/>
            <a:cxnLst>
              <a:cxn ang="0">
                <a:pos x="connsiteX0" y="connsiteY0"/>
              </a:cxn>
              <a:cxn ang="0">
                <a:pos x="connsiteX1" y="connsiteY1"/>
              </a:cxn>
              <a:cxn ang="0">
                <a:pos x="connsiteX2" y="connsiteY2"/>
              </a:cxn>
              <a:cxn ang="0">
                <a:pos x="connsiteX3" y="connsiteY3"/>
              </a:cxn>
            </a:cxnLst>
            <a:rect l="l" t="t" r="r" b="b"/>
            <a:pathLst>
              <a:path w="437024" h="837352">
                <a:moveTo>
                  <a:pt x="437024" y="837352"/>
                </a:moveTo>
                <a:lnTo>
                  <a:pt x="0" y="837352"/>
                </a:lnTo>
                <a:lnTo>
                  <a:pt x="370048" y="0"/>
                </a:lnTo>
                <a:lnTo>
                  <a:pt x="437024" y="0"/>
                </a:lnTo>
                <a:close/>
              </a:path>
            </a:pathLst>
          </a:custGeom>
        </p:spPr>
      </p:pic>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3 bullets slide">
    <p:spTree>
      <p:nvGrpSpPr>
        <p:cNvPr id="1" name=""/>
        <p:cNvGrpSpPr/>
        <p:nvPr/>
      </p:nvGrpSpPr>
      <p:grpSpPr>
        <a:xfrm>
          <a:off x="0" y="0"/>
          <a:ext cx="0" cy="0"/>
          <a:chOff x="0" y="0"/>
          <a:chExt cx="0" cy="0"/>
        </a:xfrm>
      </p:grpSpPr>
      <p:sp>
        <p:nvSpPr>
          <p:cNvPr id="34" name="Rectangle 33"/>
          <p:cNvSpPr/>
          <p:nvPr userDrawn="1"/>
        </p:nvSpPr>
        <p:spPr>
          <a:xfrm>
            <a:off x="4903304" y="1126433"/>
            <a:ext cx="7288696" cy="1302295"/>
          </a:xfrm>
          <a:prstGeom prst="rect">
            <a:avLst/>
          </a:prstGeom>
          <a:solidFill>
            <a:srgbClr val="B6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p:cNvSpPr/>
          <p:nvPr userDrawn="1"/>
        </p:nvSpPr>
        <p:spPr>
          <a:xfrm>
            <a:off x="4903304" y="2749824"/>
            <a:ext cx="7288696" cy="1302295"/>
          </a:xfrm>
          <a:prstGeom prst="rect">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p:cNvSpPr/>
          <p:nvPr userDrawn="1"/>
        </p:nvSpPr>
        <p:spPr>
          <a:xfrm>
            <a:off x="4903304" y="4373215"/>
            <a:ext cx="7288696" cy="1302295"/>
          </a:xfrm>
          <a:prstGeom prst="rect">
            <a:avLst/>
          </a:prstGeom>
          <a:solidFill>
            <a:srgbClr val="EA1D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8" name="Straight Connector 37"/>
          <p:cNvCxnSpPr/>
          <p:nvPr userDrawn="1"/>
        </p:nvCxnSpPr>
        <p:spPr>
          <a:xfrm>
            <a:off x="6175512" y="1223543"/>
            <a:ext cx="0" cy="1042579"/>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a:xfrm>
            <a:off x="6175512" y="2852059"/>
            <a:ext cx="0" cy="1042579"/>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a:xfrm>
            <a:off x="6175512" y="4496389"/>
            <a:ext cx="0" cy="1042579"/>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41" name="Picture 40"/>
          <p:cNvPicPr>
            <a:picLocks noChangeAspect="1"/>
          </p:cNvPicPr>
          <p:nvPr userDrawn="1"/>
        </p:nvPicPr>
        <p:blipFill rotWithShape="1">
          <a:blip r:embed="rId2">
            <a:extLst>
              <a:ext uri="{28A0092B-C50C-407E-A947-70E740481C1C}">
                <a14:useLocalDpi xmlns:a14="http://schemas.microsoft.com/office/drawing/2010/main" val="0"/>
              </a:ext>
            </a:extLst>
          </a:blip>
          <a:srcRect l="29694" t="6763" r="13475" b="6473"/>
          <a:stretch/>
        </p:blipFill>
        <p:spPr>
          <a:xfrm>
            <a:off x="3954456" y="677649"/>
            <a:ext cx="1176669" cy="5446643"/>
          </a:xfrm>
          <a:prstGeom prst="rect">
            <a:avLst/>
          </a:prstGeom>
        </p:spPr>
      </p:pic>
      <p:sp>
        <p:nvSpPr>
          <p:cNvPr id="42" name="Text Placeholder 23"/>
          <p:cNvSpPr>
            <a:spLocks noGrp="1"/>
          </p:cNvSpPr>
          <p:nvPr>
            <p:ph type="body" sz="quarter" idx="13" hasCustomPrompt="1"/>
          </p:nvPr>
        </p:nvSpPr>
        <p:spPr>
          <a:xfrm>
            <a:off x="643223" y="1079254"/>
            <a:ext cx="3821205" cy="697353"/>
          </a:xfrm>
        </p:spPr>
        <p:txBody>
          <a:bodyPr>
            <a:normAutofit/>
          </a:bodyPr>
          <a:lstStyle>
            <a:lvl1pPr marL="0" indent="0" algn="l">
              <a:buNone/>
              <a:defRPr sz="3600">
                <a:solidFill>
                  <a:srgbClr val="6D6E6C"/>
                </a:solidFill>
                <a:latin typeface="+mn-lt"/>
              </a:defRPr>
            </a:lvl1pPr>
          </a:lstStyle>
          <a:p>
            <a:pPr lvl="0"/>
            <a:r>
              <a:rPr lang="en-US" dirty="0"/>
              <a:t>TITLE</a:t>
            </a:r>
          </a:p>
        </p:txBody>
      </p:sp>
      <p:sp>
        <p:nvSpPr>
          <p:cNvPr id="43" name="Text Placeholder 25"/>
          <p:cNvSpPr>
            <a:spLocks noGrp="1"/>
          </p:cNvSpPr>
          <p:nvPr>
            <p:ph type="body" sz="quarter" idx="14" hasCustomPrompt="1"/>
          </p:nvPr>
        </p:nvSpPr>
        <p:spPr>
          <a:xfrm>
            <a:off x="643223" y="2087287"/>
            <a:ext cx="3821205" cy="3642009"/>
          </a:xfrm>
        </p:spPr>
        <p:txBody>
          <a:bodyPr>
            <a:noAutofit/>
          </a:bodyPr>
          <a:lstStyle>
            <a:lvl1pPr marL="0" indent="0" algn="l">
              <a:buNone/>
              <a:defRPr sz="300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Sub Title</a:t>
            </a:r>
          </a:p>
        </p:txBody>
      </p:sp>
      <p:sp>
        <p:nvSpPr>
          <p:cNvPr id="44" name="Text Placeholder 23"/>
          <p:cNvSpPr>
            <a:spLocks noGrp="1"/>
          </p:cNvSpPr>
          <p:nvPr>
            <p:ph type="body" sz="quarter" idx="15" hasCustomPrompt="1"/>
          </p:nvPr>
        </p:nvSpPr>
        <p:spPr>
          <a:xfrm>
            <a:off x="4975024" y="1126433"/>
            <a:ext cx="1176670" cy="1292995"/>
          </a:xfrm>
        </p:spPr>
        <p:txBody>
          <a:bodyPr anchor="ctr">
            <a:normAutofit/>
          </a:bodyPr>
          <a:lstStyle>
            <a:lvl1pPr marL="0" indent="0" algn="ctr">
              <a:buNone/>
              <a:defRPr sz="4800">
                <a:solidFill>
                  <a:schemeClr val="bg1"/>
                </a:solidFill>
                <a:latin typeface="+mn-lt"/>
              </a:defRPr>
            </a:lvl1pPr>
          </a:lstStyle>
          <a:p>
            <a:pPr lvl="0"/>
            <a:r>
              <a:rPr lang="en-US" dirty="0"/>
              <a:t>01</a:t>
            </a:r>
          </a:p>
        </p:txBody>
      </p:sp>
      <p:sp>
        <p:nvSpPr>
          <p:cNvPr id="45" name="Text Placeholder 2"/>
          <p:cNvSpPr>
            <a:spLocks noGrp="1"/>
          </p:cNvSpPr>
          <p:nvPr>
            <p:ph type="body" sz="quarter" idx="12" hasCustomPrompt="1"/>
          </p:nvPr>
        </p:nvSpPr>
        <p:spPr>
          <a:xfrm>
            <a:off x="6271051" y="1126433"/>
            <a:ext cx="5353929" cy="1292995"/>
          </a:xfrm>
        </p:spPr>
        <p:txBody>
          <a:bodyPr anchor="ctr">
            <a:normAutofit/>
          </a:bodyPr>
          <a:lstStyle>
            <a:lvl1pPr marL="0" indent="0" algn="l">
              <a:buNone/>
              <a:defRPr sz="2400" baseline="0">
                <a:solidFill>
                  <a:schemeClr val="bg1"/>
                </a:solidFill>
              </a:defRPr>
            </a:lvl1pPr>
            <a:lvl3pPr marL="914400" indent="0">
              <a:buNone/>
              <a:defRPr>
                <a:solidFill>
                  <a:srgbClr val="0E3C55"/>
                </a:solidFill>
              </a:defRPr>
            </a:lvl3pPr>
            <a:lvl4pPr marL="1371600" indent="0">
              <a:buNone/>
              <a:defRPr>
                <a:solidFill>
                  <a:srgbClr val="0E3C55"/>
                </a:solidFill>
              </a:defRPr>
            </a:lvl4pPr>
            <a:lvl5pPr marL="1828800" indent="0">
              <a:buNone/>
              <a:defRPr>
                <a:solidFill>
                  <a:srgbClr val="0E3C55"/>
                </a:solidFill>
              </a:defRPr>
            </a:lvl5pPr>
          </a:lstStyle>
          <a:p>
            <a:pPr lvl="0"/>
            <a:r>
              <a:rPr lang="en-US" dirty="0"/>
              <a:t>Main Body Text</a:t>
            </a:r>
          </a:p>
        </p:txBody>
      </p:sp>
      <p:cxnSp>
        <p:nvCxnSpPr>
          <p:cNvPr id="51" name="Straight Connector 50"/>
          <p:cNvCxnSpPr/>
          <p:nvPr userDrawn="1"/>
        </p:nvCxnSpPr>
        <p:spPr>
          <a:xfrm>
            <a:off x="417209" y="1920386"/>
            <a:ext cx="4287526" cy="0"/>
          </a:xfrm>
          <a:prstGeom prst="line">
            <a:avLst/>
          </a:prstGeom>
          <a:ln>
            <a:solidFill>
              <a:srgbClr val="16A8D3"/>
            </a:solidFill>
          </a:ln>
        </p:spPr>
        <p:style>
          <a:lnRef idx="1">
            <a:schemeClr val="accent1"/>
          </a:lnRef>
          <a:fillRef idx="0">
            <a:schemeClr val="accent1"/>
          </a:fillRef>
          <a:effectRef idx="0">
            <a:schemeClr val="accent1"/>
          </a:effectRef>
          <a:fontRef idx="minor">
            <a:schemeClr val="tx1"/>
          </a:fontRef>
        </p:style>
      </p:cxnSp>
      <p:sp>
        <p:nvSpPr>
          <p:cNvPr id="52" name="Text Placeholder 23"/>
          <p:cNvSpPr>
            <a:spLocks noGrp="1"/>
          </p:cNvSpPr>
          <p:nvPr>
            <p:ph type="body" sz="quarter" idx="16" hasCustomPrompt="1"/>
          </p:nvPr>
        </p:nvSpPr>
        <p:spPr>
          <a:xfrm>
            <a:off x="4998842" y="2740524"/>
            <a:ext cx="1176670" cy="1292995"/>
          </a:xfrm>
        </p:spPr>
        <p:txBody>
          <a:bodyPr anchor="ctr">
            <a:normAutofit/>
          </a:bodyPr>
          <a:lstStyle>
            <a:lvl1pPr marL="0" indent="0" algn="ctr">
              <a:buNone/>
              <a:defRPr sz="4800">
                <a:solidFill>
                  <a:schemeClr val="bg1"/>
                </a:solidFill>
                <a:latin typeface="+mn-lt"/>
              </a:defRPr>
            </a:lvl1pPr>
          </a:lstStyle>
          <a:p>
            <a:pPr lvl="0"/>
            <a:r>
              <a:rPr lang="en-US" dirty="0"/>
              <a:t>02</a:t>
            </a:r>
          </a:p>
        </p:txBody>
      </p:sp>
      <p:sp>
        <p:nvSpPr>
          <p:cNvPr id="53" name="Text Placeholder 2"/>
          <p:cNvSpPr>
            <a:spLocks noGrp="1"/>
          </p:cNvSpPr>
          <p:nvPr>
            <p:ph type="body" sz="quarter" idx="17" hasCustomPrompt="1"/>
          </p:nvPr>
        </p:nvSpPr>
        <p:spPr>
          <a:xfrm>
            <a:off x="6294869" y="2740524"/>
            <a:ext cx="5353929" cy="1292995"/>
          </a:xfrm>
        </p:spPr>
        <p:txBody>
          <a:bodyPr anchor="ctr">
            <a:normAutofit/>
          </a:bodyPr>
          <a:lstStyle>
            <a:lvl1pPr marL="0" indent="0" algn="l">
              <a:buNone/>
              <a:defRPr sz="2400" baseline="0">
                <a:solidFill>
                  <a:schemeClr val="bg1"/>
                </a:solidFill>
              </a:defRPr>
            </a:lvl1pPr>
            <a:lvl3pPr marL="914400" indent="0">
              <a:buNone/>
              <a:defRPr>
                <a:solidFill>
                  <a:srgbClr val="0E3C55"/>
                </a:solidFill>
              </a:defRPr>
            </a:lvl3pPr>
            <a:lvl4pPr marL="1371600" indent="0">
              <a:buNone/>
              <a:defRPr>
                <a:solidFill>
                  <a:srgbClr val="0E3C55"/>
                </a:solidFill>
              </a:defRPr>
            </a:lvl4pPr>
            <a:lvl5pPr marL="1828800" indent="0">
              <a:buNone/>
              <a:defRPr>
                <a:solidFill>
                  <a:srgbClr val="0E3C55"/>
                </a:solidFill>
              </a:defRPr>
            </a:lvl5pPr>
          </a:lstStyle>
          <a:p>
            <a:pPr lvl="0"/>
            <a:r>
              <a:rPr lang="en-US" dirty="0"/>
              <a:t>Main Body Text</a:t>
            </a:r>
          </a:p>
        </p:txBody>
      </p:sp>
      <p:sp>
        <p:nvSpPr>
          <p:cNvPr id="54" name="Text Placeholder 23"/>
          <p:cNvSpPr>
            <a:spLocks noGrp="1"/>
          </p:cNvSpPr>
          <p:nvPr>
            <p:ph type="body" sz="quarter" idx="18" hasCustomPrompt="1"/>
          </p:nvPr>
        </p:nvSpPr>
        <p:spPr>
          <a:xfrm>
            <a:off x="4968894" y="4387646"/>
            <a:ext cx="1176670" cy="1292995"/>
          </a:xfrm>
        </p:spPr>
        <p:txBody>
          <a:bodyPr anchor="ctr">
            <a:normAutofit/>
          </a:bodyPr>
          <a:lstStyle>
            <a:lvl1pPr marL="0" indent="0" algn="ctr">
              <a:buNone/>
              <a:defRPr sz="4800">
                <a:solidFill>
                  <a:schemeClr val="bg1"/>
                </a:solidFill>
                <a:latin typeface="+mn-lt"/>
              </a:defRPr>
            </a:lvl1pPr>
          </a:lstStyle>
          <a:p>
            <a:pPr lvl="0"/>
            <a:r>
              <a:rPr lang="en-US" dirty="0"/>
              <a:t>03</a:t>
            </a:r>
          </a:p>
        </p:txBody>
      </p:sp>
      <p:sp>
        <p:nvSpPr>
          <p:cNvPr id="55" name="Text Placeholder 2"/>
          <p:cNvSpPr>
            <a:spLocks noGrp="1"/>
          </p:cNvSpPr>
          <p:nvPr>
            <p:ph type="body" sz="quarter" idx="19" hasCustomPrompt="1"/>
          </p:nvPr>
        </p:nvSpPr>
        <p:spPr>
          <a:xfrm>
            <a:off x="6264921" y="4387646"/>
            <a:ext cx="5353929" cy="1292995"/>
          </a:xfrm>
        </p:spPr>
        <p:txBody>
          <a:bodyPr anchor="ctr">
            <a:normAutofit/>
          </a:bodyPr>
          <a:lstStyle>
            <a:lvl1pPr marL="0" indent="0" algn="l">
              <a:buNone/>
              <a:defRPr sz="2400" baseline="0">
                <a:solidFill>
                  <a:schemeClr val="bg1"/>
                </a:solidFill>
              </a:defRPr>
            </a:lvl1pPr>
            <a:lvl3pPr marL="914400" indent="0">
              <a:buNone/>
              <a:defRPr>
                <a:solidFill>
                  <a:srgbClr val="0E3C55"/>
                </a:solidFill>
              </a:defRPr>
            </a:lvl3pPr>
            <a:lvl4pPr marL="1371600" indent="0">
              <a:buNone/>
              <a:defRPr>
                <a:solidFill>
                  <a:srgbClr val="0E3C55"/>
                </a:solidFill>
              </a:defRPr>
            </a:lvl4pPr>
            <a:lvl5pPr marL="1828800" indent="0">
              <a:buNone/>
              <a:defRPr>
                <a:solidFill>
                  <a:srgbClr val="0E3C55"/>
                </a:solidFill>
              </a:defRPr>
            </a:lvl5pPr>
          </a:lstStyle>
          <a:p>
            <a:pPr lvl="0"/>
            <a:r>
              <a:rPr lang="en-US" dirty="0"/>
              <a:t>Main Body Text</a:t>
            </a:r>
          </a:p>
        </p:txBody>
      </p:sp>
      <p:pic>
        <p:nvPicPr>
          <p:cNvPr id="25" name="Picture 24"/>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3514644">
            <a:off x="-2959795" y="-3517307"/>
            <a:ext cx="5030401" cy="5016771"/>
          </a:xfrm>
          <a:custGeom>
            <a:avLst/>
            <a:gdLst>
              <a:gd name="connsiteX0" fmla="*/ 5030401 w 5030401"/>
              <a:gd name="connsiteY0" fmla="*/ 5016771 h 5016771"/>
              <a:gd name="connsiteX1" fmla="*/ 5030401 w 5030401"/>
              <a:gd name="connsiteY1" fmla="*/ 5016771 h 5016771"/>
              <a:gd name="connsiteX2" fmla="*/ 5030401 w 5030401"/>
              <a:gd name="connsiteY2" fmla="*/ 5016771 h 5016771"/>
              <a:gd name="connsiteX3" fmla="*/ 3607946 w 5030401"/>
              <a:gd name="connsiteY3" fmla="*/ 2654990 h 5016771"/>
              <a:gd name="connsiteX4" fmla="*/ 5030401 w 5030401"/>
              <a:gd name="connsiteY4" fmla="*/ 326699 h 5016771"/>
              <a:gd name="connsiteX5" fmla="*/ 5030401 w 5030401"/>
              <a:gd name="connsiteY5" fmla="*/ 3524031 h 5016771"/>
              <a:gd name="connsiteX6" fmla="*/ 0 w 5030401"/>
              <a:gd name="connsiteY6" fmla="*/ 4045606 h 5016771"/>
              <a:gd name="connsiteX7" fmla="*/ 1589613 w 5030401"/>
              <a:gd name="connsiteY7" fmla="*/ 5016771 h 5016771"/>
              <a:gd name="connsiteX8" fmla="*/ 0 w 5030401"/>
              <a:gd name="connsiteY8" fmla="*/ 5016771 h 5016771"/>
              <a:gd name="connsiteX9" fmla="*/ 0 w 5030401"/>
              <a:gd name="connsiteY9" fmla="*/ 0 h 5016771"/>
              <a:gd name="connsiteX10" fmla="*/ 805542 w 5030401"/>
              <a:gd name="connsiteY10" fmla="*/ 0 h 5016771"/>
              <a:gd name="connsiteX11" fmla="*/ 0 w 5030401"/>
              <a:gd name="connsiteY11" fmla="*/ 1318520 h 5016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30401" h="5016771">
                <a:moveTo>
                  <a:pt x="5030401" y="5016771"/>
                </a:moveTo>
                <a:lnTo>
                  <a:pt x="5030401" y="5016771"/>
                </a:lnTo>
                <a:lnTo>
                  <a:pt x="5030401" y="5016771"/>
                </a:lnTo>
                <a:close/>
                <a:moveTo>
                  <a:pt x="3607946" y="2654990"/>
                </a:moveTo>
                <a:lnTo>
                  <a:pt x="5030401" y="326699"/>
                </a:lnTo>
                <a:lnTo>
                  <a:pt x="5030401" y="3524031"/>
                </a:lnTo>
                <a:close/>
                <a:moveTo>
                  <a:pt x="0" y="4045606"/>
                </a:moveTo>
                <a:lnTo>
                  <a:pt x="1589613" y="5016771"/>
                </a:lnTo>
                <a:lnTo>
                  <a:pt x="0" y="5016771"/>
                </a:lnTo>
                <a:close/>
                <a:moveTo>
                  <a:pt x="0" y="0"/>
                </a:moveTo>
                <a:lnTo>
                  <a:pt x="805542" y="0"/>
                </a:lnTo>
                <a:lnTo>
                  <a:pt x="0" y="1318520"/>
                </a:lnTo>
                <a:close/>
              </a:path>
            </a:pathLst>
          </a:custGeom>
        </p:spPr>
      </p:pic>
      <p:pic>
        <p:nvPicPr>
          <p:cNvPr id="32" name="Picture 31"/>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6554382" flipH="1">
            <a:off x="-378027" y="6325454"/>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
        <p:nvSpPr>
          <p:cNvPr id="33" name="テキスト プレースホルダー 36"/>
          <p:cNvSpPr txBox="1">
            <a:spLocks/>
          </p:cNvSpPr>
          <p:nvPr userDrawn="1"/>
        </p:nvSpPr>
        <p:spPr bwMode="auto">
          <a:xfrm>
            <a:off x="496900"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Laptop slide 1">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l="8387" t="10823" r="9307" b="5574"/>
          <a:stretch/>
        </p:blipFill>
        <p:spPr>
          <a:xfrm>
            <a:off x="2000190" y="1447737"/>
            <a:ext cx="7941283" cy="4839954"/>
          </a:xfrm>
          <a:prstGeom prst="rect">
            <a:avLst/>
          </a:prstGeom>
        </p:spPr>
      </p:pic>
      <p:sp>
        <p:nvSpPr>
          <p:cNvPr id="25" name="Text Placeholder 23"/>
          <p:cNvSpPr>
            <a:spLocks noGrp="1"/>
          </p:cNvSpPr>
          <p:nvPr>
            <p:ph type="body" sz="quarter" idx="13" hasCustomPrompt="1"/>
          </p:nvPr>
        </p:nvSpPr>
        <p:spPr>
          <a:xfrm>
            <a:off x="0" y="213464"/>
            <a:ext cx="12192000" cy="704485"/>
          </a:xfrm>
        </p:spPr>
        <p:txBody>
          <a:bodyPr>
            <a:normAutofit/>
          </a:bodyPr>
          <a:lstStyle>
            <a:lvl1pPr marL="0" indent="0" algn="ctr">
              <a:buNone/>
              <a:defRPr sz="3600">
                <a:solidFill>
                  <a:srgbClr val="6D6E6C"/>
                </a:solidFill>
                <a:latin typeface="+mn-lt"/>
              </a:defRPr>
            </a:lvl1pPr>
          </a:lstStyle>
          <a:p>
            <a:pPr lvl="0"/>
            <a:r>
              <a:rPr lang="en-US" dirty="0"/>
              <a:t>TITLE</a:t>
            </a:r>
          </a:p>
        </p:txBody>
      </p:sp>
      <p:sp>
        <p:nvSpPr>
          <p:cNvPr id="26" name="Text Placeholder 25"/>
          <p:cNvSpPr>
            <a:spLocks noGrp="1"/>
          </p:cNvSpPr>
          <p:nvPr>
            <p:ph type="body" sz="quarter" idx="14" hasCustomPrompt="1"/>
          </p:nvPr>
        </p:nvSpPr>
        <p:spPr>
          <a:xfrm>
            <a:off x="0" y="1045042"/>
            <a:ext cx="12192000" cy="590599"/>
          </a:xfrm>
        </p:spPr>
        <p:txBody>
          <a:bodyPr>
            <a:noAutofit/>
          </a:bodyPr>
          <a:lstStyle>
            <a:lvl1pPr marL="0" indent="0" algn="ctr">
              <a:buNone/>
              <a:defRPr sz="300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Sub Title</a:t>
            </a:r>
          </a:p>
        </p:txBody>
      </p:sp>
      <p:cxnSp>
        <p:nvCxnSpPr>
          <p:cNvPr id="27" name="Straight Connector 26"/>
          <p:cNvCxnSpPr/>
          <p:nvPr userDrawn="1"/>
        </p:nvCxnSpPr>
        <p:spPr>
          <a:xfrm flipH="1">
            <a:off x="280404" y="945173"/>
            <a:ext cx="11623126" cy="0"/>
          </a:xfrm>
          <a:prstGeom prst="line">
            <a:avLst/>
          </a:prstGeom>
          <a:ln>
            <a:solidFill>
              <a:srgbClr val="16A8D3"/>
            </a:solidFill>
          </a:ln>
        </p:spPr>
        <p:style>
          <a:lnRef idx="1">
            <a:schemeClr val="accent1"/>
          </a:lnRef>
          <a:fillRef idx="0">
            <a:schemeClr val="accent1"/>
          </a:fillRef>
          <a:effectRef idx="0">
            <a:schemeClr val="accent1"/>
          </a:effectRef>
          <a:fontRef idx="minor">
            <a:schemeClr val="tx1"/>
          </a:fontRef>
        </p:style>
      </p:cxnSp>
      <p:sp>
        <p:nvSpPr>
          <p:cNvPr id="8" name="Picture Placeholder 7"/>
          <p:cNvSpPr>
            <a:spLocks noGrp="1"/>
          </p:cNvSpPr>
          <p:nvPr>
            <p:ph type="pic" sz="quarter" idx="15" hasCustomPrompt="1"/>
          </p:nvPr>
        </p:nvSpPr>
        <p:spPr>
          <a:xfrm>
            <a:off x="3184071" y="1893434"/>
            <a:ext cx="5665788" cy="3478212"/>
          </a:xfrm>
          <a:prstGeom prst="rect">
            <a:avLst/>
          </a:prstGeom>
        </p:spPr>
        <p:txBody>
          <a:bodyPr anchor="t"/>
          <a:lstStyle>
            <a:lvl1pPr marL="228600" marR="0" indent="-228600" algn="ctr" defTabSz="914400" rtl="0" eaLnBrk="1" fontAlgn="auto" latinLnBrk="0" hangingPunct="1">
              <a:lnSpc>
                <a:spcPct val="90000"/>
              </a:lnSpc>
              <a:spcBef>
                <a:spcPts val="1000"/>
              </a:spcBef>
              <a:spcAft>
                <a:spcPts val="0"/>
              </a:spcAft>
              <a:buClrTx/>
              <a:buSzTx/>
              <a:buFont typeface="Arial"/>
              <a:buNone/>
              <a:tabLst/>
              <a:defRPr baseline="0">
                <a:solidFill>
                  <a:schemeClr val="bg1">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        </a:t>
            </a:r>
          </a:p>
          <a:p>
            <a:pPr marL="228600" marR="0" lvl="0" indent="-228600" algn="l" defTabSz="914400" rtl="0" eaLnBrk="1" fontAlgn="auto" latinLnBrk="0" hangingPunct="1">
              <a:lnSpc>
                <a:spcPct val="90000"/>
              </a:lnSpc>
              <a:spcBef>
                <a:spcPts val="1000"/>
              </a:spcBef>
              <a:spcAft>
                <a:spcPts val="0"/>
              </a:spcAft>
              <a:buClrTx/>
              <a:buSzTx/>
              <a:buFont typeface="Arial"/>
              <a:buNone/>
              <a:tabLst/>
              <a:defRPr/>
            </a:pPr>
            <a:endParaRPr lang="en-US" dirty="0"/>
          </a:p>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            Click here  to add photo</a:t>
            </a:r>
          </a:p>
        </p:txBody>
      </p:sp>
      <p:sp>
        <p:nvSpPr>
          <p:cNvPr id="11" name="テキスト プレースホルダー 36"/>
          <p:cNvSpPr txBox="1">
            <a:spLocks/>
          </p:cNvSpPr>
          <p:nvPr userDrawn="1"/>
        </p:nvSpPr>
        <p:spPr bwMode="auto">
          <a:xfrm>
            <a:off x="421069" y="6295394"/>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ct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rcRect l="47950"/>
          <a:stretch>
            <a:fillRect/>
          </a:stretch>
        </p:blipFill>
        <p:spPr>
          <a:xfrm rot="14769484">
            <a:off x="5881447" y="6408693"/>
            <a:ext cx="437024" cy="837352"/>
          </a:xfrm>
          <a:custGeom>
            <a:avLst/>
            <a:gdLst>
              <a:gd name="connsiteX0" fmla="*/ 437024 w 437024"/>
              <a:gd name="connsiteY0" fmla="*/ 837352 h 837352"/>
              <a:gd name="connsiteX1" fmla="*/ 0 w 437024"/>
              <a:gd name="connsiteY1" fmla="*/ 837352 h 837352"/>
              <a:gd name="connsiteX2" fmla="*/ 370048 w 437024"/>
              <a:gd name="connsiteY2" fmla="*/ 0 h 837352"/>
              <a:gd name="connsiteX3" fmla="*/ 437024 w 437024"/>
              <a:gd name="connsiteY3" fmla="*/ 0 h 837352"/>
            </a:gdLst>
            <a:ahLst/>
            <a:cxnLst>
              <a:cxn ang="0">
                <a:pos x="connsiteX0" y="connsiteY0"/>
              </a:cxn>
              <a:cxn ang="0">
                <a:pos x="connsiteX1" y="connsiteY1"/>
              </a:cxn>
              <a:cxn ang="0">
                <a:pos x="connsiteX2" y="connsiteY2"/>
              </a:cxn>
              <a:cxn ang="0">
                <a:pos x="connsiteX3" y="connsiteY3"/>
              </a:cxn>
            </a:cxnLst>
            <a:rect l="l" t="t" r="r" b="b"/>
            <a:pathLst>
              <a:path w="437024" h="837352">
                <a:moveTo>
                  <a:pt x="437024" y="837352"/>
                </a:moveTo>
                <a:lnTo>
                  <a:pt x="0" y="837352"/>
                </a:lnTo>
                <a:lnTo>
                  <a:pt x="370048" y="0"/>
                </a:lnTo>
                <a:lnTo>
                  <a:pt x="437024" y="0"/>
                </a:lnTo>
                <a:close/>
              </a:path>
            </a:pathLst>
          </a:custGeom>
        </p:spPr>
      </p:pic>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Laptop slide 2">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l="8387" t="10823" r="49050" b="5574"/>
          <a:stretch/>
        </p:blipFill>
        <p:spPr>
          <a:xfrm>
            <a:off x="7429500" y="740153"/>
            <a:ext cx="4762500" cy="5612853"/>
          </a:xfrm>
          <a:prstGeom prst="rect">
            <a:avLst/>
          </a:prstGeom>
        </p:spPr>
      </p:pic>
      <p:cxnSp>
        <p:nvCxnSpPr>
          <p:cNvPr id="27" name="Straight Connector 26"/>
          <p:cNvCxnSpPr/>
          <p:nvPr userDrawn="1"/>
        </p:nvCxnSpPr>
        <p:spPr>
          <a:xfrm flipH="1">
            <a:off x="378379" y="1908558"/>
            <a:ext cx="6789867" cy="0"/>
          </a:xfrm>
          <a:prstGeom prst="line">
            <a:avLst/>
          </a:prstGeom>
          <a:ln>
            <a:solidFill>
              <a:srgbClr val="16A8D3"/>
            </a:solidFill>
          </a:ln>
        </p:spPr>
        <p:style>
          <a:lnRef idx="1">
            <a:schemeClr val="accent1"/>
          </a:lnRef>
          <a:fillRef idx="0">
            <a:schemeClr val="accent1"/>
          </a:fillRef>
          <a:effectRef idx="0">
            <a:schemeClr val="accent1"/>
          </a:effectRef>
          <a:fontRef idx="minor">
            <a:schemeClr val="tx1"/>
          </a:fontRef>
        </p:style>
      </p:cxnSp>
      <p:sp>
        <p:nvSpPr>
          <p:cNvPr id="8" name="Picture Placeholder 7"/>
          <p:cNvSpPr>
            <a:spLocks noGrp="1"/>
          </p:cNvSpPr>
          <p:nvPr>
            <p:ph type="pic" sz="quarter" idx="15" hasCustomPrompt="1"/>
          </p:nvPr>
        </p:nvSpPr>
        <p:spPr>
          <a:xfrm>
            <a:off x="8802435" y="1223694"/>
            <a:ext cx="3389565" cy="4033653"/>
          </a:xfrm>
          <a:prstGeom prst="rect">
            <a:avLst/>
          </a:prstGeom>
        </p:spPr>
        <p:txBody>
          <a:bodyPr anchor="ctr">
            <a:normAutofit/>
          </a:bodyPr>
          <a:lstStyle>
            <a:lvl1pPr marL="0" marR="0" indent="0" algn="ctr" defTabSz="914400" rtl="0" eaLnBrk="1" fontAlgn="auto" latinLnBrk="0" hangingPunct="1">
              <a:lnSpc>
                <a:spcPct val="90000"/>
              </a:lnSpc>
              <a:spcBef>
                <a:spcPts val="1000"/>
              </a:spcBef>
              <a:spcAft>
                <a:spcPts val="0"/>
              </a:spcAft>
              <a:buClrTx/>
              <a:buSzTx/>
              <a:buFont typeface="Arial" charset="0"/>
              <a:buNone/>
              <a:tabLst/>
              <a:defRPr sz="2400" baseline="0">
                <a:solidFill>
                  <a:schemeClr val="bg1">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tabLst/>
              <a:defRPr/>
            </a:pPr>
            <a:r>
              <a:rPr lang="en-US" dirty="0"/>
              <a:t>Click here to add photo</a:t>
            </a:r>
          </a:p>
        </p:txBody>
      </p:sp>
      <p:sp>
        <p:nvSpPr>
          <p:cNvPr id="9" name="Text Placeholder 23"/>
          <p:cNvSpPr>
            <a:spLocks noGrp="1"/>
          </p:cNvSpPr>
          <p:nvPr>
            <p:ph type="body" sz="quarter" idx="16" hasCustomPrompt="1"/>
          </p:nvPr>
        </p:nvSpPr>
        <p:spPr>
          <a:xfrm>
            <a:off x="643223" y="1079254"/>
            <a:ext cx="6361734" cy="697353"/>
          </a:xfrm>
        </p:spPr>
        <p:txBody>
          <a:bodyPr>
            <a:normAutofit/>
          </a:bodyPr>
          <a:lstStyle>
            <a:lvl1pPr marL="0" indent="0" algn="l">
              <a:buNone/>
              <a:defRPr sz="3600">
                <a:solidFill>
                  <a:srgbClr val="6D6E6C"/>
                </a:solidFill>
                <a:latin typeface="+mn-lt"/>
              </a:defRPr>
            </a:lvl1pPr>
          </a:lstStyle>
          <a:p>
            <a:pPr lvl="0"/>
            <a:r>
              <a:rPr lang="en-US" dirty="0"/>
              <a:t>TITLE</a:t>
            </a:r>
          </a:p>
        </p:txBody>
      </p:sp>
      <p:sp>
        <p:nvSpPr>
          <p:cNvPr id="10" name="Text Placeholder 25"/>
          <p:cNvSpPr>
            <a:spLocks noGrp="1"/>
          </p:cNvSpPr>
          <p:nvPr>
            <p:ph type="body" sz="quarter" idx="17" hasCustomPrompt="1"/>
          </p:nvPr>
        </p:nvSpPr>
        <p:spPr>
          <a:xfrm>
            <a:off x="643223" y="2087287"/>
            <a:ext cx="6361734" cy="3642009"/>
          </a:xfrm>
        </p:spPr>
        <p:txBody>
          <a:bodyPr>
            <a:noAutofit/>
          </a:bodyPr>
          <a:lstStyle>
            <a:lvl1pPr marL="0" indent="0" algn="l">
              <a:buNone/>
              <a:defRPr sz="300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Sub Title</a:t>
            </a:r>
          </a:p>
        </p:txBody>
      </p:sp>
      <p:pic>
        <p:nvPicPr>
          <p:cNvPr id="15" name="Picture 14"/>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6554382" flipH="1">
            <a:off x="-378027" y="6325454"/>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
        <p:nvSpPr>
          <p:cNvPr id="16" name="テキスト プレースホルダー 36"/>
          <p:cNvSpPr txBox="1">
            <a:spLocks/>
          </p:cNvSpPr>
          <p:nvPr userDrawn="1"/>
        </p:nvSpPr>
        <p:spPr bwMode="auto">
          <a:xfrm>
            <a:off x="496900"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Phone Slide 1">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extLst>
              <a:ext uri="{28A0092B-C50C-407E-A947-70E740481C1C}">
                <a14:useLocalDpi xmlns:a14="http://schemas.microsoft.com/office/drawing/2010/main" val="0"/>
              </a:ext>
            </a:extLst>
          </a:blip>
          <a:srcRect l="-3425" t="-1173" r="6562" b="12394"/>
          <a:stretch/>
        </p:blipFill>
        <p:spPr>
          <a:xfrm>
            <a:off x="2449287" y="1355271"/>
            <a:ext cx="9742714" cy="5502729"/>
          </a:xfrm>
          <a:prstGeom prst="rect">
            <a:avLst/>
          </a:prstGeom>
        </p:spPr>
      </p:pic>
      <p:sp>
        <p:nvSpPr>
          <p:cNvPr id="6" name="Picture Placeholder 5"/>
          <p:cNvSpPr>
            <a:spLocks noGrp="1"/>
          </p:cNvSpPr>
          <p:nvPr>
            <p:ph type="pic" sz="quarter" idx="18" hasCustomPrompt="1"/>
          </p:nvPr>
        </p:nvSpPr>
        <p:spPr>
          <a:xfrm>
            <a:off x="3731480" y="2335213"/>
            <a:ext cx="4098925" cy="2628900"/>
          </a:xfrm>
        </p:spPr>
        <p:txBody>
          <a:bodyPr anchor="ctr">
            <a:normAutofit/>
          </a:bodyPr>
          <a:lstStyle>
            <a:lvl1pPr marL="0" marR="0" indent="0" algn="ctr" defTabSz="914400" rtl="0" eaLnBrk="1" fontAlgn="auto" latinLnBrk="0" hangingPunct="1">
              <a:lnSpc>
                <a:spcPct val="90000"/>
              </a:lnSpc>
              <a:spcBef>
                <a:spcPts val="1000"/>
              </a:spcBef>
              <a:spcAft>
                <a:spcPts val="0"/>
              </a:spcAft>
              <a:buClrTx/>
              <a:buSzTx/>
              <a:buFont typeface="Arial" charset="0"/>
              <a:buNone/>
              <a:tabLst/>
              <a:defRPr sz="2400" baseline="0">
                <a:solidFill>
                  <a:schemeClr val="bg1">
                    <a:lumMod val="50000"/>
                  </a:schemeClr>
                </a:solidFill>
              </a:defRPr>
            </a:lvl1pPr>
          </a:lstStyle>
          <a:p>
            <a:r>
              <a:rPr lang="en-US" dirty="0"/>
              <a:t>Click here to add photo</a:t>
            </a:r>
          </a:p>
        </p:txBody>
      </p:sp>
      <p:sp>
        <p:nvSpPr>
          <p:cNvPr id="14" name="Text Placeholder 23"/>
          <p:cNvSpPr>
            <a:spLocks noGrp="1"/>
          </p:cNvSpPr>
          <p:nvPr>
            <p:ph type="body" sz="quarter" idx="13" hasCustomPrompt="1"/>
          </p:nvPr>
        </p:nvSpPr>
        <p:spPr>
          <a:xfrm>
            <a:off x="0" y="213464"/>
            <a:ext cx="12192000" cy="704485"/>
          </a:xfrm>
        </p:spPr>
        <p:txBody>
          <a:bodyPr>
            <a:normAutofit/>
          </a:bodyPr>
          <a:lstStyle>
            <a:lvl1pPr marL="0" indent="0" algn="ctr">
              <a:buNone/>
              <a:defRPr sz="3600">
                <a:solidFill>
                  <a:srgbClr val="6D6E6C"/>
                </a:solidFill>
                <a:latin typeface="+mn-lt"/>
              </a:defRPr>
            </a:lvl1pPr>
          </a:lstStyle>
          <a:p>
            <a:pPr lvl="0"/>
            <a:r>
              <a:rPr lang="en-US" dirty="0"/>
              <a:t>TITLE</a:t>
            </a:r>
          </a:p>
        </p:txBody>
      </p:sp>
      <p:cxnSp>
        <p:nvCxnSpPr>
          <p:cNvPr id="15" name="Straight Connector 14"/>
          <p:cNvCxnSpPr/>
          <p:nvPr userDrawn="1"/>
        </p:nvCxnSpPr>
        <p:spPr>
          <a:xfrm flipH="1">
            <a:off x="280404" y="945173"/>
            <a:ext cx="11623126" cy="0"/>
          </a:xfrm>
          <a:prstGeom prst="line">
            <a:avLst/>
          </a:prstGeom>
          <a:ln>
            <a:solidFill>
              <a:srgbClr val="16A8D3"/>
            </a:solidFill>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6554382" flipH="1">
            <a:off x="-378027" y="6325454"/>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
        <p:nvSpPr>
          <p:cNvPr id="12" name="テキスト プレースホルダー 36"/>
          <p:cNvSpPr txBox="1">
            <a:spLocks/>
          </p:cNvSpPr>
          <p:nvPr userDrawn="1"/>
        </p:nvSpPr>
        <p:spPr bwMode="auto">
          <a:xfrm>
            <a:off x="496900"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Phone Slide 2">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a:extLst>
              <a:ext uri="{28A0092B-C50C-407E-A947-70E740481C1C}">
                <a14:useLocalDpi xmlns:a14="http://schemas.microsoft.com/office/drawing/2010/main" val="0"/>
              </a:ext>
            </a:extLst>
          </a:blip>
          <a:srcRect r="3454" b="8248"/>
          <a:stretch/>
        </p:blipFill>
        <p:spPr>
          <a:xfrm>
            <a:off x="6890657" y="550299"/>
            <a:ext cx="5479143" cy="6292294"/>
          </a:xfrm>
          <a:prstGeom prst="rect">
            <a:avLst/>
          </a:prstGeom>
        </p:spPr>
      </p:pic>
      <p:sp>
        <p:nvSpPr>
          <p:cNvPr id="7" name="Picture Placeholder 6"/>
          <p:cNvSpPr>
            <a:spLocks noGrp="1"/>
          </p:cNvSpPr>
          <p:nvPr>
            <p:ph type="pic" sz="quarter" idx="14" hasCustomPrompt="1"/>
          </p:nvPr>
        </p:nvSpPr>
        <p:spPr>
          <a:xfrm>
            <a:off x="7754938" y="1192681"/>
            <a:ext cx="2187575" cy="3886200"/>
          </a:xfrm>
        </p:spPr>
        <p:txBody>
          <a:bodyPr/>
          <a:lstStyle>
            <a:lvl1pPr marL="228600" marR="0" indent="-228600" algn="l" defTabSz="914400" rtl="0" eaLnBrk="1" fontAlgn="auto" latinLnBrk="0" hangingPunct="1">
              <a:lnSpc>
                <a:spcPct val="90000"/>
              </a:lnSpc>
              <a:spcBef>
                <a:spcPts val="1000"/>
              </a:spcBef>
              <a:spcAft>
                <a:spcPts val="0"/>
              </a:spcAft>
              <a:buClrTx/>
              <a:buSzTx/>
              <a:buFont typeface="Arial"/>
              <a:buNone/>
              <a:tabLst/>
              <a:defRPr>
                <a:solidFill>
                  <a:schemeClr val="bg1">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  </a:t>
            </a:r>
          </a:p>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 Click here to add photo</a:t>
            </a:r>
          </a:p>
        </p:txBody>
      </p:sp>
      <p:cxnSp>
        <p:nvCxnSpPr>
          <p:cNvPr id="11" name="Straight Connector 10"/>
          <p:cNvCxnSpPr/>
          <p:nvPr userDrawn="1"/>
        </p:nvCxnSpPr>
        <p:spPr>
          <a:xfrm flipH="1">
            <a:off x="378380" y="1908558"/>
            <a:ext cx="6348991" cy="0"/>
          </a:xfrm>
          <a:prstGeom prst="line">
            <a:avLst/>
          </a:prstGeom>
          <a:ln>
            <a:solidFill>
              <a:srgbClr val="16A8D3"/>
            </a:solidFill>
          </a:ln>
        </p:spPr>
        <p:style>
          <a:lnRef idx="1">
            <a:schemeClr val="accent1"/>
          </a:lnRef>
          <a:fillRef idx="0">
            <a:schemeClr val="accent1"/>
          </a:fillRef>
          <a:effectRef idx="0">
            <a:schemeClr val="accent1"/>
          </a:effectRef>
          <a:fontRef idx="minor">
            <a:schemeClr val="tx1"/>
          </a:fontRef>
        </p:style>
      </p:cxnSp>
      <p:sp>
        <p:nvSpPr>
          <p:cNvPr id="12" name="Text Placeholder 23"/>
          <p:cNvSpPr>
            <a:spLocks noGrp="1"/>
          </p:cNvSpPr>
          <p:nvPr>
            <p:ph type="body" sz="quarter" idx="16" hasCustomPrompt="1"/>
          </p:nvPr>
        </p:nvSpPr>
        <p:spPr>
          <a:xfrm>
            <a:off x="643223" y="1079254"/>
            <a:ext cx="5839220" cy="697353"/>
          </a:xfrm>
        </p:spPr>
        <p:txBody>
          <a:bodyPr>
            <a:normAutofit/>
          </a:bodyPr>
          <a:lstStyle>
            <a:lvl1pPr marL="0" indent="0" algn="l">
              <a:buNone/>
              <a:defRPr sz="3600">
                <a:solidFill>
                  <a:srgbClr val="6D6E6C"/>
                </a:solidFill>
                <a:latin typeface="+mn-lt"/>
              </a:defRPr>
            </a:lvl1pPr>
          </a:lstStyle>
          <a:p>
            <a:pPr lvl="0"/>
            <a:r>
              <a:rPr lang="en-US" dirty="0"/>
              <a:t>TITLE</a:t>
            </a:r>
          </a:p>
        </p:txBody>
      </p:sp>
      <p:sp>
        <p:nvSpPr>
          <p:cNvPr id="13" name="Text Placeholder 25"/>
          <p:cNvSpPr>
            <a:spLocks noGrp="1"/>
          </p:cNvSpPr>
          <p:nvPr>
            <p:ph type="body" sz="quarter" idx="17" hasCustomPrompt="1"/>
          </p:nvPr>
        </p:nvSpPr>
        <p:spPr>
          <a:xfrm>
            <a:off x="643223" y="2087287"/>
            <a:ext cx="5839220" cy="3642009"/>
          </a:xfrm>
        </p:spPr>
        <p:txBody>
          <a:bodyPr>
            <a:noAutofit/>
          </a:bodyPr>
          <a:lstStyle>
            <a:lvl1pPr marL="0" indent="0" algn="l">
              <a:buNone/>
              <a:defRPr sz="300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Sub Title</a:t>
            </a:r>
          </a:p>
        </p:txBody>
      </p:sp>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6554382" flipH="1">
            <a:off x="-378027" y="6325454"/>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
        <p:nvSpPr>
          <p:cNvPr id="17" name="テキスト プレースホルダー 36"/>
          <p:cNvSpPr txBox="1">
            <a:spLocks/>
          </p:cNvSpPr>
          <p:nvPr userDrawn="1"/>
        </p:nvSpPr>
        <p:spPr bwMode="auto">
          <a:xfrm>
            <a:off x="496900"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sp>
        <p:nvSpPr>
          <p:cNvPr id="41" name="Arc 40"/>
          <p:cNvSpPr/>
          <p:nvPr userDrawn="1"/>
        </p:nvSpPr>
        <p:spPr>
          <a:xfrm flipH="1">
            <a:off x="7234661" y="-915640"/>
            <a:ext cx="6797861" cy="6797861"/>
          </a:xfrm>
          <a:prstGeom prst="arc">
            <a:avLst>
              <a:gd name="adj1" fmla="val 18515705"/>
              <a:gd name="adj2" fmla="val 6898743"/>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Freeform 21"/>
          <p:cNvSpPr/>
          <p:nvPr userDrawn="1"/>
        </p:nvSpPr>
        <p:spPr>
          <a:xfrm>
            <a:off x="7361819" y="0"/>
            <a:ext cx="4830180" cy="5934062"/>
          </a:xfrm>
          <a:custGeom>
            <a:avLst/>
            <a:gdLst>
              <a:gd name="connsiteX0" fmla="*/ 1597452 w 4830180"/>
              <a:gd name="connsiteY0" fmla="*/ 0 h 5934062"/>
              <a:gd name="connsiteX1" fmla="*/ 4760544 w 4830180"/>
              <a:gd name="connsiteY1" fmla="*/ 0 h 5934062"/>
              <a:gd name="connsiteX2" fmla="*/ 4830180 w 4830180"/>
              <a:gd name="connsiteY2" fmla="*/ 42305 h 5934062"/>
              <a:gd name="connsiteX3" fmla="*/ 4830180 w 4830180"/>
              <a:gd name="connsiteY3" fmla="*/ 5467824 h 5934062"/>
              <a:gd name="connsiteX4" fmla="*/ 4694297 w 4830180"/>
              <a:gd name="connsiteY4" fmla="*/ 5550374 h 5934062"/>
              <a:gd name="connsiteX5" fmla="*/ 3178998 w 4830180"/>
              <a:gd name="connsiteY5" fmla="*/ 5934062 h 5934062"/>
              <a:gd name="connsiteX6" fmla="*/ 0 w 4830180"/>
              <a:gd name="connsiteY6" fmla="*/ 2755064 h 5934062"/>
              <a:gd name="connsiteX7" fmla="*/ 1401590 w 4830180"/>
              <a:gd name="connsiteY7" fmla="*/ 118989 h 5934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0180" h="5934062">
                <a:moveTo>
                  <a:pt x="1597452" y="0"/>
                </a:moveTo>
                <a:lnTo>
                  <a:pt x="4760544" y="0"/>
                </a:lnTo>
                <a:lnTo>
                  <a:pt x="4830180" y="42305"/>
                </a:lnTo>
                <a:lnTo>
                  <a:pt x="4830180" y="5467824"/>
                </a:lnTo>
                <a:lnTo>
                  <a:pt x="4694297" y="5550374"/>
                </a:lnTo>
                <a:cubicBezTo>
                  <a:pt x="4243855" y="5795070"/>
                  <a:pt x="3727658" y="5934062"/>
                  <a:pt x="3178998" y="5934062"/>
                </a:cubicBezTo>
                <a:cubicBezTo>
                  <a:pt x="1423286" y="5934062"/>
                  <a:pt x="0" y="4510776"/>
                  <a:pt x="0" y="2755064"/>
                </a:cubicBezTo>
                <a:cubicBezTo>
                  <a:pt x="0" y="1657744"/>
                  <a:pt x="555971" y="690278"/>
                  <a:pt x="1401590" y="118989"/>
                </a:cubicBezTo>
                <a:close/>
              </a:path>
            </a:pathLst>
          </a:cu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Text Placeholder 23"/>
          <p:cNvSpPr>
            <a:spLocks noGrp="1"/>
          </p:cNvSpPr>
          <p:nvPr userDrawn="1">
            <p:ph type="body" sz="quarter" idx="13" hasCustomPrompt="1"/>
          </p:nvPr>
        </p:nvSpPr>
        <p:spPr>
          <a:xfrm>
            <a:off x="427462" y="853210"/>
            <a:ext cx="3104978" cy="697353"/>
          </a:xfrm>
        </p:spPr>
        <p:txBody>
          <a:bodyPr anchor="ctr">
            <a:noAutofit/>
          </a:bodyPr>
          <a:lstStyle>
            <a:lvl1pPr marL="0" indent="0" algn="l">
              <a:buNone/>
              <a:defRPr sz="5400" baseline="0">
                <a:solidFill>
                  <a:srgbClr val="6D6E6C"/>
                </a:solidFill>
                <a:latin typeface="+mn-lt"/>
              </a:defRPr>
            </a:lvl1pPr>
          </a:lstStyle>
          <a:p>
            <a:pPr lvl="0"/>
            <a:r>
              <a:rPr lang="en-US" dirty="0"/>
              <a:t>Thank You</a:t>
            </a:r>
          </a:p>
        </p:txBody>
      </p:sp>
      <p:sp>
        <p:nvSpPr>
          <p:cNvPr id="13" name="Text Placeholder 25"/>
          <p:cNvSpPr>
            <a:spLocks noGrp="1"/>
          </p:cNvSpPr>
          <p:nvPr userDrawn="1">
            <p:ph type="body" sz="quarter" idx="14" hasCustomPrompt="1"/>
          </p:nvPr>
        </p:nvSpPr>
        <p:spPr>
          <a:xfrm>
            <a:off x="3863577" y="858821"/>
            <a:ext cx="3854522" cy="697353"/>
          </a:xfrm>
        </p:spPr>
        <p:txBody>
          <a:bodyPr anchor="ctr">
            <a:noAutofit/>
          </a:bodyPr>
          <a:lstStyle>
            <a:lvl1pPr marL="0" indent="0" algn="l">
              <a:buNone/>
              <a:defRPr sz="2800" i="1"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Any Questions?</a:t>
            </a:r>
          </a:p>
        </p:txBody>
      </p:sp>
      <p:sp>
        <p:nvSpPr>
          <p:cNvPr id="10" name="Oval 9"/>
          <p:cNvSpPr/>
          <p:nvPr userDrawn="1"/>
        </p:nvSpPr>
        <p:spPr>
          <a:xfrm>
            <a:off x="7091452" y="2319040"/>
            <a:ext cx="591486" cy="591486"/>
          </a:xfrm>
          <a:prstGeom prst="ellipse">
            <a:avLst/>
          </a:prstGeom>
          <a:solidFill>
            <a:srgbClr val="B6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46EAE"/>
              </a:solidFill>
            </a:endParaRPr>
          </a:p>
        </p:txBody>
      </p:sp>
      <p:sp>
        <p:nvSpPr>
          <p:cNvPr id="15" name="Oval 14"/>
          <p:cNvSpPr/>
          <p:nvPr userDrawn="1"/>
        </p:nvSpPr>
        <p:spPr>
          <a:xfrm>
            <a:off x="7707898" y="4332206"/>
            <a:ext cx="591486" cy="591486"/>
          </a:xfrm>
          <a:prstGeom prst="ellipse">
            <a:avLst/>
          </a:prstGeom>
          <a:solidFill>
            <a:srgbClr val="EA1D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46EAE"/>
              </a:solidFill>
            </a:endParaRPr>
          </a:p>
        </p:txBody>
      </p:sp>
      <p:sp>
        <p:nvSpPr>
          <p:cNvPr id="17" name="Oval 16"/>
          <p:cNvSpPr/>
          <p:nvPr userDrawn="1"/>
        </p:nvSpPr>
        <p:spPr>
          <a:xfrm>
            <a:off x="7234661" y="3416566"/>
            <a:ext cx="591486" cy="591486"/>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46EAE"/>
              </a:solidFill>
            </a:endParaRPr>
          </a:p>
        </p:txBody>
      </p:sp>
      <p:cxnSp>
        <p:nvCxnSpPr>
          <p:cNvPr id="19" name="Straight Connector 18"/>
          <p:cNvCxnSpPr/>
          <p:nvPr userDrawn="1"/>
        </p:nvCxnSpPr>
        <p:spPr>
          <a:xfrm>
            <a:off x="3706758" y="846751"/>
            <a:ext cx="0" cy="696487"/>
          </a:xfrm>
          <a:prstGeom prst="line">
            <a:avLst/>
          </a:prstGeom>
          <a:ln w="19050">
            <a:solidFill>
              <a:srgbClr val="16A8D3"/>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userDrawn="1">
            <p:ph type="body" sz="quarter" idx="15" hasCustomPrompt="1"/>
          </p:nvPr>
        </p:nvSpPr>
        <p:spPr>
          <a:xfrm>
            <a:off x="7810096" y="2502783"/>
            <a:ext cx="2812464" cy="323455"/>
          </a:xfrm>
        </p:spPr>
        <p:txBody>
          <a:bodyPr anchor="t">
            <a:normAutofit/>
          </a:bodyPr>
          <a:lstStyle>
            <a:lvl1pPr marL="0" indent="0">
              <a:buNone/>
              <a:defRPr sz="1600">
                <a:solidFill>
                  <a:schemeClr val="bg1"/>
                </a:solidFill>
              </a:defRPr>
            </a:lvl1pPr>
          </a:lstStyle>
          <a:p>
            <a:pPr lvl="0"/>
            <a:r>
              <a:rPr lang="en-US" dirty="0"/>
              <a:t>Text 1</a:t>
            </a:r>
          </a:p>
        </p:txBody>
      </p:sp>
      <p:sp>
        <p:nvSpPr>
          <p:cNvPr id="20" name="Text Placeholder 2"/>
          <p:cNvSpPr>
            <a:spLocks noGrp="1"/>
          </p:cNvSpPr>
          <p:nvPr userDrawn="1">
            <p:ph type="body" sz="quarter" idx="16" hasCustomPrompt="1"/>
          </p:nvPr>
        </p:nvSpPr>
        <p:spPr>
          <a:xfrm>
            <a:off x="7921661" y="3491798"/>
            <a:ext cx="2757540" cy="382588"/>
          </a:xfrm>
        </p:spPr>
        <p:txBody>
          <a:bodyPr anchor="t">
            <a:normAutofit/>
          </a:bodyPr>
          <a:lstStyle>
            <a:lvl1pPr marL="0" indent="0">
              <a:buNone/>
              <a:defRPr sz="1600">
                <a:solidFill>
                  <a:schemeClr val="bg1"/>
                </a:solidFill>
              </a:defRPr>
            </a:lvl1pPr>
          </a:lstStyle>
          <a:p>
            <a:pPr lvl="0"/>
            <a:r>
              <a:rPr lang="en-US" dirty="0"/>
              <a:t>Text 1</a:t>
            </a:r>
          </a:p>
        </p:txBody>
      </p:sp>
      <p:sp>
        <p:nvSpPr>
          <p:cNvPr id="21" name="Text Placeholder 2"/>
          <p:cNvSpPr>
            <a:spLocks noGrp="1"/>
          </p:cNvSpPr>
          <p:nvPr userDrawn="1">
            <p:ph type="body" sz="quarter" idx="17" hasCustomPrompt="1"/>
          </p:nvPr>
        </p:nvSpPr>
        <p:spPr>
          <a:xfrm>
            <a:off x="8398139" y="4419571"/>
            <a:ext cx="2757540" cy="416755"/>
          </a:xfrm>
        </p:spPr>
        <p:txBody>
          <a:bodyPr anchor="t">
            <a:normAutofit/>
          </a:bodyPr>
          <a:lstStyle>
            <a:lvl1pPr marL="0" indent="0">
              <a:buNone/>
              <a:defRPr sz="1600">
                <a:solidFill>
                  <a:schemeClr val="bg1"/>
                </a:solidFill>
              </a:defRPr>
            </a:lvl1pPr>
          </a:lstStyle>
          <a:p>
            <a:pPr lvl="0"/>
            <a:r>
              <a:rPr lang="en-US" dirty="0"/>
              <a:t>Text 1</a:t>
            </a:r>
          </a:p>
        </p:txBody>
      </p:sp>
      <p:sp>
        <p:nvSpPr>
          <p:cNvPr id="37" name="Footer Placeholder 6"/>
          <p:cNvSpPr txBox="1">
            <a:spLocks noGrp="1"/>
          </p:cNvSpPr>
          <p:nvPr userDrawn="1"/>
        </p:nvSpPr>
        <p:spPr bwMode="auto">
          <a:xfrm>
            <a:off x="9639238" y="6182195"/>
            <a:ext cx="2462212"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spcBef>
                <a:spcPct val="0"/>
              </a:spcBef>
              <a:buFontTx/>
              <a:buNone/>
            </a:pPr>
            <a:r>
              <a:rPr lang="en-IE" altLang="en-US" sz="1000" dirty="0">
                <a:solidFill>
                  <a:schemeClr val="tx1"/>
                </a:solidFill>
                <a:latin typeface="Calibri" charset="0"/>
              </a:rPr>
              <a:t> This programme has been funded with support from the European Commission </a:t>
            </a:r>
          </a:p>
        </p:txBody>
      </p:sp>
      <p:pic>
        <p:nvPicPr>
          <p:cNvPr id="38" name="Picture 8"/>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810096" y="6085819"/>
            <a:ext cx="16256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icture 3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02619" y="5170628"/>
            <a:ext cx="5080931" cy="1526867"/>
          </a:xfrm>
          <a:prstGeom prst="rect">
            <a:avLst/>
          </a:prstGeom>
        </p:spPr>
      </p:pic>
    </p:spTree>
    <p:extLst>
      <p:ext uri="{BB962C8B-B14F-4D97-AF65-F5344CB8AC3E}">
        <p14:creationId xmlns:p14="http://schemas.microsoft.com/office/powerpoint/2010/main" val="64295131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blank 2">
    <p:spTree>
      <p:nvGrpSpPr>
        <p:cNvPr id="1" name=""/>
        <p:cNvGrpSpPr/>
        <p:nvPr/>
      </p:nvGrpSpPr>
      <p:grpSpPr>
        <a:xfrm>
          <a:off x="0" y="0"/>
          <a:ext cx="0" cy="0"/>
          <a:chOff x="0" y="0"/>
          <a:chExt cx="0" cy="0"/>
        </a:xfrm>
      </p:grpSpPr>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blank 3">
    <p:spTree>
      <p:nvGrpSpPr>
        <p:cNvPr id="1" name=""/>
        <p:cNvGrpSpPr/>
        <p:nvPr/>
      </p:nvGrpSpPr>
      <p:grpSpPr>
        <a:xfrm>
          <a:off x="0" y="0"/>
          <a:ext cx="0" cy="0"/>
          <a:chOff x="0" y="0"/>
          <a:chExt cx="0" cy="0"/>
        </a:xfrm>
      </p:grpSpPr>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blank 4">
    <p:spTree>
      <p:nvGrpSpPr>
        <p:cNvPr id="1" name=""/>
        <p:cNvGrpSpPr/>
        <p:nvPr/>
      </p:nvGrpSpPr>
      <p:grpSpPr>
        <a:xfrm>
          <a:off x="0" y="0"/>
          <a:ext cx="0" cy="0"/>
          <a:chOff x="0" y="0"/>
          <a:chExt cx="0" cy="0"/>
        </a:xfrm>
      </p:grpSpPr>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blank 5">
    <p:spTree>
      <p:nvGrpSpPr>
        <p:cNvPr id="1" name=""/>
        <p:cNvGrpSpPr/>
        <p:nvPr/>
      </p:nvGrpSpPr>
      <p:grpSpPr>
        <a:xfrm>
          <a:off x="0" y="0"/>
          <a:ext cx="0" cy="0"/>
          <a:chOff x="0" y="0"/>
          <a:chExt cx="0" cy="0"/>
        </a:xfrm>
      </p:grpSpPr>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blank 6">
    <p:spTree>
      <p:nvGrpSpPr>
        <p:cNvPr id="1" name=""/>
        <p:cNvGrpSpPr/>
        <p:nvPr/>
      </p:nvGrpSpPr>
      <p:grpSpPr>
        <a:xfrm>
          <a:off x="0" y="0"/>
          <a:ext cx="0" cy="0"/>
          <a:chOff x="0" y="0"/>
          <a:chExt cx="0" cy="0"/>
        </a:xfrm>
      </p:grpSpPr>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blank 7">
    <p:spTree>
      <p:nvGrpSpPr>
        <p:cNvPr id="1" name=""/>
        <p:cNvGrpSpPr/>
        <p:nvPr/>
      </p:nvGrpSpPr>
      <p:grpSpPr>
        <a:xfrm>
          <a:off x="0" y="0"/>
          <a:ext cx="0" cy="0"/>
          <a:chOff x="0" y="0"/>
          <a:chExt cx="0" cy="0"/>
        </a:xfrm>
      </p:grpSpPr>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blank 8">
    <p:spTree>
      <p:nvGrpSpPr>
        <p:cNvPr id="1" name=""/>
        <p:cNvGrpSpPr/>
        <p:nvPr/>
      </p:nvGrpSpPr>
      <p:grpSpPr>
        <a:xfrm>
          <a:off x="0" y="0"/>
          <a:ext cx="0" cy="0"/>
          <a:chOff x="0" y="0"/>
          <a:chExt cx="0" cy="0"/>
        </a:xfrm>
      </p:grpSpPr>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blank 9">
    <p:spTree>
      <p:nvGrpSpPr>
        <p:cNvPr id="1" name=""/>
        <p:cNvGrpSpPr/>
        <p:nvPr/>
      </p:nvGrpSpPr>
      <p:grpSpPr>
        <a:xfrm>
          <a:off x="0" y="0"/>
          <a:ext cx="0" cy="0"/>
          <a:chOff x="0" y="0"/>
          <a:chExt cx="0" cy="0"/>
        </a:xfrm>
      </p:grpSpPr>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blank 10">
    <p:spTree>
      <p:nvGrpSpPr>
        <p:cNvPr id="1" name=""/>
        <p:cNvGrpSpPr/>
        <p:nvPr/>
      </p:nvGrpSpPr>
      <p:grpSpPr>
        <a:xfrm>
          <a:off x="0" y="0"/>
          <a:ext cx="0" cy="0"/>
          <a:chOff x="0" y="0"/>
          <a:chExt cx="0" cy="0"/>
        </a:xfrm>
      </p:grpSpPr>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blank 11">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61" Type="http://schemas.openxmlformats.org/officeDocument/2006/relationships/slideLayout" Target="../slideLayouts/slideLayout6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587680-F485-A944-B74B-98B26E054E49}" type="datetimeFigureOut">
              <a:rPr lang="en-US" smtClean="0"/>
              <a:t>5/20/2020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004C27-DD68-9D4F-8D80-21602C2A289B}" type="slidenum">
              <a:rPr lang="en-US" smtClean="0"/>
              <a:t>‹#›</a:t>
            </a:fld>
            <a:endParaRPr lang="en-US" dirty="0"/>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sldLayoutIdLst>
    <p:sldLayoutId id="2147483722" r:id="rId1"/>
    <p:sldLayoutId id="2147483760" r:id="rId2"/>
    <p:sldLayoutId id="2147483714" r:id="rId3"/>
    <p:sldLayoutId id="2147483700" r:id="rId4"/>
    <p:sldLayoutId id="2147483762" r:id="rId5"/>
    <p:sldLayoutId id="2147483742" r:id="rId6"/>
    <p:sldLayoutId id="2147483743" r:id="rId7"/>
    <p:sldLayoutId id="2147483710" r:id="rId8"/>
    <p:sldLayoutId id="2147483745" r:id="rId9"/>
    <p:sldLayoutId id="2147483707" r:id="rId10"/>
    <p:sldLayoutId id="2147483744" r:id="rId11"/>
    <p:sldLayoutId id="2147483720" r:id="rId12"/>
    <p:sldLayoutId id="2147483701" r:id="rId13"/>
    <p:sldLayoutId id="2147483698" r:id="rId14"/>
    <p:sldLayoutId id="2147483709" r:id="rId15"/>
    <p:sldLayoutId id="2147483715" r:id="rId16"/>
    <p:sldLayoutId id="2147483716" r:id="rId17"/>
    <p:sldLayoutId id="2147483708" r:id="rId18"/>
    <p:sldLayoutId id="2147483717" r:id="rId19"/>
    <p:sldLayoutId id="2147483718" r:id="rId20"/>
    <p:sldLayoutId id="2147483719" r:id="rId21"/>
    <p:sldLayoutId id="2147483723" r:id="rId22"/>
    <p:sldLayoutId id="2147483654" r:id="rId23"/>
    <p:sldLayoutId id="2147483721" r:id="rId24"/>
    <p:sldLayoutId id="2147483725" r:id="rId25"/>
    <p:sldLayoutId id="2147483706" r:id="rId26"/>
    <p:sldLayoutId id="2147483735" r:id="rId27"/>
    <p:sldLayoutId id="2147483764" r:id="rId28"/>
    <p:sldLayoutId id="2147483765" r:id="rId29"/>
    <p:sldLayoutId id="2147483736" r:id="rId30"/>
    <p:sldLayoutId id="2147483737" r:id="rId31"/>
    <p:sldLayoutId id="2147483699" r:id="rId32"/>
    <p:sldLayoutId id="2147483703" r:id="rId33"/>
    <p:sldLayoutId id="2147483711" r:id="rId34"/>
    <p:sldLayoutId id="2147483705" r:id="rId35"/>
    <p:sldLayoutId id="2147483738" r:id="rId36"/>
    <p:sldLayoutId id="2147483704" r:id="rId37"/>
    <p:sldLayoutId id="2147483739" r:id="rId38"/>
    <p:sldLayoutId id="2147483740" r:id="rId39"/>
    <p:sldLayoutId id="2147483686" r:id="rId40"/>
    <p:sldLayoutId id="2147483741" r:id="rId41"/>
    <p:sldLayoutId id="2147483755" r:id="rId42"/>
    <p:sldLayoutId id="2147483754" r:id="rId43"/>
    <p:sldLayoutId id="2147483753" r:id="rId44"/>
    <p:sldLayoutId id="2147483756" r:id="rId45"/>
    <p:sldLayoutId id="2147483746" r:id="rId46"/>
    <p:sldLayoutId id="2147483734" r:id="rId47"/>
    <p:sldLayoutId id="2147483747" r:id="rId48"/>
    <p:sldLayoutId id="2147483748" r:id="rId49"/>
    <p:sldLayoutId id="2147483749" r:id="rId50"/>
    <p:sldLayoutId id="2147483750" r:id="rId51"/>
    <p:sldLayoutId id="2147483751" r:id="rId52"/>
    <p:sldLayoutId id="2147483752" r:id="rId53"/>
    <p:sldLayoutId id="2147483687" r:id="rId54"/>
    <p:sldLayoutId id="2147483712" r:id="rId55"/>
    <p:sldLayoutId id="2147483726" r:id="rId56"/>
    <p:sldLayoutId id="2147483727" r:id="rId57"/>
    <p:sldLayoutId id="2147483728" r:id="rId58"/>
    <p:sldLayoutId id="2147483713" r:id="rId59"/>
    <p:sldLayoutId id="2147483729" r:id="rId60"/>
    <p:sldLayoutId id="2147483730" r:id="rId61"/>
    <p:sldLayoutId id="2147483731" r:id="rId62"/>
    <p:sldLayoutId id="2147483702" r:id="rId63"/>
    <p:sldLayoutId id="2147483732" r:id="rId64"/>
    <p:sldLayoutId id="2147483733" r:id="rId65"/>
  </p:sldLayoutIdLst>
  <p:txStyles>
    <p:titleStyle>
      <a:lvl1pPr algn="l" defTabSz="914400" rtl="0" eaLnBrk="1" latinLnBrk="0" hangingPunct="1">
        <a:lnSpc>
          <a:spcPct val="90000"/>
        </a:lnSpc>
        <a:spcBef>
          <a:spcPct val="0"/>
        </a:spcBef>
        <a:buNone/>
        <a:defRPr sz="48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a:buNone/>
        <a:defRPr sz="3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flickr.com/photos/flat61/3883611573" TargetMode="External"/><Relationship Id="rId2" Type="http://schemas.openxmlformats.org/officeDocument/2006/relationships/image" Target="../media/image9.jp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hyperlink" Target="https://epale.ec.europa.eu/en/blog/what-role-does-adult-education-play-refugee-crisis" TargetMode="External"/><Relationship Id="rId1" Type="http://schemas.openxmlformats.org/officeDocument/2006/relationships/slideLayout" Target="../slideLayouts/slideLayout40.xml"/></Relationships>
</file>

<file path=ppt/slides/_rels/slide5.xml.rels><?xml version="1.0" encoding="UTF-8" standalone="yes"?>
<Relationships xmlns="http://schemas.openxmlformats.org/package/2006/relationships"><Relationship Id="rId2" Type="http://schemas.openxmlformats.org/officeDocument/2006/relationships/hyperlink" Target="https://epale.ec.europa.eu/en/blog/what-role-does-adult-education-play-refugee-crisis" TargetMode="External"/><Relationship Id="rId1" Type="http://schemas.openxmlformats.org/officeDocument/2006/relationships/slideLayout" Target="../slideLayouts/slideLayout4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7.xml.rels><?xml version="1.0" encoding="UTF-8" standalone="yes"?>
<Relationships xmlns="http://schemas.openxmlformats.org/package/2006/relationships"><Relationship Id="rId2" Type="http://schemas.openxmlformats.org/officeDocument/2006/relationships/hyperlink" Target="https://www.migrationpolicy.org/topics/adult-education-language-learning" TargetMode="External"/><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3" Type="http://schemas.openxmlformats.org/officeDocument/2006/relationships/hyperlink" Target="http://yoursay.sa.gov.au/better-together" TargetMode="External"/><Relationship Id="rId2" Type="http://schemas.openxmlformats.org/officeDocument/2006/relationships/image" Target="../media/image10.jpg"/><Relationship Id="rId1" Type="http://schemas.openxmlformats.org/officeDocument/2006/relationships/slideLayout" Target="../slideLayouts/slideLayout32.xml"/></Relationships>
</file>

<file path=ppt/slides/_rels/slide9.xml.rels><?xml version="1.0" encoding="UTF-8" standalone="yes"?>
<Relationships xmlns="http://schemas.openxmlformats.org/package/2006/relationships"><Relationship Id="rId2" Type="http://schemas.openxmlformats.org/officeDocument/2006/relationships/hyperlink" Target="https://www.irishtimes.com/news/immigrants-face-education-barriers-1.789686" TargetMode="External"/><Relationship Id="rId1" Type="http://schemas.openxmlformats.org/officeDocument/2006/relationships/slideLayout" Target="../slideLayouts/slideLayout4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hyperlink" Target="http://algerblog.blogspot.com/2015/11/30-years-ago-nm-governor-welcomed.html" TargetMode="External"/><Relationship Id="rId2" Type="http://schemas.openxmlformats.org/officeDocument/2006/relationships/image" Target="../media/image11.jpg"/><Relationship Id="rId1" Type="http://schemas.openxmlformats.org/officeDocument/2006/relationships/slideLayout" Target="../slideLayouts/slideLayout32.xml"/></Relationships>
</file>

<file path=ppt/slides/_rels/slide12.xml.rels><?xml version="1.0" encoding="UTF-8" standalone="yes"?>
<Relationships xmlns="http://schemas.openxmlformats.org/package/2006/relationships"><Relationship Id="rId3" Type="http://schemas.openxmlformats.org/officeDocument/2006/relationships/hyperlink" Target="http://genmaspeaks.blogspot.com/2012/09/the-patient-doctor-relationship-in-era.html" TargetMode="External"/><Relationship Id="rId2" Type="http://schemas.openxmlformats.org/officeDocument/2006/relationships/image" Target="../media/image12.jpg"/><Relationship Id="rId1" Type="http://schemas.openxmlformats.org/officeDocument/2006/relationships/slideLayout" Target="../slideLayouts/slideLayout32.xml"/></Relationships>
</file>

<file path=ppt/slides/_rels/slide13.xml.rels><?xml version="1.0" encoding="UTF-8" standalone="yes"?>
<Relationships xmlns="http://schemas.openxmlformats.org/package/2006/relationships"><Relationship Id="rId2" Type="http://schemas.openxmlformats.org/officeDocument/2006/relationships/hyperlink" Target="https://ec.europa.eu/jrc/en/news/integrating-migrants-education-and-vocational-training-key-address-disadvantages" TargetMode="External"/><Relationship Id="rId1" Type="http://schemas.openxmlformats.org/officeDocument/2006/relationships/slideLayout" Target="../slideLayouts/slideLayout3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3" Type="http://schemas.openxmlformats.org/officeDocument/2006/relationships/hyperlink" Target="https://www.flickr.com/photos/chrisconnell/4119247978/" TargetMode="External"/><Relationship Id="rId2" Type="http://schemas.openxmlformats.org/officeDocument/2006/relationships/image" Target="../media/image13.jpg"/><Relationship Id="rId1" Type="http://schemas.openxmlformats.org/officeDocument/2006/relationships/slideLayout" Target="../slideLayouts/slideLayout35.xml"/></Relationships>
</file>

<file path=ppt/slides/_rels/slide17.xml.rels><?xml version="1.0" encoding="UTF-8" standalone="yes"?>
<Relationships xmlns="http://schemas.openxmlformats.org/package/2006/relationships"><Relationship Id="rId3" Type="http://schemas.openxmlformats.org/officeDocument/2006/relationships/hyperlink" Target="https://www.tsl.state.tx.us/ld/teal/studentresources.html" TargetMode="External"/><Relationship Id="rId2" Type="http://schemas.openxmlformats.org/officeDocument/2006/relationships/image" Target="../media/image14.jpg"/><Relationship Id="rId1" Type="http://schemas.openxmlformats.org/officeDocument/2006/relationships/slideLayout" Target="../slideLayouts/slideLayout35.xml"/></Relationships>
</file>

<file path=ppt/slides/_rels/slide18.xml.rels><?xml version="1.0" encoding="UTF-8" standalone="yes"?>
<Relationships xmlns="http://schemas.openxmlformats.org/package/2006/relationships"><Relationship Id="rId3" Type="http://schemas.openxmlformats.org/officeDocument/2006/relationships/hyperlink" Target="https://cft.vanderbilt.edu/guides-sub-pages/active-learning/" TargetMode="External"/><Relationship Id="rId2" Type="http://schemas.openxmlformats.org/officeDocument/2006/relationships/image" Target="../media/image15.png"/><Relationship Id="rId1" Type="http://schemas.openxmlformats.org/officeDocument/2006/relationships/slideLayout" Target="../slideLayouts/slideLayout12.xml"/><Relationship Id="rId4" Type="http://schemas.openxmlformats.org/officeDocument/2006/relationships/hyperlink" Target="https://cei.umn.edu/active-learning"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www.creative-english.org.uk/about/" TargetMode="External"/><Relationship Id="rId2" Type="http://schemas.openxmlformats.org/officeDocument/2006/relationships/image" Target="../media/image16.jpg"/><Relationship Id="rId1" Type="http://schemas.openxmlformats.org/officeDocument/2006/relationships/slideLayout" Target="../slideLayouts/slideLayout12.xml"/><Relationship Id="rId4" Type="http://schemas.openxmlformats.org/officeDocument/2006/relationships/hyperlink" Target="http://research.ucc.ie/scenario/2016/01/Smith/01/en"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www.creative-english.org.uk/about/" TargetMode="External"/><Relationship Id="rId2" Type="http://schemas.openxmlformats.org/officeDocument/2006/relationships/image" Target="../media/image16.jpg"/><Relationship Id="rId1" Type="http://schemas.openxmlformats.org/officeDocument/2006/relationships/slideLayout" Target="../slideLayouts/slideLayout12.xml"/><Relationship Id="rId4" Type="http://schemas.openxmlformats.org/officeDocument/2006/relationships/hyperlink" Target="http://research.ucc.ie/scenario/2016/01/Smith/01/en"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en.wikipedia.org/wiki/Denmark" TargetMode="External"/><Relationship Id="rId2" Type="http://schemas.openxmlformats.org/officeDocument/2006/relationships/image" Target="../media/image17.png"/><Relationship Id="rId1" Type="http://schemas.openxmlformats.org/officeDocument/2006/relationships/slideLayout" Target="../slideLayouts/slideLayout36.xml"/></Relationships>
</file>

<file path=ppt/slides/_rels/slide22.xml.rels><?xml version="1.0" encoding="UTF-8" standalone="yes"?>
<Relationships xmlns="http://schemas.openxmlformats.org/package/2006/relationships"><Relationship Id="rId3" Type="http://schemas.openxmlformats.org/officeDocument/2006/relationships/hyperlink" Target="http://www.ddletb.ie/" TargetMode="External"/><Relationship Id="rId2" Type="http://schemas.openxmlformats.org/officeDocument/2006/relationships/image" Target="../media/image18.jpg"/><Relationship Id="rId1" Type="http://schemas.openxmlformats.org/officeDocument/2006/relationships/slideLayout" Target="../slideLayouts/slideLayout12.xml"/><Relationship Id="rId6" Type="http://schemas.openxmlformats.org/officeDocument/2006/relationships/hyperlink" Target="http://openclipart.org/detail/17746/flag-of-ireland-by-tobias" TargetMode="External"/><Relationship Id="rId5" Type="http://schemas.openxmlformats.org/officeDocument/2006/relationships/image" Target="../media/image19.png"/><Relationship Id="rId4" Type="http://schemas.openxmlformats.org/officeDocument/2006/relationships/hyperlink" Target="https://www.nala.ie/wp-content/uploads/2019/08/Meeting-the-challenge-strategies-for-motivating-learners-in-adult-education-in-Ireland.pdf"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landofhopeproject.eu/results/" TargetMode="External"/><Relationship Id="rId2" Type="http://schemas.openxmlformats.org/officeDocument/2006/relationships/image" Target="../media/image20.jpeg"/><Relationship Id="rId1" Type="http://schemas.openxmlformats.org/officeDocument/2006/relationships/slideLayout" Target="../slideLayouts/slideLayout12.xml"/><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3" Type="http://schemas.openxmlformats.org/officeDocument/2006/relationships/hyperlink" Target="http://thornet.wordpress.com/category/participation/" TargetMode="External"/><Relationship Id="rId2" Type="http://schemas.openxmlformats.org/officeDocument/2006/relationships/image" Target="../media/image22.jpg"/><Relationship Id="rId1" Type="http://schemas.openxmlformats.org/officeDocument/2006/relationships/slideLayout" Target="../slideLayouts/slideLayout35.xml"/></Relationships>
</file>

<file path=ppt/slides/_rels/slide25.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36.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slideLayout" Target="../slideLayouts/slideLayout32.xml"/><Relationship Id="rId1" Type="http://schemas.openxmlformats.org/officeDocument/2006/relationships/video" Target="https://www.youtube.com/embed/qm3IYXEZcYk" TargetMode="External"/><Relationship Id="rId6" Type="http://schemas.openxmlformats.org/officeDocument/2006/relationships/hyperlink" Target="http://openclipart.org/detail/17746/flag-of-ireland-by-tobias" TargetMode="External"/><Relationship Id="rId5" Type="http://schemas.openxmlformats.org/officeDocument/2006/relationships/image" Target="../media/image19.png"/><Relationship Id="rId4" Type="http://schemas.openxmlformats.org/officeDocument/2006/relationships/hyperlink" Target="https://www.youtube.com/watch?v=qm3IYXEZcYk"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www.buildingsofireland.ie/niah/search.jsp?type=record&amp;county=LI&amp;regno=21518031" TargetMode="External"/><Relationship Id="rId2" Type="http://schemas.openxmlformats.org/officeDocument/2006/relationships/image" Target="../media/image25.jpg"/><Relationship Id="rId1" Type="http://schemas.openxmlformats.org/officeDocument/2006/relationships/slideLayout" Target="../slideLayouts/slideLayout12.xml"/><Relationship Id="rId6" Type="http://schemas.openxmlformats.org/officeDocument/2006/relationships/hyperlink" Target="http://openclipart.org/detail/17746/flag-of-ireland-by-tobias" TargetMode="External"/><Relationship Id="rId5" Type="http://schemas.openxmlformats.org/officeDocument/2006/relationships/image" Target="../media/image19.png"/><Relationship Id="rId4" Type="http://schemas.openxmlformats.org/officeDocument/2006/relationships/hyperlink" Target="https://www.nala.ie/wp-content/uploads/2019/08/Meeting-the-challenge-strategies-for-motivating-learners-in-adult-education-in-Ireland.pdf"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rightmindedteamwork.com/convince-leadership-real-team-building-is-better-than-silly-team-bonding-games" TargetMode="External"/><Relationship Id="rId2" Type="http://schemas.openxmlformats.org/officeDocument/2006/relationships/image" Target="../media/image26.jpg"/><Relationship Id="rId1" Type="http://schemas.openxmlformats.org/officeDocument/2006/relationships/slideLayout" Target="../slideLayouts/slideLayout35.xml"/></Relationships>
</file>

<file path=ppt/slides/_rels/slide29.xml.rels><?xml version="1.0" encoding="UTF-8" standalone="yes"?>
<Relationships xmlns="http://schemas.openxmlformats.org/package/2006/relationships"><Relationship Id="rId3" Type="http://schemas.openxmlformats.org/officeDocument/2006/relationships/hyperlink" Target="https://www.almaedizioni.it/media/upload/anteprime/3.1.13_fisico_bestiale.pdf" TargetMode="External"/><Relationship Id="rId2" Type="http://schemas.openxmlformats.org/officeDocument/2006/relationships/hyperlink" Target="https://www.almaedizioni.it/media/upload/anteprime/FRO_intro_fonti.pdf" TargetMode="External"/><Relationship Id="rId1" Type="http://schemas.openxmlformats.org/officeDocument/2006/relationships/slideLayout" Target="../slideLayouts/slideLayout35.xml"/><Relationship Id="rId5" Type="http://schemas.openxmlformats.org/officeDocument/2006/relationships/image" Target="../media/image28.jpeg"/><Relationship Id="rId4" Type="http://schemas.openxmlformats.org/officeDocument/2006/relationships/image" Target="../media/image27.png"/></Relationships>
</file>

<file path=ppt/slides/_rels/slide30.xml.rels><?xml version="1.0" encoding="UTF-8" standalone="yes"?>
<Relationships xmlns="http://schemas.openxmlformats.org/package/2006/relationships"><Relationship Id="rId3" Type="http://schemas.openxmlformats.org/officeDocument/2006/relationships/hyperlink" Target="https://www.flickr.com/photos/jaapd/8870385849" TargetMode="External"/><Relationship Id="rId2" Type="http://schemas.openxmlformats.org/officeDocument/2006/relationships/image" Target="../media/image29.jpg"/><Relationship Id="rId1" Type="http://schemas.openxmlformats.org/officeDocument/2006/relationships/slideLayout" Target="../slideLayouts/slideLayout36.xml"/><Relationship Id="rId4" Type="http://schemas.openxmlformats.org/officeDocument/2006/relationships/hyperlink" Target="https://epale.ec.europa.eu/sites/default/files/get_inspired_-_12_danish.pdf"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s://www.experientiallearning.org/training-activities/mta-kando-lean/" TargetMode="External"/><Relationship Id="rId2" Type="http://schemas.openxmlformats.org/officeDocument/2006/relationships/image" Target="../media/image30.jpg"/><Relationship Id="rId1" Type="http://schemas.openxmlformats.org/officeDocument/2006/relationships/slideLayout" Target="../slideLayouts/slideLayout36.xml"/><Relationship Id="rId4" Type="http://schemas.openxmlformats.org/officeDocument/2006/relationships/hyperlink" Target="https://epale.ec.europa.eu/sites/default/files/get_inspired_-_12_danish.pdf"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www.flickr.com/photos/jkirkhart35/4984385396/" TargetMode="External"/><Relationship Id="rId2" Type="http://schemas.openxmlformats.org/officeDocument/2006/relationships/image" Target="../media/image31.jpg"/><Relationship Id="rId1" Type="http://schemas.openxmlformats.org/officeDocument/2006/relationships/slideLayout" Target="../slideLayouts/slideLayout34.xml"/><Relationship Id="rId4" Type="http://schemas.openxmlformats.org/officeDocument/2006/relationships/hyperlink" Target="https://buffer.com/resources/science-of-storytelling-why-telling-a-story-is-the-most-powerful-way-to-activate-our-brains"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s://www.youtube.com/watch?v=oj5WJUyBoMU&amp;feature=youtu.be" TargetMode="External"/><Relationship Id="rId2" Type="http://schemas.openxmlformats.org/officeDocument/2006/relationships/slideLayout" Target="../slideLayouts/slideLayout36.xml"/><Relationship Id="rId1" Type="http://schemas.openxmlformats.org/officeDocument/2006/relationships/video" Target="https://www.youtube.com/embed/oj5WJUyBoMU" TargetMode="External"/><Relationship Id="rId5" Type="http://schemas.openxmlformats.org/officeDocument/2006/relationships/hyperlink" Target="https://creativespark.ie/" TargetMode="External"/><Relationship Id="rId4" Type="http://schemas.openxmlformats.org/officeDocument/2006/relationships/image" Target="../media/image32.jpeg"/></Relationships>
</file>

<file path=ppt/slides/_rels/slide34.xml.rels><?xml version="1.0" encoding="UTF-8" standalone="yes"?>
<Relationships xmlns="http://schemas.openxmlformats.org/package/2006/relationships"><Relationship Id="rId3" Type="http://schemas.openxmlformats.org/officeDocument/2006/relationships/hyperlink" Target="http://i-docs.org/2015/05/19/virtual-reality-the-empathy-machine/" TargetMode="External"/><Relationship Id="rId2" Type="http://schemas.openxmlformats.org/officeDocument/2006/relationships/image" Target="../media/image33.png"/><Relationship Id="rId1" Type="http://schemas.openxmlformats.org/officeDocument/2006/relationships/slideLayout" Target="../slideLayouts/slideLayout35.xml"/></Relationships>
</file>

<file path=ppt/slides/_rels/slide3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hyperlink" Target="https://study.com/academy/lesson/differentiated-instruction-strategies-for-adults.html" TargetMode="External"/><Relationship Id="rId1" Type="http://schemas.openxmlformats.org/officeDocument/2006/relationships/slideLayout" Target="../slideLayouts/slideLayout37.xml"/><Relationship Id="rId5" Type="http://schemas.openxmlformats.org/officeDocument/2006/relationships/hyperlink" Target="http://teachingrefugees.com/instructional-programming/" TargetMode="External"/><Relationship Id="rId4" Type="http://schemas.openxmlformats.org/officeDocument/2006/relationships/hyperlink" Target="http://www.primeironegocio.com/empreendedorismo/marketing-pessoal-o-que-e/" TargetMode="External"/></Relationships>
</file>

<file path=ppt/slides/_rels/slide36.xml.rels><?xml version="1.0" encoding="UTF-8" standalone="yes"?>
<Relationships xmlns="http://schemas.openxmlformats.org/package/2006/relationships"><Relationship Id="rId2" Type="http://schemas.openxmlformats.org/officeDocument/2006/relationships/hyperlink" Target="https://www.oecd.org/els/mig/UNHCR-OECD-Engaging-with-employers-in-the-hiring-of-refugees.pdf" TargetMode="External"/><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38.xml.rels><?xml version="1.0" encoding="UTF-8" standalone="yes"?>
<Relationships xmlns="http://schemas.openxmlformats.org/package/2006/relationships"><Relationship Id="rId3" Type="http://schemas.openxmlformats.org/officeDocument/2006/relationships/hyperlink" Target="https://www.middleeastmonitor.com/20161115-13-of-recent-refugees-in-germany-working/" TargetMode="External"/><Relationship Id="rId2" Type="http://schemas.openxmlformats.org/officeDocument/2006/relationships/image" Target="../media/image35.jpg"/><Relationship Id="rId1" Type="http://schemas.openxmlformats.org/officeDocument/2006/relationships/slideLayout" Target="../slideLayouts/slideLayout3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40.xml.rels><?xml version="1.0" encoding="UTF-8" standalone="yes"?>
<Relationships xmlns="http://schemas.openxmlformats.org/package/2006/relationships"><Relationship Id="rId3" Type="http://schemas.openxmlformats.org/officeDocument/2006/relationships/hyperlink" Target="http://bluesyemre.com/2013/07/02/learn-46-languages-online-for-free-spanish-english-chinese-more" TargetMode="External"/><Relationship Id="rId2" Type="http://schemas.openxmlformats.org/officeDocument/2006/relationships/image" Target="../media/image36.jpg"/><Relationship Id="rId1" Type="http://schemas.openxmlformats.org/officeDocument/2006/relationships/slideLayout" Target="../slideLayouts/slideLayout36.xml"/><Relationship Id="rId4" Type="http://schemas.openxmlformats.org/officeDocument/2006/relationships/hyperlink" Target="https://breaking-barriers.co.uk/the-cause/refugee-employment-crisis/"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http://www.beyondbenign.us/home/newsevents/events.html" TargetMode="External"/><Relationship Id="rId2" Type="http://schemas.openxmlformats.org/officeDocument/2006/relationships/image" Target="../media/image37.png"/><Relationship Id="rId1" Type="http://schemas.openxmlformats.org/officeDocument/2006/relationships/slideLayout" Target="../slideLayouts/slideLayout36.xml"/></Relationships>
</file>

<file path=ppt/slides/_rels/slide42.xml.rels><?xml version="1.0" encoding="UTF-8" standalone="yes"?>
<Relationships xmlns="http://schemas.openxmlformats.org/package/2006/relationships"><Relationship Id="rId3" Type="http://schemas.openxmlformats.org/officeDocument/2006/relationships/hyperlink" Target="http://www.dvidshub.net/image/15069/groundhog-job-shadow-day" TargetMode="External"/><Relationship Id="rId2" Type="http://schemas.openxmlformats.org/officeDocument/2006/relationships/image" Target="../media/image38.jpg"/><Relationship Id="rId1" Type="http://schemas.openxmlformats.org/officeDocument/2006/relationships/slideLayout" Target="../slideLayouts/slideLayout36.xml"/></Relationships>
</file>

<file path=ppt/slides/_rels/slide43.xml.rels><?xml version="1.0" encoding="UTF-8" standalone="yes"?>
<Relationships xmlns="http://schemas.openxmlformats.org/package/2006/relationships"><Relationship Id="rId3" Type="http://schemas.openxmlformats.org/officeDocument/2006/relationships/hyperlink" Target="https://www.peoplematters.in/article/recruitment/job-search-candidates-armed-with-more-details-about-future-employers-15373" TargetMode="External"/><Relationship Id="rId2" Type="http://schemas.openxmlformats.org/officeDocument/2006/relationships/image" Target="../media/image39.jpg"/><Relationship Id="rId1" Type="http://schemas.openxmlformats.org/officeDocument/2006/relationships/slideLayout" Target="../slideLayouts/slideLayout36.xml"/></Relationships>
</file>

<file path=ppt/slides/_rels/slide44.xml.rels><?xml version="1.0" encoding="UTF-8" standalone="yes"?>
<Relationships xmlns="http://schemas.openxmlformats.org/package/2006/relationships"><Relationship Id="rId3" Type="http://schemas.openxmlformats.org/officeDocument/2006/relationships/hyperlink" Target="https://2012books.lardbucket.org/books/business-and-the-legal-and-ethical-environment/s15-employment-discrimination.html" TargetMode="External"/><Relationship Id="rId2" Type="http://schemas.openxmlformats.org/officeDocument/2006/relationships/image" Target="../media/image40.jpg"/><Relationship Id="rId1" Type="http://schemas.openxmlformats.org/officeDocument/2006/relationships/slideLayout" Target="../slideLayouts/slideLayout36.xml"/></Relationships>
</file>

<file path=ppt/slides/_rels/slide4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hyperlink" Target="http://www.fromskills2work.eu/Success-Stories" TargetMode="External"/><Relationship Id="rId1" Type="http://schemas.openxmlformats.org/officeDocument/2006/relationships/slideLayout" Target="../slideLayouts/slideLayout3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7.xml.rels><?xml version="1.0" encoding="UTF-8" standalone="yes"?>
<Relationships xmlns="http://schemas.openxmlformats.org/package/2006/relationships"><Relationship Id="rId3" Type="http://schemas.openxmlformats.org/officeDocument/2006/relationships/hyperlink" Target="https://www.thelastamericanvagabond.com/business/11-year-old-entrepreneur-turns-lemonade-stand-into-million-dollar-deal-with-whole-foods/" TargetMode="External"/><Relationship Id="rId7" Type="http://schemas.openxmlformats.org/officeDocument/2006/relationships/hyperlink" Target="https://medium.com/syria-crisis-how-uk-aid-is-helping/crafting-a-safer-future-for-girls-and-women-in-lebanon-cdf5df4dccb" TargetMode="External"/><Relationship Id="rId2" Type="http://schemas.openxmlformats.org/officeDocument/2006/relationships/image" Target="../media/image42.jpg"/><Relationship Id="rId1" Type="http://schemas.openxmlformats.org/officeDocument/2006/relationships/slideLayout" Target="../slideLayouts/slideLayout30.xml"/><Relationship Id="rId6" Type="http://schemas.openxmlformats.org/officeDocument/2006/relationships/image" Target="../media/image44.jpeg"/><Relationship Id="rId5" Type="http://schemas.openxmlformats.org/officeDocument/2006/relationships/hyperlink" Target="https://www.flickr.com/photos/41648399@N06/4240360096" TargetMode="External"/><Relationship Id="rId4" Type="http://schemas.openxmlformats.org/officeDocument/2006/relationships/image" Target="../media/image43.jpg"/></Relationships>
</file>

<file path=ppt/slides/_rels/slide4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hyperlink" Target="https://www.ft.com/content/93e3d794-1826-11e6-b197-a4af20d5575e" TargetMode="External"/><Relationship Id="rId1" Type="http://schemas.openxmlformats.org/officeDocument/2006/relationships/slideLayout" Target="../slideLayouts/slideLayout53.xml"/></Relationships>
</file>

<file path=ppt/slides/_rels/slide4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46.jpeg"/><Relationship Id="rId1" Type="http://schemas.openxmlformats.org/officeDocument/2006/relationships/slideLayout" Target="../slideLayouts/slideLayout35.xml"/></Relationships>
</file>

<file path=ppt/slides/_rels/slide5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35.xml"/><Relationship Id="rId4" Type="http://schemas.openxmlformats.org/officeDocument/2006/relationships/hyperlink" Target="https://en.wikipedia.org/wiki/Flag_of_Ireland" TargetMode="External"/></Relationships>
</file>

<file path=ppt/slides/_rels/slide5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35.xml"/></Relationships>
</file>

<file path=ppt/slides/_rels/slide5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3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hyperlink" Target="https://www.enar-eu.org/IMG/pdf/equal_work_2017_final.pdf" TargetMode="External"/><Relationship Id="rId1" Type="http://schemas.openxmlformats.org/officeDocument/2006/relationships/slideLayout" Target="../slideLayouts/slideLayout31.xml"/></Relationships>
</file>

<file path=ppt/slides/_rels/slide5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hyperlink" Target="https://www.oecd.org/els/mig/UNHCR-OECD-Engaging-with-employers-in-the-hiring-of-refugees.pdf" TargetMode="External"/><Relationship Id="rId1" Type="http://schemas.openxmlformats.org/officeDocument/2006/relationships/slideLayout" Target="../slideLayouts/slideLayout31.xml"/></Relationships>
</file>

<file path=ppt/slides/_rels/slide5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hyperlink" Target="https://unctad.org/en/PublicationsLibrary/diae2018d2_en.pdf" TargetMode="External"/><Relationship Id="rId1" Type="http://schemas.openxmlformats.org/officeDocument/2006/relationships/slideLayout" Target="../slideLayouts/slideLayout31.xml"/></Relationships>
</file>

<file path=ppt/slides/_rels/slide57.xml.rels><?xml version="1.0" encoding="UTF-8" standalone="yes"?>
<Relationships xmlns="http://schemas.openxmlformats.org/package/2006/relationships"><Relationship Id="rId8" Type="http://schemas.openxmlformats.org/officeDocument/2006/relationships/hyperlink" Target="https://creativecommons.org/licenses/by-sa/3.0/" TargetMode="External"/><Relationship Id="rId3" Type="http://schemas.openxmlformats.org/officeDocument/2006/relationships/hyperlink" Target="http://refugeeentrepreneursdenmark.dk/entrepreneurs" TargetMode="External"/><Relationship Id="rId7" Type="http://schemas.openxmlformats.org/officeDocument/2006/relationships/hyperlink" Target="https://en.wikipedia.org/wiki/Denmark" TargetMode="External"/><Relationship Id="rId2" Type="http://schemas.openxmlformats.org/officeDocument/2006/relationships/hyperlink" Target="http://refugeeentrepreneursdenmark.dk/" TargetMode="External"/><Relationship Id="rId1" Type="http://schemas.openxmlformats.org/officeDocument/2006/relationships/slideLayout" Target="../slideLayouts/slideLayout34.xml"/><Relationship Id="rId6" Type="http://schemas.openxmlformats.org/officeDocument/2006/relationships/image" Target="../media/image17.png"/><Relationship Id="rId5" Type="http://schemas.openxmlformats.org/officeDocument/2006/relationships/hyperlink" Target="https://www.flickr.com/photos/pictures-of-money/17113311358/in/photostream/" TargetMode="External"/><Relationship Id="rId4" Type="http://schemas.openxmlformats.org/officeDocument/2006/relationships/image" Target="../media/image53.jpg"/></Relationships>
</file>

<file path=ppt/slides/_rels/slide58.xml.rels><?xml version="1.0" encoding="UTF-8" standalone="yes"?>
<Relationships xmlns="http://schemas.openxmlformats.org/package/2006/relationships"><Relationship Id="rId3" Type="http://schemas.openxmlformats.org/officeDocument/2006/relationships/image" Target="../media/image54.jpg"/><Relationship Id="rId7" Type="http://schemas.openxmlformats.org/officeDocument/2006/relationships/hyperlink" Target="https://creativecommons.org/licenses/by-sa/3.0/" TargetMode="External"/><Relationship Id="rId2" Type="http://schemas.openxmlformats.org/officeDocument/2006/relationships/hyperlink" Target="https://refugeetalenthub.com/" TargetMode="External"/><Relationship Id="rId1" Type="http://schemas.openxmlformats.org/officeDocument/2006/relationships/slideLayout" Target="../slideLayouts/slideLayout34.xml"/><Relationship Id="rId6" Type="http://schemas.openxmlformats.org/officeDocument/2006/relationships/hyperlink" Target="https://vec.wikipedia.org/wiki/File:Flag_of_the_Netherlands.svg" TargetMode="External"/><Relationship Id="rId5" Type="http://schemas.openxmlformats.org/officeDocument/2006/relationships/image" Target="../media/image55.png"/><Relationship Id="rId4" Type="http://schemas.openxmlformats.org/officeDocument/2006/relationships/hyperlink" Target="https://pxhere.com/en/photo/1447319" TargetMode="External"/></Relationships>
</file>

<file path=ppt/slides/_rels/slide5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37.xml"/></Relationships>
</file>

<file path=ppt/slides/_rels/slide6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28.jpeg"/><Relationship Id="rId1" Type="http://schemas.openxmlformats.org/officeDocument/2006/relationships/slideLayout" Target="../slideLayouts/slideLayout34.xml"/></Relationships>
</file>

<file path=ppt/slides/_rels/slide61.xml.rels><?xml version="1.0" encoding="UTF-8" standalone="yes"?>
<Relationships xmlns="http://schemas.openxmlformats.org/package/2006/relationships"><Relationship Id="rId2" Type="http://schemas.openxmlformats.org/officeDocument/2006/relationships/hyperlink" Target="https://oureverydaylife.com/the-importance-of-verbal-non-verbal-communication-5162572.html" TargetMode="External"/><Relationship Id="rId1" Type="http://schemas.openxmlformats.org/officeDocument/2006/relationships/slideLayout" Target="../slideLayouts/slideLayout4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2"/>
          </p:nvPr>
        </p:nvSpPr>
        <p:spPr/>
        <p:txBody>
          <a:bodyPr/>
          <a:lstStyle/>
          <a:p>
            <a:r>
              <a:rPr lang="en-US" dirty="0">
                <a:solidFill>
                  <a:srgbClr val="B6BD00"/>
                </a:solidFill>
              </a:rPr>
              <a:t>Education and Enterprise</a:t>
            </a:r>
          </a:p>
        </p:txBody>
      </p:sp>
      <p:sp>
        <p:nvSpPr>
          <p:cNvPr id="28" name="Text Placeholder 2">
            <a:extLst>
              <a:ext uri="{FF2B5EF4-FFF2-40B4-BE49-F238E27FC236}">
                <a16:creationId xmlns:a16="http://schemas.microsoft.com/office/drawing/2014/main" id="{493C4918-71A5-4B8C-84A7-06F1ED91EF52}"/>
              </a:ext>
            </a:extLst>
          </p:cNvPr>
          <p:cNvSpPr txBox="1">
            <a:spLocks/>
          </p:cNvSpPr>
          <p:nvPr/>
        </p:nvSpPr>
        <p:spPr>
          <a:xfrm>
            <a:off x="461565" y="3418603"/>
            <a:ext cx="4870995" cy="1650628"/>
          </a:xfrm>
          <a:prstGeom prst="rect">
            <a:avLst/>
          </a:prstGeom>
        </p:spPr>
        <p:txBody>
          <a:bodyPr vert="horz" lIns="91440" tIns="45720" rIns="91440" bIns="45720" rtlCol="0">
            <a:normAutofit/>
          </a:bodyPr>
          <a:lstStyle>
            <a:lvl1pPr marL="0" indent="0" algn="l" defTabSz="914400" rtl="0" eaLnBrk="1" latinLnBrk="0" hangingPunct="1">
              <a:lnSpc>
                <a:spcPts val="4000"/>
              </a:lnSpc>
              <a:spcBef>
                <a:spcPts val="1000"/>
              </a:spcBef>
              <a:buFont typeface="Arial"/>
              <a:buNone/>
              <a:defRPr sz="3600" b="0" kern="1200" baseline="0">
                <a:solidFill>
                  <a:srgbClr val="16A8D3"/>
                </a:solidFill>
                <a:latin typeface="+mn-lt"/>
                <a:ea typeface="+mn-ea"/>
                <a:cs typeface="+mn-cs"/>
              </a:defRPr>
            </a:lvl1pPr>
            <a:lvl2pPr marL="457200" indent="0" algn="l" defTabSz="914400" rtl="0" eaLnBrk="1" latinLnBrk="0" hangingPunct="1">
              <a:lnSpc>
                <a:spcPct val="90000"/>
              </a:lnSpc>
              <a:spcBef>
                <a:spcPts val="500"/>
              </a:spcBef>
              <a:buFont typeface="Arial"/>
              <a:buNone/>
              <a:defRPr sz="3000" b="1" kern="1200">
                <a:solidFill>
                  <a:schemeClr val="bg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b="1" kern="1200">
                <a:solidFill>
                  <a:schemeClr val="bg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b="1" kern="1200">
                <a:solidFill>
                  <a:schemeClr val="bg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b="1"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dirty="0"/>
              <a:t>Become an Agent of Inclusion through</a:t>
            </a:r>
          </a:p>
        </p:txBody>
      </p:sp>
      <p:sp>
        <p:nvSpPr>
          <p:cNvPr id="5" name="Rectangle 4">
            <a:extLst>
              <a:ext uri="{FF2B5EF4-FFF2-40B4-BE49-F238E27FC236}">
                <a16:creationId xmlns:a16="http://schemas.microsoft.com/office/drawing/2014/main" id="{A1D0EED7-404B-4236-9B8A-5137DBC840DA}"/>
              </a:ext>
            </a:extLst>
          </p:cNvPr>
          <p:cNvSpPr/>
          <p:nvPr/>
        </p:nvSpPr>
        <p:spPr>
          <a:xfrm>
            <a:off x="493096" y="2316061"/>
            <a:ext cx="3347383" cy="584775"/>
          </a:xfrm>
          <a:prstGeom prst="rect">
            <a:avLst/>
          </a:prstGeom>
          <a:solidFill>
            <a:srgbClr val="B6BD00"/>
          </a:solidFill>
        </p:spPr>
        <p:txBody>
          <a:bodyPr wrap="square">
            <a:spAutoFit/>
          </a:bodyPr>
          <a:lstStyle/>
          <a:p>
            <a:r>
              <a:rPr lang="en-US" sz="3200" dirty="0">
                <a:solidFill>
                  <a:schemeClr val="bg1"/>
                </a:solidFill>
              </a:rPr>
              <a:t>Learning Strand 3  </a:t>
            </a:r>
          </a:p>
        </p:txBody>
      </p:sp>
      <p:pic>
        <p:nvPicPr>
          <p:cNvPr id="7" name="Picture Placeholder 6" descr="A picture containing shirt&#10;&#10;Description automatically generated">
            <a:extLst>
              <a:ext uri="{FF2B5EF4-FFF2-40B4-BE49-F238E27FC236}">
                <a16:creationId xmlns:a16="http://schemas.microsoft.com/office/drawing/2014/main" id="{2D1795AC-293A-455B-9C1D-0A51CB58B2F3}"/>
              </a:ext>
            </a:extLst>
          </p:cNvPr>
          <p:cNvPicPr>
            <a:picLocks noGrp="1" noChangeAspect="1"/>
          </p:cNvPicPr>
          <p:nvPr>
            <p:ph type="pic" sz="quarter" idx="10"/>
          </p:nvPr>
        </p:nvPicPr>
        <p:blipFill>
          <a:blip r:embed="rId2">
            <a:extLst>
              <a:ext uri="{837473B0-CC2E-450A-ABE3-18F120FF3D39}">
                <a1611:picAttrSrcUrl xmlns:a1611="http://schemas.microsoft.com/office/drawing/2016/11/main" r:id="rId3"/>
              </a:ext>
            </a:extLst>
          </a:blip>
          <a:srcRect l="13059" r="13059"/>
          <a:stretch>
            <a:fillRect/>
          </a:stretch>
        </p:blipFill>
        <p:spPr/>
      </p:pic>
    </p:spTree>
    <p:extLst>
      <p:ext uri="{BB962C8B-B14F-4D97-AF65-F5344CB8AC3E}">
        <p14:creationId xmlns:p14="http://schemas.microsoft.com/office/powerpoint/2010/main" val="4990298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21"/>
          </p:nvPr>
        </p:nvSpPr>
        <p:spPr>
          <a:xfrm>
            <a:off x="2140936" y="270245"/>
            <a:ext cx="8403792" cy="857158"/>
          </a:xfrm>
        </p:spPr>
        <p:txBody>
          <a:bodyPr/>
          <a:lstStyle/>
          <a:p>
            <a:r>
              <a:rPr lang="en-US" dirty="0"/>
              <a:t>In this lesson, you will learn:</a:t>
            </a:r>
          </a:p>
        </p:txBody>
      </p:sp>
      <p:grpSp>
        <p:nvGrpSpPr>
          <p:cNvPr id="30" name="Google Shape;612;p39"/>
          <p:cNvGrpSpPr/>
          <p:nvPr/>
        </p:nvGrpSpPr>
        <p:grpSpPr>
          <a:xfrm>
            <a:off x="1264526" y="933866"/>
            <a:ext cx="481919" cy="492019"/>
            <a:chOff x="3951850" y="2985350"/>
            <a:chExt cx="407950" cy="416500"/>
          </a:xfrm>
        </p:grpSpPr>
        <p:sp>
          <p:nvSpPr>
            <p:cNvPr id="31" name="Google Shape;613;p39"/>
            <p:cNvSpPr/>
            <p:nvPr/>
          </p:nvSpPr>
          <p:spPr>
            <a:xfrm>
              <a:off x="3951850" y="2985350"/>
              <a:ext cx="314800" cy="314825"/>
            </a:xfrm>
            <a:custGeom>
              <a:avLst/>
              <a:gdLst/>
              <a:ahLst/>
              <a:cxnLst/>
              <a:rect l="l" t="t" r="r" b="b"/>
              <a:pathLst>
                <a:path w="12592" h="12593" fill="none" extrusionOk="0">
                  <a:moveTo>
                    <a:pt x="6284" y="1"/>
                  </a:moveTo>
                  <a:lnTo>
                    <a:pt x="6284" y="1"/>
                  </a:lnTo>
                  <a:lnTo>
                    <a:pt x="5967" y="25"/>
                  </a:lnTo>
                  <a:lnTo>
                    <a:pt x="5651" y="49"/>
                  </a:lnTo>
                  <a:lnTo>
                    <a:pt x="5334" y="74"/>
                  </a:lnTo>
                  <a:lnTo>
                    <a:pt x="5017" y="147"/>
                  </a:lnTo>
                  <a:lnTo>
                    <a:pt x="4725" y="220"/>
                  </a:lnTo>
                  <a:lnTo>
                    <a:pt x="4433" y="293"/>
                  </a:lnTo>
                  <a:lnTo>
                    <a:pt x="4141" y="390"/>
                  </a:lnTo>
                  <a:lnTo>
                    <a:pt x="3848" y="512"/>
                  </a:lnTo>
                  <a:lnTo>
                    <a:pt x="3556" y="634"/>
                  </a:lnTo>
                  <a:lnTo>
                    <a:pt x="3288" y="780"/>
                  </a:lnTo>
                  <a:lnTo>
                    <a:pt x="3020" y="926"/>
                  </a:lnTo>
                  <a:lnTo>
                    <a:pt x="2777" y="1072"/>
                  </a:lnTo>
                  <a:lnTo>
                    <a:pt x="2290" y="1437"/>
                  </a:lnTo>
                  <a:lnTo>
                    <a:pt x="1851" y="1852"/>
                  </a:lnTo>
                  <a:lnTo>
                    <a:pt x="1437" y="2290"/>
                  </a:lnTo>
                  <a:lnTo>
                    <a:pt x="1072" y="2777"/>
                  </a:lnTo>
                  <a:lnTo>
                    <a:pt x="901" y="3045"/>
                  </a:lnTo>
                  <a:lnTo>
                    <a:pt x="755" y="3313"/>
                  </a:lnTo>
                  <a:lnTo>
                    <a:pt x="609" y="3581"/>
                  </a:lnTo>
                  <a:lnTo>
                    <a:pt x="487" y="3849"/>
                  </a:lnTo>
                  <a:lnTo>
                    <a:pt x="390" y="4141"/>
                  </a:lnTo>
                  <a:lnTo>
                    <a:pt x="292" y="4433"/>
                  </a:lnTo>
                  <a:lnTo>
                    <a:pt x="195" y="4725"/>
                  </a:lnTo>
                  <a:lnTo>
                    <a:pt x="122" y="5042"/>
                  </a:lnTo>
                  <a:lnTo>
                    <a:pt x="73" y="5334"/>
                  </a:lnTo>
                  <a:lnTo>
                    <a:pt x="25" y="5651"/>
                  </a:lnTo>
                  <a:lnTo>
                    <a:pt x="0" y="5968"/>
                  </a:lnTo>
                  <a:lnTo>
                    <a:pt x="0" y="6308"/>
                  </a:lnTo>
                  <a:lnTo>
                    <a:pt x="0" y="6308"/>
                  </a:lnTo>
                  <a:lnTo>
                    <a:pt x="0" y="6625"/>
                  </a:lnTo>
                  <a:lnTo>
                    <a:pt x="25" y="6942"/>
                  </a:lnTo>
                  <a:lnTo>
                    <a:pt x="73" y="7258"/>
                  </a:lnTo>
                  <a:lnTo>
                    <a:pt x="122" y="7575"/>
                  </a:lnTo>
                  <a:lnTo>
                    <a:pt x="195" y="7867"/>
                  </a:lnTo>
                  <a:lnTo>
                    <a:pt x="292" y="8184"/>
                  </a:lnTo>
                  <a:lnTo>
                    <a:pt x="390" y="8476"/>
                  </a:lnTo>
                  <a:lnTo>
                    <a:pt x="487" y="8744"/>
                  </a:lnTo>
                  <a:lnTo>
                    <a:pt x="609" y="9036"/>
                  </a:lnTo>
                  <a:lnTo>
                    <a:pt x="755" y="9304"/>
                  </a:lnTo>
                  <a:lnTo>
                    <a:pt x="901" y="9572"/>
                  </a:lnTo>
                  <a:lnTo>
                    <a:pt x="1072" y="9816"/>
                  </a:lnTo>
                  <a:lnTo>
                    <a:pt x="1437" y="10303"/>
                  </a:lnTo>
                  <a:lnTo>
                    <a:pt x="1851" y="10741"/>
                  </a:lnTo>
                  <a:lnTo>
                    <a:pt x="2290" y="11155"/>
                  </a:lnTo>
                  <a:lnTo>
                    <a:pt x="2777" y="11520"/>
                  </a:lnTo>
                  <a:lnTo>
                    <a:pt x="3020" y="11691"/>
                  </a:lnTo>
                  <a:lnTo>
                    <a:pt x="3288" y="11837"/>
                  </a:lnTo>
                  <a:lnTo>
                    <a:pt x="3556" y="11983"/>
                  </a:lnTo>
                  <a:lnTo>
                    <a:pt x="3848" y="12105"/>
                  </a:lnTo>
                  <a:lnTo>
                    <a:pt x="4141" y="12202"/>
                  </a:lnTo>
                  <a:lnTo>
                    <a:pt x="4433" y="12300"/>
                  </a:lnTo>
                  <a:lnTo>
                    <a:pt x="4725" y="12397"/>
                  </a:lnTo>
                  <a:lnTo>
                    <a:pt x="5017" y="12470"/>
                  </a:lnTo>
                  <a:lnTo>
                    <a:pt x="5334" y="12519"/>
                  </a:lnTo>
                  <a:lnTo>
                    <a:pt x="5651" y="12568"/>
                  </a:lnTo>
                  <a:lnTo>
                    <a:pt x="5967" y="12592"/>
                  </a:lnTo>
                  <a:lnTo>
                    <a:pt x="6284" y="12592"/>
                  </a:lnTo>
                  <a:lnTo>
                    <a:pt x="6284" y="12592"/>
                  </a:lnTo>
                  <a:lnTo>
                    <a:pt x="6625" y="12592"/>
                  </a:lnTo>
                  <a:lnTo>
                    <a:pt x="6941" y="12568"/>
                  </a:lnTo>
                  <a:lnTo>
                    <a:pt x="7258" y="12519"/>
                  </a:lnTo>
                  <a:lnTo>
                    <a:pt x="7550" y="12470"/>
                  </a:lnTo>
                  <a:lnTo>
                    <a:pt x="7867" y="12397"/>
                  </a:lnTo>
                  <a:lnTo>
                    <a:pt x="8159" y="12300"/>
                  </a:lnTo>
                  <a:lnTo>
                    <a:pt x="8451" y="12202"/>
                  </a:lnTo>
                  <a:lnTo>
                    <a:pt x="8744" y="12105"/>
                  </a:lnTo>
                  <a:lnTo>
                    <a:pt x="9012" y="11983"/>
                  </a:lnTo>
                  <a:lnTo>
                    <a:pt x="9279" y="11837"/>
                  </a:lnTo>
                  <a:lnTo>
                    <a:pt x="9547" y="11691"/>
                  </a:lnTo>
                  <a:lnTo>
                    <a:pt x="9815" y="11520"/>
                  </a:lnTo>
                  <a:lnTo>
                    <a:pt x="10302" y="11155"/>
                  </a:lnTo>
                  <a:lnTo>
                    <a:pt x="10741" y="10741"/>
                  </a:lnTo>
                  <a:lnTo>
                    <a:pt x="11155" y="10303"/>
                  </a:lnTo>
                  <a:lnTo>
                    <a:pt x="11520" y="9816"/>
                  </a:lnTo>
                  <a:lnTo>
                    <a:pt x="11666" y="9572"/>
                  </a:lnTo>
                  <a:lnTo>
                    <a:pt x="11812" y="9304"/>
                  </a:lnTo>
                  <a:lnTo>
                    <a:pt x="11958" y="9036"/>
                  </a:lnTo>
                  <a:lnTo>
                    <a:pt x="12080" y="8744"/>
                  </a:lnTo>
                  <a:lnTo>
                    <a:pt x="12202" y="8476"/>
                  </a:lnTo>
                  <a:lnTo>
                    <a:pt x="12299" y="8184"/>
                  </a:lnTo>
                  <a:lnTo>
                    <a:pt x="12397" y="7867"/>
                  </a:lnTo>
                  <a:lnTo>
                    <a:pt x="12446" y="7575"/>
                  </a:lnTo>
                  <a:lnTo>
                    <a:pt x="12519" y="7258"/>
                  </a:lnTo>
                  <a:lnTo>
                    <a:pt x="12543" y="6942"/>
                  </a:lnTo>
                  <a:lnTo>
                    <a:pt x="12567" y="6625"/>
                  </a:lnTo>
                  <a:lnTo>
                    <a:pt x="12592" y="6308"/>
                  </a:lnTo>
                  <a:lnTo>
                    <a:pt x="12592" y="6308"/>
                  </a:lnTo>
                  <a:lnTo>
                    <a:pt x="12567" y="5968"/>
                  </a:lnTo>
                  <a:lnTo>
                    <a:pt x="12543" y="5651"/>
                  </a:lnTo>
                  <a:lnTo>
                    <a:pt x="12519" y="5334"/>
                  </a:lnTo>
                  <a:lnTo>
                    <a:pt x="12446" y="5042"/>
                  </a:lnTo>
                  <a:lnTo>
                    <a:pt x="12397" y="4725"/>
                  </a:lnTo>
                  <a:lnTo>
                    <a:pt x="12299" y="4433"/>
                  </a:lnTo>
                  <a:lnTo>
                    <a:pt x="12202" y="4141"/>
                  </a:lnTo>
                  <a:lnTo>
                    <a:pt x="12080" y="3849"/>
                  </a:lnTo>
                  <a:lnTo>
                    <a:pt x="11958" y="3581"/>
                  </a:lnTo>
                  <a:lnTo>
                    <a:pt x="11812" y="3313"/>
                  </a:lnTo>
                  <a:lnTo>
                    <a:pt x="11666" y="3045"/>
                  </a:lnTo>
                  <a:lnTo>
                    <a:pt x="11520" y="2777"/>
                  </a:lnTo>
                  <a:lnTo>
                    <a:pt x="11155" y="2290"/>
                  </a:lnTo>
                  <a:lnTo>
                    <a:pt x="10741" y="1852"/>
                  </a:lnTo>
                  <a:lnTo>
                    <a:pt x="10302" y="1437"/>
                  </a:lnTo>
                  <a:lnTo>
                    <a:pt x="9815" y="1072"/>
                  </a:lnTo>
                  <a:lnTo>
                    <a:pt x="9547" y="926"/>
                  </a:lnTo>
                  <a:lnTo>
                    <a:pt x="9279" y="780"/>
                  </a:lnTo>
                  <a:lnTo>
                    <a:pt x="9012" y="634"/>
                  </a:lnTo>
                  <a:lnTo>
                    <a:pt x="8744" y="512"/>
                  </a:lnTo>
                  <a:lnTo>
                    <a:pt x="8451" y="390"/>
                  </a:lnTo>
                  <a:lnTo>
                    <a:pt x="8159" y="293"/>
                  </a:lnTo>
                  <a:lnTo>
                    <a:pt x="7867" y="220"/>
                  </a:lnTo>
                  <a:lnTo>
                    <a:pt x="7550" y="147"/>
                  </a:lnTo>
                  <a:lnTo>
                    <a:pt x="7258" y="74"/>
                  </a:lnTo>
                  <a:lnTo>
                    <a:pt x="6941" y="49"/>
                  </a:lnTo>
                  <a:lnTo>
                    <a:pt x="6625" y="25"/>
                  </a:lnTo>
                  <a:lnTo>
                    <a:pt x="6284" y="1"/>
                  </a:lnTo>
                  <a:lnTo>
                    <a:pt x="6284" y="1"/>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614;p39"/>
            <p:cNvSpPr/>
            <p:nvPr/>
          </p:nvSpPr>
          <p:spPr>
            <a:xfrm>
              <a:off x="3988375" y="3021875"/>
              <a:ext cx="241750" cy="241750"/>
            </a:xfrm>
            <a:custGeom>
              <a:avLst/>
              <a:gdLst/>
              <a:ahLst/>
              <a:cxnLst/>
              <a:rect l="l" t="t" r="r" b="b"/>
              <a:pathLst>
                <a:path w="9670" h="9670" fill="none" extrusionOk="0">
                  <a:moveTo>
                    <a:pt x="4823" y="1"/>
                  </a:moveTo>
                  <a:lnTo>
                    <a:pt x="4823" y="1"/>
                  </a:lnTo>
                  <a:lnTo>
                    <a:pt x="4336" y="25"/>
                  </a:lnTo>
                  <a:lnTo>
                    <a:pt x="3849" y="98"/>
                  </a:lnTo>
                  <a:lnTo>
                    <a:pt x="3386" y="220"/>
                  </a:lnTo>
                  <a:lnTo>
                    <a:pt x="2947" y="391"/>
                  </a:lnTo>
                  <a:lnTo>
                    <a:pt x="2533" y="585"/>
                  </a:lnTo>
                  <a:lnTo>
                    <a:pt x="2144" y="829"/>
                  </a:lnTo>
                  <a:lnTo>
                    <a:pt x="1754" y="1121"/>
                  </a:lnTo>
                  <a:lnTo>
                    <a:pt x="1413" y="1438"/>
                  </a:lnTo>
                  <a:lnTo>
                    <a:pt x="1096" y="1779"/>
                  </a:lnTo>
                  <a:lnTo>
                    <a:pt x="829" y="2144"/>
                  </a:lnTo>
                  <a:lnTo>
                    <a:pt x="585" y="2534"/>
                  </a:lnTo>
                  <a:lnTo>
                    <a:pt x="390" y="2972"/>
                  </a:lnTo>
                  <a:lnTo>
                    <a:pt x="220" y="3411"/>
                  </a:lnTo>
                  <a:lnTo>
                    <a:pt x="98" y="3873"/>
                  </a:lnTo>
                  <a:lnTo>
                    <a:pt x="25" y="4336"/>
                  </a:lnTo>
                  <a:lnTo>
                    <a:pt x="1" y="4847"/>
                  </a:lnTo>
                  <a:lnTo>
                    <a:pt x="1" y="4847"/>
                  </a:lnTo>
                  <a:lnTo>
                    <a:pt x="25" y="5335"/>
                  </a:lnTo>
                  <a:lnTo>
                    <a:pt x="98" y="5822"/>
                  </a:lnTo>
                  <a:lnTo>
                    <a:pt x="220" y="6284"/>
                  </a:lnTo>
                  <a:lnTo>
                    <a:pt x="390" y="6723"/>
                  </a:lnTo>
                  <a:lnTo>
                    <a:pt x="585" y="7137"/>
                  </a:lnTo>
                  <a:lnTo>
                    <a:pt x="829" y="7527"/>
                  </a:lnTo>
                  <a:lnTo>
                    <a:pt x="1096" y="7916"/>
                  </a:lnTo>
                  <a:lnTo>
                    <a:pt x="1413" y="8257"/>
                  </a:lnTo>
                  <a:lnTo>
                    <a:pt x="1754" y="8574"/>
                  </a:lnTo>
                  <a:lnTo>
                    <a:pt x="2144" y="8842"/>
                  </a:lnTo>
                  <a:lnTo>
                    <a:pt x="2533" y="9085"/>
                  </a:lnTo>
                  <a:lnTo>
                    <a:pt x="2947" y="9280"/>
                  </a:lnTo>
                  <a:lnTo>
                    <a:pt x="3386" y="9451"/>
                  </a:lnTo>
                  <a:lnTo>
                    <a:pt x="3849" y="9572"/>
                  </a:lnTo>
                  <a:lnTo>
                    <a:pt x="4336" y="9645"/>
                  </a:lnTo>
                  <a:lnTo>
                    <a:pt x="4823" y="9670"/>
                  </a:lnTo>
                  <a:lnTo>
                    <a:pt x="4823" y="9670"/>
                  </a:lnTo>
                  <a:lnTo>
                    <a:pt x="5334" y="9645"/>
                  </a:lnTo>
                  <a:lnTo>
                    <a:pt x="5797" y="9572"/>
                  </a:lnTo>
                  <a:lnTo>
                    <a:pt x="6260" y="9451"/>
                  </a:lnTo>
                  <a:lnTo>
                    <a:pt x="6698" y="9280"/>
                  </a:lnTo>
                  <a:lnTo>
                    <a:pt x="7136" y="9085"/>
                  </a:lnTo>
                  <a:lnTo>
                    <a:pt x="7526" y="8842"/>
                  </a:lnTo>
                  <a:lnTo>
                    <a:pt x="7892" y="8574"/>
                  </a:lnTo>
                  <a:lnTo>
                    <a:pt x="8232" y="8257"/>
                  </a:lnTo>
                  <a:lnTo>
                    <a:pt x="8549" y="7916"/>
                  </a:lnTo>
                  <a:lnTo>
                    <a:pt x="8841" y="7527"/>
                  </a:lnTo>
                  <a:lnTo>
                    <a:pt x="9085" y="7137"/>
                  </a:lnTo>
                  <a:lnTo>
                    <a:pt x="9280" y="6723"/>
                  </a:lnTo>
                  <a:lnTo>
                    <a:pt x="9450" y="6284"/>
                  </a:lnTo>
                  <a:lnTo>
                    <a:pt x="9572" y="5822"/>
                  </a:lnTo>
                  <a:lnTo>
                    <a:pt x="9645" y="5335"/>
                  </a:lnTo>
                  <a:lnTo>
                    <a:pt x="9669" y="4847"/>
                  </a:lnTo>
                  <a:lnTo>
                    <a:pt x="9669" y="4847"/>
                  </a:lnTo>
                  <a:lnTo>
                    <a:pt x="9645" y="4336"/>
                  </a:lnTo>
                  <a:lnTo>
                    <a:pt x="9572" y="3873"/>
                  </a:lnTo>
                  <a:lnTo>
                    <a:pt x="9450" y="3411"/>
                  </a:lnTo>
                  <a:lnTo>
                    <a:pt x="9280" y="2972"/>
                  </a:lnTo>
                  <a:lnTo>
                    <a:pt x="9085" y="2534"/>
                  </a:lnTo>
                  <a:lnTo>
                    <a:pt x="8841" y="2144"/>
                  </a:lnTo>
                  <a:lnTo>
                    <a:pt x="8549" y="1779"/>
                  </a:lnTo>
                  <a:lnTo>
                    <a:pt x="8232" y="1438"/>
                  </a:lnTo>
                  <a:lnTo>
                    <a:pt x="7892" y="1121"/>
                  </a:lnTo>
                  <a:lnTo>
                    <a:pt x="7526" y="829"/>
                  </a:lnTo>
                  <a:lnTo>
                    <a:pt x="7136" y="585"/>
                  </a:lnTo>
                  <a:lnTo>
                    <a:pt x="6698" y="391"/>
                  </a:lnTo>
                  <a:lnTo>
                    <a:pt x="6260" y="220"/>
                  </a:lnTo>
                  <a:lnTo>
                    <a:pt x="5797" y="98"/>
                  </a:lnTo>
                  <a:lnTo>
                    <a:pt x="5334" y="25"/>
                  </a:lnTo>
                  <a:lnTo>
                    <a:pt x="4823" y="1"/>
                  </a:lnTo>
                  <a:lnTo>
                    <a:pt x="4823"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615;p39"/>
            <p:cNvSpPr/>
            <p:nvPr/>
          </p:nvSpPr>
          <p:spPr>
            <a:xfrm>
              <a:off x="4024300" y="3058425"/>
              <a:ext cx="84650" cy="84650"/>
            </a:xfrm>
            <a:custGeom>
              <a:avLst/>
              <a:gdLst/>
              <a:ahLst/>
              <a:cxnLst/>
              <a:rect l="l" t="t" r="r" b="b"/>
              <a:pathLst>
                <a:path w="3386" h="3386" fill="none" extrusionOk="0">
                  <a:moveTo>
                    <a:pt x="0" y="3385"/>
                  </a:moveTo>
                  <a:lnTo>
                    <a:pt x="0" y="3385"/>
                  </a:lnTo>
                  <a:lnTo>
                    <a:pt x="25" y="3020"/>
                  </a:lnTo>
                  <a:lnTo>
                    <a:pt x="74" y="2704"/>
                  </a:lnTo>
                  <a:lnTo>
                    <a:pt x="147" y="2363"/>
                  </a:lnTo>
                  <a:lnTo>
                    <a:pt x="268" y="2070"/>
                  </a:lnTo>
                  <a:lnTo>
                    <a:pt x="414" y="1754"/>
                  </a:lnTo>
                  <a:lnTo>
                    <a:pt x="585" y="1486"/>
                  </a:lnTo>
                  <a:lnTo>
                    <a:pt x="780" y="1218"/>
                  </a:lnTo>
                  <a:lnTo>
                    <a:pt x="999" y="974"/>
                  </a:lnTo>
                  <a:lnTo>
                    <a:pt x="1243" y="755"/>
                  </a:lnTo>
                  <a:lnTo>
                    <a:pt x="1510" y="560"/>
                  </a:lnTo>
                  <a:lnTo>
                    <a:pt x="1778" y="390"/>
                  </a:lnTo>
                  <a:lnTo>
                    <a:pt x="2071" y="244"/>
                  </a:lnTo>
                  <a:lnTo>
                    <a:pt x="2387" y="146"/>
                  </a:lnTo>
                  <a:lnTo>
                    <a:pt x="2704" y="49"/>
                  </a:lnTo>
                  <a:lnTo>
                    <a:pt x="3045" y="0"/>
                  </a:lnTo>
                  <a:lnTo>
                    <a:pt x="3386" y="0"/>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616;p39"/>
            <p:cNvSpPr/>
            <p:nvPr/>
          </p:nvSpPr>
          <p:spPr>
            <a:xfrm>
              <a:off x="4205750" y="3248375"/>
              <a:ext cx="154050" cy="153475"/>
            </a:xfrm>
            <a:custGeom>
              <a:avLst/>
              <a:gdLst/>
              <a:ahLst/>
              <a:cxnLst/>
              <a:rect l="l" t="t" r="r" b="b"/>
              <a:pathLst>
                <a:path w="6162" h="6139" fill="none" extrusionOk="0">
                  <a:moveTo>
                    <a:pt x="0" y="1024"/>
                  </a:moveTo>
                  <a:lnTo>
                    <a:pt x="4969" y="5992"/>
                  </a:lnTo>
                  <a:lnTo>
                    <a:pt x="4969" y="5992"/>
                  </a:lnTo>
                  <a:lnTo>
                    <a:pt x="5042" y="6041"/>
                  </a:lnTo>
                  <a:lnTo>
                    <a:pt x="5115" y="6090"/>
                  </a:lnTo>
                  <a:lnTo>
                    <a:pt x="5212" y="6114"/>
                  </a:lnTo>
                  <a:lnTo>
                    <a:pt x="5310" y="6138"/>
                  </a:lnTo>
                  <a:lnTo>
                    <a:pt x="5407" y="6114"/>
                  </a:lnTo>
                  <a:lnTo>
                    <a:pt x="5480" y="6090"/>
                  </a:lnTo>
                  <a:lnTo>
                    <a:pt x="5577" y="6041"/>
                  </a:lnTo>
                  <a:lnTo>
                    <a:pt x="5651" y="5992"/>
                  </a:lnTo>
                  <a:lnTo>
                    <a:pt x="6016" y="5627"/>
                  </a:lnTo>
                  <a:lnTo>
                    <a:pt x="6016" y="5627"/>
                  </a:lnTo>
                  <a:lnTo>
                    <a:pt x="6089" y="5554"/>
                  </a:lnTo>
                  <a:lnTo>
                    <a:pt x="6138" y="5456"/>
                  </a:lnTo>
                  <a:lnTo>
                    <a:pt x="6162" y="5359"/>
                  </a:lnTo>
                  <a:lnTo>
                    <a:pt x="6162" y="5286"/>
                  </a:lnTo>
                  <a:lnTo>
                    <a:pt x="6162" y="5188"/>
                  </a:lnTo>
                  <a:lnTo>
                    <a:pt x="6138" y="5091"/>
                  </a:lnTo>
                  <a:lnTo>
                    <a:pt x="6089" y="5018"/>
                  </a:lnTo>
                  <a:lnTo>
                    <a:pt x="6016" y="4921"/>
                  </a:lnTo>
                  <a:lnTo>
                    <a:pt x="1072"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 name="TextBox 1">
            <a:extLst>
              <a:ext uri="{FF2B5EF4-FFF2-40B4-BE49-F238E27FC236}">
                <a16:creationId xmlns:a16="http://schemas.microsoft.com/office/drawing/2014/main" id="{F7C909E5-DB7A-49C1-ADA5-B94D564D49C3}"/>
              </a:ext>
            </a:extLst>
          </p:cNvPr>
          <p:cNvSpPr txBox="1"/>
          <p:nvPr/>
        </p:nvSpPr>
        <p:spPr>
          <a:xfrm>
            <a:off x="451622" y="6298463"/>
            <a:ext cx="2422566" cy="461665"/>
          </a:xfrm>
          <a:prstGeom prst="rect">
            <a:avLst/>
          </a:prstGeom>
          <a:solidFill>
            <a:srgbClr val="EA1D76"/>
          </a:solidFill>
        </p:spPr>
        <p:txBody>
          <a:bodyPr wrap="square" rtlCol="0">
            <a:spAutoFit/>
          </a:bodyPr>
          <a:lstStyle/>
          <a:p>
            <a:r>
              <a:rPr lang="en-IE" sz="2400" dirty="0">
                <a:solidFill>
                  <a:schemeClr val="bg1"/>
                </a:solidFill>
              </a:rPr>
              <a:t>       DOWNLOADS</a:t>
            </a:r>
          </a:p>
        </p:txBody>
      </p:sp>
      <p:sp>
        <p:nvSpPr>
          <p:cNvPr id="5" name="TextBox 4">
            <a:extLst>
              <a:ext uri="{FF2B5EF4-FFF2-40B4-BE49-F238E27FC236}">
                <a16:creationId xmlns:a16="http://schemas.microsoft.com/office/drawing/2014/main" id="{02BB2FD6-C4A5-4707-9C89-9E77A7C136C5}"/>
              </a:ext>
            </a:extLst>
          </p:cNvPr>
          <p:cNvSpPr txBox="1"/>
          <p:nvPr/>
        </p:nvSpPr>
        <p:spPr>
          <a:xfrm>
            <a:off x="392596" y="5935426"/>
            <a:ext cx="2422566" cy="369332"/>
          </a:xfrm>
          <a:prstGeom prst="rect">
            <a:avLst/>
          </a:prstGeom>
          <a:noFill/>
        </p:spPr>
        <p:txBody>
          <a:bodyPr wrap="square" rtlCol="0">
            <a:spAutoFit/>
          </a:bodyPr>
          <a:lstStyle/>
          <a:p>
            <a:r>
              <a:rPr lang="en-IE" dirty="0">
                <a:solidFill>
                  <a:srgbClr val="EA1D76"/>
                </a:solidFill>
              </a:rPr>
              <a:t>Learning Legend:</a:t>
            </a:r>
          </a:p>
        </p:txBody>
      </p:sp>
      <p:grpSp>
        <p:nvGrpSpPr>
          <p:cNvPr id="22" name="Google Shape;605;p39">
            <a:extLst>
              <a:ext uri="{FF2B5EF4-FFF2-40B4-BE49-F238E27FC236}">
                <a16:creationId xmlns:a16="http://schemas.microsoft.com/office/drawing/2014/main" id="{89FC8319-0A0A-4235-BEB6-CF13418682C4}"/>
              </a:ext>
            </a:extLst>
          </p:cNvPr>
          <p:cNvGrpSpPr/>
          <p:nvPr/>
        </p:nvGrpSpPr>
        <p:grpSpPr>
          <a:xfrm>
            <a:off x="635376" y="6368046"/>
            <a:ext cx="252000" cy="288000"/>
            <a:chOff x="2583100" y="2973775"/>
            <a:chExt cx="461550" cy="437200"/>
          </a:xfrm>
        </p:grpSpPr>
        <p:sp>
          <p:nvSpPr>
            <p:cNvPr id="23" name="Google Shape;606;p39">
              <a:extLst>
                <a:ext uri="{FF2B5EF4-FFF2-40B4-BE49-F238E27FC236}">
                  <a16:creationId xmlns:a16="http://schemas.microsoft.com/office/drawing/2014/main" id="{1D2293BD-5941-4D58-B44D-FC55E081BECA}"/>
                </a:ext>
              </a:extLst>
            </p:cNvPr>
            <p:cNvSpPr/>
            <p:nvPr/>
          </p:nvSpPr>
          <p:spPr>
            <a:xfrm>
              <a:off x="2701225" y="3315975"/>
              <a:ext cx="225300" cy="95000"/>
            </a:xfrm>
            <a:custGeom>
              <a:avLst/>
              <a:gdLst/>
              <a:ahLst/>
              <a:cxnLst/>
              <a:rect l="l" t="t" r="r" b="b"/>
              <a:pathLst>
                <a:path w="9012" h="3800" fill="none" extrusionOk="0">
                  <a:moveTo>
                    <a:pt x="2947" y="0"/>
                  </a:moveTo>
                  <a:lnTo>
                    <a:pt x="2947" y="2947"/>
                  </a:lnTo>
                  <a:lnTo>
                    <a:pt x="853" y="2947"/>
                  </a:lnTo>
                  <a:lnTo>
                    <a:pt x="853" y="2947"/>
                  </a:lnTo>
                  <a:lnTo>
                    <a:pt x="682" y="2947"/>
                  </a:lnTo>
                  <a:lnTo>
                    <a:pt x="512" y="2996"/>
                  </a:lnTo>
                  <a:lnTo>
                    <a:pt x="365" y="3093"/>
                  </a:lnTo>
                  <a:lnTo>
                    <a:pt x="244" y="3191"/>
                  </a:lnTo>
                  <a:lnTo>
                    <a:pt x="146" y="3313"/>
                  </a:lnTo>
                  <a:lnTo>
                    <a:pt x="49" y="3459"/>
                  </a:lnTo>
                  <a:lnTo>
                    <a:pt x="0" y="3629"/>
                  </a:lnTo>
                  <a:lnTo>
                    <a:pt x="0" y="3800"/>
                  </a:lnTo>
                  <a:lnTo>
                    <a:pt x="9011" y="3800"/>
                  </a:lnTo>
                  <a:lnTo>
                    <a:pt x="9011" y="3800"/>
                  </a:lnTo>
                  <a:lnTo>
                    <a:pt x="9011" y="3629"/>
                  </a:lnTo>
                  <a:lnTo>
                    <a:pt x="8963" y="3459"/>
                  </a:lnTo>
                  <a:lnTo>
                    <a:pt x="8865" y="3313"/>
                  </a:lnTo>
                  <a:lnTo>
                    <a:pt x="8768" y="3191"/>
                  </a:lnTo>
                  <a:lnTo>
                    <a:pt x="8646" y="3093"/>
                  </a:lnTo>
                  <a:lnTo>
                    <a:pt x="8500" y="2996"/>
                  </a:lnTo>
                  <a:lnTo>
                    <a:pt x="8330" y="2947"/>
                  </a:lnTo>
                  <a:lnTo>
                    <a:pt x="8159" y="2947"/>
                  </a:lnTo>
                  <a:lnTo>
                    <a:pt x="6065" y="2947"/>
                  </a:lnTo>
                  <a:lnTo>
                    <a:pt x="6065" y="0"/>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607;p39">
              <a:extLst>
                <a:ext uri="{FF2B5EF4-FFF2-40B4-BE49-F238E27FC236}">
                  <a16:creationId xmlns:a16="http://schemas.microsoft.com/office/drawing/2014/main" id="{3FD8F354-F1AA-4C61-95B8-C26DE0722049}"/>
                </a:ext>
              </a:extLst>
            </p:cNvPr>
            <p:cNvSpPr/>
            <p:nvPr/>
          </p:nvSpPr>
          <p:spPr>
            <a:xfrm>
              <a:off x="2583100" y="2973775"/>
              <a:ext cx="461550" cy="336125"/>
            </a:xfrm>
            <a:custGeom>
              <a:avLst/>
              <a:gdLst/>
              <a:ahLst/>
              <a:cxnLst/>
              <a:rect l="l" t="t" r="r" b="b"/>
              <a:pathLst>
                <a:path w="18462" h="13445" fill="none" extrusionOk="0">
                  <a:moveTo>
                    <a:pt x="17974" y="1"/>
                  </a:moveTo>
                  <a:lnTo>
                    <a:pt x="487" y="1"/>
                  </a:lnTo>
                  <a:lnTo>
                    <a:pt x="487" y="1"/>
                  </a:lnTo>
                  <a:lnTo>
                    <a:pt x="390" y="1"/>
                  </a:lnTo>
                  <a:lnTo>
                    <a:pt x="317" y="50"/>
                  </a:lnTo>
                  <a:lnTo>
                    <a:pt x="220" y="74"/>
                  </a:lnTo>
                  <a:lnTo>
                    <a:pt x="146" y="147"/>
                  </a:lnTo>
                  <a:lnTo>
                    <a:pt x="98" y="220"/>
                  </a:lnTo>
                  <a:lnTo>
                    <a:pt x="49" y="293"/>
                  </a:lnTo>
                  <a:lnTo>
                    <a:pt x="25" y="390"/>
                  </a:lnTo>
                  <a:lnTo>
                    <a:pt x="0" y="488"/>
                  </a:lnTo>
                  <a:lnTo>
                    <a:pt x="0" y="12958"/>
                  </a:lnTo>
                  <a:lnTo>
                    <a:pt x="0" y="12958"/>
                  </a:lnTo>
                  <a:lnTo>
                    <a:pt x="25" y="13055"/>
                  </a:lnTo>
                  <a:lnTo>
                    <a:pt x="49" y="13152"/>
                  </a:lnTo>
                  <a:lnTo>
                    <a:pt x="98" y="13226"/>
                  </a:lnTo>
                  <a:lnTo>
                    <a:pt x="146" y="13299"/>
                  </a:lnTo>
                  <a:lnTo>
                    <a:pt x="220" y="13372"/>
                  </a:lnTo>
                  <a:lnTo>
                    <a:pt x="317" y="13396"/>
                  </a:lnTo>
                  <a:lnTo>
                    <a:pt x="390" y="13445"/>
                  </a:lnTo>
                  <a:lnTo>
                    <a:pt x="487" y="13445"/>
                  </a:lnTo>
                  <a:lnTo>
                    <a:pt x="17974" y="13445"/>
                  </a:lnTo>
                  <a:lnTo>
                    <a:pt x="17974" y="13445"/>
                  </a:lnTo>
                  <a:lnTo>
                    <a:pt x="18072" y="13445"/>
                  </a:lnTo>
                  <a:lnTo>
                    <a:pt x="18145" y="13396"/>
                  </a:lnTo>
                  <a:lnTo>
                    <a:pt x="18242" y="13372"/>
                  </a:lnTo>
                  <a:lnTo>
                    <a:pt x="18315" y="13299"/>
                  </a:lnTo>
                  <a:lnTo>
                    <a:pt x="18364" y="13226"/>
                  </a:lnTo>
                  <a:lnTo>
                    <a:pt x="18413" y="13152"/>
                  </a:lnTo>
                  <a:lnTo>
                    <a:pt x="18437" y="13055"/>
                  </a:lnTo>
                  <a:lnTo>
                    <a:pt x="18461" y="12958"/>
                  </a:lnTo>
                  <a:lnTo>
                    <a:pt x="18461" y="488"/>
                  </a:lnTo>
                  <a:lnTo>
                    <a:pt x="18461" y="488"/>
                  </a:lnTo>
                  <a:lnTo>
                    <a:pt x="18437" y="390"/>
                  </a:lnTo>
                  <a:lnTo>
                    <a:pt x="18413" y="293"/>
                  </a:lnTo>
                  <a:lnTo>
                    <a:pt x="18364" y="220"/>
                  </a:lnTo>
                  <a:lnTo>
                    <a:pt x="18315" y="147"/>
                  </a:lnTo>
                  <a:lnTo>
                    <a:pt x="18242" y="74"/>
                  </a:lnTo>
                  <a:lnTo>
                    <a:pt x="18145" y="50"/>
                  </a:lnTo>
                  <a:lnTo>
                    <a:pt x="18072" y="1"/>
                  </a:lnTo>
                  <a:lnTo>
                    <a:pt x="17974" y="1"/>
                  </a:lnTo>
                  <a:lnTo>
                    <a:pt x="17974" y="1"/>
                  </a:lnTo>
                  <a:close/>
                  <a:moveTo>
                    <a:pt x="17000" y="11983"/>
                  </a:moveTo>
                  <a:lnTo>
                    <a:pt x="1462" y="11983"/>
                  </a:lnTo>
                  <a:lnTo>
                    <a:pt x="1462" y="1462"/>
                  </a:lnTo>
                  <a:lnTo>
                    <a:pt x="17000" y="1462"/>
                  </a:lnTo>
                  <a:lnTo>
                    <a:pt x="17000" y="11983"/>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 name="TextBox 5">
            <a:extLst>
              <a:ext uri="{FF2B5EF4-FFF2-40B4-BE49-F238E27FC236}">
                <a16:creationId xmlns:a16="http://schemas.microsoft.com/office/drawing/2014/main" id="{C8085E5A-CB2D-449B-A5B9-98075CCB5D7C}"/>
              </a:ext>
            </a:extLst>
          </p:cNvPr>
          <p:cNvSpPr txBox="1"/>
          <p:nvPr/>
        </p:nvSpPr>
        <p:spPr>
          <a:xfrm>
            <a:off x="2945931" y="6303922"/>
            <a:ext cx="2301680" cy="470296"/>
          </a:xfrm>
          <a:prstGeom prst="rect">
            <a:avLst/>
          </a:prstGeom>
          <a:solidFill>
            <a:srgbClr val="B6BD00"/>
          </a:solidFill>
        </p:spPr>
        <p:txBody>
          <a:bodyPr wrap="square" rtlCol="0">
            <a:spAutoFit/>
          </a:bodyPr>
          <a:lstStyle/>
          <a:p>
            <a:r>
              <a:rPr lang="en-IE" sz="2400" dirty="0">
                <a:solidFill>
                  <a:schemeClr val="bg1"/>
                </a:solidFill>
              </a:rPr>
              <a:t>      USEFUL TOOL</a:t>
            </a:r>
          </a:p>
        </p:txBody>
      </p:sp>
      <p:grpSp>
        <p:nvGrpSpPr>
          <p:cNvPr id="26" name="Google Shape;609;p39">
            <a:extLst>
              <a:ext uri="{FF2B5EF4-FFF2-40B4-BE49-F238E27FC236}">
                <a16:creationId xmlns:a16="http://schemas.microsoft.com/office/drawing/2014/main" id="{45E69875-8657-4490-B09D-2781BB44FA9E}"/>
              </a:ext>
            </a:extLst>
          </p:cNvPr>
          <p:cNvGrpSpPr/>
          <p:nvPr/>
        </p:nvGrpSpPr>
        <p:grpSpPr>
          <a:xfrm>
            <a:off x="3012565" y="6375886"/>
            <a:ext cx="360000" cy="288000"/>
            <a:chOff x="5247525" y="3007275"/>
            <a:chExt cx="517575" cy="384825"/>
          </a:xfrm>
        </p:grpSpPr>
        <p:sp>
          <p:nvSpPr>
            <p:cNvPr id="27" name="Google Shape;610;p39">
              <a:extLst>
                <a:ext uri="{FF2B5EF4-FFF2-40B4-BE49-F238E27FC236}">
                  <a16:creationId xmlns:a16="http://schemas.microsoft.com/office/drawing/2014/main" id="{05FC9C88-520A-4BD5-971A-DC6CB333CAB4}"/>
                </a:ext>
              </a:extLst>
            </p:cNvPr>
            <p:cNvSpPr/>
            <p:nvPr/>
          </p:nvSpPr>
          <p:spPr>
            <a:xfrm>
              <a:off x="5247525" y="3007275"/>
              <a:ext cx="348900" cy="348900"/>
            </a:xfrm>
            <a:custGeom>
              <a:avLst/>
              <a:gdLst/>
              <a:ahLst/>
              <a:cxnLst/>
              <a:rect l="l" t="t" r="r" b="b"/>
              <a:pathLst>
                <a:path w="13956" h="13956" fill="none" extrusionOk="0">
                  <a:moveTo>
                    <a:pt x="13323" y="5772"/>
                  </a:moveTo>
                  <a:lnTo>
                    <a:pt x="11861" y="5626"/>
                  </a:lnTo>
                  <a:lnTo>
                    <a:pt x="11861" y="5626"/>
                  </a:lnTo>
                  <a:lnTo>
                    <a:pt x="11788" y="5334"/>
                  </a:lnTo>
                  <a:lnTo>
                    <a:pt x="11667" y="5042"/>
                  </a:lnTo>
                  <a:lnTo>
                    <a:pt x="11545" y="4750"/>
                  </a:lnTo>
                  <a:lnTo>
                    <a:pt x="11399" y="4482"/>
                  </a:lnTo>
                  <a:lnTo>
                    <a:pt x="12300" y="3337"/>
                  </a:lnTo>
                  <a:lnTo>
                    <a:pt x="12300" y="3337"/>
                  </a:lnTo>
                  <a:lnTo>
                    <a:pt x="12373" y="3240"/>
                  </a:lnTo>
                  <a:lnTo>
                    <a:pt x="12422" y="3118"/>
                  </a:lnTo>
                  <a:lnTo>
                    <a:pt x="12446" y="2996"/>
                  </a:lnTo>
                  <a:lnTo>
                    <a:pt x="12446" y="2850"/>
                  </a:lnTo>
                  <a:lnTo>
                    <a:pt x="12422" y="2728"/>
                  </a:lnTo>
                  <a:lnTo>
                    <a:pt x="12397" y="2606"/>
                  </a:lnTo>
                  <a:lnTo>
                    <a:pt x="12324" y="2485"/>
                  </a:lnTo>
                  <a:lnTo>
                    <a:pt x="12251" y="2387"/>
                  </a:lnTo>
                  <a:lnTo>
                    <a:pt x="11569" y="1705"/>
                  </a:lnTo>
                  <a:lnTo>
                    <a:pt x="11569" y="1705"/>
                  </a:lnTo>
                  <a:lnTo>
                    <a:pt x="11472" y="1632"/>
                  </a:lnTo>
                  <a:lnTo>
                    <a:pt x="11350" y="1559"/>
                  </a:lnTo>
                  <a:lnTo>
                    <a:pt x="11228" y="1510"/>
                  </a:lnTo>
                  <a:lnTo>
                    <a:pt x="11106" y="1510"/>
                  </a:lnTo>
                  <a:lnTo>
                    <a:pt x="10960" y="1510"/>
                  </a:lnTo>
                  <a:lnTo>
                    <a:pt x="10838" y="1535"/>
                  </a:lnTo>
                  <a:lnTo>
                    <a:pt x="10717" y="1583"/>
                  </a:lnTo>
                  <a:lnTo>
                    <a:pt x="10619" y="1656"/>
                  </a:lnTo>
                  <a:lnTo>
                    <a:pt x="9475" y="2558"/>
                  </a:lnTo>
                  <a:lnTo>
                    <a:pt x="9475" y="2558"/>
                  </a:lnTo>
                  <a:lnTo>
                    <a:pt x="9207" y="2411"/>
                  </a:lnTo>
                  <a:lnTo>
                    <a:pt x="8914" y="2290"/>
                  </a:lnTo>
                  <a:lnTo>
                    <a:pt x="8622" y="2168"/>
                  </a:lnTo>
                  <a:lnTo>
                    <a:pt x="8330" y="2070"/>
                  </a:lnTo>
                  <a:lnTo>
                    <a:pt x="8159" y="634"/>
                  </a:lnTo>
                  <a:lnTo>
                    <a:pt x="8159" y="634"/>
                  </a:lnTo>
                  <a:lnTo>
                    <a:pt x="8135" y="512"/>
                  </a:lnTo>
                  <a:lnTo>
                    <a:pt x="8086" y="390"/>
                  </a:lnTo>
                  <a:lnTo>
                    <a:pt x="8013" y="293"/>
                  </a:lnTo>
                  <a:lnTo>
                    <a:pt x="7940" y="195"/>
                  </a:lnTo>
                  <a:lnTo>
                    <a:pt x="7818" y="122"/>
                  </a:lnTo>
                  <a:lnTo>
                    <a:pt x="7721" y="49"/>
                  </a:lnTo>
                  <a:lnTo>
                    <a:pt x="7575" y="25"/>
                  </a:lnTo>
                  <a:lnTo>
                    <a:pt x="7453" y="0"/>
                  </a:lnTo>
                  <a:lnTo>
                    <a:pt x="6479" y="0"/>
                  </a:lnTo>
                  <a:lnTo>
                    <a:pt x="6479" y="0"/>
                  </a:lnTo>
                  <a:lnTo>
                    <a:pt x="6357" y="25"/>
                  </a:lnTo>
                  <a:lnTo>
                    <a:pt x="6235" y="49"/>
                  </a:lnTo>
                  <a:lnTo>
                    <a:pt x="6114" y="122"/>
                  </a:lnTo>
                  <a:lnTo>
                    <a:pt x="6016" y="195"/>
                  </a:lnTo>
                  <a:lnTo>
                    <a:pt x="5919" y="293"/>
                  </a:lnTo>
                  <a:lnTo>
                    <a:pt x="5846" y="390"/>
                  </a:lnTo>
                  <a:lnTo>
                    <a:pt x="5797" y="512"/>
                  </a:lnTo>
                  <a:lnTo>
                    <a:pt x="5773" y="634"/>
                  </a:lnTo>
                  <a:lnTo>
                    <a:pt x="5602" y="2070"/>
                  </a:lnTo>
                  <a:lnTo>
                    <a:pt x="5602" y="2070"/>
                  </a:lnTo>
                  <a:lnTo>
                    <a:pt x="5310" y="2168"/>
                  </a:lnTo>
                  <a:lnTo>
                    <a:pt x="5018" y="2290"/>
                  </a:lnTo>
                  <a:lnTo>
                    <a:pt x="4750" y="2411"/>
                  </a:lnTo>
                  <a:lnTo>
                    <a:pt x="4482" y="2558"/>
                  </a:lnTo>
                  <a:lnTo>
                    <a:pt x="3337" y="1656"/>
                  </a:lnTo>
                  <a:lnTo>
                    <a:pt x="3337" y="1656"/>
                  </a:lnTo>
                  <a:lnTo>
                    <a:pt x="3215" y="1583"/>
                  </a:lnTo>
                  <a:lnTo>
                    <a:pt x="3094" y="1535"/>
                  </a:lnTo>
                  <a:lnTo>
                    <a:pt x="2972" y="1510"/>
                  </a:lnTo>
                  <a:lnTo>
                    <a:pt x="2850" y="1510"/>
                  </a:lnTo>
                  <a:lnTo>
                    <a:pt x="2728" y="1510"/>
                  </a:lnTo>
                  <a:lnTo>
                    <a:pt x="2582" y="1559"/>
                  </a:lnTo>
                  <a:lnTo>
                    <a:pt x="2485" y="1632"/>
                  </a:lnTo>
                  <a:lnTo>
                    <a:pt x="2387" y="1705"/>
                  </a:lnTo>
                  <a:lnTo>
                    <a:pt x="1705" y="2387"/>
                  </a:lnTo>
                  <a:lnTo>
                    <a:pt x="1705" y="2387"/>
                  </a:lnTo>
                  <a:lnTo>
                    <a:pt x="1608" y="2485"/>
                  </a:lnTo>
                  <a:lnTo>
                    <a:pt x="1559" y="2606"/>
                  </a:lnTo>
                  <a:lnTo>
                    <a:pt x="1511" y="2728"/>
                  </a:lnTo>
                  <a:lnTo>
                    <a:pt x="1486" y="2850"/>
                  </a:lnTo>
                  <a:lnTo>
                    <a:pt x="1486" y="2996"/>
                  </a:lnTo>
                  <a:lnTo>
                    <a:pt x="1511" y="3118"/>
                  </a:lnTo>
                  <a:lnTo>
                    <a:pt x="1559" y="3240"/>
                  </a:lnTo>
                  <a:lnTo>
                    <a:pt x="1632" y="3337"/>
                  </a:lnTo>
                  <a:lnTo>
                    <a:pt x="2533" y="4482"/>
                  </a:lnTo>
                  <a:lnTo>
                    <a:pt x="2533" y="4482"/>
                  </a:lnTo>
                  <a:lnTo>
                    <a:pt x="2387" y="4750"/>
                  </a:lnTo>
                  <a:lnTo>
                    <a:pt x="2266" y="5042"/>
                  </a:lnTo>
                  <a:lnTo>
                    <a:pt x="2168" y="5334"/>
                  </a:lnTo>
                  <a:lnTo>
                    <a:pt x="2071" y="5626"/>
                  </a:lnTo>
                  <a:lnTo>
                    <a:pt x="634" y="5772"/>
                  </a:lnTo>
                  <a:lnTo>
                    <a:pt x="634" y="5772"/>
                  </a:lnTo>
                  <a:lnTo>
                    <a:pt x="512" y="5821"/>
                  </a:lnTo>
                  <a:lnTo>
                    <a:pt x="390" y="5870"/>
                  </a:lnTo>
                  <a:lnTo>
                    <a:pt x="268" y="5943"/>
                  </a:lnTo>
                  <a:lnTo>
                    <a:pt x="171" y="6016"/>
                  </a:lnTo>
                  <a:lnTo>
                    <a:pt x="98" y="6138"/>
                  </a:lnTo>
                  <a:lnTo>
                    <a:pt x="49" y="6235"/>
                  </a:lnTo>
                  <a:lnTo>
                    <a:pt x="1" y="6381"/>
                  </a:lnTo>
                  <a:lnTo>
                    <a:pt x="1" y="6503"/>
                  </a:lnTo>
                  <a:lnTo>
                    <a:pt x="1" y="7453"/>
                  </a:lnTo>
                  <a:lnTo>
                    <a:pt x="1" y="7453"/>
                  </a:lnTo>
                  <a:lnTo>
                    <a:pt x="1" y="7599"/>
                  </a:lnTo>
                  <a:lnTo>
                    <a:pt x="49" y="7721"/>
                  </a:lnTo>
                  <a:lnTo>
                    <a:pt x="98" y="7843"/>
                  </a:lnTo>
                  <a:lnTo>
                    <a:pt x="171" y="7940"/>
                  </a:lnTo>
                  <a:lnTo>
                    <a:pt x="268" y="8037"/>
                  </a:lnTo>
                  <a:lnTo>
                    <a:pt x="390" y="8111"/>
                  </a:lnTo>
                  <a:lnTo>
                    <a:pt x="512" y="8159"/>
                  </a:lnTo>
                  <a:lnTo>
                    <a:pt x="634" y="8184"/>
                  </a:lnTo>
                  <a:lnTo>
                    <a:pt x="2071" y="8354"/>
                  </a:lnTo>
                  <a:lnTo>
                    <a:pt x="2071" y="8354"/>
                  </a:lnTo>
                  <a:lnTo>
                    <a:pt x="2168" y="8646"/>
                  </a:lnTo>
                  <a:lnTo>
                    <a:pt x="2266" y="8914"/>
                  </a:lnTo>
                  <a:lnTo>
                    <a:pt x="2387" y="9206"/>
                  </a:lnTo>
                  <a:lnTo>
                    <a:pt x="2533" y="9474"/>
                  </a:lnTo>
                  <a:lnTo>
                    <a:pt x="1632" y="10619"/>
                  </a:lnTo>
                  <a:lnTo>
                    <a:pt x="1632" y="10619"/>
                  </a:lnTo>
                  <a:lnTo>
                    <a:pt x="1559" y="10741"/>
                  </a:lnTo>
                  <a:lnTo>
                    <a:pt x="1511" y="10863"/>
                  </a:lnTo>
                  <a:lnTo>
                    <a:pt x="1486" y="10984"/>
                  </a:lnTo>
                  <a:lnTo>
                    <a:pt x="1486" y="11106"/>
                  </a:lnTo>
                  <a:lnTo>
                    <a:pt x="1511" y="11228"/>
                  </a:lnTo>
                  <a:lnTo>
                    <a:pt x="1559" y="11350"/>
                  </a:lnTo>
                  <a:lnTo>
                    <a:pt x="1608" y="11472"/>
                  </a:lnTo>
                  <a:lnTo>
                    <a:pt x="1705" y="11569"/>
                  </a:lnTo>
                  <a:lnTo>
                    <a:pt x="2387" y="12251"/>
                  </a:lnTo>
                  <a:lnTo>
                    <a:pt x="2387" y="12251"/>
                  </a:lnTo>
                  <a:lnTo>
                    <a:pt x="2485" y="12348"/>
                  </a:lnTo>
                  <a:lnTo>
                    <a:pt x="2582" y="12397"/>
                  </a:lnTo>
                  <a:lnTo>
                    <a:pt x="2728" y="12446"/>
                  </a:lnTo>
                  <a:lnTo>
                    <a:pt x="2850" y="12470"/>
                  </a:lnTo>
                  <a:lnTo>
                    <a:pt x="2972" y="12470"/>
                  </a:lnTo>
                  <a:lnTo>
                    <a:pt x="3094" y="12421"/>
                  </a:lnTo>
                  <a:lnTo>
                    <a:pt x="3215" y="12373"/>
                  </a:lnTo>
                  <a:lnTo>
                    <a:pt x="3337" y="12324"/>
                  </a:lnTo>
                  <a:lnTo>
                    <a:pt x="4482" y="11423"/>
                  </a:lnTo>
                  <a:lnTo>
                    <a:pt x="4482" y="11423"/>
                  </a:lnTo>
                  <a:lnTo>
                    <a:pt x="4750" y="11545"/>
                  </a:lnTo>
                  <a:lnTo>
                    <a:pt x="5018" y="11691"/>
                  </a:lnTo>
                  <a:lnTo>
                    <a:pt x="5310" y="11788"/>
                  </a:lnTo>
                  <a:lnTo>
                    <a:pt x="5602" y="11886"/>
                  </a:lnTo>
                  <a:lnTo>
                    <a:pt x="5773" y="13322"/>
                  </a:lnTo>
                  <a:lnTo>
                    <a:pt x="5773" y="13322"/>
                  </a:lnTo>
                  <a:lnTo>
                    <a:pt x="5797" y="13444"/>
                  </a:lnTo>
                  <a:lnTo>
                    <a:pt x="5846" y="13566"/>
                  </a:lnTo>
                  <a:lnTo>
                    <a:pt x="5919" y="13688"/>
                  </a:lnTo>
                  <a:lnTo>
                    <a:pt x="6016" y="13785"/>
                  </a:lnTo>
                  <a:lnTo>
                    <a:pt x="6114" y="13858"/>
                  </a:lnTo>
                  <a:lnTo>
                    <a:pt x="6235" y="13907"/>
                  </a:lnTo>
                  <a:lnTo>
                    <a:pt x="6357" y="13956"/>
                  </a:lnTo>
                  <a:lnTo>
                    <a:pt x="6479" y="13956"/>
                  </a:lnTo>
                  <a:lnTo>
                    <a:pt x="7453" y="13956"/>
                  </a:lnTo>
                  <a:lnTo>
                    <a:pt x="7453" y="13956"/>
                  </a:lnTo>
                  <a:lnTo>
                    <a:pt x="7575" y="13956"/>
                  </a:lnTo>
                  <a:lnTo>
                    <a:pt x="7721" y="13907"/>
                  </a:lnTo>
                  <a:lnTo>
                    <a:pt x="7818" y="13858"/>
                  </a:lnTo>
                  <a:lnTo>
                    <a:pt x="7940" y="13785"/>
                  </a:lnTo>
                  <a:lnTo>
                    <a:pt x="8013" y="13688"/>
                  </a:lnTo>
                  <a:lnTo>
                    <a:pt x="8086" y="13566"/>
                  </a:lnTo>
                  <a:lnTo>
                    <a:pt x="8135" y="13444"/>
                  </a:lnTo>
                  <a:lnTo>
                    <a:pt x="8159" y="13322"/>
                  </a:lnTo>
                  <a:lnTo>
                    <a:pt x="8330" y="11886"/>
                  </a:lnTo>
                  <a:lnTo>
                    <a:pt x="8330" y="11886"/>
                  </a:lnTo>
                  <a:lnTo>
                    <a:pt x="8622" y="11788"/>
                  </a:lnTo>
                  <a:lnTo>
                    <a:pt x="8914" y="11691"/>
                  </a:lnTo>
                  <a:lnTo>
                    <a:pt x="9207" y="11545"/>
                  </a:lnTo>
                  <a:lnTo>
                    <a:pt x="9475" y="11423"/>
                  </a:lnTo>
                  <a:lnTo>
                    <a:pt x="10619" y="12324"/>
                  </a:lnTo>
                  <a:lnTo>
                    <a:pt x="10619" y="12324"/>
                  </a:lnTo>
                  <a:lnTo>
                    <a:pt x="10717" y="12373"/>
                  </a:lnTo>
                  <a:lnTo>
                    <a:pt x="10838" y="12421"/>
                  </a:lnTo>
                  <a:lnTo>
                    <a:pt x="10960" y="12470"/>
                  </a:lnTo>
                  <a:lnTo>
                    <a:pt x="11106" y="12470"/>
                  </a:lnTo>
                  <a:lnTo>
                    <a:pt x="11228" y="12446"/>
                  </a:lnTo>
                  <a:lnTo>
                    <a:pt x="11350" y="12397"/>
                  </a:lnTo>
                  <a:lnTo>
                    <a:pt x="11472" y="12348"/>
                  </a:lnTo>
                  <a:lnTo>
                    <a:pt x="11569" y="12251"/>
                  </a:lnTo>
                  <a:lnTo>
                    <a:pt x="12251" y="11569"/>
                  </a:lnTo>
                  <a:lnTo>
                    <a:pt x="12251" y="11569"/>
                  </a:lnTo>
                  <a:lnTo>
                    <a:pt x="12324" y="11472"/>
                  </a:lnTo>
                  <a:lnTo>
                    <a:pt x="12397" y="11350"/>
                  </a:lnTo>
                  <a:lnTo>
                    <a:pt x="12422" y="11228"/>
                  </a:lnTo>
                  <a:lnTo>
                    <a:pt x="12446" y="11106"/>
                  </a:lnTo>
                  <a:lnTo>
                    <a:pt x="12446" y="10984"/>
                  </a:lnTo>
                  <a:lnTo>
                    <a:pt x="12422" y="10863"/>
                  </a:lnTo>
                  <a:lnTo>
                    <a:pt x="12373" y="10741"/>
                  </a:lnTo>
                  <a:lnTo>
                    <a:pt x="12300" y="10619"/>
                  </a:lnTo>
                  <a:lnTo>
                    <a:pt x="11399" y="9474"/>
                  </a:lnTo>
                  <a:lnTo>
                    <a:pt x="11399" y="9474"/>
                  </a:lnTo>
                  <a:lnTo>
                    <a:pt x="11545" y="9206"/>
                  </a:lnTo>
                  <a:lnTo>
                    <a:pt x="11667" y="8914"/>
                  </a:lnTo>
                  <a:lnTo>
                    <a:pt x="11788" y="8646"/>
                  </a:lnTo>
                  <a:lnTo>
                    <a:pt x="11861" y="8354"/>
                  </a:lnTo>
                  <a:lnTo>
                    <a:pt x="13323" y="8184"/>
                  </a:lnTo>
                  <a:lnTo>
                    <a:pt x="13323" y="8184"/>
                  </a:lnTo>
                  <a:lnTo>
                    <a:pt x="13444" y="8159"/>
                  </a:lnTo>
                  <a:lnTo>
                    <a:pt x="13566" y="8111"/>
                  </a:lnTo>
                  <a:lnTo>
                    <a:pt x="13664" y="8037"/>
                  </a:lnTo>
                  <a:lnTo>
                    <a:pt x="13761" y="7940"/>
                  </a:lnTo>
                  <a:lnTo>
                    <a:pt x="13834" y="7843"/>
                  </a:lnTo>
                  <a:lnTo>
                    <a:pt x="13907" y="7721"/>
                  </a:lnTo>
                  <a:lnTo>
                    <a:pt x="13932" y="7599"/>
                  </a:lnTo>
                  <a:lnTo>
                    <a:pt x="13956" y="7453"/>
                  </a:lnTo>
                  <a:lnTo>
                    <a:pt x="13956" y="6503"/>
                  </a:lnTo>
                  <a:lnTo>
                    <a:pt x="13956" y="6503"/>
                  </a:lnTo>
                  <a:lnTo>
                    <a:pt x="13932" y="6381"/>
                  </a:lnTo>
                  <a:lnTo>
                    <a:pt x="13907" y="6235"/>
                  </a:lnTo>
                  <a:lnTo>
                    <a:pt x="13834" y="6138"/>
                  </a:lnTo>
                  <a:lnTo>
                    <a:pt x="13761" y="6016"/>
                  </a:lnTo>
                  <a:lnTo>
                    <a:pt x="13664" y="5943"/>
                  </a:lnTo>
                  <a:lnTo>
                    <a:pt x="13566" y="5870"/>
                  </a:lnTo>
                  <a:lnTo>
                    <a:pt x="13444" y="5821"/>
                  </a:lnTo>
                  <a:lnTo>
                    <a:pt x="13323" y="5772"/>
                  </a:lnTo>
                  <a:lnTo>
                    <a:pt x="13323" y="5772"/>
                  </a:lnTo>
                  <a:close/>
                  <a:moveTo>
                    <a:pt x="8573" y="8598"/>
                  </a:moveTo>
                  <a:lnTo>
                    <a:pt x="8573" y="8598"/>
                  </a:lnTo>
                  <a:lnTo>
                    <a:pt x="8403" y="8744"/>
                  </a:lnTo>
                  <a:lnTo>
                    <a:pt x="8232" y="8890"/>
                  </a:lnTo>
                  <a:lnTo>
                    <a:pt x="8038" y="8987"/>
                  </a:lnTo>
                  <a:lnTo>
                    <a:pt x="7818" y="9085"/>
                  </a:lnTo>
                  <a:lnTo>
                    <a:pt x="7624" y="9158"/>
                  </a:lnTo>
                  <a:lnTo>
                    <a:pt x="7404" y="9206"/>
                  </a:lnTo>
                  <a:lnTo>
                    <a:pt x="7185" y="9231"/>
                  </a:lnTo>
                  <a:lnTo>
                    <a:pt x="6966" y="9255"/>
                  </a:lnTo>
                  <a:lnTo>
                    <a:pt x="6747" y="9231"/>
                  </a:lnTo>
                  <a:lnTo>
                    <a:pt x="6528" y="9206"/>
                  </a:lnTo>
                  <a:lnTo>
                    <a:pt x="6333" y="9158"/>
                  </a:lnTo>
                  <a:lnTo>
                    <a:pt x="6114" y="9085"/>
                  </a:lnTo>
                  <a:lnTo>
                    <a:pt x="5919" y="8987"/>
                  </a:lnTo>
                  <a:lnTo>
                    <a:pt x="5724" y="8890"/>
                  </a:lnTo>
                  <a:lnTo>
                    <a:pt x="5529" y="8744"/>
                  </a:lnTo>
                  <a:lnTo>
                    <a:pt x="5359" y="8598"/>
                  </a:lnTo>
                  <a:lnTo>
                    <a:pt x="5359" y="8598"/>
                  </a:lnTo>
                  <a:lnTo>
                    <a:pt x="5212" y="8427"/>
                  </a:lnTo>
                  <a:lnTo>
                    <a:pt x="5066" y="8232"/>
                  </a:lnTo>
                  <a:lnTo>
                    <a:pt x="4969" y="8037"/>
                  </a:lnTo>
                  <a:lnTo>
                    <a:pt x="4871" y="7843"/>
                  </a:lnTo>
                  <a:lnTo>
                    <a:pt x="4798" y="7623"/>
                  </a:lnTo>
                  <a:lnTo>
                    <a:pt x="4750" y="7404"/>
                  </a:lnTo>
                  <a:lnTo>
                    <a:pt x="4701" y="7209"/>
                  </a:lnTo>
                  <a:lnTo>
                    <a:pt x="4701" y="6990"/>
                  </a:lnTo>
                  <a:lnTo>
                    <a:pt x="4701" y="6771"/>
                  </a:lnTo>
                  <a:lnTo>
                    <a:pt x="4750" y="6552"/>
                  </a:lnTo>
                  <a:lnTo>
                    <a:pt x="4798" y="6333"/>
                  </a:lnTo>
                  <a:lnTo>
                    <a:pt x="4871" y="6138"/>
                  </a:lnTo>
                  <a:lnTo>
                    <a:pt x="4969" y="5919"/>
                  </a:lnTo>
                  <a:lnTo>
                    <a:pt x="5066" y="5724"/>
                  </a:lnTo>
                  <a:lnTo>
                    <a:pt x="5212" y="5553"/>
                  </a:lnTo>
                  <a:lnTo>
                    <a:pt x="5359" y="5383"/>
                  </a:lnTo>
                  <a:lnTo>
                    <a:pt x="5359" y="5383"/>
                  </a:lnTo>
                  <a:lnTo>
                    <a:pt x="5529" y="5212"/>
                  </a:lnTo>
                  <a:lnTo>
                    <a:pt x="5724" y="5091"/>
                  </a:lnTo>
                  <a:lnTo>
                    <a:pt x="5919" y="4969"/>
                  </a:lnTo>
                  <a:lnTo>
                    <a:pt x="6114" y="4871"/>
                  </a:lnTo>
                  <a:lnTo>
                    <a:pt x="6333" y="4798"/>
                  </a:lnTo>
                  <a:lnTo>
                    <a:pt x="6528" y="4750"/>
                  </a:lnTo>
                  <a:lnTo>
                    <a:pt x="6747" y="4725"/>
                  </a:lnTo>
                  <a:lnTo>
                    <a:pt x="6966" y="4701"/>
                  </a:lnTo>
                  <a:lnTo>
                    <a:pt x="7185" y="4725"/>
                  </a:lnTo>
                  <a:lnTo>
                    <a:pt x="7404" y="4750"/>
                  </a:lnTo>
                  <a:lnTo>
                    <a:pt x="7624" y="4798"/>
                  </a:lnTo>
                  <a:lnTo>
                    <a:pt x="7818" y="4871"/>
                  </a:lnTo>
                  <a:lnTo>
                    <a:pt x="8038" y="4969"/>
                  </a:lnTo>
                  <a:lnTo>
                    <a:pt x="8232" y="5091"/>
                  </a:lnTo>
                  <a:lnTo>
                    <a:pt x="8403" y="5212"/>
                  </a:lnTo>
                  <a:lnTo>
                    <a:pt x="8573" y="5383"/>
                  </a:lnTo>
                  <a:lnTo>
                    <a:pt x="8573" y="5383"/>
                  </a:lnTo>
                  <a:lnTo>
                    <a:pt x="8744" y="5553"/>
                  </a:lnTo>
                  <a:lnTo>
                    <a:pt x="8866" y="5724"/>
                  </a:lnTo>
                  <a:lnTo>
                    <a:pt x="8987" y="5919"/>
                  </a:lnTo>
                  <a:lnTo>
                    <a:pt x="9085" y="6138"/>
                  </a:lnTo>
                  <a:lnTo>
                    <a:pt x="9158" y="6333"/>
                  </a:lnTo>
                  <a:lnTo>
                    <a:pt x="9207" y="6552"/>
                  </a:lnTo>
                  <a:lnTo>
                    <a:pt x="9231" y="6771"/>
                  </a:lnTo>
                  <a:lnTo>
                    <a:pt x="9231" y="6990"/>
                  </a:lnTo>
                  <a:lnTo>
                    <a:pt x="9231" y="7209"/>
                  </a:lnTo>
                  <a:lnTo>
                    <a:pt x="9207" y="7404"/>
                  </a:lnTo>
                  <a:lnTo>
                    <a:pt x="9158" y="7623"/>
                  </a:lnTo>
                  <a:lnTo>
                    <a:pt x="9085" y="7843"/>
                  </a:lnTo>
                  <a:lnTo>
                    <a:pt x="8987" y="8037"/>
                  </a:lnTo>
                  <a:lnTo>
                    <a:pt x="8866" y="8232"/>
                  </a:lnTo>
                  <a:lnTo>
                    <a:pt x="8744" y="8427"/>
                  </a:lnTo>
                  <a:lnTo>
                    <a:pt x="8573" y="8598"/>
                  </a:lnTo>
                  <a:lnTo>
                    <a:pt x="8573" y="8598"/>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611;p39">
              <a:extLst>
                <a:ext uri="{FF2B5EF4-FFF2-40B4-BE49-F238E27FC236}">
                  <a16:creationId xmlns:a16="http://schemas.microsoft.com/office/drawing/2014/main" id="{25B2E03D-CE59-4A70-9FE7-44C9E9B4B4AA}"/>
                </a:ext>
              </a:extLst>
            </p:cNvPr>
            <p:cNvSpPr/>
            <p:nvPr/>
          </p:nvSpPr>
          <p:spPr>
            <a:xfrm>
              <a:off x="5566575" y="3193575"/>
              <a:ext cx="198525" cy="198525"/>
            </a:xfrm>
            <a:custGeom>
              <a:avLst/>
              <a:gdLst/>
              <a:ahLst/>
              <a:cxnLst/>
              <a:rect l="l" t="t" r="r" b="b"/>
              <a:pathLst>
                <a:path w="7941" h="7941" fill="none" extrusionOk="0">
                  <a:moveTo>
                    <a:pt x="7258" y="2144"/>
                  </a:moveTo>
                  <a:lnTo>
                    <a:pt x="6138" y="2388"/>
                  </a:lnTo>
                  <a:lnTo>
                    <a:pt x="6138" y="2388"/>
                  </a:lnTo>
                  <a:lnTo>
                    <a:pt x="6016" y="2217"/>
                  </a:lnTo>
                  <a:lnTo>
                    <a:pt x="5870" y="2071"/>
                  </a:lnTo>
                  <a:lnTo>
                    <a:pt x="6260" y="975"/>
                  </a:lnTo>
                  <a:lnTo>
                    <a:pt x="6260" y="975"/>
                  </a:lnTo>
                  <a:lnTo>
                    <a:pt x="6284" y="902"/>
                  </a:lnTo>
                  <a:lnTo>
                    <a:pt x="6284" y="829"/>
                  </a:lnTo>
                  <a:lnTo>
                    <a:pt x="6260" y="683"/>
                  </a:lnTo>
                  <a:lnTo>
                    <a:pt x="6162" y="561"/>
                  </a:lnTo>
                  <a:lnTo>
                    <a:pt x="6114" y="488"/>
                  </a:lnTo>
                  <a:lnTo>
                    <a:pt x="6065" y="464"/>
                  </a:lnTo>
                  <a:lnTo>
                    <a:pt x="5553" y="196"/>
                  </a:lnTo>
                  <a:lnTo>
                    <a:pt x="5553" y="196"/>
                  </a:lnTo>
                  <a:lnTo>
                    <a:pt x="5480" y="171"/>
                  </a:lnTo>
                  <a:lnTo>
                    <a:pt x="5407" y="171"/>
                  </a:lnTo>
                  <a:lnTo>
                    <a:pt x="5261" y="171"/>
                  </a:lnTo>
                  <a:lnTo>
                    <a:pt x="5115" y="244"/>
                  </a:lnTo>
                  <a:lnTo>
                    <a:pt x="5066" y="293"/>
                  </a:lnTo>
                  <a:lnTo>
                    <a:pt x="5018" y="342"/>
                  </a:lnTo>
                  <a:lnTo>
                    <a:pt x="4384" y="1316"/>
                  </a:lnTo>
                  <a:lnTo>
                    <a:pt x="4384" y="1316"/>
                  </a:lnTo>
                  <a:lnTo>
                    <a:pt x="4165" y="1292"/>
                  </a:lnTo>
                  <a:lnTo>
                    <a:pt x="3970" y="1292"/>
                  </a:lnTo>
                  <a:lnTo>
                    <a:pt x="3483" y="244"/>
                  </a:lnTo>
                  <a:lnTo>
                    <a:pt x="3483" y="244"/>
                  </a:lnTo>
                  <a:lnTo>
                    <a:pt x="3435" y="171"/>
                  </a:lnTo>
                  <a:lnTo>
                    <a:pt x="3386" y="123"/>
                  </a:lnTo>
                  <a:lnTo>
                    <a:pt x="3264" y="50"/>
                  </a:lnTo>
                  <a:lnTo>
                    <a:pt x="3118" y="1"/>
                  </a:lnTo>
                  <a:lnTo>
                    <a:pt x="3045" y="1"/>
                  </a:lnTo>
                  <a:lnTo>
                    <a:pt x="2972" y="25"/>
                  </a:lnTo>
                  <a:lnTo>
                    <a:pt x="2436" y="196"/>
                  </a:lnTo>
                  <a:lnTo>
                    <a:pt x="2436" y="196"/>
                  </a:lnTo>
                  <a:lnTo>
                    <a:pt x="2363" y="220"/>
                  </a:lnTo>
                  <a:lnTo>
                    <a:pt x="2290" y="269"/>
                  </a:lnTo>
                  <a:lnTo>
                    <a:pt x="2192" y="391"/>
                  </a:lnTo>
                  <a:lnTo>
                    <a:pt x="2144" y="537"/>
                  </a:lnTo>
                  <a:lnTo>
                    <a:pt x="2144" y="610"/>
                  </a:lnTo>
                  <a:lnTo>
                    <a:pt x="2144" y="683"/>
                  </a:lnTo>
                  <a:lnTo>
                    <a:pt x="2387" y="1828"/>
                  </a:lnTo>
                  <a:lnTo>
                    <a:pt x="2387" y="1828"/>
                  </a:lnTo>
                  <a:lnTo>
                    <a:pt x="2217" y="1949"/>
                  </a:lnTo>
                  <a:lnTo>
                    <a:pt x="2071" y="2095"/>
                  </a:lnTo>
                  <a:lnTo>
                    <a:pt x="999" y="1681"/>
                  </a:lnTo>
                  <a:lnTo>
                    <a:pt x="999" y="1681"/>
                  </a:lnTo>
                  <a:lnTo>
                    <a:pt x="926" y="1681"/>
                  </a:lnTo>
                  <a:lnTo>
                    <a:pt x="829" y="1657"/>
                  </a:lnTo>
                  <a:lnTo>
                    <a:pt x="682" y="1706"/>
                  </a:lnTo>
                  <a:lnTo>
                    <a:pt x="561" y="1779"/>
                  </a:lnTo>
                  <a:lnTo>
                    <a:pt x="512" y="1828"/>
                  </a:lnTo>
                  <a:lnTo>
                    <a:pt x="463" y="1901"/>
                  </a:lnTo>
                  <a:lnTo>
                    <a:pt x="220" y="2388"/>
                  </a:lnTo>
                  <a:lnTo>
                    <a:pt x="220" y="2388"/>
                  </a:lnTo>
                  <a:lnTo>
                    <a:pt x="195" y="2461"/>
                  </a:lnTo>
                  <a:lnTo>
                    <a:pt x="171" y="2534"/>
                  </a:lnTo>
                  <a:lnTo>
                    <a:pt x="195" y="2704"/>
                  </a:lnTo>
                  <a:lnTo>
                    <a:pt x="244" y="2826"/>
                  </a:lnTo>
                  <a:lnTo>
                    <a:pt x="293" y="2899"/>
                  </a:lnTo>
                  <a:lnTo>
                    <a:pt x="366" y="2948"/>
                  </a:lnTo>
                  <a:lnTo>
                    <a:pt x="1340" y="3581"/>
                  </a:lnTo>
                  <a:lnTo>
                    <a:pt x="1340" y="3581"/>
                  </a:lnTo>
                  <a:lnTo>
                    <a:pt x="1316" y="3776"/>
                  </a:lnTo>
                  <a:lnTo>
                    <a:pt x="1291" y="3995"/>
                  </a:lnTo>
                  <a:lnTo>
                    <a:pt x="244" y="4482"/>
                  </a:lnTo>
                  <a:lnTo>
                    <a:pt x="244" y="4482"/>
                  </a:lnTo>
                  <a:lnTo>
                    <a:pt x="195" y="4507"/>
                  </a:lnTo>
                  <a:lnTo>
                    <a:pt x="122" y="4555"/>
                  </a:lnTo>
                  <a:lnTo>
                    <a:pt x="49" y="4701"/>
                  </a:lnTo>
                  <a:lnTo>
                    <a:pt x="0" y="4848"/>
                  </a:lnTo>
                  <a:lnTo>
                    <a:pt x="25" y="4921"/>
                  </a:lnTo>
                  <a:lnTo>
                    <a:pt x="25" y="4994"/>
                  </a:lnTo>
                  <a:lnTo>
                    <a:pt x="220" y="5530"/>
                  </a:lnTo>
                  <a:lnTo>
                    <a:pt x="220" y="5530"/>
                  </a:lnTo>
                  <a:lnTo>
                    <a:pt x="244" y="5578"/>
                  </a:lnTo>
                  <a:lnTo>
                    <a:pt x="293" y="5651"/>
                  </a:lnTo>
                  <a:lnTo>
                    <a:pt x="390" y="5749"/>
                  </a:lnTo>
                  <a:lnTo>
                    <a:pt x="536" y="5797"/>
                  </a:lnTo>
                  <a:lnTo>
                    <a:pt x="609" y="5797"/>
                  </a:lnTo>
                  <a:lnTo>
                    <a:pt x="682" y="5797"/>
                  </a:lnTo>
                  <a:lnTo>
                    <a:pt x="1827" y="5554"/>
                  </a:lnTo>
                  <a:lnTo>
                    <a:pt x="1827" y="5554"/>
                  </a:lnTo>
                  <a:lnTo>
                    <a:pt x="1949" y="5724"/>
                  </a:lnTo>
                  <a:lnTo>
                    <a:pt x="2095" y="5870"/>
                  </a:lnTo>
                  <a:lnTo>
                    <a:pt x="1705" y="6966"/>
                  </a:lnTo>
                  <a:lnTo>
                    <a:pt x="1705" y="6966"/>
                  </a:lnTo>
                  <a:lnTo>
                    <a:pt x="1681" y="7040"/>
                  </a:lnTo>
                  <a:lnTo>
                    <a:pt x="1681" y="7113"/>
                  </a:lnTo>
                  <a:lnTo>
                    <a:pt x="1705" y="7259"/>
                  </a:lnTo>
                  <a:lnTo>
                    <a:pt x="1778" y="7380"/>
                  </a:lnTo>
                  <a:lnTo>
                    <a:pt x="1851" y="7429"/>
                  </a:lnTo>
                  <a:lnTo>
                    <a:pt x="1900" y="7478"/>
                  </a:lnTo>
                  <a:lnTo>
                    <a:pt x="2412" y="7721"/>
                  </a:lnTo>
                  <a:lnTo>
                    <a:pt x="2412" y="7721"/>
                  </a:lnTo>
                  <a:lnTo>
                    <a:pt x="2485" y="7770"/>
                  </a:lnTo>
                  <a:lnTo>
                    <a:pt x="2558" y="7770"/>
                  </a:lnTo>
                  <a:lnTo>
                    <a:pt x="2704" y="7770"/>
                  </a:lnTo>
                  <a:lnTo>
                    <a:pt x="2850" y="7697"/>
                  </a:lnTo>
                  <a:lnTo>
                    <a:pt x="2899" y="7648"/>
                  </a:lnTo>
                  <a:lnTo>
                    <a:pt x="2947" y="7600"/>
                  </a:lnTo>
                  <a:lnTo>
                    <a:pt x="3581" y="6625"/>
                  </a:lnTo>
                  <a:lnTo>
                    <a:pt x="3581" y="6625"/>
                  </a:lnTo>
                  <a:lnTo>
                    <a:pt x="3800" y="6650"/>
                  </a:lnTo>
                  <a:lnTo>
                    <a:pt x="3995" y="6650"/>
                  </a:lnTo>
                  <a:lnTo>
                    <a:pt x="4482" y="7697"/>
                  </a:lnTo>
                  <a:lnTo>
                    <a:pt x="4482" y="7697"/>
                  </a:lnTo>
                  <a:lnTo>
                    <a:pt x="4531" y="7770"/>
                  </a:lnTo>
                  <a:lnTo>
                    <a:pt x="4579" y="7819"/>
                  </a:lnTo>
                  <a:lnTo>
                    <a:pt x="4701" y="7892"/>
                  </a:lnTo>
                  <a:lnTo>
                    <a:pt x="4847" y="7941"/>
                  </a:lnTo>
                  <a:lnTo>
                    <a:pt x="4920" y="7941"/>
                  </a:lnTo>
                  <a:lnTo>
                    <a:pt x="4993" y="7916"/>
                  </a:lnTo>
                  <a:lnTo>
                    <a:pt x="5529" y="7746"/>
                  </a:lnTo>
                  <a:lnTo>
                    <a:pt x="5529" y="7746"/>
                  </a:lnTo>
                  <a:lnTo>
                    <a:pt x="5602" y="7721"/>
                  </a:lnTo>
                  <a:lnTo>
                    <a:pt x="5651" y="7673"/>
                  </a:lnTo>
                  <a:lnTo>
                    <a:pt x="5748" y="7551"/>
                  </a:lnTo>
                  <a:lnTo>
                    <a:pt x="5821" y="7405"/>
                  </a:lnTo>
                  <a:lnTo>
                    <a:pt x="5821" y="7332"/>
                  </a:lnTo>
                  <a:lnTo>
                    <a:pt x="5821" y="7259"/>
                  </a:lnTo>
                  <a:lnTo>
                    <a:pt x="5578" y="6114"/>
                  </a:lnTo>
                  <a:lnTo>
                    <a:pt x="5578" y="6114"/>
                  </a:lnTo>
                  <a:lnTo>
                    <a:pt x="5724" y="5992"/>
                  </a:lnTo>
                  <a:lnTo>
                    <a:pt x="5894" y="5846"/>
                  </a:lnTo>
                  <a:lnTo>
                    <a:pt x="6966" y="6260"/>
                  </a:lnTo>
                  <a:lnTo>
                    <a:pt x="6966" y="6260"/>
                  </a:lnTo>
                  <a:lnTo>
                    <a:pt x="7039" y="6260"/>
                  </a:lnTo>
                  <a:lnTo>
                    <a:pt x="7112" y="6285"/>
                  </a:lnTo>
                  <a:lnTo>
                    <a:pt x="7258" y="6236"/>
                  </a:lnTo>
                  <a:lnTo>
                    <a:pt x="7404" y="6163"/>
                  </a:lnTo>
                  <a:lnTo>
                    <a:pt x="7453" y="6114"/>
                  </a:lnTo>
                  <a:lnTo>
                    <a:pt x="7502" y="6041"/>
                  </a:lnTo>
                  <a:lnTo>
                    <a:pt x="7745" y="5530"/>
                  </a:lnTo>
                  <a:lnTo>
                    <a:pt x="7745" y="5530"/>
                  </a:lnTo>
                  <a:lnTo>
                    <a:pt x="7770" y="5481"/>
                  </a:lnTo>
                  <a:lnTo>
                    <a:pt x="7794" y="5383"/>
                  </a:lnTo>
                  <a:lnTo>
                    <a:pt x="7770" y="5237"/>
                  </a:lnTo>
                  <a:lnTo>
                    <a:pt x="7697" y="5115"/>
                  </a:lnTo>
                  <a:lnTo>
                    <a:pt x="7648" y="5042"/>
                  </a:lnTo>
                  <a:lnTo>
                    <a:pt x="7599" y="4994"/>
                  </a:lnTo>
                  <a:lnTo>
                    <a:pt x="6625" y="4360"/>
                  </a:lnTo>
                  <a:lnTo>
                    <a:pt x="6625" y="4360"/>
                  </a:lnTo>
                  <a:lnTo>
                    <a:pt x="6649" y="4166"/>
                  </a:lnTo>
                  <a:lnTo>
                    <a:pt x="6649" y="3946"/>
                  </a:lnTo>
                  <a:lnTo>
                    <a:pt x="7697" y="3459"/>
                  </a:lnTo>
                  <a:lnTo>
                    <a:pt x="7697" y="3459"/>
                  </a:lnTo>
                  <a:lnTo>
                    <a:pt x="7770" y="3435"/>
                  </a:lnTo>
                  <a:lnTo>
                    <a:pt x="7843" y="3386"/>
                  </a:lnTo>
                  <a:lnTo>
                    <a:pt x="7916" y="3240"/>
                  </a:lnTo>
                  <a:lnTo>
                    <a:pt x="7940" y="3094"/>
                  </a:lnTo>
                  <a:lnTo>
                    <a:pt x="7940" y="3021"/>
                  </a:lnTo>
                  <a:lnTo>
                    <a:pt x="7940" y="2948"/>
                  </a:lnTo>
                  <a:lnTo>
                    <a:pt x="7745" y="2412"/>
                  </a:lnTo>
                  <a:lnTo>
                    <a:pt x="7745" y="2412"/>
                  </a:lnTo>
                  <a:lnTo>
                    <a:pt x="7721" y="2339"/>
                  </a:lnTo>
                  <a:lnTo>
                    <a:pt x="7672" y="2290"/>
                  </a:lnTo>
                  <a:lnTo>
                    <a:pt x="7551" y="2193"/>
                  </a:lnTo>
                  <a:lnTo>
                    <a:pt x="7429" y="2144"/>
                  </a:lnTo>
                  <a:lnTo>
                    <a:pt x="7356" y="2144"/>
                  </a:lnTo>
                  <a:lnTo>
                    <a:pt x="7258" y="2144"/>
                  </a:lnTo>
                  <a:lnTo>
                    <a:pt x="7258" y="2144"/>
                  </a:lnTo>
                  <a:close/>
                  <a:moveTo>
                    <a:pt x="5480" y="4726"/>
                  </a:moveTo>
                  <a:lnTo>
                    <a:pt x="5480" y="4726"/>
                  </a:lnTo>
                  <a:lnTo>
                    <a:pt x="5383" y="4872"/>
                  </a:lnTo>
                  <a:lnTo>
                    <a:pt x="5286" y="4994"/>
                  </a:lnTo>
                  <a:lnTo>
                    <a:pt x="5188" y="5140"/>
                  </a:lnTo>
                  <a:lnTo>
                    <a:pt x="5066" y="5237"/>
                  </a:lnTo>
                  <a:lnTo>
                    <a:pt x="4945" y="5335"/>
                  </a:lnTo>
                  <a:lnTo>
                    <a:pt x="4798" y="5432"/>
                  </a:lnTo>
                  <a:lnTo>
                    <a:pt x="4652" y="5505"/>
                  </a:lnTo>
                  <a:lnTo>
                    <a:pt x="4506" y="5554"/>
                  </a:lnTo>
                  <a:lnTo>
                    <a:pt x="4360" y="5603"/>
                  </a:lnTo>
                  <a:lnTo>
                    <a:pt x="4190" y="5627"/>
                  </a:lnTo>
                  <a:lnTo>
                    <a:pt x="4043" y="5651"/>
                  </a:lnTo>
                  <a:lnTo>
                    <a:pt x="3873" y="5627"/>
                  </a:lnTo>
                  <a:lnTo>
                    <a:pt x="3702" y="5627"/>
                  </a:lnTo>
                  <a:lnTo>
                    <a:pt x="3556" y="5578"/>
                  </a:lnTo>
                  <a:lnTo>
                    <a:pt x="3386" y="5530"/>
                  </a:lnTo>
                  <a:lnTo>
                    <a:pt x="3240" y="5456"/>
                  </a:lnTo>
                  <a:lnTo>
                    <a:pt x="3240" y="5456"/>
                  </a:lnTo>
                  <a:lnTo>
                    <a:pt x="3094" y="5383"/>
                  </a:lnTo>
                  <a:lnTo>
                    <a:pt x="2947" y="5286"/>
                  </a:lnTo>
                  <a:lnTo>
                    <a:pt x="2826" y="5164"/>
                  </a:lnTo>
                  <a:lnTo>
                    <a:pt x="2704" y="5067"/>
                  </a:lnTo>
                  <a:lnTo>
                    <a:pt x="2606" y="4921"/>
                  </a:lnTo>
                  <a:lnTo>
                    <a:pt x="2533" y="4799"/>
                  </a:lnTo>
                  <a:lnTo>
                    <a:pt x="2460" y="4653"/>
                  </a:lnTo>
                  <a:lnTo>
                    <a:pt x="2387" y="4507"/>
                  </a:lnTo>
                  <a:lnTo>
                    <a:pt x="2363" y="4336"/>
                  </a:lnTo>
                  <a:lnTo>
                    <a:pt x="2314" y="4190"/>
                  </a:lnTo>
                  <a:lnTo>
                    <a:pt x="2314" y="4020"/>
                  </a:lnTo>
                  <a:lnTo>
                    <a:pt x="2314" y="3873"/>
                  </a:lnTo>
                  <a:lnTo>
                    <a:pt x="2339" y="3703"/>
                  </a:lnTo>
                  <a:lnTo>
                    <a:pt x="2363" y="3532"/>
                  </a:lnTo>
                  <a:lnTo>
                    <a:pt x="2412" y="3386"/>
                  </a:lnTo>
                  <a:lnTo>
                    <a:pt x="2485" y="3216"/>
                  </a:lnTo>
                  <a:lnTo>
                    <a:pt x="2485" y="3216"/>
                  </a:lnTo>
                  <a:lnTo>
                    <a:pt x="2582" y="3070"/>
                  </a:lnTo>
                  <a:lnTo>
                    <a:pt x="2680" y="2948"/>
                  </a:lnTo>
                  <a:lnTo>
                    <a:pt x="2777" y="2802"/>
                  </a:lnTo>
                  <a:lnTo>
                    <a:pt x="2899" y="2704"/>
                  </a:lnTo>
                  <a:lnTo>
                    <a:pt x="3020" y="2607"/>
                  </a:lnTo>
                  <a:lnTo>
                    <a:pt x="3167" y="2509"/>
                  </a:lnTo>
                  <a:lnTo>
                    <a:pt x="3313" y="2436"/>
                  </a:lnTo>
                  <a:lnTo>
                    <a:pt x="3459" y="2388"/>
                  </a:lnTo>
                  <a:lnTo>
                    <a:pt x="3605" y="2339"/>
                  </a:lnTo>
                  <a:lnTo>
                    <a:pt x="3775" y="2315"/>
                  </a:lnTo>
                  <a:lnTo>
                    <a:pt x="3922" y="2290"/>
                  </a:lnTo>
                  <a:lnTo>
                    <a:pt x="4092" y="2315"/>
                  </a:lnTo>
                  <a:lnTo>
                    <a:pt x="4263" y="2315"/>
                  </a:lnTo>
                  <a:lnTo>
                    <a:pt x="4409" y="2363"/>
                  </a:lnTo>
                  <a:lnTo>
                    <a:pt x="4579" y="2412"/>
                  </a:lnTo>
                  <a:lnTo>
                    <a:pt x="4725" y="2485"/>
                  </a:lnTo>
                  <a:lnTo>
                    <a:pt x="4725" y="2485"/>
                  </a:lnTo>
                  <a:lnTo>
                    <a:pt x="4871" y="2558"/>
                  </a:lnTo>
                  <a:lnTo>
                    <a:pt x="5018" y="2656"/>
                  </a:lnTo>
                  <a:lnTo>
                    <a:pt x="5139" y="2777"/>
                  </a:lnTo>
                  <a:lnTo>
                    <a:pt x="5261" y="2875"/>
                  </a:lnTo>
                  <a:lnTo>
                    <a:pt x="5359" y="3021"/>
                  </a:lnTo>
                  <a:lnTo>
                    <a:pt x="5432" y="3143"/>
                  </a:lnTo>
                  <a:lnTo>
                    <a:pt x="5505" y="3289"/>
                  </a:lnTo>
                  <a:lnTo>
                    <a:pt x="5578" y="3435"/>
                  </a:lnTo>
                  <a:lnTo>
                    <a:pt x="5602" y="3605"/>
                  </a:lnTo>
                  <a:lnTo>
                    <a:pt x="5626" y="3752"/>
                  </a:lnTo>
                  <a:lnTo>
                    <a:pt x="5651" y="3922"/>
                  </a:lnTo>
                  <a:lnTo>
                    <a:pt x="5651" y="4068"/>
                  </a:lnTo>
                  <a:lnTo>
                    <a:pt x="5626" y="4239"/>
                  </a:lnTo>
                  <a:lnTo>
                    <a:pt x="5602" y="4409"/>
                  </a:lnTo>
                  <a:lnTo>
                    <a:pt x="5553" y="4555"/>
                  </a:lnTo>
                  <a:lnTo>
                    <a:pt x="5480" y="4726"/>
                  </a:lnTo>
                  <a:lnTo>
                    <a:pt x="5480" y="4726"/>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 name="Text Placeholder 2"/>
          <p:cNvSpPr>
            <a:spLocks noGrp="1"/>
          </p:cNvSpPr>
          <p:nvPr>
            <p:ph type="body" sz="quarter" idx="20"/>
          </p:nvPr>
        </p:nvSpPr>
        <p:spPr>
          <a:xfrm>
            <a:off x="2279358" y="1902372"/>
            <a:ext cx="9657209" cy="4023422"/>
          </a:xfrm>
        </p:spPr>
        <p:txBody>
          <a:bodyPr/>
          <a:lstStyle/>
          <a:p>
            <a:pPr marL="0" indent="0">
              <a:buNone/>
            </a:pPr>
            <a:r>
              <a:rPr lang="en-US" dirty="0">
                <a:solidFill>
                  <a:srgbClr val="16A8D3"/>
                </a:solidFill>
              </a:rPr>
              <a:t>1.1 Role of Adult Education in promoting Diversity and Inclusion</a:t>
            </a:r>
          </a:p>
          <a:p>
            <a:pPr marL="0" indent="0">
              <a:buNone/>
            </a:pPr>
            <a:r>
              <a:rPr lang="en-US" dirty="0">
                <a:solidFill>
                  <a:srgbClr val="16A8D3"/>
                </a:solidFill>
              </a:rPr>
              <a:t>1.2 </a:t>
            </a:r>
            <a:r>
              <a:rPr lang="en-IE" dirty="0">
                <a:solidFill>
                  <a:srgbClr val="16A8D3"/>
                </a:solidFill>
              </a:rPr>
              <a:t>Understanding the training needs of Adult Refugees and Migrants</a:t>
            </a:r>
          </a:p>
          <a:p>
            <a:pPr marL="0" indent="0">
              <a:buNone/>
            </a:pPr>
            <a:r>
              <a:rPr lang="en-IE" dirty="0">
                <a:solidFill>
                  <a:srgbClr val="16A8D3"/>
                </a:solidFill>
              </a:rPr>
              <a:t>1.3 Innovative Adult Teaching Methods for Refugees and Migrants</a:t>
            </a:r>
          </a:p>
          <a:p>
            <a:pPr marL="0" indent="0">
              <a:buNone/>
            </a:pPr>
            <a:br>
              <a:rPr lang="en-US" dirty="0">
                <a:solidFill>
                  <a:srgbClr val="F38B00"/>
                </a:solidFill>
              </a:rPr>
            </a:br>
            <a:endParaRPr lang="en-US" dirty="0">
              <a:solidFill>
                <a:srgbClr val="F38B00"/>
              </a:solidFill>
            </a:endParaRPr>
          </a:p>
          <a:p>
            <a:pPr marL="0" indent="0">
              <a:buNone/>
            </a:pPr>
            <a:r>
              <a:rPr lang="en-US" dirty="0">
                <a:solidFill>
                  <a:srgbClr val="B6BD00"/>
                </a:solidFill>
              </a:rPr>
              <a:t>2.1 Employment as a mean to Integration and Inclusion</a:t>
            </a:r>
          </a:p>
          <a:p>
            <a:pPr marL="0" indent="0">
              <a:buNone/>
            </a:pPr>
            <a:r>
              <a:rPr lang="en-US" dirty="0">
                <a:solidFill>
                  <a:srgbClr val="B6BD00"/>
                </a:solidFill>
              </a:rPr>
              <a:t>2.2 </a:t>
            </a:r>
            <a:r>
              <a:rPr lang="en-IE" dirty="0">
                <a:solidFill>
                  <a:srgbClr val="B6BD00"/>
                </a:solidFill>
              </a:rPr>
              <a:t>Spotlight on Refugee and Migrant Entrepreneurship</a:t>
            </a:r>
          </a:p>
          <a:p>
            <a:pPr marL="0" indent="0">
              <a:buNone/>
            </a:pPr>
            <a:r>
              <a:rPr lang="en-US" dirty="0">
                <a:solidFill>
                  <a:srgbClr val="B6BD00"/>
                </a:solidFill>
              </a:rPr>
              <a:t>2.3 </a:t>
            </a:r>
            <a:r>
              <a:rPr lang="en-IE" dirty="0">
                <a:solidFill>
                  <a:srgbClr val="B6BD00"/>
                </a:solidFill>
              </a:rPr>
              <a:t>Useful resources to support and promote Refugee/Migrant Enterprise and Employment</a:t>
            </a:r>
          </a:p>
        </p:txBody>
      </p:sp>
      <p:sp>
        <p:nvSpPr>
          <p:cNvPr id="7" name="TextBox 6">
            <a:extLst>
              <a:ext uri="{FF2B5EF4-FFF2-40B4-BE49-F238E27FC236}">
                <a16:creationId xmlns:a16="http://schemas.microsoft.com/office/drawing/2014/main" id="{0DD3A9F9-254E-4E47-A50C-38AAC789D04D}"/>
              </a:ext>
            </a:extLst>
          </p:cNvPr>
          <p:cNvSpPr txBox="1"/>
          <p:nvPr/>
        </p:nvSpPr>
        <p:spPr>
          <a:xfrm>
            <a:off x="5306637" y="6303922"/>
            <a:ext cx="2707574" cy="461665"/>
          </a:xfrm>
          <a:prstGeom prst="rect">
            <a:avLst/>
          </a:prstGeom>
          <a:solidFill>
            <a:srgbClr val="16A8D3"/>
          </a:solidFill>
        </p:spPr>
        <p:txBody>
          <a:bodyPr wrap="square" rtlCol="0">
            <a:spAutoFit/>
          </a:bodyPr>
          <a:lstStyle/>
          <a:p>
            <a:r>
              <a:rPr lang="en-IE" dirty="0">
                <a:solidFill>
                  <a:schemeClr val="bg1"/>
                </a:solidFill>
              </a:rPr>
              <a:t>       </a:t>
            </a:r>
            <a:r>
              <a:rPr lang="en-IE" sz="2400" dirty="0">
                <a:solidFill>
                  <a:schemeClr val="bg1"/>
                </a:solidFill>
              </a:rPr>
              <a:t>GOOD PRACTICE</a:t>
            </a:r>
          </a:p>
        </p:txBody>
      </p:sp>
      <p:grpSp>
        <p:nvGrpSpPr>
          <p:cNvPr id="19" name="Google Shape;543;p39">
            <a:extLst>
              <a:ext uri="{FF2B5EF4-FFF2-40B4-BE49-F238E27FC236}">
                <a16:creationId xmlns:a16="http://schemas.microsoft.com/office/drawing/2014/main" id="{211ECEFA-D1F3-489C-BFF8-CD582E53E6DF}"/>
              </a:ext>
            </a:extLst>
          </p:cNvPr>
          <p:cNvGrpSpPr/>
          <p:nvPr/>
        </p:nvGrpSpPr>
        <p:grpSpPr>
          <a:xfrm>
            <a:off x="5387388" y="6390754"/>
            <a:ext cx="252000" cy="288000"/>
            <a:chOff x="5961125" y="1623900"/>
            <a:chExt cx="376925" cy="448175"/>
          </a:xfrm>
        </p:grpSpPr>
        <p:sp>
          <p:nvSpPr>
            <p:cNvPr id="20" name="Google Shape;544;p39">
              <a:extLst>
                <a:ext uri="{FF2B5EF4-FFF2-40B4-BE49-F238E27FC236}">
                  <a16:creationId xmlns:a16="http://schemas.microsoft.com/office/drawing/2014/main" id="{327D95B9-3ABD-43FB-9E6E-1F4F4417E6CA}"/>
                </a:ext>
              </a:extLst>
            </p:cNvPr>
            <p:cNvSpPr/>
            <p:nvPr/>
          </p:nvSpPr>
          <p:spPr>
            <a:xfrm>
              <a:off x="5961125" y="1678700"/>
              <a:ext cx="376925" cy="376925"/>
            </a:xfrm>
            <a:custGeom>
              <a:avLst/>
              <a:gdLst/>
              <a:ahLst/>
              <a:cxnLst/>
              <a:rect l="l" t="t" r="r" b="b"/>
              <a:pathLst>
                <a:path w="15077" h="15077" fill="none" extrusionOk="0">
                  <a:moveTo>
                    <a:pt x="11813" y="1340"/>
                  </a:moveTo>
                  <a:lnTo>
                    <a:pt x="11813" y="1340"/>
                  </a:lnTo>
                  <a:lnTo>
                    <a:pt x="11350" y="1024"/>
                  </a:lnTo>
                  <a:lnTo>
                    <a:pt x="10863" y="780"/>
                  </a:lnTo>
                  <a:lnTo>
                    <a:pt x="10351" y="537"/>
                  </a:lnTo>
                  <a:lnTo>
                    <a:pt x="9816" y="342"/>
                  </a:lnTo>
                  <a:lnTo>
                    <a:pt x="9280" y="196"/>
                  </a:lnTo>
                  <a:lnTo>
                    <a:pt x="8720" y="98"/>
                  </a:lnTo>
                  <a:lnTo>
                    <a:pt x="8135" y="25"/>
                  </a:lnTo>
                  <a:lnTo>
                    <a:pt x="7551" y="1"/>
                  </a:lnTo>
                  <a:lnTo>
                    <a:pt x="7551" y="1"/>
                  </a:lnTo>
                  <a:lnTo>
                    <a:pt x="7161" y="1"/>
                  </a:lnTo>
                  <a:lnTo>
                    <a:pt x="6771" y="50"/>
                  </a:lnTo>
                  <a:lnTo>
                    <a:pt x="6406" y="98"/>
                  </a:lnTo>
                  <a:lnTo>
                    <a:pt x="6041" y="147"/>
                  </a:lnTo>
                  <a:lnTo>
                    <a:pt x="5675" y="244"/>
                  </a:lnTo>
                  <a:lnTo>
                    <a:pt x="5310" y="342"/>
                  </a:lnTo>
                  <a:lnTo>
                    <a:pt x="4969" y="464"/>
                  </a:lnTo>
                  <a:lnTo>
                    <a:pt x="4628" y="585"/>
                  </a:lnTo>
                  <a:lnTo>
                    <a:pt x="4287" y="731"/>
                  </a:lnTo>
                  <a:lnTo>
                    <a:pt x="3970" y="902"/>
                  </a:lnTo>
                  <a:lnTo>
                    <a:pt x="3654" y="1097"/>
                  </a:lnTo>
                  <a:lnTo>
                    <a:pt x="3337" y="1292"/>
                  </a:lnTo>
                  <a:lnTo>
                    <a:pt x="3045" y="1486"/>
                  </a:lnTo>
                  <a:lnTo>
                    <a:pt x="2753" y="1730"/>
                  </a:lnTo>
                  <a:lnTo>
                    <a:pt x="2485" y="1949"/>
                  </a:lnTo>
                  <a:lnTo>
                    <a:pt x="2217" y="2217"/>
                  </a:lnTo>
                  <a:lnTo>
                    <a:pt x="1973" y="2461"/>
                  </a:lnTo>
                  <a:lnTo>
                    <a:pt x="1730" y="2753"/>
                  </a:lnTo>
                  <a:lnTo>
                    <a:pt x="1510" y="3021"/>
                  </a:lnTo>
                  <a:lnTo>
                    <a:pt x="1291" y="3313"/>
                  </a:lnTo>
                  <a:lnTo>
                    <a:pt x="1096" y="3630"/>
                  </a:lnTo>
                  <a:lnTo>
                    <a:pt x="926" y="3946"/>
                  </a:lnTo>
                  <a:lnTo>
                    <a:pt x="755" y="4263"/>
                  </a:lnTo>
                  <a:lnTo>
                    <a:pt x="609" y="4604"/>
                  </a:lnTo>
                  <a:lnTo>
                    <a:pt x="463" y="4945"/>
                  </a:lnTo>
                  <a:lnTo>
                    <a:pt x="341" y="5286"/>
                  </a:lnTo>
                  <a:lnTo>
                    <a:pt x="244" y="5651"/>
                  </a:lnTo>
                  <a:lnTo>
                    <a:pt x="171" y="6016"/>
                  </a:lnTo>
                  <a:lnTo>
                    <a:pt x="98" y="6382"/>
                  </a:lnTo>
                  <a:lnTo>
                    <a:pt x="49" y="6771"/>
                  </a:lnTo>
                  <a:lnTo>
                    <a:pt x="25" y="7137"/>
                  </a:lnTo>
                  <a:lnTo>
                    <a:pt x="0" y="7526"/>
                  </a:lnTo>
                  <a:lnTo>
                    <a:pt x="0" y="7526"/>
                  </a:lnTo>
                  <a:lnTo>
                    <a:pt x="25" y="7916"/>
                  </a:lnTo>
                  <a:lnTo>
                    <a:pt x="49" y="8306"/>
                  </a:lnTo>
                  <a:lnTo>
                    <a:pt x="98" y="8671"/>
                  </a:lnTo>
                  <a:lnTo>
                    <a:pt x="171" y="9061"/>
                  </a:lnTo>
                  <a:lnTo>
                    <a:pt x="244" y="9426"/>
                  </a:lnTo>
                  <a:lnTo>
                    <a:pt x="341" y="9767"/>
                  </a:lnTo>
                  <a:lnTo>
                    <a:pt x="463" y="10132"/>
                  </a:lnTo>
                  <a:lnTo>
                    <a:pt x="609" y="10473"/>
                  </a:lnTo>
                  <a:lnTo>
                    <a:pt x="755" y="10790"/>
                  </a:lnTo>
                  <a:lnTo>
                    <a:pt x="926" y="11131"/>
                  </a:lnTo>
                  <a:lnTo>
                    <a:pt x="1096" y="11448"/>
                  </a:lnTo>
                  <a:lnTo>
                    <a:pt x="1291" y="11740"/>
                  </a:lnTo>
                  <a:lnTo>
                    <a:pt x="1510" y="12032"/>
                  </a:lnTo>
                  <a:lnTo>
                    <a:pt x="1730" y="12324"/>
                  </a:lnTo>
                  <a:lnTo>
                    <a:pt x="1973" y="12592"/>
                  </a:lnTo>
                  <a:lnTo>
                    <a:pt x="2217" y="12860"/>
                  </a:lnTo>
                  <a:lnTo>
                    <a:pt x="2485" y="13104"/>
                  </a:lnTo>
                  <a:lnTo>
                    <a:pt x="2753" y="13347"/>
                  </a:lnTo>
                  <a:lnTo>
                    <a:pt x="3045" y="13567"/>
                  </a:lnTo>
                  <a:lnTo>
                    <a:pt x="3337" y="13786"/>
                  </a:lnTo>
                  <a:lnTo>
                    <a:pt x="3654" y="13981"/>
                  </a:lnTo>
                  <a:lnTo>
                    <a:pt x="3970" y="14151"/>
                  </a:lnTo>
                  <a:lnTo>
                    <a:pt x="4287" y="14322"/>
                  </a:lnTo>
                  <a:lnTo>
                    <a:pt x="4628" y="14468"/>
                  </a:lnTo>
                  <a:lnTo>
                    <a:pt x="4969" y="14614"/>
                  </a:lnTo>
                  <a:lnTo>
                    <a:pt x="5310" y="14736"/>
                  </a:lnTo>
                  <a:lnTo>
                    <a:pt x="5675" y="14833"/>
                  </a:lnTo>
                  <a:lnTo>
                    <a:pt x="6041" y="14906"/>
                  </a:lnTo>
                  <a:lnTo>
                    <a:pt x="6406" y="14979"/>
                  </a:lnTo>
                  <a:lnTo>
                    <a:pt x="6771" y="15028"/>
                  </a:lnTo>
                  <a:lnTo>
                    <a:pt x="7161" y="15052"/>
                  </a:lnTo>
                  <a:lnTo>
                    <a:pt x="7551" y="15077"/>
                  </a:lnTo>
                  <a:lnTo>
                    <a:pt x="7551" y="15077"/>
                  </a:lnTo>
                  <a:lnTo>
                    <a:pt x="7940" y="15052"/>
                  </a:lnTo>
                  <a:lnTo>
                    <a:pt x="8306" y="15028"/>
                  </a:lnTo>
                  <a:lnTo>
                    <a:pt x="8695" y="14979"/>
                  </a:lnTo>
                  <a:lnTo>
                    <a:pt x="9061" y="14906"/>
                  </a:lnTo>
                  <a:lnTo>
                    <a:pt x="9426" y="14833"/>
                  </a:lnTo>
                  <a:lnTo>
                    <a:pt x="9791" y="14736"/>
                  </a:lnTo>
                  <a:lnTo>
                    <a:pt x="10132" y="14614"/>
                  </a:lnTo>
                  <a:lnTo>
                    <a:pt x="10473" y="14468"/>
                  </a:lnTo>
                  <a:lnTo>
                    <a:pt x="10814" y="14322"/>
                  </a:lnTo>
                  <a:lnTo>
                    <a:pt x="11131" y="14151"/>
                  </a:lnTo>
                  <a:lnTo>
                    <a:pt x="11447" y="13981"/>
                  </a:lnTo>
                  <a:lnTo>
                    <a:pt x="11764" y="13786"/>
                  </a:lnTo>
                  <a:lnTo>
                    <a:pt x="12056" y="13567"/>
                  </a:lnTo>
                  <a:lnTo>
                    <a:pt x="12348" y="13347"/>
                  </a:lnTo>
                  <a:lnTo>
                    <a:pt x="12616" y="13104"/>
                  </a:lnTo>
                  <a:lnTo>
                    <a:pt x="12884" y="12860"/>
                  </a:lnTo>
                  <a:lnTo>
                    <a:pt x="13128" y="12592"/>
                  </a:lnTo>
                  <a:lnTo>
                    <a:pt x="13371" y="12324"/>
                  </a:lnTo>
                  <a:lnTo>
                    <a:pt x="13591" y="12032"/>
                  </a:lnTo>
                  <a:lnTo>
                    <a:pt x="13785" y="11740"/>
                  </a:lnTo>
                  <a:lnTo>
                    <a:pt x="13980" y="11448"/>
                  </a:lnTo>
                  <a:lnTo>
                    <a:pt x="14175" y="11131"/>
                  </a:lnTo>
                  <a:lnTo>
                    <a:pt x="14346" y="10790"/>
                  </a:lnTo>
                  <a:lnTo>
                    <a:pt x="14492" y="10473"/>
                  </a:lnTo>
                  <a:lnTo>
                    <a:pt x="14613" y="10132"/>
                  </a:lnTo>
                  <a:lnTo>
                    <a:pt x="14735" y="9767"/>
                  </a:lnTo>
                  <a:lnTo>
                    <a:pt x="14857" y="9426"/>
                  </a:lnTo>
                  <a:lnTo>
                    <a:pt x="14930" y="9061"/>
                  </a:lnTo>
                  <a:lnTo>
                    <a:pt x="15003" y="8671"/>
                  </a:lnTo>
                  <a:lnTo>
                    <a:pt x="15052" y="8306"/>
                  </a:lnTo>
                  <a:lnTo>
                    <a:pt x="15076" y="7916"/>
                  </a:lnTo>
                  <a:lnTo>
                    <a:pt x="15076" y="7526"/>
                  </a:lnTo>
                  <a:lnTo>
                    <a:pt x="15076" y="7526"/>
                  </a:lnTo>
                  <a:lnTo>
                    <a:pt x="15052" y="6918"/>
                  </a:lnTo>
                  <a:lnTo>
                    <a:pt x="14979" y="6309"/>
                  </a:lnTo>
                  <a:lnTo>
                    <a:pt x="14857" y="5724"/>
                  </a:lnTo>
                  <a:lnTo>
                    <a:pt x="14687" y="5164"/>
                  </a:lnTo>
                  <a:lnTo>
                    <a:pt x="14492" y="4604"/>
                  </a:lnTo>
                  <a:lnTo>
                    <a:pt x="14248" y="4068"/>
                  </a:lnTo>
                  <a:lnTo>
                    <a:pt x="13956" y="3581"/>
                  </a:lnTo>
                  <a:lnTo>
                    <a:pt x="13615" y="30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545;p39">
              <a:extLst>
                <a:ext uri="{FF2B5EF4-FFF2-40B4-BE49-F238E27FC236}">
                  <a16:creationId xmlns:a16="http://schemas.microsoft.com/office/drawing/2014/main" id="{ADB0D776-DBE1-4688-853C-AB3AD0D30D51}"/>
                </a:ext>
              </a:extLst>
            </p:cNvPr>
            <p:cNvSpPr/>
            <p:nvPr/>
          </p:nvSpPr>
          <p:spPr>
            <a:xfrm>
              <a:off x="6009825" y="1727425"/>
              <a:ext cx="279500" cy="279500"/>
            </a:xfrm>
            <a:custGeom>
              <a:avLst/>
              <a:gdLst/>
              <a:ahLst/>
              <a:cxnLst/>
              <a:rect l="l" t="t" r="r" b="b"/>
              <a:pathLst>
                <a:path w="11180" h="11180" fill="none" extrusionOk="0">
                  <a:moveTo>
                    <a:pt x="10181" y="2387"/>
                  </a:moveTo>
                  <a:lnTo>
                    <a:pt x="10181" y="2387"/>
                  </a:lnTo>
                  <a:lnTo>
                    <a:pt x="10400" y="2728"/>
                  </a:lnTo>
                  <a:lnTo>
                    <a:pt x="10595" y="3093"/>
                  </a:lnTo>
                  <a:lnTo>
                    <a:pt x="10766" y="3483"/>
                  </a:lnTo>
                  <a:lnTo>
                    <a:pt x="10912" y="3873"/>
                  </a:lnTo>
                  <a:lnTo>
                    <a:pt x="11034" y="4287"/>
                  </a:lnTo>
                  <a:lnTo>
                    <a:pt x="11107" y="4701"/>
                  </a:lnTo>
                  <a:lnTo>
                    <a:pt x="11180" y="5139"/>
                  </a:lnTo>
                  <a:lnTo>
                    <a:pt x="11180" y="5577"/>
                  </a:lnTo>
                  <a:lnTo>
                    <a:pt x="11180" y="5577"/>
                  </a:lnTo>
                  <a:lnTo>
                    <a:pt x="11155" y="6162"/>
                  </a:lnTo>
                  <a:lnTo>
                    <a:pt x="11082" y="6722"/>
                  </a:lnTo>
                  <a:lnTo>
                    <a:pt x="10936" y="7234"/>
                  </a:lnTo>
                  <a:lnTo>
                    <a:pt x="10741" y="7769"/>
                  </a:lnTo>
                  <a:lnTo>
                    <a:pt x="10522" y="8257"/>
                  </a:lnTo>
                  <a:lnTo>
                    <a:pt x="10230" y="8695"/>
                  </a:lnTo>
                  <a:lnTo>
                    <a:pt x="9913" y="9133"/>
                  </a:lnTo>
                  <a:lnTo>
                    <a:pt x="9548" y="9523"/>
                  </a:lnTo>
                  <a:lnTo>
                    <a:pt x="9158" y="9888"/>
                  </a:lnTo>
                  <a:lnTo>
                    <a:pt x="8720" y="10205"/>
                  </a:lnTo>
                  <a:lnTo>
                    <a:pt x="8257" y="10497"/>
                  </a:lnTo>
                  <a:lnTo>
                    <a:pt x="7770" y="10741"/>
                  </a:lnTo>
                  <a:lnTo>
                    <a:pt x="7259" y="10911"/>
                  </a:lnTo>
                  <a:lnTo>
                    <a:pt x="6723" y="11057"/>
                  </a:lnTo>
                  <a:lnTo>
                    <a:pt x="6163" y="11155"/>
                  </a:lnTo>
                  <a:lnTo>
                    <a:pt x="5603" y="11179"/>
                  </a:lnTo>
                  <a:lnTo>
                    <a:pt x="5603" y="11179"/>
                  </a:lnTo>
                  <a:lnTo>
                    <a:pt x="5018" y="11155"/>
                  </a:lnTo>
                  <a:lnTo>
                    <a:pt x="4482" y="11057"/>
                  </a:lnTo>
                  <a:lnTo>
                    <a:pt x="3946" y="10911"/>
                  </a:lnTo>
                  <a:lnTo>
                    <a:pt x="3435" y="10741"/>
                  </a:lnTo>
                  <a:lnTo>
                    <a:pt x="2948" y="10497"/>
                  </a:lnTo>
                  <a:lnTo>
                    <a:pt x="2485" y="10205"/>
                  </a:lnTo>
                  <a:lnTo>
                    <a:pt x="2047" y="9888"/>
                  </a:lnTo>
                  <a:lnTo>
                    <a:pt x="1657" y="9523"/>
                  </a:lnTo>
                  <a:lnTo>
                    <a:pt x="1292" y="9133"/>
                  </a:lnTo>
                  <a:lnTo>
                    <a:pt x="975" y="8695"/>
                  </a:lnTo>
                  <a:lnTo>
                    <a:pt x="683" y="8257"/>
                  </a:lnTo>
                  <a:lnTo>
                    <a:pt x="464" y="7769"/>
                  </a:lnTo>
                  <a:lnTo>
                    <a:pt x="269" y="7234"/>
                  </a:lnTo>
                  <a:lnTo>
                    <a:pt x="123" y="6722"/>
                  </a:lnTo>
                  <a:lnTo>
                    <a:pt x="50" y="6162"/>
                  </a:lnTo>
                  <a:lnTo>
                    <a:pt x="1" y="5577"/>
                  </a:lnTo>
                  <a:lnTo>
                    <a:pt x="1" y="5577"/>
                  </a:lnTo>
                  <a:lnTo>
                    <a:pt x="50" y="5017"/>
                  </a:lnTo>
                  <a:lnTo>
                    <a:pt x="123" y="4457"/>
                  </a:lnTo>
                  <a:lnTo>
                    <a:pt x="269" y="3921"/>
                  </a:lnTo>
                  <a:lnTo>
                    <a:pt x="464" y="3410"/>
                  </a:lnTo>
                  <a:lnTo>
                    <a:pt x="683" y="2923"/>
                  </a:lnTo>
                  <a:lnTo>
                    <a:pt x="975" y="2460"/>
                  </a:lnTo>
                  <a:lnTo>
                    <a:pt x="1292" y="2046"/>
                  </a:lnTo>
                  <a:lnTo>
                    <a:pt x="1657" y="1632"/>
                  </a:lnTo>
                  <a:lnTo>
                    <a:pt x="2047" y="1267"/>
                  </a:lnTo>
                  <a:lnTo>
                    <a:pt x="2485" y="950"/>
                  </a:lnTo>
                  <a:lnTo>
                    <a:pt x="2948" y="682"/>
                  </a:lnTo>
                  <a:lnTo>
                    <a:pt x="3435" y="439"/>
                  </a:lnTo>
                  <a:lnTo>
                    <a:pt x="3946" y="244"/>
                  </a:lnTo>
                  <a:lnTo>
                    <a:pt x="4482" y="122"/>
                  </a:lnTo>
                  <a:lnTo>
                    <a:pt x="5018" y="25"/>
                  </a:lnTo>
                  <a:lnTo>
                    <a:pt x="5603" y="0"/>
                  </a:lnTo>
                  <a:lnTo>
                    <a:pt x="5603" y="0"/>
                  </a:lnTo>
                  <a:lnTo>
                    <a:pt x="6041" y="25"/>
                  </a:lnTo>
                  <a:lnTo>
                    <a:pt x="6479" y="73"/>
                  </a:lnTo>
                  <a:lnTo>
                    <a:pt x="6893" y="146"/>
                  </a:lnTo>
                  <a:lnTo>
                    <a:pt x="7307" y="268"/>
                  </a:lnTo>
                  <a:lnTo>
                    <a:pt x="7697" y="414"/>
                  </a:lnTo>
                  <a:lnTo>
                    <a:pt x="8087" y="585"/>
                  </a:lnTo>
                  <a:lnTo>
                    <a:pt x="8452" y="780"/>
                  </a:lnTo>
                  <a:lnTo>
                    <a:pt x="8793" y="999"/>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546;p39">
              <a:extLst>
                <a:ext uri="{FF2B5EF4-FFF2-40B4-BE49-F238E27FC236}">
                  <a16:creationId xmlns:a16="http://schemas.microsoft.com/office/drawing/2014/main" id="{557E1AC0-ACE6-4EF4-AD49-6E0DB9B7D232}"/>
                </a:ext>
              </a:extLst>
            </p:cNvPr>
            <p:cNvSpPr/>
            <p:nvPr/>
          </p:nvSpPr>
          <p:spPr>
            <a:xfrm>
              <a:off x="6107250" y="1824850"/>
              <a:ext cx="84650" cy="84650"/>
            </a:xfrm>
            <a:custGeom>
              <a:avLst/>
              <a:gdLst/>
              <a:ahLst/>
              <a:cxnLst/>
              <a:rect l="l" t="t" r="r" b="b"/>
              <a:pathLst>
                <a:path w="3386" h="3386" fill="none" extrusionOk="0">
                  <a:moveTo>
                    <a:pt x="3362" y="1388"/>
                  </a:moveTo>
                  <a:lnTo>
                    <a:pt x="3362" y="1388"/>
                  </a:lnTo>
                  <a:lnTo>
                    <a:pt x="3386" y="1680"/>
                  </a:lnTo>
                  <a:lnTo>
                    <a:pt x="3386" y="1680"/>
                  </a:lnTo>
                  <a:lnTo>
                    <a:pt x="3386" y="1851"/>
                  </a:lnTo>
                  <a:lnTo>
                    <a:pt x="3362" y="2021"/>
                  </a:lnTo>
                  <a:lnTo>
                    <a:pt x="3313" y="2192"/>
                  </a:lnTo>
                  <a:lnTo>
                    <a:pt x="3264" y="2338"/>
                  </a:lnTo>
                  <a:lnTo>
                    <a:pt x="3191" y="2484"/>
                  </a:lnTo>
                  <a:lnTo>
                    <a:pt x="3118" y="2630"/>
                  </a:lnTo>
                  <a:lnTo>
                    <a:pt x="3021" y="2776"/>
                  </a:lnTo>
                  <a:lnTo>
                    <a:pt x="2899" y="2898"/>
                  </a:lnTo>
                  <a:lnTo>
                    <a:pt x="2777" y="2996"/>
                  </a:lnTo>
                  <a:lnTo>
                    <a:pt x="2655" y="3093"/>
                  </a:lnTo>
                  <a:lnTo>
                    <a:pt x="2509" y="3191"/>
                  </a:lnTo>
                  <a:lnTo>
                    <a:pt x="2363" y="3239"/>
                  </a:lnTo>
                  <a:lnTo>
                    <a:pt x="2217" y="3312"/>
                  </a:lnTo>
                  <a:lnTo>
                    <a:pt x="2046" y="3337"/>
                  </a:lnTo>
                  <a:lnTo>
                    <a:pt x="1876" y="3385"/>
                  </a:lnTo>
                  <a:lnTo>
                    <a:pt x="1706" y="3385"/>
                  </a:lnTo>
                  <a:lnTo>
                    <a:pt x="1706" y="3385"/>
                  </a:lnTo>
                  <a:lnTo>
                    <a:pt x="1535" y="3385"/>
                  </a:lnTo>
                  <a:lnTo>
                    <a:pt x="1365" y="3337"/>
                  </a:lnTo>
                  <a:lnTo>
                    <a:pt x="1194" y="3312"/>
                  </a:lnTo>
                  <a:lnTo>
                    <a:pt x="1048" y="3239"/>
                  </a:lnTo>
                  <a:lnTo>
                    <a:pt x="902" y="3191"/>
                  </a:lnTo>
                  <a:lnTo>
                    <a:pt x="756" y="3093"/>
                  </a:lnTo>
                  <a:lnTo>
                    <a:pt x="634" y="2996"/>
                  </a:lnTo>
                  <a:lnTo>
                    <a:pt x="512" y="2898"/>
                  </a:lnTo>
                  <a:lnTo>
                    <a:pt x="390" y="2776"/>
                  </a:lnTo>
                  <a:lnTo>
                    <a:pt x="293" y="2630"/>
                  </a:lnTo>
                  <a:lnTo>
                    <a:pt x="220" y="2484"/>
                  </a:lnTo>
                  <a:lnTo>
                    <a:pt x="147" y="2338"/>
                  </a:lnTo>
                  <a:lnTo>
                    <a:pt x="74" y="2192"/>
                  </a:lnTo>
                  <a:lnTo>
                    <a:pt x="49" y="2021"/>
                  </a:lnTo>
                  <a:lnTo>
                    <a:pt x="25" y="1851"/>
                  </a:lnTo>
                  <a:lnTo>
                    <a:pt x="1" y="1680"/>
                  </a:lnTo>
                  <a:lnTo>
                    <a:pt x="1" y="1680"/>
                  </a:lnTo>
                  <a:lnTo>
                    <a:pt x="25" y="1510"/>
                  </a:lnTo>
                  <a:lnTo>
                    <a:pt x="49" y="1340"/>
                  </a:lnTo>
                  <a:lnTo>
                    <a:pt x="74" y="1193"/>
                  </a:lnTo>
                  <a:lnTo>
                    <a:pt x="147" y="1023"/>
                  </a:lnTo>
                  <a:lnTo>
                    <a:pt x="220" y="877"/>
                  </a:lnTo>
                  <a:lnTo>
                    <a:pt x="293" y="731"/>
                  </a:lnTo>
                  <a:lnTo>
                    <a:pt x="390" y="609"/>
                  </a:lnTo>
                  <a:lnTo>
                    <a:pt x="512" y="487"/>
                  </a:lnTo>
                  <a:lnTo>
                    <a:pt x="634" y="390"/>
                  </a:lnTo>
                  <a:lnTo>
                    <a:pt x="756" y="292"/>
                  </a:lnTo>
                  <a:lnTo>
                    <a:pt x="902" y="195"/>
                  </a:lnTo>
                  <a:lnTo>
                    <a:pt x="1048" y="122"/>
                  </a:lnTo>
                  <a:lnTo>
                    <a:pt x="1194" y="73"/>
                  </a:lnTo>
                  <a:lnTo>
                    <a:pt x="1365" y="24"/>
                  </a:lnTo>
                  <a:lnTo>
                    <a:pt x="1535" y="0"/>
                  </a:lnTo>
                  <a:lnTo>
                    <a:pt x="1706" y="0"/>
                  </a:lnTo>
                  <a:lnTo>
                    <a:pt x="1706" y="0"/>
                  </a:lnTo>
                  <a:lnTo>
                    <a:pt x="1998" y="2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547;p39">
              <a:extLst>
                <a:ext uri="{FF2B5EF4-FFF2-40B4-BE49-F238E27FC236}">
                  <a16:creationId xmlns:a16="http://schemas.microsoft.com/office/drawing/2014/main" id="{4E19B5B7-3EBF-49BB-AC61-0AAC312A9DDF}"/>
                </a:ext>
              </a:extLst>
            </p:cNvPr>
            <p:cNvSpPr/>
            <p:nvPr/>
          </p:nvSpPr>
          <p:spPr>
            <a:xfrm>
              <a:off x="6058550" y="1776125"/>
              <a:ext cx="182075" cy="182075"/>
            </a:xfrm>
            <a:custGeom>
              <a:avLst/>
              <a:gdLst/>
              <a:ahLst/>
              <a:cxnLst/>
              <a:rect l="l" t="t" r="r" b="b"/>
              <a:pathLst>
                <a:path w="7283" h="7283" fill="none" extrusionOk="0">
                  <a:moveTo>
                    <a:pt x="5431" y="463"/>
                  </a:moveTo>
                  <a:lnTo>
                    <a:pt x="5431" y="463"/>
                  </a:lnTo>
                  <a:lnTo>
                    <a:pt x="5042" y="269"/>
                  </a:lnTo>
                  <a:lnTo>
                    <a:pt x="4823" y="195"/>
                  </a:lnTo>
                  <a:lnTo>
                    <a:pt x="4603" y="122"/>
                  </a:lnTo>
                  <a:lnTo>
                    <a:pt x="4360" y="74"/>
                  </a:lnTo>
                  <a:lnTo>
                    <a:pt x="4141" y="25"/>
                  </a:lnTo>
                  <a:lnTo>
                    <a:pt x="3897" y="1"/>
                  </a:lnTo>
                  <a:lnTo>
                    <a:pt x="3654" y="1"/>
                  </a:lnTo>
                  <a:lnTo>
                    <a:pt x="3654" y="1"/>
                  </a:lnTo>
                  <a:lnTo>
                    <a:pt x="3288" y="25"/>
                  </a:lnTo>
                  <a:lnTo>
                    <a:pt x="2923" y="74"/>
                  </a:lnTo>
                  <a:lnTo>
                    <a:pt x="2558" y="147"/>
                  </a:lnTo>
                  <a:lnTo>
                    <a:pt x="2241" y="293"/>
                  </a:lnTo>
                  <a:lnTo>
                    <a:pt x="1924" y="439"/>
                  </a:lnTo>
                  <a:lnTo>
                    <a:pt x="1608" y="609"/>
                  </a:lnTo>
                  <a:lnTo>
                    <a:pt x="1340" y="829"/>
                  </a:lnTo>
                  <a:lnTo>
                    <a:pt x="1072" y="1072"/>
                  </a:lnTo>
                  <a:lnTo>
                    <a:pt x="828" y="1316"/>
                  </a:lnTo>
                  <a:lnTo>
                    <a:pt x="633" y="1608"/>
                  </a:lnTo>
                  <a:lnTo>
                    <a:pt x="439" y="1900"/>
                  </a:lnTo>
                  <a:lnTo>
                    <a:pt x="293" y="2217"/>
                  </a:lnTo>
                  <a:lnTo>
                    <a:pt x="171" y="2558"/>
                  </a:lnTo>
                  <a:lnTo>
                    <a:pt x="73" y="2899"/>
                  </a:lnTo>
                  <a:lnTo>
                    <a:pt x="25" y="3264"/>
                  </a:lnTo>
                  <a:lnTo>
                    <a:pt x="0" y="3629"/>
                  </a:lnTo>
                  <a:lnTo>
                    <a:pt x="0" y="3629"/>
                  </a:lnTo>
                  <a:lnTo>
                    <a:pt x="25" y="4019"/>
                  </a:lnTo>
                  <a:lnTo>
                    <a:pt x="73" y="4360"/>
                  </a:lnTo>
                  <a:lnTo>
                    <a:pt x="171" y="4725"/>
                  </a:lnTo>
                  <a:lnTo>
                    <a:pt x="293" y="5066"/>
                  </a:lnTo>
                  <a:lnTo>
                    <a:pt x="439" y="5383"/>
                  </a:lnTo>
                  <a:lnTo>
                    <a:pt x="633" y="5675"/>
                  </a:lnTo>
                  <a:lnTo>
                    <a:pt x="828" y="5943"/>
                  </a:lnTo>
                  <a:lnTo>
                    <a:pt x="1072" y="6211"/>
                  </a:lnTo>
                  <a:lnTo>
                    <a:pt x="1340" y="6455"/>
                  </a:lnTo>
                  <a:lnTo>
                    <a:pt x="1608" y="6650"/>
                  </a:lnTo>
                  <a:lnTo>
                    <a:pt x="1924" y="6844"/>
                  </a:lnTo>
                  <a:lnTo>
                    <a:pt x="2241" y="6990"/>
                  </a:lnTo>
                  <a:lnTo>
                    <a:pt x="2558" y="7112"/>
                  </a:lnTo>
                  <a:lnTo>
                    <a:pt x="2923" y="7210"/>
                  </a:lnTo>
                  <a:lnTo>
                    <a:pt x="3288" y="7258"/>
                  </a:lnTo>
                  <a:lnTo>
                    <a:pt x="3654" y="7283"/>
                  </a:lnTo>
                  <a:lnTo>
                    <a:pt x="3654" y="7283"/>
                  </a:lnTo>
                  <a:lnTo>
                    <a:pt x="4019" y="7258"/>
                  </a:lnTo>
                  <a:lnTo>
                    <a:pt x="4384" y="7210"/>
                  </a:lnTo>
                  <a:lnTo>
                    <a:pt x="4725" y="7112"/>
                  </a:lnTo>
                  <a:lnTo>
                    <a:pt x="5066" y="6990"/>
                  </a:lnTo>
                  <a:lnTo>
                    <a:pt x="5383" y="6844"/>
                  </a:lnTo>
                  <a:lnTo>
                    <a:pt x="5675" y="6650"/>
                  </a:lnTo>
                  <a:lnTo>
                    <a:pt x="5967" y="6455"/>
                  </a:lnTo>
                  <a:lnTo>
                    <a:pt x="6235" y="6211"/>
                  </a:lnTo>
                  <a:lnTo>
                    <a:pt x="6454" y="5943"/>
                  </a:lnTo>
                  <a:lnTo>
                    <a:pt x="6674" y="5675"/>
                  </a:lnTo>
                  <a:lnTo>
                    <a:pt x="6844" y="5383"/>
                  </a:lnTo>
                  <a:lnTo>
                    <a:pt x="7014" y="5066"/>
                  </a:lnTo>
                  <a:lnTo>
                    <a:pt x="7136" y="4725"/>
                  </a:lnTo>
                  <a:lnTo>
                    <a:pt x="7209" y="4360"/>
                  </a:lnTo>
                  <a:lnTo>
                    <a:pt x="7282" y="4019"/>
                  </a:lnTo>
                  <a:lnTo>
                    <a:pt x="7282" y="3629"/>
                  </a:lnTo>
                  <a:lnTo>
                    <a:pt x="7282" y="3629"/>
                  </a:lnTo>
                  <a:lnTo>
                    <a:pt x="7282" y="3386"/>
                  </a:lnTo>
                  <a:lnTo>
                    <a:pt x="7258" y="3167"/>
                  </a:lnTo>
                  <a:lnTo>
                    <a:pt x="7234" y="2923"/>
                  </a:lnTo>
                  <a:lnTo>
                    <a:pt x="7161" y="2704"/>
                  </a:lnTo>
                  <a:lnTo>
                    <a:pt x="7112" y="2485"/>
                  </a:lnTo>
                  <a:lnTo>
                    <a:pt x="7014" y="2266"/>
                  </a:lnTo>
                  <a:lnTo>
                    <a:pt x="6820" y="1852"/>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548;p39">
              <a:extLst>
                <a:ext uri="{FF2B5EF4-FFF2-40B4-BE49-F238E27FC236}">
                  <a16:creationId xmlns:a16="http://schemas.microsoft.com/office/drawing/2014/main" id="{D214E8FA-03B3-4223-AAC8-50E8D8369A27}"/>
                </a:ext>
              </a:extLst>
            </p:cNvPr>
            <p:cNvSpPr/>
            <p:nvPr/>
          </p:nvSpPr>
          <p:spPr>
            <a:xfrm>
              <a:off x="5971475" y="2001400"/>
              <a:ext cx="74925" cy="70675"/>
            </a:xfrm>
            <a:custGeom>
              <a:avLst/>
              <a:gdLst/>
              <a:ahLst/>
              <a:cxnLst/>
              <a:rect l="l" t="t" r="r" b="b"/>
              <a:pathLst>
                <a:path w="2997" h="2827" fill="none" extrusionOk="0">
                  <a:moveTo>
                    <a:pt x="1462" y="1"/>
                  </a:moveTo>
                  <a:lnTo>
                    <a:pt x="293" y="1170"/>
                  </a:lnTo>
                  <a:lnTo>
                    <a:pt x="293" y="1170"/>
                  </a:lnTo>
                  <a:lnTo>
                    <a:pt x="171" y="1316"/>
                  </a:lnTo>
                  <a:lnTo>
                    <a:pt x="74" y="1487"/>
                  </a:lnTo>
                  <a:lnTo>
                    <a:pt x="25" y="1657"/>
                  </a:lnTo>
                  <a:lnTo>
                    <a:pt x="1" y="1852"/>
                  </a:lnTo>
                  <a:lnTo>
                    <a:pt x="25" y="2047"/>
                  </a:lnTo>
                  <a:lnTo>
                    <a:pt x="74" y="2217"/>
                  </a:lnTo>
                  <a:lnTo>
                    <a:pt x="171" y="2388"/>
                  </a:lnTo>
                  <a:lnTo>
                    <a:pt x="293" y="2534"/>
                  </a:lnTo>
                  <a:lnTo>
                    <a:pt x="293" y="2534"/>
                  </a:lnTo>
                  <a:lnTo>
                    <a:pt x="439" y="2656"/>
                  </a:lnTo>
                  <a:lnTo>
                    <a:pt x="609" y="2753"/>
                  </a:lnTo>
                  <a:lnTo>
                    <a:pt x="804" y="2802"/>
                  </a:lnTo>
                  <a:lnTo>
                    <a:pt x="975" y="2826"/>
                  </a:lnTo>
                  <a:lnTo>
                    <a:pt x="975" y="2826"/>
                  </a:lnTo>
                  <a:lnTo>
                    <a:pt x="1170" y="2802"/>
                  </a:lnTo>
                  <a:lnTo>
                    <a:pt x="1340" y="2753"/>
                  </a:lnTo>
                  <a:lnTo>
                    <a:pt x="1511" y="2656"/>
                  </a:lnTo>
                  <a:lnTo>
                    <a:pt x="1681" y="2534"/>
                  </a:lnTo>
                  <a:lnTo>
                    <a:pt x="2850" y="1365"/>
                  </a:lnTo>
                  <a:lnTo>
                    <a:pt x="2850" y="1365"/>
                  </a:lnTo>
                  <a:lnTo>
                    <a:pt x="2996" y="11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549;p39">
              <a:extLst>
                <a:ext uri="{FF2B5EF4-FFF2-40B4-BE49-F238E27FC236}">
                  <a16:creationId xmlns:a16="http://schemas.microsoft.com/office/drawing/2014/main" id="{331092F4-F669-4E6D-BB83-554DFBB972BA}"/>
                </a:ext>
              </a:extLst>
            </p:cNvPr>
            <p:cNvSpPr/>
            <p:nvPr/>
          </p:nvSpPr>
          <p:spPr>
            <a:xfrm>
              <a:off x="6253375" y="2001400"/>
              <a:ext cx="74325" cy="70675"/>
            </a:xfrm>
            <a:custGeom>
              <a:avLst/>
              <a:gdLst/>
              <a:ahLst/>
              <a:cxnLst/>
              <a:rect l="l" t="t" r="r" b="b"/>
              <a:pathLst>
                <a:path w="2973" h="2827" fill="none" extrusionOk="0">
                  <a:moveTo>
                    <a:pt x="1" y="1194"/>
                  </a:moveTo>
                  <a:lnTo>
                    <a:pt x="1" y="1194"/>
                  </a:lnTo>
                  <a:lnTo>
                    <a:pt x="123" y="1365"/>
                  </a:lnTo>
                  <a:lnTo>
                    <a:pt x="1316" y="2534"/>
                  </a:lnTo>
                  <a:lnTo>
                    <a:pt x="1316" y="2534"/>
                  </a:lnTo>
                  <a:lnTo>
                    <a:pt x="1462" y="2656"/>
                  </a:lnTo>
                  <a:lnTo>
                    <a:pt x="1633" y="2753"/>
                  </a:lnTo>
                  <a:lnTo>
                    <a:pt x="1827" y="2802"/>
                  </a:lnTo>
                  <a:lnTo>
                    <a:pt x="1998" y="2826"/>
                  </a:lnTo>
                  <a:lnTo>
                    <a:pt x="1998" y="2826"/>
                  </a:lnTo>
                  <a:lnTo>
                    <a:pt x="2193" y="2802"/>
                  </a:lnTo>
                  <a:lnTo>
                    <a:pt x="2363" y="2753"/>
                  </a:lnTo>
                  <a:lnTo>
                    <a:pt x="2534" y="2656"/>
                  </a:lnTo>
                  <a:lnTo>
                    <a:pt x="2704" y="2534"/>
                  </a:lnTo>
                  <a:lnTo>
                    <a:pt x="2704" y="2534"/>
                  </a:lnTo>
                  <a:lnTo>
                    <a:pt x="2826" y="2388"/>
                  </a:lnTo>
                  <a:lnTo>
                    <a:pt x="2923" y="2217"/>
                  </a:lnTo>
                  <a:lnTo>
                    <a:pt x="2972" y="2047"/>
                  </a:lnTo>
                  <a:lnTo>
                    <a:pt x="2972" y="1852"/>
                  </a:lnTo>
                  <a:lnTo>
                    <a:pt x="2972" y="1657"/>
                  </a:lnTo>
                  <a:lnTo>
                    <a:pt x="2923" y="1487"/>
                  </a:lnTo>
                  <a:lnTo>
                    <a:pt x="2826" y="1316"/>
                  </a:lnTo>
                  <a:lnTo>
                    <a:pt x="2704" y="1170"/>
                  </a:lnTo>
                  <a:lnTo>
                    <a:pt x="1535"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550;p39">
              <a:extLst>
                <a:ext uri="{FF2B5EF4-FFF2-40B4-BE49-F238E27FC236}">
                  <a16:creationId xmlns:a16="http://schemas.microsoft.com/office/drawing/2014/main" id="{A654323C-04FB-4620-838A-7B6D019A23DD}"/>
                </a:ext>
              </a:extLst>
            </p:cNvPr>
            <p:cNvSpPr/>
            <p:nvPr/>
          </p:nvSpPr>
          <p:spPr>
            <a:xfrm>
              <a:off x="6137700" y="1623900"/>
              <a:ext cx="179296" cy="215594"/>
            </a:xfrm>
            <a:custGeom>
              <a:avLst/>
              <a:gdLst/>
              <a:ahLst/>
              <a:cxnLst/>
              <a:rect l="l" t="t" r="r" b="b"/>
              <a:pathLst>
                <a:path w="10035" h="10206" fill="none" extrusionOk="0">
                  <a:moveTo>
                    <a:pt x="9718" y="2412"/>
                  </a:moveTo>
                  <a:lnTo>
                    <a:pt x="8671" y="2217"/>
                  </a:lnTo>
                  <a:lnTo>
                    <a:pt x="9694" y="1194"/>
                  </a:lnTo>
                  <a:lnTo>
                    <a:pt x="9694" y="1194"/>
                  </a:lnTo>
                  <a:lnTo>
                    <a:pt x="9767" y="1121"/>
                  </a:lnTo>
                  <a:lnTo>
                    <a:pt x="9815" y="1024"/>
                  </a:lnTo>
                  <a:lnTo>
                    <a:pt x="9840" y="951"/>
                  </a:lnTo>
                  <a:lnTo>
                    <a:pt x="9840" y="853"/>
                  </a:lnTo>
                  <a:lnTo>
                    <a:pt x="9840" y="756"/>
                  </a:lnTo>
                  <a:lnTo>
                    <a:pt x="9815" y="658"/>
                  </a:lnTo>
                  <a:lnTo>
                    <a:pt x="9767" y="585"/>
                  </a:lnTo>
                  <a:lnTo>
                    <a:pt x="9694" y="512"/>
                  </a:lnTo>
                  <a:lnTo>
                    <a:pt x="9694" y="512"/>
                  </a:lnTo>
                  <a:lnTo>
                    <a:pt x="9621" y="439"/>
                  </a:lnTo>
                  <a:lnTo>
                    <a:pt x="9548" y="391"/>
                  </a:lnTo>
                  <a:lnTo>
                    <a:pt x="9450" y="366"/>
                  </a:lnTo>
                  <a:lnTo>
                    <a:pt x="9353" y="366"/>
                  </a:lnTo>
                  <a:lnTo>
                    <a:pt x="9255" y="366"/>
                  </a:lnTo>
                  <a:lnTo>
                    <a:pt x="9182" y="391"/>
                  </a:lnTo>
                  <a:lnTo>
                    <a:pt x="9085" y="439"/>
                  </a:lnTo>
                  <a:lnTo>
                    <a:pt x="9012" y="512"/>
                  </a:lnTo>
                  <a:lnTo>
                    <a:pt x="7867" y="1657"/>
                  </a:lnTo>
                  <a:lnTo>
                    <a:pt x="7867" y="1657"/>
                  </a:lnTo>
                  <a:lnTo>
                    <a:pt x="7818" y="1487"/>
                  </a:lnTo>
                  <a:lnTo>
                    <a:pt x="7599" y="317"/>
                  </a:lnTo>
                  <a:lnTo>
                    <a:pt x="7599" y="317"/>
                  </a:lnTo>
                  <a:lnTo>
                    <a:pt x="7575" y="196"/>
                  </a:lnTo>
                  <a:lnTo>
                    <a:pt x="7526" y="98"/>
                  </a:lnTo>
                  <a:lnTo>
                    <a:pt x="7477" y="50"/>
                  </a:lnTo>
                  <a:lnTo>
                    <a:pt x="7404" y="1"/>
                  </a:lnTo>
                  <a:lnTo>
                    <a:pt x="7331" y="1"/>
                  </a:lnTo>
                  <a:lnTo>
                    <a:pt x="7234" y="25"/>
                  </a:lnTo>
                  <a:lnTo>
                    <a:pt x="7161" y="74"/>
                  </a:lnTo>
                  <a:lnTo>
                    <a:pt x="7063" y="147"/>
                  </a:lnTo>
                  <a:lnTo>
                    <a:pt x="5432" y="1754"/>
                  </a:lnTo>
                  <a:lnTo>
                    <a:pt x="5432" y="1754"/>
                  </a:lnTo>
                  <a:lnTo>
                    <a:pt x="5358" y="1852"/>
                  </a:lnTo>
                  <a:lnTo>
                    <a:pt x="5285" y="1974"/>
                  </a:lnTo>
                  <a:lnTo>
                    <a:pt x="5212" y="2120"/>
                  </a:lnTo>
                  <a:lnTo>
                    <a:pt x="5164" y="2242"/>
                  </a:lnTo>
                  <a:lnTo>
                    <a:pt x="5139" y="2388"/>
                  </a:lnTo>
                  <a:lnTo>
                    <a:pt x="5115" y="2534"/>
                  </a:lnTo>
                  <a:lnTo>
                    <a:pt x="5115" y="2680"/>
                  </a:lnTo>
                  <a:lnTo>
                    <a:pt x="5115" y="2802"/>
                  </a:lnTo>
                  <a:lnTo>
                    <a:pt x="5334" y="3971"/>
                  </a:lnTo>
                  <a:lnTo>
                    <a:pt x="5334" y="3971"/>
                  </a:lnTo>
                  <a:lnTo>
                    <a:pt x="5383" y="4141"/>
                  </a:lnTo>
                  <a:lnTo>
                    <a:pt x="147" y="9378"/>
                  </a:lnTo>
                  <a:lnTo>
                    <a:pt x="147" y="9378"/>
                  </a:lnTo>
                  <a:lnTo>
                    <a:pt x="73" y="9451"/>
                  </a:lnTo>
                  <a:lnTo>
                    <a:pt x="25" y="9548"/>
                  </a:lnTo>
                  <a:lnTo>
                    <a:pt x="0" y="9645"/>
                  </a:lnTo>
                  <a:lnTo>
                    <a:pt x="0" y="9718"/>
                  </a:lnTo>
                  <a:lnTo>
                    <a:pt x="0" y="9816"/>
                  </a:lnTo>
                  <a:lnTo>
                    <a:pt x="25" y="9913"/>
                  </a:lnTo>
                  <a:lnTo>
                    <a:pt x="73" y="9986"/>
                  </a:lnTo>
                  <a:lnTo>
                    <a:pt x="147" y="10059"/>
                  </a:lnTo>
                  <a:lnTo>
                    <a:pt x="147" y="10059"/>
                  </a:lnTo>
                  <a:lnTo>
                    <a:pt x="220" y="10133"/>
                  </a:lnTo>
                  <a:lnTo>
                    <a:pt x="293" y="10181"/>
                  </a:lnTo>
                  <a:lnTo>
                    <a:pt x="390" y="10206"/>
                  </a:lnTo>
                  <a:lnTo>
                    <a:pt x="488" y="10206"/>
                  </a:lnTo>
                  <a:lnTo>
                    <a:pt x="488" y="10206"/>
                  </a:lnTo>
                  <a:lnTo>
                    <a:pt x="585" y="10206"/>
                  </a:lnTo>
                  <a:lnTo>
                    <a:pt x="658" y="10181"/>
                  </a:lnTo>
                  <a:lnTo>
                    <a:pt x="755" y="10133"/>
                  </a:lnTo>
                  <a:lnTo>
                    <a:pt x="828" y="10059"/>
                  </a:lnTo>
                  <a:lnTo>
                    <a:pt x="6187" y="4726"/>
                  </a:lnTo>
                  <a:lnTo>
                    <a:pt x="7234" y="4896"/>
                  </a:lnTo>
                  <a:lnTo>
                    <a:pt x="7234" y="4896"/>
                  </a:lnTo>
                  <a:lnTo>
                    <a:pt x="7356" y="4921"/>
                  </a:lnTo>
                  <a:lnTo>
                    <a:pt x="7502" y="4921"/>
                  </a:lnTo>
                  <a:lnTo>
                    <a:pt x="7624" y="4896"/>
                  </a:lnTo>
                  <a:lnTo>
                    <a:pt x="7770" y="4848"/>
                  </a:lnTo>
                  <a:lnTo>
                    <a:pt x="7916" y="4799"/>
                  </a:lnTo>
                  <a:lnTo>
                    <a:pt x="8038" y="4750"/>
                  </a:lnTo>
                  <a:lnTo>
                    <a:pt x="8159" y="4677"/>
                  </a:lnTo>
                  <a:lnTo>
                    <a:pt x="8257" y="4580"/>
                  </a:lnTo>
                  <a:lnTo>
                    <a:pt x="9889" y="2948"/>
                  </a:lnTo>
                  <a:lnTo>
                    <a:pt x="9889" y="2948"/>
                  </a:lnTo>
                  <a:lnTo>
                    <a:pt x="9962" y="2875"/>
                  </a:lnTo>
                  <a:lnTo>
                    <a:pt x="10010" y="2777"/>
                  </a:lnTo>
                  <a:lnTo>
                    <a:pt x="10035" y="2704"/>
                  </a:lnTo>
                  <a:lnTo>
                    <a:pt x="10010" y="2607"/>
                  </a:lnTo>
                  <a:lnTo>
                    <a:pt x="9986" y="2558"/>
                  </a:lnTo>
                  <a:lnTo>
                    <a:pt x="9913" y="2485"/>
                  </a:lnTo>
                  <a:lnTo>
                    <a:pt x="9815" y="2436"/>
                  </a:lnTo>
                  <a:lnTo>
                    <a:pt x="9718" y="2412"/>
                  </a:lnTo>
                  <a:lnTo>
                    <a:pt x="9718" y="2412"/>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 name="TextBox 7">
            <a:extLst>
              <a:ext uri="{FF2B5EF4-FFF2-40B4-BE49-F238E27FC236}">
                <a16:creationId xmlns:a16="http://schemas.microsoft.com/office/drawing/2014/main" id="{452456D9-0105-4D89-9C1E-5407E7602F7A}"/>
              </a:ext>
            </a:extLst>
          </p:cNvPr>
          <p:cNvSpPr txBox="1"/>
          <p:nvPr/>
        </p:nvSpPr>
        <p:spPr>
          <a:xfrm>
            <a:off x="8067128" y="6289053"/>
            <a:ext cx="3739391" cy="461665"/>
          </a:xfrm>
          <a:prstGeom prst="rect">
            <a:avLst/>
          </a:prstGeom>
          <a:solidFill>
            <a:srgbClr val="F38B00"/>
          </a:solidFill>
        </p:spPr>
        <p:txBody>
          <a:bodyPr wrap="square" rtlCol="0">
            <a:spAutoFit/>
          </a:bodyPr>
          <a:lstStyle/>
          <a:p>
            <a:r>
              <a:rPr lang="en-IE" sz="2400" dirty="0">
                <a:solidFill>
                  <a:schemeClr val="bg1"/>
                </a:solidFill>
              </a:rPr>
              <a:t>       FUNDING OPPORTUNITY</a:t>
            </a:r>
          </a:p>
        </p:txBody>
      </p:sp>
      <p:grpSp>
        <p:nvGrpSpPr>
          <p:cNvPr id="38" name="Google Shape;617;p39">
            <a:extLst>
              <a:ext uri="{FF2B5EF4-FFF2-40B4-BE49-F238E27FC236}">
                <a16:creationId xmlns:a16="http://schemas.microsoft.com/office/drawing/2014/main" id="{9DE3E3F9-F2F5-4E65-88CC-4A603ED52209}"/>
              </a:ext>
            </a:extLst>
          </p:cNvPr>
          <p:cNvGrpSpPr/>
          <p:nvPr/>
        </p:nvGrpSpPr>
        <p:grpSpPr>
          <a:xfrm>
            <a:off x="4424507" y="5884893"/>
            <a:ext cx="4150374" cy="786286"/>
            <a:chOff x="645650" y="3753750"/>
            <a:chExt cx="4937985" cy="935499"/>
          </a:xfrm>
        </p:grpSpPr>
        <p:sp>
          <p:nvSpPr>
            <p:cNvPr id="39" name="Google Shape;618;p39">
              <a:extLst>
                <a:ext uri="{FF2B5EF4-FFF2-40B4-BE49-F238E27FC236}">
                  <a16:creationId xmlns:a16="http://schemas.microsoft.com/office/drawing/2014/main" id="{B4BFD749-2E60-4683-B8EA-F32E8DD83C71}"/>
                </a:ext>
              </a:extLst>
            </p:cNvPr>
            <p:cNvSpPr/>
            <p:nvPr/>
          </p:nvSpPr>
          <p:spPr>
            <a:xfrm>
              <a:off x="5111135" y="4326349"/>
              <a:ext cx="472500" cy="362900"/>
            </a:xfrm>
            <a:custGeom>
              <a:avLst/>
              <a:gdLst/>
              <a:ahLst/>
              <a:cxnLst/>
              <a:rect l="l" t="t" r="r" b="b"/>
              <a:pathLst>
                <a:path w="18900" h="14516" fill="none" extrusionOk="0">
                  <a:moveTo>
                    <a:pt x="18900" y="7989"/>
                  </a:moveTo>
                  <a:lnTo>
                    <a:pt x="18900" y="7989"/>
                  </a:lnTo>
                  <a:lnTo>
                    <a:pt x="18705" y="8111"/>
                  </a:lnTo>
                  <a:lnTo>
                    <a:pt x="18510" y="8184"/>
                  </a:lnTo>
                  <a:lnTo>
                    <a:pt x="18291" y="8232"/>
                  </a:lnTo>
                  <a:lnTo>
                    <a:pt x="18072" y="8232"/>
                  </a:lnTo>
                  <a:lnTo>
                    <a:pt x="17852" y="8184"/>
                  </a:lnTo>
                  <a:lnTo>
                    <a:pt x="17658" y="8111"/>
                  </a:lnTo>
                  <a:lnTo>
                    <a:pt x="17487" y="8013"/>
                  </a:lnTo>
                  <a:lnTo>
                    <a:pt x="17341" y="7891"/>
                  </a:lnTo>
                  <a:lnTo>
                    <a:pt x="17341" y="7891"/>
                  </a:lnTo>
                  <a:lnTo>
                    <a:pt x="17243" y="7745"/>
                  </a:lnTo>
                  <a:lnTo>
                    <a:pt x="17170" y="7575"/>
                  </a:lnTo>
                  <a:lnTo>
                    <a:pt x="17170" y="7404"/>
                  </a:lnTo>
                  <a:lnTo>
                    <a:pt x="17195" y="7234"/>
                  </a:lnTo>
                  <a:lnTo>
                    <a:pt x="17243" y="7088"/>
                  </a:lnTo>
                  <a:lnTo>
                    <a:pt x="17341" y="6942"/>
                  </a:lnTo>
                  <a:lnTo>
                    <a:pt x="17487" y="6844"/>
                  </a:lnTo>
                  <a:lnTo>
                    <a:pt x="17658" y="6795"/>
                  </a:lnTo>
                  <a:lnTo>
                    <a:pt x="17658" y="6795"/>
                  </a:lnTo>
                  <a:lnTo>
                    <a:pt x="17755" y="6771"/>
                  </a:lnTo>
                  <a:lnTo>
                    <a:pt x="17828" y="6771"/>
                  </a:lnTo>
                  <a:lnTo>
                    <a:pt x="17901" y="6795"/>
                  </a:lnTo>
                  <a:lnTo>
                    <a:pt x="17974" y="6820"/>
                  </a:lnTo>
                  <a:lnTo>
                    <a:pt x="18023" y="6869"/>
                  </a:lnTo>
                  <a:lnTo>
                    <a:pt x="18047" y="6917"/>
                  </a:lnTo>
                  <a:lnTo>
                    <a:pt x="18096" y="7063"/>
                  </a:lnTo>
                  <a:lnTo>
                    <a:pt x="18072" y="7210"/>
                  </a:lnTo>
                  <a:lnTo>
                    <a:pt x="18023" y="7356"/>
                  </a:lnTo>
                  <a:lnTo>
                    <a:pt x="17950" y="7477"/>
                  </a:lnTo>
                  <a:lnTo>
                    <a:pt x="17828" y="7599"/>
                  </a:lnTo>
                  <a:lnTo>
                    <a:pt x="17828" y="7599"/>
                  </a:lnTo>
                  <a:lnTo>
                    <a:pt x="17633" y="7697"/>
                  </a:lnTo>
                  <a:lnTo>
                    <a:pt x="17438" y="7770"/>
                  </a:lnTo>
                  <a:lnTo>
                    <a:pt x="17219" y="7794"/>
                  </a:lnTo>
                  <a:lnTo>
                    <a:pt x="17000" y="7794"/>
                  </a:lnTo>
                  <a:lnTo>
                    <a:pt x="17000" y="7794"/>
                  </a:lnTo>
                  <a:lnTo>
                    <a:pt x="16878" y="7794"/>
                  </a:lnTo>
                  <a:lnTo>
                    <a:pt x="16781" y="7770"/>
                  </a:lnTo>
                  <a:lnTo>
                    <a:pt x="16708" y="7745"/>
                  </a:lnTo>
                  <a:lnTo>
                    <a:pt x="16635" y="7697"/>
                  </a:lnTo>
                  <a:lnTo>
                    <a:pt x="16586" y="7648"/>
                  </a:lnTo>
                  <a:lnTo>
                    <a:pt x="16562" y="7550"/>
                  </a:lnTo>
                  <a:lnTo>
                    <a:pt x="16537" y="7331"/>
                  </a:lnTo>
                  <a:lnTo>
                    <a:pt x="16537" y="7331"/>
                  </a:lnTo>
                  <a:lnTo>
                    <a:pt x="16513" y="7015"/>
                  </a:lnTo>
                  <a:lnTo>
                    <a:pt x="16488" y="6698"/>
                  </a:lnTo>
                  <a:lnTo>
                    <a:pt x="16440" y="6381"/>
                  </a:lnTo>
                  <a:lnTo>
                    <a:pt x="16367" y="6065"/>
                  </a:lnTo>
                  <a:lnTo>
                    <a:pt x="16269" y="5748"/>
                  </a:lnTo>
                  <a:lnTo>
                    <a:pt x="16172" y="5456"/>
                  </a:lnTo>
                  <a:lnTo>
                    <a:pt x="16050" y="5164"/>
                  </a:lnTo>
                  <a:lnTo>
                    <a:pt x="15904" y="4871"/>
                  </a:lnTo>
                  <a:lnTo>
                    <a:pt x="15758" y="4604"/>
                  </a:lnTo>
                  <a:lnTo>
                    <a:pt x="15587" y="4311"/>
                  </a:lnTo>
                  <a:lnTo>
                    <a:pt x="15393" y="4068"/>
                  </a:lnTo>
                  <a:lnTo>
                    <a:pt x="15198" y="3800"/>
                  </a:lnTo>
                  <a:lnTo>
                    <a:pt x="14978" y="3556"/>
                  </a:lnTo>
                  <a:lnTo>
                    <a:pt x="14759" y="3313"/>
                  </a:lnTo>
                  <a:lnTo>
                    <a:pt x="14516" y="3094"/>
                  </a:lnTo>
                  <a:lnTo>
                    <a:pt x="14272" y="2874"/>
                  </a:lnTo>
                  <a:lnTo>
                    <a:pt x="14004" y="2655"/>
                  </a:lnTo>
                  <a:lnTo>
                    <a:pt x="13712" y="2460"/>
                  </a:lnTo>
                  <a:lnTo>
                    <a:pt x="13420" y="2265"/>
                  </a:lnTo>
                  <a:lnTo>
                    <a:pt x="13128" y="2095"/>
                  </a:lnTo>
                  <a:lnTo>
                    <a:pt x="12811" y="1924"/>
                  </a:lnTo>
                  <a:lnTo>
                    <a:pt x="12494" y="1778"/>
                  </a:lnTo>
                  <a:lnTo>
                    <a:pt x="12178" y="1632"/>
                  </a:lnTo>
                  <a:lnTo>
                    <a:pt x="11837" y="1510"/>
                  </a:lnTo>
                  <a:lnTo>
                    <a:pt x="11496" y="1389"/>
                  </a:lnTo>
                  <a:lnTo>
                    <a:pt x="11130" y="1291"/>
                  </a:lnTo>
                  <a:lnTo>
                    <a:pt x="10765" y="1218"/>
                  </a:lnTo>
                  <a:lnTo>
                    <a:pt x="10400" y="1145"/>
                  </a:lnTo>
                  <a:lnTo>
                    <a:pt x="10034" y="1096"/>
                  </a:lnTo>
                  <a:lnTo>
                    <a:pt x="9645" y="1048"/>
                  </a:lnTo>
                  <a:lnTo>
                    <a:pt x="9255" y="1023"/>
                  </a:lnTo>
                  <a:lnTo>
                    <a:pt x="8865" y="1023"/>
                  </a:lnTo>
                  <a:lnTo>
                    <a:pt x="8865" y="1023"/>
                  </a:lnTo>
                  <a:lnTo>
                    <a:pt x="8330" y="1023"/>
                  </a:lnTo>
                  <a:lnTo>
                    <a:pt x="7794" y="1072"/>
                  </a:lnTo>
                  <a:lnTo>
                    <a:pt x="7258" y="1145"/>
                  </a:lnTo>
                  <a:lnTo>
                    <a:pt x="6747" y="1267"/>
                  </a:lnTo>
                  <a:lnTo>
                    <a:pt x="6747" y="1267"/>
                  </a:lnTo>
                  <a:lnTo>
                    <a:pt x="6600" y="1048"/>
                  </a:lnTo>
                  <a:lnTo>
                    <a:pt x="6454" y="877"/>
                  </a:lnTo>
                  <a:lnTo>
                    <a:pt x="6284" y="707"/>
                  </a:lnTo>
                  <a:lnTo>
                    <a:pt x="6138" y="561"/>
                  </a:lnTo>
                  <a:lnTo>
                    <a:pt x="5967" y="439"/>
                  </a:lnTo>
                  <a:lnTo>
                    <a:pt x="5821" y="341"/>
                  </a:lnTo>
                  <a:lnTo>
                    <a:pt x="5504" y="195"/>
                  </a:lnTo>
                  <a:lnTo>
                    <a:pt x="5237" y="98"/>
                  </a:lnTo>
                  <a:lnTo>
                    <a:pt x="5017" y="49"/>
                  </a:lnTo>
                  <a:lnTo>
                    <a:pt x="4822" y="0"/>
                  </a:lnTo>
                  <a:lnTo>
                    <a:pt x="4822" y="0"/>
                  </a:lnTo>
                  <a:lnTo>
                    <a:pt x="4725" y="195"/>
                  </a:lnTo>
                  <a:lnTo>
                    <a:pt x="4628" y="390"/>
                  </a:lnTo>
                  <a:lnTo>
                    <a:pt x="4530" y="682"/>
                  </a:lnTo>
                  <a:lnTo>
                    <a:pt x="4433" y="999"/>
                  </a:lnTo>
                  <a:lnTo>
                    <a:pt x="4384" y="1389"/>
                  </a:lnTo>
                  <a:lnTo>
                    <a:pt x="4360" y="1778"/>
                  </a:lnTo>
                  <a:lnTo>
                    <a:pt x="4360" y="1998"/>
                  </a:lnTo>
                  <a:lnTo>
                    <a:pt x="4408" y="2217"/>
                  </a:lnTo>
                  <a:lnTo>
                    <a:pt x="4408" y="2217"/>
                  </a:lnTo>
                  <a:lnTo>
                    <a:pt x="4067" y="2436"/>
                  </a:lnTo>
                  <a:lnTo>
                    <a:pt x="3678" y="2728"/>
                  </a:lnTo>
                  <a:lnTo>
                    <a:pt x="3264" y="3142"/>
                  </a:lnTo>
                  <a:lnTo>
                    <a:pt x="2825" y="3605"/>
                  </a:lnTo>
                  <a:lnTo>
                    <a:pt x="2411" y="4116"/>
                  </a:lnTo>
                  <a:lnTo>
                    <a:pt x="2022" y="4652"/>
                  </a:lnTo>
                  <a:lnTo>
                    <a:pt x="1851" y="4945"/>
                  </a:lnTo>
                  <a:lnTo>
                    <a:pt x="1705" y="5237"/>
                  </a:lnTo>
                  <a:lnTo>
                    <a:pt x="1559" y="5529"/>
                  </a:lnTo>
                  <a:lnTo>
                    <a:pt x="1461" y="5797"/>
                  </a:lnTo>
                  <a:lnTo>
                    <a:pt x="560" y="5797"/>
                  </a:lnTo>
                  <a:lnTo>
                    <a:pt x="560" y="5797"/>
                  </a:lnTo>
                  <a:lnTo>
                    <a:pt x="463" y="5821"/>
                  </a:lnTo>
                  <a:lnTo>
                    <a:pt x="341" y="5846"/>
                  </a:lnTo>
                  <a:lnTo>
                    <a:pt x="244" y="5894"/>
                  </a:lnTo>
                  <a:lnTo>
                    <a:pt x="171" y="5967"/>
                  </a:lnTo>
                  <a:lnTo>
                    <a:pt x="98" y="6040"/>
                  </a:lnTo>
                  <a:lnTo>
                    <a:pt x="49" y="6138"/>
                  </a:lnTo>
                  <a:lnTo>
                    <a:pt x="25" y="6260"/>
                  </a:lnTo>
                  <a:lnTo>
                    <a:pt x="0" y="6357"/>
                  </a:lnTo>
                  <a:lnTo>
                    <a:pt x="0" y="8598"/>
                  </a:lnTo>
                  <a:lnTo>
                    <a:pt x="0" y="8598"/>
                  </a:lnTo>
                  <a:lnTo>
                    <a:pt x="25" y="8720"/>
                  </a:lnTo>
                  <a:lnTo>
                    <a:pt x="49" y="8817"/>
                  </a:lnTo>
                  <a:lnTo>
                    <a:pt x="98" y="8914"/>
                  </a:lnTo>
                  <a:lnTo>
                    <a:pt x="171" y="8987"/>
                  </a:lnTo>
                  <a:lnTo>
                    <a:pt x="244" y="9060"/>
                  </a:lnTo>
                  <a:lnTo>
                    <a:pt x="341" y="9109"/>
                  </a:lnTo>
                  <a:lnTo>
                    <a:pt x="463" y="9158"/>
                  </a:lnTo>
                  <a:lnTo>
                    <a:pt x="560" y="9158"/>
                  </a:lnTo>
                  <a:lnTo>
                    <a:pt x="1510" y="9158"/>
                  </a:lnTo>
                  <a:lnTo>
                    <a:pt x="1510" y="9158"/>
                  </a:lnTo>
                  <a:lnTo>
                    <a:pt x="1583" y="9353"/>
                  </a:lnTo>
                  <a:lnTo>
                    <a:pt x="1681" y="9572"/>
                  </a:lnTo>
                  <a:lnTo>
                    <a:pt x="1924" y="9986"/>
                  </a:lnTo>
                  <a:lnTo>
                    <a:pt x="2216" y="10376"/>
                  </a:lnTo>
                  <a:lnTo>
                    <a:pt x="2582" y="10765"/>
                  </a:lnTo>
                  <a:lnTo>
                    <a:pt x="2972" y="11131"/>
                  </a:lnTo>
                  <a:lnTo>
                    <a:pt x="3410" y="11472"/>
                  </a:lnTo>
                  <a:lnTo>
                    <a:pt x="3897" y="11788"/>
                  </a:lnTo>
                  <a:lnTo>
                    <a:pt x="4408" y="12032"/>
                  </a:lnTo>
                  <a:lnTo>
                    <a:pt x="4408" y="14516"/>
                  </a:lnTo>
                  <a:lnTo>
                    <a:pt x="5090" y="14516"/>
                  </a:lnTo>
                  <a:lnTo>
                    <a:pt x="6308" y="12860"/>
                  </a:lnTo>
                  <a:lnTo>
                    <a:pt x="6308" y="12860"/>
                  </a:lnTo>
                  <a:lnTo>
                    <a:pt x="6917" y="13030"/>
                  </a:lnTo>
                  <a:lnTo>
                    <a:pt x="7550" y="13128"/>
                  </a:lnTo>
                  <a:lnTo>
                    <a:pt x="8208" y="13201"/>
                  </a:lnTo>
                  <a:lnTo>
                    <a:pt x="8865" y="13225"/>
                  </a:lnTo>
                  <a:lnTo>
                    <a:pt x="8865" y="13225"/>
                  </a:lnTo>
                  <a:lnTo>
                    <a:pt x="9523" y="13201"/>
                  </a:lnTo>
                  <a:lnTo>
                    <a:pt x="10181" y="13128"/>
                  </a:lnTo>
                  <a:lnTo>
                    <a:pt x="10814" y="13030"/>
                  </a:lnTo>
                  <a:lnTo>
                    <a:pt x="11423" y="12860"/>
                  </a:lnTo>
                  <a:lnTo>
                    <a:pt x="12592" y="14516"/>
                  </a:lnTo>
                  <a:lnTo>
                    <a:pt x="13347" y="14516"/>
                  </a:lnTo>
                  <a:lnTo>
                    <a:pt x="13347" y="12032"/>
                  </a:lnTo>
                  <a:lnTo>
                    <a:pt x="13347" y="12032"/>
                  </a:lnTo>
                  <a:lnTo>
                    <a:pt x="13688" y="11886"/>
                  </a:lnTo>
                  <a:lnTo>
                    <a:pt x="14004" y="11715"/>
                  </a:lnTo>
                  <a:lnTo>
                    <a:pt x="14297" y="11545"/>
                  </a:lnTo>
                  <a:lnTo>
                    <a:pt x="14589" y="11350"/>
                  </a:lnTo>
                  <a:lnTo>
                    <a:pt x="14857" y="11131"/>
                  </a:lnTo>
                  <a:lnTo>
                    <a:pt x="15100" y="10911"/>
                  </a:lnTo>
                  <a:lnTo>
                    <a:pt x="15344" y="10668"/>
                  </a:lnTo>
                  <a:lnTo>
                    <a:pt x="15563" y="10400"/>
                  </a:lnTo>
                  <a:lnTo>
                    <a:pt x="15733" y="10132"/>
                  </a:lnTo>
                  <a:lnTo>
                    <a:pt x="15904" y="9864"/>
                  </a:lnTo>
                  <a:lnTo>
                    <a:pt x="16074" y="9572"/>
                  </a:lnTo>
                  <a:lnTo>
                    <a:pt x="16196" y="9255"/>
                  </a:lnTo>
                  <a:lnTo>
                    <a:pt x="16318" y="8939"/>
                  </a:lnTo>
                  <a:lnTo>
                    <a:pt x="16391" y="8598"/>
                  </a:lnTo>
                  <a:lnTo>
                    <a:pt x="16464" y="8257"/>
                  </a:lnTo>
                  <a:lnTo>
                    <a:pt x="16513" y="7916"/>
                  </a:lnTo>
                  <a:lnTo>
                    <a:pt x="16513" y="7916"/>
                  </a:lnTo>
                  <a:lnTo>
                    <a:pt x="16513" y="7599"/>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 name="Google Shape;619;p39">
              <a:extLst>
                <a:ext uri="{FF2B5EF4-FFF2-40B4-BE49-F238E27FC236}">
                  <a16:creationId xmlns:a16="http://schemas.microsoft.com/office/drawing/2014/main" id="{BFAC2646-8F9A-47F0-A3FA-F5FD6D6FE876}"/>
                </a:ext>
              </a:extLst>
            </p:cNvPr>
            <p:cNvSpPr/>
            <p:nvPr/>
          </p:nvSpPr>
          <p:spPr>
            <a:xfrm>
              <a:off x="645650" y="3820725"/>
              <a:ext cx="34125" cy="34125"/>
            </a:xfrm>
            <a:custGeom>
              <a:avLst/>
              <a:gdLst/>
              <a:ahLst/>
              <a:cxnLst/>
              <a:rect l="l" t="t" r="r" b="b"/>
              <a:pathLst>
                <a:path w="1365" h="1365" fill="none" extrusionOk="0">
                  <a:moveTo>
                    <a:pt x="683" y="1364"/>
                  </a:moveTo>
                  <a:lnTo>
                    <a:pt x="683" y="1364"/>
                  </a:lnTo>
                  <a:lnTo>
                    <a:pt x="537" y="1340"/>
                  </a:lnTo>
                  <a:lnTo>
                    <a:pt x="415" y="1316"/>
                  </a:lnTo>
                  <a:lnTo>
                    <a:pt x="293" y="1243"/>
                  </a:lnTo>
                  <a:lnTo>
                    <a:pt x="196" y="1170"/>
                  </a:lnTo>
                  <a:lnTo>
                    <a:pt x="123" y="1072"/>
                  </a:lnTo>
                  <a:lnTo>
                    <a:pt x="50" y="950"/>
                  </a:lnTo>
                  <a:lnTo>
                    <a:pt x="25" y="829"/>
                  </a:lnTo>
                  <a:lnTo>
                    <a:pt x="1" y="682"/>
                  </a:lnTo>
                  <a:lnTo>
                    <a:pt x="1" y="682"/>
                  </a:lnTo>
                  <a:lnTo>
                    <a:pt x="25" y="536"/>
                  </a:lnTo>
                  <a:lnTo>
                    <a:pt x="50" y="415"/>
                  </a:lnTo>
                  <a:lnTo>
                    <a:pt x="123" y="317"/>
                  </a:lnTo>
                  <a:lnTo>
                    <a:pt x="196" y="195"/>
                  </a:lnTo>
                  <a:lnTo>
                    <a:pt x="293" y="122"/>
                  </a:lnTo>
                  <a:lnTo>
                    <a:pt x="415" y="74"/>
                  </a:lnTo>
                  <a:lnTo>
                    <a:pt x="537" y="25"/>
                  </a:lnTo>
                  <a:lnTo>
                    <a:pt x="683" y="1"/>
                  </a:lnTo>
                  <a:lnTo>
                    <a:pt x="683" y="1"/>
                  </a:lnTo>
                  <a:lnTo>
                    <a:pt x="805" y="25"/>
                  </a:lnTo>
                  <a:lnTo>
                    <a:pt x="951" y="74"/>
                  </a:lnTo>
                  <a:lnTo>
                    <a:pt x="1048" y="122"/>
                  </a:lnTo>
                  <a:lnTo>
                    <a:pt x="1170" y="195"/>
                  </a:lnTo>
                  <a:lnTo>
                    <a:pt x="1243" y="317"/>
                  </a:lnTo>
                  <a:lnTo>
                    <a:pt x="1292" y="415"/>
                  </a:lnTo>
                  <a:lnTo>
                    <a:pt x="1340" y="536"/>
                  </a:lnTo>
                  <a:lnTo>
                    <a:pt x="1365" y="682"/>
                  </a:lnTo>
                  <a:lnTo>
                    <a:pt x="1365" y="682"/>
                  </a:lnTo>
                  <a:lnTo>
                    <a:pt x="1340" y="829"/>
                  </a:lnTo>
                  <a:lnTo>
                    <a:pt x="1292" y="950"/>
                  </a:lnTo>
                  <a:lnTo>
                    <a:pt x="1243" y="1072"/>
                  </a:lnTo>
                  <a:lnTo>
                    <a:pt x="1170" y="1170"/>
                  </a:lnTo>
                  <a:lnTo>
                    <a:pt x="1048" y="1243"/>
                  </a:lnTo>
                  <a:lnTo>
                    <a:pt x="951" y="1316"/>
                  </a:lnTo>
                  <a:lnTo>
                    <a:pt x="805" y="1340"/>
                  </a:lnTo>
                  <a:lnTo>
                    <a:pt x="683" y="1364"/>
                  </a:lnTo>
                  <a:lnTo>
                    <a:pt x="683" y="136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620;p39">
              <a:extLst>
                <a:ext uri="{FF2B5EF4-FFF2-40B4-BE49-F238E27FC236}">
                  <a16:creationId xmlns:a16="http://schemas.microsoft.com/office/drawing/2014/main" id="{FDAACDAE-0DDA-46A9-9258-036FE1E6559F}"/>
                </a:ext>
              </a:extLst>
            </p:cNvPr>
            <p:cNvSpPr/>
            <p:nvPr/>
          </p:nvSpPr>
          <p:spPr>
            <a:xfrm>
              <a:off x="747950" y="3753750"/>
              <a:ext cx="85275" cy="12200"/>
            </a:xfrm>
            <a:custGeom>
              <a:avLst/>
              <a:gdLst/>
              <a:ahLst/>
              <a:cxnLst/>
              <a:rect l="l" t="t" r="r" b="b"/>
              <a:pathLst>
                <a:path w="3411" h="488" fill="none" extrusionOk="0">
                  <a:moveTo>
                    <a:pt x="3410" y="488"/>
                  </a:moveTo>
                  <a:lnTo>
                    <a:pt x="3410" y="488"/>
                  </a:lnTo>
                  <a:lnTo>
                    <a:pt x="3215" y="366"/>
                  </a:lnTo>
                  <a:lnTo>
                    <a:pt x="3021" y="268"/>
                  </a:lnTo>
                  <a:lnTo>
                    <a:pt x="2826" y="195"/>
                  </a:lnTo>
                  <a:lnTo>
                    <a:pt x="2607" y="122"/>
                  </a:lnTo>
                  <a:lnTo>
                    <a:pt x="2387" y="74"/>
                  </a:lnTo>
                  <a:lnTo>
                    <a:pt x="2168" y="25"/>
                  </a:lnTo>
                  <a:lnTo>
                    <a:pt x="1925" y="0"/>
                  </a:lnTo>
                  <a:lnTo>
                    <a:pt x="1705" y="0"/>
                  </a:lnTo>
                  <a:lnTo>
                    <a:pt x="1462" y="0"/>
                  </a:lnTo>
                  <a:lnTo>
                    <a:pt x="1243" y="25"/>
                  </a:lnTo>
                  <a:lnTo>
                    <a:pt x="1023" y="74"/>
                  </a:lnTo>
                  <a:lnTo>
                    <a:pt x="804" y="122"/>
                  </a:lnTo>
                  <a:lnTo>
                    <a:pt x="585" y="195"/>
                  </a:lnTo>
                  <a:lnTo>
                    <a:pt x="366" y="268"/>
                  </a:lnTo>
                  <a:lnTo>
                    <a:pt x="171" y="366"/>
                  </a:lnTo>
                  <a:lnTo>
                    <a:pt x="1" y="488"/>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 name="Rectangle 9">
            <a:extLst>
              <a:ext uri="{FF2B5EF4-FFF2-40B4-BE49-F238E27FC236}">
                <a16:creationId xmlns:a16="http://schemas.microsoft.com/office/drawing/2014/main" id="{B3E07C79-FBED-4F38-B153-2CAEF933C408}"/>
              </a:ext>
            </a:extLst>
          </p:cNvPr>
          <p:cNvSpPr/>
          <p:nvPr/>
        </p:nvSpPr>
        <p:spPr>
          <a:xfrm>
            <a:off x="-10690" y="1778377"/>
            <a:ext cx="2171068" cy="1569660"/>
          </a:xfrm>
          <a:prstGeom prst="rect">
            <a:avLst/>
          </a:prstGeom>
        </p:spPr>
        <p:txBody>
          <a:bodyPr wrap="square">
            <a:spAutoFit/>
          </a:bodyPr>
          <a:lstStyle/>
          <a:p>
            <a:pPr lvl="0" algn="ctr">
              <a:spcBef>
                <a:spcPts val="1000"/>
              </a:spcBef>
              <a:buClr>
                <a:srgbClr val="F38B00"/>
              </a:buClr>
            </a:pPr>
            <a:r>
              <a:rPr lang="en-US" sz="2400" dirty="0">
                <a:solidFill>
                  <a:srgbClr val="16A8D3"/>
                </a:solidFill>
              </a:rPr>
              <a:t>EDUCATION OF ADULT REFUGEES AND MIGRANTS</a:t>
            </a:r>
          </a:p>
        </p:txBody>
      </p:sp>
      <p:sp>
        <p:nvSpPr>
          <p:cNvPr id="12" name="Rectangle 11">
            <a:extLst>
              <a:ext uri="{FF2B5EF4-FFF2-40B4-BE49-F238E27FC236}">
                <a16:creationId xmlns:a16="http://schemas.microsoft.com/office/drawing/2014/main" id="{F875D7A3-DD8D-4609-883E-BD623862FD86}"/>
              </a:ext>
            </a:extLst>
          </p:cNvPr>
          <p:cNvSpPr/>
          <p:nvPr/>
        </p:nvSpPr>
        <p:spPr>
          <a:xfrm>
            <a:off x="76143" y="4296317"/>
            <a:ext cx="2064793" cy="1089529"/>
          </a:xfrm>
          <a:prstGeom prst="rect">
            <a:avLst/>
          </a:prstGeom>
        </p:spPr>
        <p:txBody>
          <a:bodyPr wrap="square">
            <a:spAutoFit/>
          </a:bodyPr>
          <a:lstStyle/>
          <a:p>
            <a:pPr lvl="0" algn="ctr">
              <a:lnSpc>
                <a:spcPct val="90000"/>
              </a:lnSpc>
              <a:spcBef>
                <a:spcPts val="1000"/>
              </a:spcBef>
              <a:buClr>
                <a:srgbClr val="F38B00"/>
              </a:buClr>
            </a:pPr>
            <a:r>
              <a:rPr lang="en-US" sz="2400" dirty="0">
                <a:solidFill>
                  <a:srgbClr val="B6BD00"/>
                </a:solidFill>
              </a:rPr>
              <a:t>ENTERPRISE AND EMPLOYMENT</a:t>
            </a:r>
          </a:p>
        </p:txBody>
      </p:sp>
      <p:sp>
        <p:nvSpPr>
          <p:cNvPr id="42" name="Text Box 4">
            <a:extLst>
              <a:ext uri="{FF2B5EF4-FFF2-40B4-BE49-F238E27FC236}">
                <a16:creationId xmlns:a16="http://schemas.microsoft.com/office/drawing/2014/main" id="{82F8BD7F-C42F-4969-996A-1754C43E10BF}"/>
              </a:ext>
            </a:extLst>
          </p:cNvPr>
          <p:cNvSpPr txBox="1"/>
          <p:nvPr/>
        </p:nvSpPr>
        <p:spPr>
          <a:xfrm>
            <a:off x="8014211" y="5799107"/>
            <a:ext cx="3846034" cy="567055"/>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en-US" sz="800" dirty="0">
                <a:solidFill>
                  <a:schemeClr val="tx1"/>
                </a:solidFill>
                <a:effectLst/>
                <a:ea typeface="Times New Roman" panose="02020603050405020304" pitchFamily="18" charset="0"/>
                <a:cs typeface="Times New Roman" panose="02020603050405020304" pitchFamily="18" charset="0"/>
              </a:rPr>
              <a:t>This project has been funded with support from the European Commission. This publication reflects the views only of the author, and the Commission cannot be held responsible for any use, which may be made of the information contained therein. </a:t>
            </a:r>
            <a:endParaRPr lang="en-IE" sz="1200" dirty="0">
              <a:solidFill>
                <a:schemeClr val="tx1"/>
              </a:solidFill>
              <a:effectLst/>
              <a:ea typeface="Calibri" panose="020F0502020204030204" pitchFamily="34" charset="0"/>
              <a:cs typeface="Times New Roman" panose="02020603050405020304" pitchFamily="18" charset="0"/>
            </a:endParaRPr>
          </a:p>
          <a:p>
            <a:pPr>
              <a:spcAft>
                <a:spcPts val="0"/>
              </a:spcAft>
            </a:pPr>
            <a:r>
              <a:rPr lang="en-US" sz="800" dirty="0">
                <a:solidFill>
                  <a:schemeClr val="tx1"/>
                </a:solidFill>
                <a:effectLst/>
                <a:ea typeface="Calibri" panose="020F0502020204030204" pitchFamily="34" charset="0"/>
                <a:cs typeface="Times New Roman" panose="02020603050405020304" pitchFamily="18" charset="0"/>
              </a:rPr>
              <a:t> </a:t>
            </a:r>
            <a:endParaRPr lang="en-IE" sz="1200" dirty="0">
              <a:solidFill>
                <a:schemeClr val="tx1"/>
              </a:solidFill>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029787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B6A34CE-99D1-4AD4-909A-32D594B9C6B7}"/>
              </a:ext>
            </a:extLst>
          </p:cNvPr>
          <p:cNvSpPr>
            <a:spLocks noGrp="1"/>
          </p:cNvSpPr>
          <p:nvPr>
            <p:ph type="body" sz="quarter" idx="16"/>
          </p:nvPr>
        </p:nvSpPr>
        <p:spPr/>
        <p:txBody>
          <a:bodyPr/>
          <a:lstStyle/>
          <a:p>
            <a:r>
              <a:rPr lang="en-IE" dirty="0"/>
              <a:t>In this section:</a:t>
            </a:r>
          </a:p>
        </p:txBody>
      </p:sp>
      <p:sp>
        <p:nvSpPr>
          <p:cNvPr id="3" name="Text Placeholder 2">
            <a:extLst>
              <a:ext uri="{FF2B5EF4-FFF2-40B4-BE49-F238E27FC236}">
                <a16:creationId xmlns:a16="http://schemas.microsoft.com/office/drawing/2014/main" id="{81628DDF-BC0C-41B4-9668-F0CEB2F597D6}"/>
              </a:ext>
            </a:extLst>
          </p:cNvPr>
          <p:cNvSpPr>
            <a:spLocks noGrp="1"/>
          </p:cNvSpPr>
          <p:nvPr>
            <p:ph type="body" sz="quarter" idx="17"/>
          </p:nvPr>
        </p:nvSpPr>
        <p:spPr>
          <a:xfrm>
            <a:off x="6096000" y="1805933"/>
            <a:ext cx="5501648" cy="3947440"/>
          </a:xfrm>
        </p:spPr>
        <p:txBody>
          <a:bodyPr/>
          <a:lstStyle/>
          <a:p>
            <a:pPr algn="just"/>
            <a:r>
              <a:rPr lang="en-IE" dirty="0">
                <a:solidFill>
                  <a:srgbClr val="615F5D"/>
                </a:solidFill>
              </a:rPr>
              <a:t>Education is a fundamental human right and essential for the exercise of all other human rights. It plays an important role in promoting social cohesion, and an appreciation of diversity as a value. </a:t>
            </a:r>
          </a:p>
          <a:p>
            <a:pPr algn="just"/>
            <a:endParaRPr lang="en-IE" dirty="0">
              <a:solidFill>
                <a:srgbClr val="615F5D"/>
              </a:solidFill>
            </a:endParaRPr>
          </a:p>
          <a:p>
            <a:pPr algn="just"/>
            <a:r>
              <a:rPr lang="en-IE" dirty="0">
                <a:solidFill>
                  <a:srgbClr val="615F5D"/>
                </a:solidFill>
              </a:rPr>
              <a:t>In this section, we look at how education can promote refugee and migrant individual freedom and empowerment and yield important development benefits which contribute to the development of people and society. </a:t>
            </a:r>
          </a:p>
          <a:p>
            <a:pPr algn="just"/>
            <a:endParaRPr lang="en-IE" dirty="0">
              <a:solidFill>
                <a:srgbClr val="615F5D"/>
              </a:solidFill>
            </a:endParaRPr>
          </a:p>
          <a:p>
            <a:pPr algn="just"/>
            <a:endParaRPr lang="en-IE" dirty="0">
              <a:solidFill>
                <a:srgbClr val="615F5D"/>
              </a:solidFill>
            </a:endParaRPr>
          </a:p>
          <a:p>
            <a:pPr algn="just"/>
            <a:endParaRPr lang="en-IE" dirty="0"/>
          </a:p>
        </p:txBody>
      </p:sp>
      <p:sp>
        <p:nvSpPr>
          <p:cNvPr id="7" name="TextBox 6">
            <a:extLst>
              <a:ext uri="{FF2B5EF4-FFF2-40B4-BE49-F238E27FC236}">
                <a16:creationId xmlns:a16="http://schemas.microsoft.com/office/drawing/2014/main" id="{1F11DEB3-CDA9-46A5-900D-9F8CA9E21FFE}"/>
              </a:ext>
            </a:extLst>
          </p:cNvPr>
          <p:cNvSpPr txBox="1"/>
          <p:nvPr/>
        </p:nvSpPr>
        <p:spPr>
          <a:xfrm>
            <a:off x="0" y="237506"/>
            <a:ext cx="4215740" cy="584775"/>
          </a:xfrm>
          <a:prstGeom prst="rect">
            <a:avLst/>
          </a:prstGeom>
          <a:solidFill>
            <a:srgbClr val="16A8D3"/>
          </a:solidFill>
        </p:spPr>
        <p:txBody>
          <a:bodyPr wrap="square" rtlCol="0">
            <a:spAutoFit/>
          </a:bodyPr>
          <a:lstStyle/>
          <a:p>
            <a:r>
              <a:rPr lang="en-IE" sz="3200" dirty="0">
                <a:solidFill>
                  <a:schemeClr val="bg1"/>
                </a:solidFill>
              </a:rPr>
              <a:t>EDUCATION</a:t>
            </a:r>
          </a:p>
        </p:txBody>
      </p:sp>
      <p:sp>
        <p:nvSpPr>
          <p:cNvPr id="8" name="Text Placeholder 5">
            <a:extLst>
              <a:ext uri="{FF2B5EF4-FFF2-40B4-BE49-F238E27FC236}">
                <a16:creationId xmlns:a16="http://schemas.microsoft.com/office/drawing/2014/main" id="{79A1321B-66C0-4D29-8DDB-406ABA02A929}"/>
              </a:ext>
            </a:extLst>
          </p:cNvPr>
          <p:cNvSpPr txBox="1">
            <a:spLocks/>
          </p:cNvSpPr>
          <p:nvPr/>
        </p:nvSpPr>
        <p:spPr>
          <a:xfrm>
            <a:off x="480042" y="1536159"/>
            <a:ext cx="4364894" cy="2497338"/>
          </a:xfrm>
          <a:prstGeom prst="rect">
            <a:avLst/>
          </a:prstGeom>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a:buNone/>
              <a:defRPr sz="3000" i="1" kern="1200" baseline="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3600" i="0" dirty="0"/>
              <a:t>1.1 </a:t>
            </a:r>
            <a:r>
              <a:rPr lang="en-IE" sz="3600" i="0" dirty="0"/>
              <a:t>Role of Adult Education in promoting Diversity and Inclusion</a:t>
            </a:r>
          </a:p>
          <a:p>
            <a:endParaRPr lang="en-IE" dirty="0"/>
          </a:p>
        </p:txBody>
      </p:sp>
    </p:spTree>
    <p:extLst>
      <p:ext uri="{BB962C8B-B14F-4D97-AF65-F5344CB8AC3E}">
        <p14:creationId xmlns:p14="http://schemas.microsoft.com/office/powerpoint/2010/main" val="1732968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C50AEF7-FFC4-4E0B-8DF8-37EAFC9D0531}"/>
              </a:ext>
            </a:extLst>
          </p:cNvPr>
          <p:cNvSpPr>
            <a:spLocks noGrp="1"/>
          </p:cNvSpPr>
          <p:nvPr>
            <p:ph type="body" sz="quarter" idx="14"/>
          </p:nvPr>
        </p:nvSpPr>
        <p:spPr/>
        <p:txBody>
          <a:bodyPr>
            <a:normAutofit fontScale="77500" lnSpcReduction="20000"/>
          </a:bodyPr>
          <a:lstStyle/>
          <a:p>
            <a:endParaRPr lang="en-IE"/>
          </a:p>
        </p:txBody>
      </p:sp>
      <p:sp>
        <p:nvSpPr>
          <p:cNvPr id="3" name="Text Placeholder 2">
            <a:extLst>
              <a:ext uri="{FF2B5EF4-FFF2-40B4-BE49-F238E27FC236}">
                <a16:creationId xmlns:a16="http://schemas.microsoft.com/office/drawing/2014/main" id="{4F7941D7-478C-4092-BCE8-352603486954}"/>
              </a:ext>
            </a:extLst>
          </p:cNvPr>
          <p:cNvSpPr>
            <a:spLocks noGrp="1"/>
          </p:cNvSpPr>
          <p:nvPr>
            <p:ph type="body" sz="quarter" idx="22"/>
          </p:nvPr>
        </p:nvSpPr>
        <p:spPr/>
        <p:txBody>
          <a:bodyPr/>
          <a:lstStyle/>
          <a:p>
            <a:r>
              <a:rPr lang="en-IE" i="0" dirty="0"/>
              <a:t>Adult education provides an opportunity to promote the values of tolerance and solidarity. It is about bringing people together from different cultures, so they meet, interact, share opinions, and discuss their differences, and thus they can realise they have the same objectives, and they often tackle similar challenges.</a:t>
            </a:r>
            <a:endParaRPr lang="en-IE" dirty="0"/>
          </a:p>
        </p:txBody>
      </p:sp>
      <p:sp>
        <p:nvSpPr>
          <p:cNvPr id="4" name="Text Placeholder 2">
            <a:extLst>
              <a:ext uri="{FF2B5EF4-FFF2-40B4-BE49-F238E27FC236}">
                <a16:creationId xmlns:a16="http://schemas.microsoft.com/office/drawing/2014/main" id="{91C22385-E955-42F5-8096-18F0A9DC634D}"/>
              </a:ext>
            </a:extLst>
          </p:cNvPr>
          <p:cNvSpPr txBox="1">
            <a:spLocks/>
          </p:cNvSpPr>
          <p:nvPr/>
        </p:nvSpPr>
        <p:spPr>
          <a:xfrm>
            <a:off x="672662" y="5750757"/>
            <a:ext cx="11330152" cy="889000"/>
          </a:xfrm>
          <a:prstGeom prst="rect">
            <a:avLst/>
          </a:prstGeom>
        </p:spPr>
        <p:txBody>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lnSpc>
                <a:spcPts val="1800"/>
              </a:lnSpc>
              <a:buNone/>
            </a:pPr>
            <a:r>
              <a:rPr lang="en-IE" sz="2000" dirty="0">
                <a:solidFill>
                  <a:srgbClr val="6D6E6C"/>
                </a:solidFill>
              </a:rPr>
              <a:t>Tania Berman, European Association for the Education of Adults</a:t>
            </a:r>
          </a:p>
        </p:txBody>
      </p:sp>
      <p:sp>
        <p:nvSpPr>
          <p:cNvPr id="5" name="TextBox 4">
            <a:extLst>
              <a:ext uri="{FF2B5EF4-FFF2-40B4-BE49-F238E27FC236}">
                <a16:creationId xmlns:a16="http://schemas.microsoft.com/office/drawing/2014/main" id="{4AE6951D-7522-4619-93DA-E9FFCB4E2875}"/>
              </a:ext>
            </a:extLst>
          </p:cNvPr>
          <p:cNvSpPr txBox="1"/>
          <p:nvPr/>
        </p:nvSpPr>
        <p:spPr>
          <a:xfrm>
            <a:off x="0" y="420414"/>
            <a:ext cx="4256690" cy="830997"/>
          </a:xfrm>
          <a:prstGeom prst="rect">
            <a:avLst/>
          </a:prstGeom>
          <a:solidFill>
            <a:srgbClr val="B6BD00"/>
          </a:solidFill>
        </p:spPr>
        <p:txBody>
          <a:bodyPr wrap="square" rtlCol="0">
            <a:spAutoFit/>
          </a:bodyPr>
          <a:lstStyle/>
          <a:p>
            <a:r>
              <a:rPr lang="en-IE" sz="2400" dirty="0">
                <a:solidFill>
                  <a:schemeClr val="bg1"/>
                </a:solidFill>
              </a:rPr>
              <a:t>What Role does Adult Education play in Inclusion?</a:t>
            </a:r>
          </a:p>
        </p:txBody>
      </p:sp>
      <p:sp>
        <p:nvSpPr>
          <p:cNvPr id="6" name="Rectangle 5">
            <a:extLst>
              <a:ext uri="{FF2B5EF4-FFF2-40B4-BE49-F238E27FC236}">
                <a16:creationId xmlns:a16="http://schemas.microsoft.com/office/drawing/2014/main" id="{3786928E-AC78-4D28-A6E4-E35065E8A993}"/>
              </a:ext>
            </a:extLst>
          </p:cNvPr>
          <p:cNvSpPr/>
          <p:nvPr/>
        </p:nvSpPr>
        <p:spPr>
          <a:xfrm>
            <a:off x="6705600" y="6516646"/>
            <a:ext cx="6096000" cy="246221"/>
          </a:xfrm>
          <a:prstGeom prst="rect">
            <a:avLst/>
          </a:prstGeom>
        </p:spPr>
        <p:txBody>
          <a:bodyPr>
            <a:spAutoFit/>
          </a:bodyPr>
          <a:lstStyle/>
          <a:p>
            <a:r>
              <a:rPr lang="en-IE" sz="1000" dirty="0"/>
              <a:t>Source: </a:t>
            </a:r>
            <a:r>
              <a:rPr lang="en-IE" sz="1000" dirty="0">
                <a:hlinkClick r:id="rId2"/>
              </a:rPr>
              <a:t>https://epale.ec.europa.eu/en/blog/what-role-does-adult-education-play-refugee-crisis</a:t>
            </a:r>
            <a:endParaRPr lang="en-IE" sz="1000" dirty="0"/>
          </a:p>
        </p:txBody>
      </p:sp>
    </p:spTree>
    <p:extLst>
      <p:ext uri="{BB962C8B-B14F-4D97-AF65-F5344CB8AC3E}">
        <p14:creationId xmlns:p14="http://schemas.microsoft.com/office/powerpoint/2010/main" val="38724832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C50AEF7-FFC4-4E0B-8DF8-37EAFC9D0531}"/>
              </a:ext>
            </a:extLst>
          </p:cNvPr>
          <p:cNvSpPr>
            <a:spLocks noGrp="1"/>
          </p:cNvSpPr>
          <p:nvPr>
            <p:ph type="body" sz="quarter" idx="14"/>
          </p:nvPr>
        </p:nvSpPr>
        <p:spPr/>
        <p:txBody>
          <a:bodyPr>
            <a:normAutofit fontScale="77500" lnSpcReduction="20000"/>
          </a:bodyPr>
          <a:lstStyle/>
          <a:p>
            <a:endParaRPr lang="en-IE"/>
          </a:p>
        </p:txBody>
      </p:sp>
      <p:sp>
        <p:nvSpPr>
          <p:cNvPr id="3" name="Text Placeholder 2">
            <a:extLst>
              <a:ext uri="{FF2B5EF4-FFF2-40B4-BE49-F238E27FC236}">
                <a16:creationId xmlns:a16="http://schemas.microsoft.com/office/drawing/2014/main" id="{4F7941D7-478C-4092-BCE8-352603486954}"/>
              </a:ext>
            </a:extLst>
          </p:cNvPr>
          <p:cNvSpPr>
            <a:spLocks noGrp="1"/>
          </p:cNvSpPr>
          <p:nvPr>
            <p:ph type="body" sz="quarter" idx="22"/>
          </p:nvPr>
        </p:nvSpPr>
        <p:spPr/>
        <p:txBody>
          <a:bodyPr/>
          <a:lstStyle/>
          <a:p>
            <a:r>
              <a:rPr lang="en-IE" i="0" dirty="0"/>
              <a:t>Adult education can introduce the migrant/refugee community to the host population. Courses and informal educational activities that deal with the move towards a more diverse society can reduce tensions between communities, and also eliminate inefficiencies in the labour market</a:t>
            </a:r>
            <a:endParaRPr lang="en-IE" dirty="0"/>
          </a:p>
        </p:txBody>
      </p:sp>
      <p:sp>
        <p:nvSpPr>
          <p:cNvPr id="4" name="Text Placeholder 2">
            <a:extLst>
              <a:ext uri="{FF2B5EF4-FFF2-40B4-BE49-F238E27FC236}">
                <a16:creationId xmlns:a16="http://schemas.microsoft.com/office/drawing/2014/main" id="{91C22385-E955-42F5-8096-18F0A9DC634D}"/>
              </a:ext>
            </a:extLst>
          </p:cNvPr>
          <p:cNvSpPr txBox="1">
            <a:spLocks/>
          </p:cNvSpPr>
          <p:nvPr/>
        </p:nvSpPr>
        <p:spPr>
          <a:xfrm>
            <a:off x="672662" y="5750757"/>
            <a:ext cx="11330152" cy="889000"/>
          </a:xfrm>
          <a:prstGeom prst="rect">
            <a:avLst/>
          </a:prstGeom>
        </p:spPr>
        <p:txBody>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lnSpc>
                <a:spcPts val="1800"/>
              </a:lnSpc>
              <a:buNone/>
            </a:pPr>
            <a:r>
              <a:rPr lang="en-IE" sz="2000" dirty="0">
                <a:solidFill>
                  <a:srgbClr val="6D6E6C"/>
                </a:solidFill>
              </a:rPr>
              <a:t>John Field, a professor of Lifelong Learning at the University of Stirling</a:t>
            </a:r>
          </a:p>
        </p:txBody>
      </p:sp>
      <p:sp>
        <p:nvSpPr>
          <p:cNvPr id="5" name="TextBox 4">
            <a:extLst>
              <a:ext uri="{FF2B5EF4-FFF2-40B4-BE49-F238E27FC236}">
                <a16:creationId xmlns:a16="http://schemas.microsoft.com/office/drawing/2014/main" id="{4AE6951D-7522-4619-93DA-E9FFCB4E2875}"/>
              </a:ext>
            </a:extLst>
          </p:cNvPr>
          <p:cNvSpPr txBox="1"/>
          <p:nvPr/>
        </p:nvSpPr>
        <p:spPr>
          <a:xfrm>
            <a:off x="0" y="420414"/>
            <a:ext cx="4256690" cy="830997"/>
          </a:xfrm>
          <a:prstGeom prst="rect">
            <a:avLst/>
          </a:prstGeom>
          <a:solidFill>
            <a:srgbClr val="B6BD00"/>
          </a:solidFill>
        </p:spPr>
        <p:txBody>
          <a:bodyPr wrap="square" rtlCol="0">
            <a:spAutoFit/>
          </a:bodyPr>
          <a:lstStyle/>
          <a:p>
            <a:r>
              <a:rPr lang="en-IE" sz="2400" dirty="0">
                <a:solidFill>
                  <a:schemeClr val="bg1"/>
                </a:solidFill>
              </a:rPr>
              <a:t>What Role does Adult Education play in Inclusion?</a:t>
            </a:r>
          </a:p>
        </p:txBody>
      </p:sp>
      <p:sp>
        <p:nvSpPr>
          <p:cNvPr id="6" name="Rectangle 5">
            <a:extLst>
              <a:ext uri="{FF2B5EF4-FFF2-40B4-BE49-F238E27FC236}">
                <a16:creationId xmlns:a16="http://schemas.microsoft.com/office/drawing/2014/main" id="{78EE0E33-BD88-488E-A9DA-05A11C34618E}"/>
              </a:ext>
            </a:extLst>
          </p:cNvPr>
          <p:cNvSpPr/>
          <p:nvPr/>
        </p:nvSpPr>
        <p:spPr>
          <a:xfrm>
            <a:off x="6705600" y="6516646"/>
            <a:ext cx="6096000" cy="246221"/>
          </a:xfrm>
          <a:prstGeom prst="rect">
            <a:avLst/>
          </a:prstGeom>
        </p:spPr>
        <p:txBody>
          <a:bodyPr>
            <a:spAutoFit/>
          </a:bodyPr>
          <a:lstStyle/>
          <a:p>
            <a:r>
              <a:rPr lang="en-IE" sz="1000" dirty="0"/>
              <a:t>Source: </a:t>
            </a:r>
            <a:r>
              <a:rPr lang="en-IE" sz="1000" dirty="0">
                <a:hlinkClick r:id="rId2"/>
              </a:rPr>
              <a:t>https://epale.ec.europa.eu/en/blog/what-role-does-adult-education-play-refugee-crisis</a:t>
            </a:r>
            <a:endParaRPr lang="en-IE" sz="1000" dirty="0"/>
          </a:p>
        </p:txBody>
      </p:sp>
    </p:spTree>
    <p:extLst>
      <p:ext uri="{BB962C8B-B14F-4D97-AF65-F5344CB8AC3E}">
        <p14:creationId xmlns:p14="http://schemas.microsoft.com/office/powerpoint/2010/main" val="22800408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936F973-4229-4DAD-A74D-D5A54E8F62CE}"/>
              </a:ext>
            </a:extLst>
          </p:cNvPr>
          <p:cNvSpPr>
            <a:spLocks noGrp="1"/>
          </p:cNvSpPr>
          <p:nvPr>
            <p:ph type="body" sz="quarter" idx="20"/>
          </p:nvPr>
        </p:nvSpPr>
        <p:spPr>
          <a:xfrm>
            <a:off x="2858813" y="1754551"/>
            <a:ext cx="9136409" cy="4436042"/>
          </a:xfrm>
        </p:spPr>
        <p:txBody>
          <a:bodyPr/>
          <a:lstStyle/>
          <a:p>
            <a:r>
              <a:rPr lang="en-IE" dirty="0">
                <a:solidFill>
                  <a:srgbClr val="615F5D"/>
                </a:solidFill>
              </a:rPr>
              <a:t>In terms of integration and inclusion, education can help refugees and migrants to build resilience, self-efficacy and social skills. While also helping host communities to learn about new cultures and the principle of diversity.</a:t>
            </a:r>
          </a:p>
          <a:p>
            <a:r>
              <a:rPr lang="en-IE" dirty="0">
                <a:solidFill>
                  <a:srgbClr val="615F5D"/>
                </a:solidFill>
              </a:rPr>
              <a:t>Adult Education helps all individuals to make informed and competent decisions. It helps to provide information, improve cognitive skills and strengthen peoples socio-emotional capabilities. </a:t>
            </a:r>
          </a:p>
          <a:p>
            <a:r>
              <a:rPr lang="en-IE" dirty="0"/>
              <a:t>Adult education plays a critical role in building the human capital of refugees and migrants who may lack a high school diploma or equivalent and cannot enter other forms of education</a:t>
            </a:r>
            <a:endParaRPr lang="en-IE" dirty="0">
              <a:solidFill>
                <a:srgbClr val="615F5D"/>
              </a:solidFill>
            </a:endParaRPr>
          </a:p>
          <a:p>
            <a:r>
              <a:rPr lang="en-IE" dirty="0">
                <a:solidFill>
                  <a:srgbClr val="615F5D"/>
                </a:solidFill>
              </a:rPr>
              <a:t>Education can offer an ideal environment for refugee and migrant learners to develop healthy habits and participatory attitudes.</a:t>
            </a:r>
          </a:p>
          <a:p>
            <a:endParaRPr lang="en-IE" dirty="0">
              <a:solidFill>
                <a:srgbClr val="615F5D"/>
              </a:solidFill>
            </a:endParaRPr>
          </a:p>
          <a:p>
            <a:endParaRPr lang="en-IE" dirty="0"/>
          </a:p>
        </p:txBody>
      </p:sp>
      <p:sp>
        <p:nvSpPr>
          <p:cNvPr id="3" name="Text Placeholder 2">
            <a:extLst>
              <a:ext uri="{FF2B5EF4-FFF2-40B4-BE49-F238E27FC236}">
                <a16:creationId xmlns:a16="http://schemas.microsoft.com/office/drawing/2014/main" id="{38B16724-52A5-4349-ACA5-2BF7C8AA1100}"/>
              </a:ext>
            </a:extLst>
          </p:cNvPr>
          <p:cNvSpPr>
            <a:spLocks noGrp="1"/>
          </p:cNvSpPr>
          <p:nvPr>
            <p:ph type="body" sz="quarter" idx="21"/>
          </p:nvPr>
        </p:nvSpPr>
        <p:spPr/>
        <p:txBody>
          <a:bodyPr/>
          <a:lstStyle/>
          <a:p>
            <a:r>
              <a:rPr lang="en-IE" dirty="0"/>
              <a:t>Adult Education as an Integration Tool </a:t>
            </a:r>
          </a:p>
        </p:txBody>
      </p:sp>
      <p:sp>
        <p:nvSpPr>
          <p:cNvPr id="4" name="Rectangle 3">
            <a:extLst>
              <a:ext uri="{FF2B5EF4-FFF2-40B4-BE49-F238E27FC236}">
                <a16:creationId xmlns:a16="http://schemas.microsoft.com/office/drawing/2014/main" id="{AE66788D-32F4-4FCA-829D-C6013CC6ADFB}"/>
              </a:ext>
            </a:extLst>
          </p:cNvPr>
          <p:cNvSpPr/>
          <p:nvPr/>
        </p:nvSpPr>
        <p:spPr>
          <a:xfrm>
            <a:off x="196777" y="2287893"/>
            <a:ext cx="2525404" cy="2554545"/>
          </a:xfrm>
          <a:prstGeom prst="rect">
            <a:avLst/>
          </a:prstGeom>
          <a:solidFill>
            <a:srgbClr val="16A8D3"/>
          </a:solidFill>
        </p:spPr>
        <p:txBody>
          <a:bodyPr wrap="square">
            <a:spAutoFit/>
          </a:bodyPr>
          <a:lstStyle/>
          <a:p>
            <a:r>
              <a:rPr lang="en-IE" sz="3200" b="1" dirty="0">
                <a:solidFill>
                  <a:schemeClr val="bg1"/>
                </a:solidFill>
              </a:rPr>
              <a:t>Education is key to more democratic and fair societies..</a:t>
            </a:r>
          </a:p>
        </p:txBody>
      </p:sp>
    </p:spTree>
    <p:extLst>
      <p:ext uri="{BB962C8B-B14F-4D97-AF65-F5344CB8AC3E}">
        <p14:creationId xmlns:p14="http://schemas.microsoft.com/office/powerpoint/2010/main" val="10745001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936F973-4229-4DAD-A74D-D5A54E8F62CE}"/>
              </a:ext>
            </a:extLst>
          </p:cNvPr>
          <p:cNvSpPr>
            <a:spLocks noGrp="1"/>
          </p:cNvSpPr>
          <p:nvPr>
            <p:ph type="body" sz="quarter" idx="20"/>
          </p:nvPr>
        </p:nvSpPr>
        <p:spPr>
          <a:xfrm>
            <a:off x="4351285" y="1920930"/>
            <a:ext cx="7420302" cy="3872188"/>
          </a:xfrm>
        </p:spPr>
        <p:txBody>
          <a:bodyPr/>
          <a:lstStyle/>
          <a:p>
            <a:r>
              <a:rPr lang="en-IE" dirty="0"/>
              <a:t>Adult education also has the potential to serve as an on-ramp to employment and the opportunity for refugees and migrants to start earning a family-sustaining wage. </a:t>
            </a:r>
          </a:p>
          <a:p>
            <a:r>
              <a:rPr lang="en-IE" dirty="0"/>
              <a:t>Language learning (as we learned in PROMISE Strand 1) represents a key integration challenge, with language attainment being very necessary for effective functioning in the community and the workforce. </a:t>
            </a:r>
          </a:p>
          <a:p>
            <a:endParaRPr lang="en-IE" dirty="0">
              <a:solidFill>
                <a:srgbClr val="615F5D"/>
              </a:solidFill>
            </a:endParaRPr>
          </a:p>
          <a:p>
            <a:endParaRPr lang="en-IE" dirty="0"/>
          </a:p>
        </p:txBody>
      </p:sp>
      <p:sp>
        <p:nvSpPr>
          <p:cNvPr id="3" name="Text Placeholder 2">
            <a:extLst>
              <a:ext uri="{FF2B5EF4-FFF2-40B4-BE49-F238E27FC236}">
                <a16:creationId xmlns:a16="http://schemas.microsoft.com/office/drawing/2014/main" id="{38B16724-52A5-4349-ACA5-2BF7C8AA1100}"/>
              </a:ext>
            </a:extLst>
          </p:cNvPr>
          <p:cNvSpPr>
            <a:spLocks noGrp="1"/>
          </p:cNvSpPr>
          <p:nvPr>
            <p:ph type="body" sz="quarter" idx="21"/>
          </p:nvPr>
        </p:nvSpPr>
        <p:spPr/>
        <p:txBody>
          <a:bodyPr/>
          <a:lstStyle/>
          <a:p>
            <a:r>
              <a:rPr lang="en-IE" dirty="0"/>
              <a:t>Adult Education as an Integration Tool </a:t>
            </a:r>
          </a:p>
        </p:txBody>
      </p:sp>
      <p:sp>
        <p:nvSpPr>
          <p:cNvPr id="4" name="Rectangle 3">
            <a:extLst>
              <a:ext uri="{FF2B5EF4-FFF2-40B4-BE49-F238E27FC236}">
                <a16:creationId xmlns:a16="http://schemas.microsoft.com/office/drawing/2014/main" id="{AE66788D-32F4-4FCA-829D-C6013CC6ADFB}"/>
              </a:ext>
            </a:extLst>
          </p:cNvPr>
          <p:cNvSpPr/>
          <p:nvPr/>
        </p:nvSpPr>
        <p:spPr>
          <a:xfrm>
            <a:off x="301879" y="1920930"/>
            <a:ext cx="3828687" cy="3046988"/>
          </a:xfrm>
          <a:prstGeom prst="rect">
            <a:avLst/>
          </a:prstGeom>
          <a:solidFill>
            <a:srgbClr val="EA1D76"/>
          </a:solidFill>
        </p:spPr>
        <p:txBody>
          <a:bodyPr wrap="square">
            <a:spAutoFit/>
          </a:bodyPr>
          <a:lstStyle/>
          <a:p>
            <a:r>
              <a:rPr lang="en-IE" sz="3200" b="1" dirty="0">
                <a:solidFill>
                  <a:schemeClr val="bg1"/>
                </a:solidFill>
              </a:rPr>
              <a:t>Adult Education can help advance refugee and migrant language learning and employment opportunities</a:t>
            </a:r>
          </a:p>
        </p:txBody>
      </p:sp>
      <p:sp>
        <p:nvSpPr>
          <p:cNvPr id="5" name="Rectangle 4">
            <a:extLst>
              <a:ext uri="{FF2B5EF4-FFF2-40B4-BE49-F238E27FC236}">
                <a16:creationId xmlns:a16="http://schemas.microsoft.com/office/drawing/2014/main" id="{BB22018B-57B2-48E9-AC44-776007119824}"/>
              </a:ext>
            </a:extLst>
          </p:cNvPr>
          <p:cNvSpPr/>
          <p:nvPr/>
        </p:nvSpPr>
        <p:spPr>
          <a:xfrm>
            <a:off x="7199586" y="6563737"/>
            <a:ext cx="6096000" cy="246221"/>
          </a:xfrm>
          <a:prstGeom prst="rect">
            <a:avLst/>
          </a:prstGeom>
        </p:spPr>
        <p:txBody>
          <a:bodyPr>
            <a:spAutoFit/>
          </a:bodyPr>
          <a:lstStyle/>
          <a:p>
            <a:r>
              <a:rPr lang="en-IE" sz="1000" dirty="0"/>
              <a:t>Source: </a:t>
            </a:r>
            <a:r>
              <a:rPr lang="en-IE" sz="1000" dirty="0">
                <a:hlinkClick r:id="rId2"/>
              </a:rPr>
              <a:t>https://www.migrationpolicy.org/topics/adult-education-language-learning</a:t>
            </a:r>
            <a:r>
              <a:rPr lang="en-IE" sz="1000" dirty="0"/>
              <a:t> </a:t>
            </a:r>
          </a:p>
        </p:txBody>
      </p:sp>
    </p:spTree>
    <p:extLst>
      <p:ext uri="{BB962C8B-B14F-4D97-AF65-F5344CB8AC3E}">
        <p14:creationId xmlns:p14="http://schemas.microsoft.com/office/powerpoint/2010/main" val="36505605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936F973-4229-4DAD-A74D-D5A54E8F62CE}"/>
              </a:ext>
            </a:extLst>
          </p:cNvPr>
          <p:cNvSpPr>
            <a:spLocks noGrp="1"/>
          </p:cNvSpPr>
          <p:nvPr>
            <p:ph type="body" sz="quarter" idx="20"/>
          </p:nvPr>
        </p:nvSpPr>
        <p:spPr>
          <a:xfrm>
            <a:off x="4445876" y="1754551"/>
            <a:ext cx="7157545" cy="3872188"/>
          </a:xfrm>
        </p:spPr>
        <p:txBody>
          <a:bodyPr/>
          <a:lstStyle/>
          <a:p>
            <a:r>
              <a:rPr lang="en-IE" dirty="0">
                <a:solidFill>
                  <a:srgbClr val="615F5D"/>
                </a:solidFill>
              </a:rPr>
              <a:t>Education cannot play its integration role in isolation. Great things can happen when education providers engage with community leaders and provide a platform for education-based integration efforts for migrants. </a:t>
            </a:r>
          </a:p>
          <a:p>
            <a:r>
              <a:rPr lang="en-IE" dirty="0">
                <a:solidFill>
                  <a:srgbClr val="615F5D"/>
                </a:solidFill>
              </a:rPr>
              <a:t>For example, Adult Education providers can focus some of their efforts on encouraging migrants and refugees to become more active citizens in local communities and give them sufficient opportunities to engage in civic activities. </a:t>
            </a:r>
          </a:p>
          <a:p>
            <a:endParaRPr lang="en-IE" dirty="0">
              <a:solidFill>
                <a:srgbClr val="615F5D"/>
              </a:solidFill>
            </a:endParaRPr>
          </a:p>
          <a:p>
            <a:endParaRPr lang="en-IE" dirty="0"/>
          </a:p>
        </p:txBody>
      </p:sp>
      <p:sp>
        <p:nvSpPr>
          <p:cNvPr id="3" name="Text Placeholder 2">
            <a:extLst>
              <a:ext uri="{FF2B5EF4-FFF2-40B4-BE49-F238E27FC236}">
                <a16:creationId xmlns:a16="http://schemas.microsoft.com/office/drawing/2014/main" id="{38B16724-52A5-4349-ACA5-2BF7C8AA1100}"/>
              </a:ext>
            </a:extLst>
          </p:cNvPr>
          <p:cNvSpPr>
            <a:spLocks noGrp="1"/>
          </p:cNvSpPr>
          <p:nvPr>
            <p:ph type="body" sz="quarter" idx="21"/>
          </p:nvPr>
        </p:nvSpPr>
        <p:spPr>
          <a:xfrm>
            <a:off x="2495266" y="420414"/>
            <a:ext cx="8403792" cy="1188041"/>
          </a:xfrm>
        </p:spPr>
        <p:txBody>
          <a:bodyPr>
            <a:normAutofit/>
          </a:bodyPr>
          <a:lstStyle/>
          <a:p>
            <a:r>
              <a:rPr lang="en-IE" dirty="0"/>
              <a:t>Education as an Integration Tool in a Community Setting </a:t>
            </a:r>
          </a:p>
        </p:txBody>
      </p:sp>
      <p:pic>
        <p:nvPicPr>
          <p:cNvPr id="5" name="Picture 4">
            <a:extLst>
              <a:ext uri="{FF2B5EF4-FFF2-40B4-BE49-F238E27FC236}">
                <a16:creationId xmlns:a16="http://schemas.microsoft.com/office/drawing/2014/main" id="{CDCB1869-7EE2-48E5-B28C-B7D1E41AD834}"/>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300020" y="2209768"/>
            <a:ext cx="3646893" cy="3318673"/>
          </a:xfrm>
          <a:prstGeom prst="rect">
            <a:avLst/>
          </a:prstGeom>
        </p:spPr>
      </p:pic>
    </p:spTree>
    <p:extLst>
      <p:ext uri="{BB962C8B-B14F-4D97-AF65-F5344CB8AC3E}">
        <p14:creationId xmlns:p14="http://schemas.microsoft.com/office/powerpoint/2010/main" val="14518583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C50AEF7-FFC4-4E0B-8DF8-37EAFC9D0531}"/>
              </a:ext>
            </a:extLst>
          </p:cNvPr>
          <p:cNvSpPr>
            <a:spLocks noGrp="1"/>
          </p:cNvSpPr>
          <p:nvPr>
            <p:ph type="body" sz="quarter" idx="14"/>
          </p:nvPr>
        </p:nvSpPr>
        <p:spPr/>
        <p:txBody>
          <a:bodyPr>
            <a:normAutofit fontScale="77500" lnSpcReduction="20000"/>
          </a:bodyPr>
          <a:lstStyle/>
          <a:p>
            <a:endParaRPr lang="en-IE"/>
          </a:p>
        </p:txBody>
      </p:sp>
      <p:sp>
        <p:nvSpPr>
          <p:cNvPr id="3" name="Text Placeholder 2">
            <a:extLst>
              <a:ext uri="{FF2B5EF4-FFF2-40B4-BE49-F238E27FC236}">
                <a16:creationId xmlns:a16="http://schemas.microsoft.com/office/drawing/2014/main" id="{4F7941D7-478C-4092-BCE8-352603486954}"/>
              </a:ext>
            </a:extLst>
          </p:cNvPr>
          <p:cNvSpPr>
            <a:spLocks noGrp="1"/>
          </p:cNvSpPr>
          <p:nvPr>
            <p:ph type="body" sz="quarter" idx="22"/>
          </p:nvPr>
        </p:nvSpPr>
        <p:spPr>
          <a:xfrm>
            <a:off x="0" y="2119361"/>
            <a:ext cx="12192000" cy="2936115"/>
          </a:xfrm>
        </p:spPr>
        <p:txBody>
          <a:bodyPr/>
          <a:lstStyle/>
          <a:p>
            <a:r>
              <a:rPr lang="en-IE" dirty="0">
                <a:solidFill>
                  <a:srgbClr val="F38B00"/>
                </a:solidFill>
              </a:rPr>
              <a:t>“Education is one of the many ways of preserving the human dignity of refugees, and clear guidelines are needed so these groups of people do not end up being socially and educationally disadvantaged”</a:t>
            </a:r>
            <a:endParaRPr lang="en-IE" dirty="0"/>
          </a:p>
        </p:txBody>
      </p:sp>
      <p:sp>
        <p:nvSpPr>
          <p:cNvPr id="4" name="Text Placeholder 2">
            <a:extLst>
              <a:ext uri="{FF2B5EF4-FFF2-40B4-BE49-F238E27FC236}">
                <a16:creationId xmlns:a16="http://schemas.microsoft.com/office/drawing/2014/main" id="{91C22385-E955-42F5-8096-18F0A9DC634D}"/>
              </a:ext>
            </a:extLst>
          </p:cNvPr>
          <p:cNvSpPr txBox="1">
            <a:spLocks/>
          </p:cNvSpPr>
          <p:nvPr/>
        </p:nvSpPr>
        <p:spPr>
          <a:xfrm>
            <a:off x="672662" y="5151668"/>
            <a:ext cx="11330152" cy="889000"/>
          </a:xfrm>
          <a:prstGeom prst="rect">
            <a:avLst/>
          </a:prstGeom>
        </p:spPr>
        <p:txBody>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lnSpc>
                <a:spcPts val="1800"/>
              </a:lnSpc>
              <a:buNone/>
            </a:pPr>
            <a:r>
              <a:rPr lang="en-IE" sz="2000" dirty="0">
                <a:solidFill>
                  <a:srgbClr val="6D6E6C"/>
                </a:solidFill>
              </a:rPr>
              <a:t>Refugee Information Service director Josephine Ahern</a:t>
            </a:r>
          </a:p>
          <a:p>
            <a:pPr marL="0" indent="0" algn="ctr">
              <a:lnSpc>
                <a:spcPts val="1800"/>
              </a:lnSpc>
              <a:buNone/>
            </a:pPr>
            <a:endParaRPr lang="en-IE" sz="2000" dirty="0">
              <a:solidFill>
                <a:srgbClr val="6D6E6C"/>
              </a:solidFill>
            </a:endParaRPr>
          </a:p>
        </p:txBody>
      </p:sp>
      <p:sp>
        <p:nvSpPr>
          <p:cNvPr id="5" name="Rectangle 4">
            <a:extLst>
              <a:ext uri="{FF2B5EF4-FFF2-40B4-BE49-F238E27FC236}">
                <a16:creationId xmlns:a16="http://schemas.microsoft.com/office/drawing/2014/main" id="{6CFB6C55-DA49-4BEE-84DA-9B7B3A63BA1B}"/>
              </a:ext>
            </a:extLst>
          </p:cNvPr>
          <p:cNvSpPr/>
          <p:nvPr/>
        </p:nvSpPr>
        <p:spPr>
          <a:xfrm>
            <a:off x="4041670" y="5532040"/>
            <a:ext cx="4440638" cy="246221"/>
          </a:xfrm>
          <a:prstGeom prst="rect">
            <a:avLst/>
          </a:prstGeom>
        </p:spPr>
        <p:txBody>
          <a:bodyPr wrap="none">
            <a:spAutoFit/>
          </a:bodyPr>
          <a:lstStyle/>
          <a:p>
            <a:pPr algn="ctr"/>
            <a:r>
              <a:rPr lang="en-IE" sz="1000" dirty="0">
                <a:hlinkClick r:id="rId2"/>
              </a:rPr>
              <a:t>https://www.irishtimes.com/news/immigrants-face-education-barriers-1.789686</a:t>
            </a:r>
            <a:r>
              <a:rPr lang="en-IE" sz="1000" dirty="0"/>
              <a:t> </a:t>
            </a:r>
          </a:p>
        </p:txBody>
      </p:sp>
    </p:spTree>
    <p:extLst>
      <p:ext uri="{BB962C8B-B14F-4D97-AF65-F5344CB8AC3E}">
        <p14:creationId xmlns:p14="http://schemas.microsoft.com/office/powerpoint/2010/main" val="528230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B6A34CE-99D1-4AD4-909A-32D594B9C6B7}"/>
              </a:ext>
            </a:extLst>
          </p:cNvPr>
          <p:cNvSpPr>
            <a:spLocks noGrp="1"/>
          </p:cNvSpPr>
          <p:nvPr>
            <p:ph type="body" sz="quarter" idx="16"/>
          </p:nvPr>
        </p:nvSpPr>
        <p:spPr/>
        <p:txBody>
          <a:bodyPr/>
          <a:lstStyle/>
          <a:p>
            <a:r>
              <a:rPr lang="en-IE" dirty="0"/>
              <a:t>In this section:</a:t>
            </a:r>
          </a:p>
        </p:txBody>
      </p:sp>
      <p:sp>
        <p:nvSpPr>
          <p:cNvPr id="3" name="Text Placeholder 2">
            <a:extLst>
              <a:ext uri="{FF2B5EF4-FFF2-40B4-BE49-F238E27FC236}">
                <a16:creationId xmlns:a16="http://schemas.microsoft.com/office/drawing/2014/main" id="{81628DDF-BC0C-41B4-9668-F0CEB2F597D6}"/>
              </a:ext>
            </a:extLst>
          </p:cNvPr>
          <p:cNvSpPr>
            <a:spLocks noGrp="1"/>
          </p:cNvSpPr>
          <p:nvPr>
            <p:ph type="body" sz="quarter" idx="17"/>
          </p:nvPr>
        </p:nvSpPr>
        <p:spPr>
          <a:xfrm>
            <a:off x="6220464" y="1868995"/>
            <a:ext cx="5491494" cy="3947440"/>
          </a:xfrm>
        </p:spPr>
        <p:txBody>
          <a:bodyPr/>
          <a:lstStyle/>
          <a:p>
            <a:pPr algn="just"/>
            <a:r>
              <a:rPr lang="en-IE" dirty="0">
                <a:solidFill>
                  <a:srgbClr val="615F5D"/>
                </a:solidFill>
              </a:rPr>
              <a:t>Individual training needs of refugees and migrants can vary depending on the person's reason for coming to the EU. </a:t>
            </a:r>
          </a:p>
          <a:p>
            <a:pPr algn="just"/>
            <a:r>
              <a:rPr lang="en-IE" dirty="0">
                <a:solidFill>
                  <a:srgbClr val="615F5D"/>
                </a:solidFill>
              </a:rPr>
              <a:t>Their expected length of stay as well as their skills, level of education and working experiences also influence their training needs. </a:t>
            </a:r>
          </a:p>
          <a:p>
            <a:pPr algn="just"/>
            <a:r>
              <a:rPr lang="en-IE" dirty="0">
                <a:solidFill>
                  <a:srgbClr val="615F5D"/>
                </a:solidFill>
              </a:rPr>
              <a:t>In this section, we examine the typical training needs of refugees and migrants and get a sense of the types of education supports they might require.</a:t>
            </a:r>
          </a:p>
          <a:p>
            <a:pPr algn="just"/>
            <a:endParaRPr lang="en-IE" dirty="0">
              <a:solidFill>
                <a:srgbClr val="615F5D"/>
              </a:solidFill>
            </a:endParaRPr>
          </a:p>
          <a:p>
            <a:pPr algn="just"/>
            <a:endParaRPr lang="en-IE" dirty="0">
              <a:solidFill>
                <a:srgbClr val="615F5D"/>
              </a:solidFill>
            </a:endParaRPr>
          </a:p>
          <a:p>
            <a:pPr algn="just"/>
            <a:endParaRPr lang="en-IE" dirty="0">
              <a:solidFill>
                <a:srgbClr val="615F5D"/>
              </a:solidFill>
            </a:endParaRPr>
          </a:p>
          <a:p>
            <a:pPr algn="just"/>
            <a:endParaRPr lang="en-IE" dirty="0">
              <a:solidFill>
                <a:srgbClr val="615F5D"/>
              </a:solidFill>
            </a:endParaRPr>
          </a:p>
          <a:p>
            <a:pPr algn="just"/>
            <a:endParaRPr lang="en-IE" dirty="0"/>
          </a:p>
        </p:txBody>
      </p:sp>
      <p:sp>
        <p:nvSpPr>
          <p:cNvPr id="7" name="TextBox 6">
            <a:extLst>
              <a:ext uri="{FF2B5EF4-FFF2-40B4-BE49-F238E27FC236}">
                <a16:creationId xmlns:a16="http://schemas.microsoft.com/office/drawing/2014/main" id="{1F11DEB3-CDA9-46A5-900D-9F8CA9E21FFE}"/>
              </a:ext>
            </a:extLst>
          </p:cNvPr>
          <p:cNvSpPr txBox="1"/>
          <p:nvPr/>
        </p:nvSpPr>
        <p:spPr>
          <a:xfrm>
            <a:off x="0" y="237506"/>
            <a:ext cx="4215740" cy="584775"/>
          </a:xfrm>
          <a:prstGeom prst="rect">
            <a:avLst/>
          </a:prstGeom>
          <a:solidFill>
            <a:srgbClr val="16A8D3"/>
          </a:solidFill>
        </p:spPr>
        <p:txBody>
          <a:bodyPr wrap="square" rtlCol="0">
            <a:spAutoFit/>
          </a:bodyPr>
          <a:lstStyle/>
          <a:p>
            <a:r>
              <a:rPr lang="en-IE" sz="3200" dirty="0">
                <a:solidFill>
                  <a:schemeClr val="bg1"/>
                </a:solidFill>
              </a:rPr>
              <a:t>EDUCATION</a:t>
            </a:r>
          </a:p>
        </p:txBody>
      </p:sp>
      <p:sp>
        <p:nvSpPr>
          <p:cNvPr id="8" name="Text Placeholder 5">
            <a:extLst>
              <a:ext uri="{FF2B5EF4-FFF2-40B4-BE49-F238E27FC236}">
                <a16:creationId xmlns:a16="http://schemas.microsoft.com/office/drawing/2014/main" id="{79A1321B-66C0-4D29-8DDB-406ABA02A929}"/>
              </a:ext>
            </a:extLst>
          </p:cNvPr>
          <p:cNvSpPr txBox="1">
            <a:spLocks/>
          </p:cNvSpPr>
          <p:nvPr/>
        </p:nvSpPr>
        <p:spPr>
          <a:xfrm>
            <a:off x="480042" y="1536159"/>
            <a:ext cx="4364894" cy="2497338"/>
          </a:xfrm>
          <a:prstGeom prst="rect">
            <a:avLst/>
          </a:prstGeom>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a:buNone/>
              <a:defRPr sz="3000" i="1" kern="1200" baseline="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3600" i="0" dirty="0"/>
              <a:t>1.2 </a:t>
            </a:r>
            <a:r>
              <a:rPr lang="en-IE" sz="3600" i="0" dirty="0"/>
              <a:t>Understanding the Training Needs of Adult Refugees</a:t>
            </a:r>
          </a:p>
          <a:p>
            <a:endParaRPr lang="en-IE" dirty="0"/>
          </a:p>
        </p:txBody>
      </p:sp>
    </p:spTree>
    <p:extLst>
      <p:ext uri="{BB962C8B-B14F-4D97-AF65-F5344CB8AC3E}">
        <p14:creationId xmlns:p14="http://schemas.microsoft.com/office/powerpoint/2010/main" val="39529284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EAC9A68-C721-4DBD-B326-80A1D6F6ADA7}"/>
              </a:ext>
            </a:extLst>
          </p:cNvPr>
          <p:cNvSpPr>
            <a:spLocks noGrp="1"/>
          </p:cNvSpPr>
          <p:nvPr>
            <p:ph type="body" sz="quarter" idx="20"/>
          </p:nvPr>
        </p:nvSpPr>
        <p:spPr>
          <a:xfrm>
            <a:off x="0" y="2049716"/>
            <a:ext cx="7851228" cy="3825567"/>
          </a:xfrm>
          <a:solidFill>
            <a:srgbClr val="B6BD00"/>
          </a:solidFill>
        </p:spPr>
        <p:txBody>
          <a:bodyPr/>
          <a:lstStyle/>
          <a:p>
            <a:pPr marL="0" indent="0" algn="just">
              <a:lnSpc>
                <a:spcPct val="100000"/>
              </a:lnSpc>
              <a:buNone/>
            </a:pPr>
            <a:r>
              <a:rPr lang="en-IE" dirty="0">
                <a:solidFill>
                  <a:schemeClr val="bg1"/>
                </a:solidFill>
              </a:rPr>
              <a:t>Refugees are people who have been forced to leave their country in order to escape war or persecution. This group face very specific complex problems which adult education may be able to address, such as:</a:t>
            </a:r>
          </a:p>
          <a:p>
            <a:pPr algn="just">
              <a:lnSpc>
                <a:spcPct val="100000"/>
              </a:lnSpc>
            </a:pPr>
            <a:r>
              <a:rPr lang="en-IE" dirty="0">
                <a:solidFill>
                  <a:schemeClr val="bg1"/>
                </a:solidFill>
              </a:rPr>
              <a:t> vulnerability resulting from traumas suffered</a:t>
            </a:r>
          </a:p>
          <a:p>
            <a:pPr algn="just">
              <a:lnSpc>
                <a:spcPct val="100000"/>
              </a:lnSpc>
            </a:pPr>
            <a:r>
              <a:rPr lang="en-IE" dirty="0">
                <a:solidFill>
                  <a:schemeClr val="bg1"/>
                </a:solidFill>
              </a:rPr>
              <a:t>lack of documentation including education documentation</a:t>
            </a:r>
          </a:p>
          <a:p>
            <a:pPr algn="just">
              <a:lnSpc>
                <a:spcPct val="100000"/>
              </a:lnSpc>
            </a:pPr>
            <a:r>
              <a:rPr lang="en-IE" dirty="0">
                <a:solidFill>
                  <a:schemeClr val="bg1"/>
                </a:solidFill>
              </a:rPr>
              <a:t>cultural and language barriers</a:t>
            </a:r>
          </a:p>
          <a:p>
            <a:pPr algn="just">
              <a:lnSpc>
                <a:spcPct val="100000"/>
              </a:lnSpc>
            </a:pPr>
            <a:r>
              <a:rPr lang="en-IE" dirty="0">
                <a:solidFill>
                  <a:schemeClr val="bg1"/>
                </a:solidFill>
              </a:rPr>
              <a:t>risks of stigmatisation in education and on the labour and the housing market</a:t>
            </a:r>
          </a:p>
          <a:p>
            <a:endParaRPr lang="en-IE" dirty="0">
              <a:solidFill>
                <a:schemeClr val="bg1"/>
              </a:solidFill>
            </a:endParaRPr>
          </a:p>
        </p:txBody>
      </p:sp>
      <p:sp>
        <p:nvSpPr>
          <p:cNvPr id="3" name="Text Placeholder 2">
            <a:extLst>
              <a:ext uri="{FF2B5EF4-FFF2-40B4-BE49-F238E27FC236}">
                <a16:creationId xmlns:a16="http://schemas.microsoft.com/office/drawing/2014/main" id="{7277F5A6-D9A7-4EC8-AE2E-7DFB13422886}"/>
              </a:ext>
            </a:extLst>
          </p:cNvPr>
          <p:cNvSpPr>
            <a:spLocks noGrp="1"/>
          </p:cNvSpPr>
          <p:nvPr>
            <p:ph type="body" sz="quarter" idx="21"/>
          </p:nvPr>
        </p:nvSpPr>
        <p:spPr>
          <a:xfrm>
            <a:off x="2495266" y="525517"/>
            <a:ext cx="8403792" cy="1082938"/>
          </a:xfrm>
        </p:spPr>
        <p:txBody>
          <a:bodyPr>
            <a:normAutofit/>
          </a:bodyPr>
          <a:lstStyle/>
          <a:p>
            <a:r>
              <a:rPr lang="en-IE" dirty="0"/>
              <a:t>Training Needs of Refugees </a:t>
            </a:r>
          </a:p>
        </p:txBody>
      </p:sp>
      <p:pic>
        <p:nvPicPr>
          <p:cNvPr id="6" name="Picture 5" descr="A group of people standing in the sand&#10;&#10;Description automatically generated">
            <a:extLst>
              <a:ext uri="{FF2B5EF4-FFF2-40B4-BE49-F238E27FC236}">
                <a16:creationId xmlns:a16="http://schemas.microsoft.com/office/drawing/2014/main" id="{AC82BB79-46A5-4578-ABD1-E8C21531219C}"/>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r="25533"/>
          <a:stretch/>
        </p:blipFill>
        <p:spPr>
          <a:xfrm>
            <a:off x="8198069" y="2272176"/>
            <a:ext cx="3657600" cy="3272428"/>
          </a:xfrm>
          <a:prstGeom prst="rect">
            <a:avLst/>
          </a:prstGeom>
        </p:spPr>
      </p:pic>
    </p:spTree>
    <p:extLst>
      <p:ext uri="{BB962C8B-B14F-4D97-AF65-F5344CB8AC3E}">
        <p14:creationId xmlns:p14="http://schemas.microsoft.com/office/powerpoint/2010/main" val="9590252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277F5A6-D9A7-4EC8-AE2E-7DFB13422886}"/>
              </a:ext>
            </a:extLst>
          </p:cNvPr>
          <p:cNvSpPr>
            <a:spLocks noGrp="1"/>
          </p:cNvSpPr>
          <p:nvPr>
            <p:ph type="body" sz="quarter" idx="21"/>
          </p:nvPr>
        </p:nvSpPr>
        <p:spPr>
          <a:xfrm>
            <a:off x="2495266" y="525517"/>
            <a:ext cx="8403792" cy="1082938"/>
          </a:xfrm>
        </p:spPr>
        <p:txBody>
          <a:bodyPr>
            <a:normAutofit/>
          </a:bodyPr>
          <a:lstStyle/>
          <a:p>
            <a:r>
              <a:rPr lang="en-IE" dirty="0"/>
              <a:t>Training Needs of Migrants</a:t>
            </a:r>
          </a:p>
        </p:txBody>
      </p:sp>
      <p:sp>
        <p:nvSpPr>
          <p:cNvPr id="4" name="Rectangle 3">
            <a:extLst>
              <a:ext uri="{FF2B5EF4-FFF2-40B4-BE49-F238E27FC236}">
                <a16:creationId xmlns:a16="http://schemas.microsoft.com/office/drawing/2014/main" id="{A14CA007-91F1-4BFF-8ECD-4AC8771C3C9B}"/>
              </a:ext>
            </a:extLst>
          </p:cNvPr>
          <p:cNvSpPr/>
          <p:nvPr/>
        </p:nvSpPr>
        <p:spPr>
          <a:xfrm>
            <a:off x="4340772" y="1807978"/>
            <a:ext cx="7703912" cy="3416320"/>
          </a:xfrm>
          <a:prstGeom prst="rect">
            <a:avLst/>
          </a:prstGeom>
          <a:solidFill>
            <a:srgbClr val="16A8D3"/>
          </a:solidFill>
        </p:spPr>
        <p:txBody>
          <a:bodyPr wrap="square">
            <a:spAutoFit/>
          </a:bodyPr>
          <a:lstStyle/>
          <a:p>
            <a:pPr algn="just"/>
            <a:r>
              <a:rPr lang="en-IE" sz="2400" dirty="0">
                <a:solidFill>
                  <a:schemeClr val="bg1"/>
                </a:solidFill>
              </a:rPr>
              <a:t>Migrants are people who make a conscious choice to leave their country to seek a better life elsewhere. </a:t>
            </a:r>
          </a:p>
          <a:p>
            <a:pPr algn="just"/>
            <a:endParaRPr lang="en-IE" sz="2400" dirty="0">
              <a:solidFill>
                <a:schemeClr val="bg1"/>
              </a:solidFill>
            </a:endParaRPr>
          </a:p>
          <a:p>
            <a:pPr algn="just"/>
            <a:r>
              <a:rPr lang="en-IE" sz="2400" dirty="0">
                <a:solidFill>
                  <a:schemeClr val="bg1"/>
                </a:solidFill>
              </a:rPr>
              <a:t>Migrants training needs differ quite significantly from those of refugees. Some migrants for example, are highly-skilled third-country nationals who move for economic purposes and require little adult education/integration support other than language lessons.</a:t>
            </a:r>
          </a:p>
          <a:p>
            <a:pPr algn="just"/>
            <a:endParaRPr lang="en-IE" sz="2400" dirty="0">
              <a:solidFill>
                <a:schemeClr val="bg1"/>
              </a:solidFill>
            </a:endParaRPr>
          </a:p>
        </p:txBody>
      </p:sp>
      <p:pic>
        <p:nvPicPr>
          <p:cNvPr id="11" name="Picture 10" descr="Two people looking at the camera&#10;&#10;Description automatically generated">
            <a:extLst>
              <a:ext uri="{FF2B5EF4-FFF2-40B4-BE49-F238E27FC236}">
                <a16:creationId xmlns:a16="http://schemas.microsoft.com/office/drawing/2014/main" id="{FD43F246-4CA2-4E19-B990-6837CE72B803}"/>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0" y="2131678"/>
            <a:ext cx="4155003" cy="2768920"/>
          </a:xfrm>
          <a:prstGeom prst="rect">
            <a:avLst/>
          </a:prstGeom>
        </p:spPr>
      </p:pic>
    </p:spTree>
    <p:extLst>
      <p:ext uri="{BB962C8B-B14F-4D97-AF65-F5344CB8AC3E}">
        <p14:creationId xmlns:p14="http://schemas.microsoft.com/office/powerpoint/2010/main" val="30506885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273D9EC-F758-4BF0-AEA0-AF2F2AAFA16D}"/>
              </a:ext>
            </a:extLst>
          </p:cNvPr>
          <p:cNvSpPr>
            <a:spLocks noGrp="1"/>
          </p:cNvSpPr>
          <p:nvPr>
            <p:ph type="body" sz="quarter" idx="20"/>
          </p:nvPr>
        </p:nvSpPr>
        <p:spPr>
          <a:xfrm>
            <a:off x="1061545" y="1754551"/>
            <a:ext cx="10815145" cy="3872188"/>
          </a:xfrm>
        </p:spPr>
        <p:txBody>
          <a:bodyPr/>
          <a:lstStyle/>
          <a:p>
            <a:r>
              <a:rPr lang="en-IE" dirty="0"/>
              <a:t>First and second-generation migrant students have a much higher rate of low-achievement than natives</a:t>
            </a:r>
          </a:p>
          <a:p>
            <a:r>
              <a:rPr lang="en-IE" dirty="0"/>
              <a:t>Figures are particularly striking for first-generation migrants, for whom the low achievement rate exceeds 30% in maths, science and reading in most countries across the EU, while for native the rates are usually below 15%. </a:t>
            </a:r>
          </a:p>
          <a:p>
            <a:r>
              <a:rPr lang="en-IE" dirty="0"/>
              <a:t>Only in countries with a long tradition of attracting highly educated migrants, such as the UK and Luxembourg, there are first-generation migrant students who perform better in mathematics than their top-performing native counterparts.</a:t>
            </a:r>
          </a:p>
          <a:p>
            <a:r>
              <a:rPr lang="en-IE" dirty="0"/>
              <a:t>The  same broadly holds for Ireland, which is a newer destination for highly educated migrants. </a:t>
            </a:r>
          </a:p>
        </p:txBody>
      </p:sp>
      <p:sp>
        <p:nvSpPr>
          <p:cNvPr id="3" name="Text Placeholder 2">
            <a:extLst>
              <a:ext uri="{FF2B5EF4-FFF2-40B4-BE49-F238E27FC236}">
                <a16:creationId xmlns:a16="http://schemas.microsoft.com/office/drawing/2014/main" id="{C6CE3801-CA5D-4EAC-9BE8-92C35E2E894F}"/>
              </a:ext>
            </a:extLst>
          </p:cNvPr>
          <p:cNvSpPr>
            <a:spLocks noGrp="1"/>
          </p:cNvSpPr>
          <p:nvPr>
            <p:ph type="body" sz="quarter" idx="21"/>
          </p:nvPr>
        </p:nvSpPr>
        <p:spPr/>
        <p:txBody>
          <a:bodyPr/>
          <a:lstStyle/>
          <a:p>
            <a:r>
              <a:rPr lang="en-IE" dirty="0"/>
              <a:t>Snapshot of migrant education in Europe</a:t>
            </a:r>
          </a:p>
          <a:p>
            <a:endParaRPr lang="en-IE" dirty="0"/>
          </a:p>
        </p:txBody>
      </p:sp>
      <p:sp>
        <p:nvSpPr>
          <p:cNvPr id="4" name="Rectangle 3">
            <a:extLst>
              <a:ext uri="{FF2B5EF4-FFF2-40B4-BE49-F238E27FC236}">
                <a16:creationId xmlns:a16="http://schemas.microsoft.com/office/drawing/2014/main" id="{22CA6EA0-5BC4-4F4B-9706-7EA5716F9754}"/>
              </a:ext>
            </a:extLst>
          </p:cNvPr>
          <p:cNvSpPr/>
          <p:nvPr/>
        </p:nvSpPr>
        <p:spPr>
          <a:xfrm>
            <a:off x="5034456" y="6578759"/>
            <a:ext cx="9080938" cy="246221"/>
          </a:xfrm>
          <a:prstGeom prst="rect">
            <a:avLst/>
          </a:prstGeom>
        </p:spPr>
        <p:txBody>
          <a:bodyPr wrap="square">
            <a:spAutoFit/>
          </a:bodyPr>
          <a:lstStyle/>
          <a:p>
            <a:r>
              <a:rPr lang="en-IE" sz="1000" dirty="0"/>
              <a:t>Source: </a:t>
            </a:r>
            <a:r>
              <a:rPr lang="en-IE" sz="1000" dirty="0">
                <a:hlinkClick r:id="rId2"/>
              </a:rPr>
              <a:t>https://ec.europa.eu/jrc/en/news/integrating-migrants-education-and-vocational-training-key-address-disadvantages</a:t>
            </a:r>
            <a:r>
              <a:rPr lang="en-IE" sz="1000" dirty="0"/>
              <a:t> </a:t>
            </a:r>
          </a:p>
        </p:txBody>
      </p:sp>
    </p:spTree>
    <p:extLst>
      <p:ext uri="{BB962C8B-B14F-4D97-AF65-F5344CB8AC3E}">
        <p14:creationId xmlns:p14="http://schemas.microsoft.com/office/powerpoint/2010/main" val="33081755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5BE5964-0970-406C-9189-F4600621774F}"/>
              </a:ext>
            </a:extLst>
          </p:cNvPr>
          <p:cNvSpPr>
            <a:spLocks noGrp="1"/>
          </p:cNvSpPr>
          <p:nvPr>
            <p:ph type="body" sz="quarter" idx="20"/>
          </p:nvPr>
        </p:nvSpPr>
        <p:spPr>
          <a:xfrm>
            <a:off x="319625" y="2079695"/>
            <a:ext cx="3789920" cy="3872188"/>
          </a:xfrm>
        </p:spPr>
        <p:txBody>
          <a:bodyPr/>
          <a:lstStyle/>
          <a:p>
            <a:r>
              <a:rPr lang="en-IE" dirty="0">
                <a:solidFill>
                  <a:srgbClr val="B6BD00"/>
                </a:solidFill>
              </a:rPr>
              <a:t>LIFE SKILLS </a:t>
            </a:r>
            <a:r>
              <a:rPr lang="en-IE" dirty="0"/>
              <a:t>– self awareness, empathy, decision making, problem solving, stress management</a:t>
            </a:r>
          </a:p>
          <a:p>
            <a:r>
              <a:rPr lang="en-IE" dirty="0">
                <a:solidFill>
                  <a:srgbClr val="16A8D3"/>
                </a:solidFill>
              </a:rPr>
              <a:t>SOCIAL SKILLS </a:t>
            </a:r>
            <a:r>
              <a:rPr lang="en-IE" dirty="0"/>
              <a:t>– active listening, relationship management/building, respecting and understanding others</a:t>
            </a:r>
          </a:p>
        </p:txBody>
      </p:sp>
      <p:sp>
        <p:nvSpPr>
          <p:cNvPr id="3" name="Text Placeholder 2">
            <a:extLst>
              <a:ext uri="{FF2B5EF4-FFF2-40B4-BE49-F238E27FC236}">
                <a16:creationId xmlns:a16="http://schemas.microsoft.com/office/drawing/2014/main" id="{2F08434E-A406-4DC9-81CC-26899AD705A1}"/>
              </a:ext>
            </a:extLst>
          </p:cNvPr>
          <p:cNvSpPr>
            <a:spLocks noGrp="1"/>
          </p:cNvSpPr>
          <p:nvPr>
            <p:ph type="body" sz="quarter" idx="21"/>
          </p:nvPr>
        </p:nvSpPr>
        <p:spPr>
          <a:xfrm>
            <a:off x="2495266" y="483476"/>
            <a:ext cx="8403792" cy="1124979"/>
          </a:xfrm>
        </p:spPr>
        <p:txBody>
          <a:bodyPr>
            <a:normAutofit/>
          </a:bodyPr>
          <a:lstStyle/>
          <a:p>
            <a:r>
              <a:rPr lang="en-IE" dirty="0"/>
              <a:t>Topics Adult Education can cover to meet some needs of Refugees and Migrants</a:t>
            </a:r>
          </a:p>
        </p:txBody>
      </p:sp>
      <p:sp>
        <p:nvSpPr>
          <p:cNvPr id="4" name="Text Placeholder 1">
            <a:extLst>
              <a:ext uri="{FF2B5EF4-FFF2-40B4-BE49-F238E27FC236}">
                <a16:creationId xmlns:a16="http://schemas.microsoft.com/office/drawing/2014/main" id="{3A2A0D3B-3A20-4927-BD66-733B78198753}"/>
              </a:ext>
            </a:extLst>
          </p:cNvPr>
          <p:cNvSpPr txBox="1">
            <a:spLocks/>
          </p:cNvSpPr>
          <p:nvPr/>
        </p:nvSpPr>
        <p:spPr>
          <a:xfrm>
            <a:off x="4360852" y="2079695"/>
            <a:ext cx="3789920" cy="3872188"/>
          </a:xfrm>
          <a:prstGeom prst="rect">
            <a:avLst/>
          </a:prstGeom>
        </p:spPr>
        <p:txBody>
          <a:bodyPr vert="horz" lIns="91440" tIns="45720" rIns="91440" bIns="45720" rtlCol="0">
            <a:noAutofit/>
          </a:bodyPr>
          <a:lstStyle>
            <a:lvl1pPr marL="342900" indent="-342900" algn="l" defTabSz="914400" rtl="0" eaLnBrk="1" latinLnBrk="0" hangingPunct="1">
              <a:lnSpc>
                <a:spcPct val="90000"/>
              </a:lnSpc>
              <a:spcBef>
                <a:spcPts val="1000"/>
              </a:spcBef>
              <a:buClr>
                <a:srgbClr val="B6BD00"/>
              </a:buClr>
              <a:buFont typeface="Arial" charset="0"/>
              <a:buChar char="•"/>
              <a:defRPr sz="2400" kern="1200">
                <a:solidFill>
                  <a:srgbClr val="6D6E6C"/>
                </a:solidFill>
                <a:latin typeface="+mn-lt"/>
                <a:ea typeface="+mn-ea"/>
                <a:cs typeface="+mn-cs"/>
              </a:defRPr>
            </a:lvl1pPr>
            <a:lvl2pPr marL="4572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2pPr>
            <a:lvl3pPr marL="9144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3pPr>
            <a:lvl4pPr marL="13716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4pPr>
            <a:lvl5pPr marL="18288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IE" dirty="0">
                <a:solidFill>
                  <a:srgbClr val="EA1D76"/>
                </a:solidFill>
              </a:rPr>
              <a:t>COMMUNICATION SKILLS </a:t>
            </a:r>
            <a:r>
              <a:rPr lang="en-IE" dirty="0"/>
              <a:t>– language learning, interpersonal skills</a:t>
            </a:r>
          </a:p>
          <a:p>
            <a:r>
              <a:rPr lang="en-IE" dirty="0">
                <a:solidFill>
                  <a:srgbClr val="B6BD00"/>
                </a:solidFill>
              </a:rPr>
              <a:t>COLLABORATION SKILLS </a:t>
            </a:r>
            <a:r>
              <a:rPr lang="en-IE" dirty="0"/>
              <a:t>– working with others, team building, leadership skills</a:t>
            </a:r>
          </a:p>
          <a:p>
            <a:r>
              <a:rPr lang="en-IE" dirty="0">
                <a:solidFill>
                  <a:srgbClr val="F38B00"/>
                </a:solidFill>
              </a:rPr>
              <a:t>CIVIC SKILLS </a:t>
            </a:r>
            <a:r>
              <a:rPr lang="en-IE" dirty="0"/>
              <a:t>– active citizenship, community engagement, volunteering, </a:t>
            </a:r>
          </a:p>
          <a:p>
            <a:endParaRPr lang="en-IE" dirty="0"/>
          </a:p>
        </p:txBody>
      </p:sp>
      <p:sp>
        <p:nvSpPr>
          <p:cNvPr id="5" name="Text Placeholder 1">
            <a:extLst>
              <a:ext uri="{FF2B5EF4-FFF2-40B4-BE49-F238E27FC236}">
                <a16:creationId xmlns:a16="http://schemas.microsoft.com/office/drawing/2014/main" id="{E0E11CE9-0579-44E1-A612-1E0C1A1B6746}"/>
              </a:ext>
            </a:extLst>
          </p:cNvPr>
          <p:cNvSpPr txBox="1">
            <a:spLocks/>
          </p:cNvSpPr>
          <p:nvPr/>
        </p:nvSpPr>
        <p:spPr>
          <a:xfrm>
            <a:off x="8402080" y="2079695"/>
            <a:ext cx="3789920" cy="3872188"/>
          </a:xfrm>
          <a:prstGeom prst="rect">
            <a:avLst/>
          </a:prstGeom>
        </p:spPr>
        <p:txBody>
          <a:bodyPr vert="horz" lIns="91440" tIns="45720" rIns="91440" bIns="45720" rtlCol="0">
            <a:noAutofit/>
          </a:bodyPr>
          <a:lstStyle>
            <a:lvl1pPr marL="342900" indent="-342900" algn="l" defTabSz="914400" rtl="0" eaLnBrk="1" latinLnBrk="0" hangingPunct="1">
              <a:lnSpc>
                <a:spcPct val="90000"/>
              </a:lnSpc>
              <a:spcBef>
                <a:spcPts val="1000"/>
              </a:spcBef>
              <a:buClr>
                <a:srgbClr val="B6BD00"/>
              </a:buClr>
              <a:buFont typeface="Arial" charset="0"/>
              <a:buChar char="•"/>
              <a:defRPr sz="2400" kern="1200">
                <a:solidFill>
                  <a:srgbClr val="6D6E6C"/>
                </a:solidFill>
                <a:latin typeface="+mn-lt"/>
                <a:ea typeface="+mn-ea"/>
                <a:cs typeface="+mn-cs"/>
              </a:defRPr>
            </a:lvl1pPr>
            <a:lvl2pPr marL="4572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2pPr>
            <a:lvl3pPr marL="9144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3pPr>
            <a:lvl4pPr marL="13716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4pPr>
            <a:lvl5pPr marL="18288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IE" dirty="0">
                <a:solidFill>
                  <a:srgbClr val="B6BD00"/>
                </a:solidFill>
              </a:rPr>
              <a:t>ADULT LITERACY  </a:t>
            </a:r>
            <a:r>
              <a:rPr lang="en-IE" dirty="0"/>
              <a:t>- reading, writing, maths, IT skills</a:t>
            </a:r>
          </a:p>
          <a:p>
            <a:r>
              <a:rPr lang="en-IE" dirty="0">
                <a:solidFill>
                  <a:srgbClr val="16A8D3"/>
                </a:solidFill>
              </a:rPr>
              <a:t>EMPLOYABILITY SKILLS – </a:t>
            </a:r>
            <a:r>
              <a:rPr lang="en-IE" dirty="0"/>
              <a:t>CV writing, interview preparation, information on the labour market in host countries, entrepreneurship</a:t>
            </a:r>
          </a:p>
          <a:p>
            <a:r>
              <a:rPr lang="en-IE" dirty="0">
                <a:solidFill>
                  <a:srgbClr val="EA1D76"/>
                </a:solidFill>
              </a:rPr>
              <a:t>OTHER RELEVANT SKILLS – </a:t>
            </a:r>
            <a:r>
              <a:rPr lang="en-IE" dirty="0"/>
              <a:t>orientation</a:t>
            </a:r>
          </a:p>
        </p:txBody>
      </p:sp>
    </p:spTree>
    <p:extLst>
      <p:ext uri="{BB962C8B-B14F-4D97-AF65-F5344CB8AC3E}">
        <p14:creationId xmlns:p14="http://schemas.microsoft.com/office/powerpoint/2010/main" val="40419791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B6A34CE-99D1-4AD4-909A-32D594B9C6B7}"/>
              </a:ext>
            </a:extLst>
          </p:cNvPr>
          <p:cNvSpPr>
            <a:spLocks noGrp="1"/>
          </p:cNvSpPr>
          <p:nvPr>
            <p:ph type="body" sz="quarter" idx="16"/>
          </p:nvPr>
        </p:nvSpPr>
        <p:spPr/>
        <p:txBody>
          <a:bodyPr/>
          <a:lstStyle/>
          <a:p>
            <a:r>
              <a:rPr lang="en-IE" dirty="0"/>
              <a:t>In this section:</a:t>
            </a:r>
          </a:p>
        </p:txBody>
      </p:sp>
      <p:sp>
        <p:nvSpPr>
          <p:cNvPr id="3" name="Text Placeholder 2">
            <a:extLst>
              <a:ext uri="{FF2B5EF4-FFF2-40B4-BE49-F238E27FC236}">
                <a16:creationId xmlns:a16="http://schemas.microsoft.com/office/drawing/2014/main" id="{81628DDF-BC0C-41B4-9668-F0CEB2F597D6}"/>
              </a:ext>
            </a:extLst>
          </p:cNvPr>
          <p:cNvSpPr>
            <a:spLocks noGrp="1"/>
          </p:cNvSpPr>
          <p:nvPr>
            <p:ph type="body" sz="quarter" idx="17"/>
          </p:nvPr>
        </p:nvSpPr>
        <p:spPr>
          <a:xfrm>
            <a:off x="6220464" y="1879505"/>
            <a:ext cx="5273104" cy="3947440"/>
          </a:xfrm>
        </p:spPr>
        <p:txBody>
          <a:bodyPr/>
          <a:lstStyle/>
          <a:p>
            <a:pPr algn="just"/>
            <a:r>
              <a:rPr lang="en-IE" dirty="0">
                <a:solidFill>
                  <a:srgbClr val="615F5D"/>
                </a:solidFill>
              </a:rPr>
              <a:t>Diverse training groups require different didactic and pedagogic approaches to support the learning of all students and this is particularly relevant in teaching and engaging refugee and migrant adult learners.</a:t>
            </a:r>
          </a:p>
          <a:p>
            <a:pPr algn="just"/>
            <a:endParaRPr lang="en-IE" dirty="0">
              <a:solidFill>
                <a:srgbClr val="615F5D"/>
              </a:solidFill>
            </a:endParaRPr>
          </a:p>
          <a:p>
            <a:pPr algn="just"/>
            <a:r>
              <a:rPr lang="en-IE" dirty="0">
                <a:solidFill>
                  <a:srgbClr val="615F5D"/>
                </a:solidFill>
              </a:rPr>
              <a:t>In this section, we introduce some of the most innovative teaching methods for delivering training to adult refugees and migrants.</a:t>
            </a:r>
          </a:p>
          <a:p>
            <a:pPr algn="just"/>
            <a:endParaRPr lang="en-IE" dirty="0"/>
          </a:p>
        </p:txBody>
      </p:sp>
      <p:sp>
        <p:nvSpPr>
          <p:cNvPr id="7" name="TextBox 6">
            <a:extLst>
              <a:ext uri="{FF2B5EF4-FFF2-40B4-BE49-F238E27FC236}">
                <a16:creationId xmlns:a16="http://schemas.microsoft.com/office/drawing/2014/main" id="{1F11DEB3-CDA9-46A5-900D-9F8CA9E21FFE}"/>
              </a:ext>
            </a:extLst>
          </p:cNvPr>
          <p:cNvSpPr txBox="1"/>
          <p:nvPr/>
        </p:nvSpPr>
        <p:spPr>
          <a:xfrm>
            <a:off x="0" y="237506"/>
            <a:ext cx="4215740" cy="584775"/>
          </a:xfrm>
          <a:prstGeom prst="rect">
            <a:avLst/>
          </a:prstGeom>
          <a:solidFill>
            <a:srgbClr val="16A8D3"/>
          </a:solidFill>
        </p:spPr>
        <p:txBody>
          <a:bodyPr wrap="square" rtlCol="0">
            <a:spAutoFit/>
          </a:bodyPr>
          <a:lstStyle/>
          <a:p>
            <a:r>
              <a:rPr lang="en-IE" sz="3200" dirty="0">
                <a:solidFill>
                  <a:schemeClr val="bg1"/>
                </a:solidFill>
              </a:rPr>
              <a:t>EDUCATION</a:t>
            </a:r>
          </a:p>
        </p:txBody>
      </p:sp>
      <p:sp>
        <p:nvSpPr>
          <p:cNvPr id="8" name="Text Placeholder 5">
            <a:extLst>
              <a:ext uri="{FF2B5EF4-FFF2-40B4-BE49-F238E27FC236}">
                <a16:creationId xmlns:a16="http://schemas.microsoft.com/office/drawing/2014/main" id="{79A1321B-66C0-4D29-8DDB-406ABA02A929}"/>
              </a:ext>
            </a:extLst>
          </p:cNvPr>
          <p:cNvSpPr txBox="1">
            <a:spLocks/>
          </p:cNvSpPr>
          <p:nvPr/>
        </p:nvSpPr>
        <p:spPr>
          <a:xfrm>
            <a:off x="480042" y="1536159"/>
            <a:ext cx="4364894" cy="2497338"/>
          </a:xfrm>
          <a:prstGeom prst="rect">
            <a:avLst/>
          </a:prstGeom>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a:buNone/>
              <a:defRPr sz="3000" i="1" kern="1200" baseline="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3600" i="0" dirty="0"/>
              <a:t>1.3 </a:t>
            </a:r>
            <a:r>
              <a:rPr lang="en-IE" sz="3600" i="0" dirty="0"/>
              <a:t>Innovative Teaching Methods for Adult Refugees and Migrants</a:t>
            </a:r>
            <a:endParaRPr lang="en-IE" dirty="0"/>
          </a:p>
        </p:txBody>
      </p:sp>
    </p:spTree>
    <p:extLst>
      <p:ext uri="{BB962C8B-B14F-4D97-AF65-F5344CB8AC3E}">
        <p14:creationId xmlns:p14="http://schemas.microsoft.com/office/powerpoint/2010/main" val="100297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51CC665-FF6A-48BD-AA39-DA8F65B3D110}"/>
              </a:ext>
            </a:extLst>
          </p:cNvPr>
          <p:cNvSpPr>
            <a:spLocks noGrp="1"/>
          </p:cNvSpPr>
          <p:nvPr>
            <p:ph type="body" sz="quarter" idx="20"/>
          </p:nvPr>
        </p:nvSpPr>
        <p:spPr>
          <a:xfrm>
            <a:off x="5759668" y="2191823"/>
            <a:ext cx="6169573" cy="4255692"/>
          </a:xfrm>
        </p:spPr>
        <p:txBody>
          <a:bodyPr/>
          <a:lstStyle/>
          <a:p>
            <a:r>
              <a:rPr lang="en-IE" dirty="0"/>
              <a:t>Adults like to learn based on experience. They need to feel actively involved in their training, which, in turn, needs to be relevant and solve actual problems. </a:t>
            </a:r>
          </a:p>
          <a:p>
            <a:endParaRPr lang="en-IE" dirty="0"/>
          </a:p>
          <a:p>
            <a:r>
              <a:rPr lang="en-IE" dirty="0"/>
              <a:t>To engage adults (including refugees and migrants), adult education training needs include innovation and interactive instruction that is based on real-life situations and learning in practice.</a:t>
            </a:r>
          </a:p>
          <a:p>
            <a:endParaRPr lang="en-IE" dirty="0"/>
          </a:p>
          <a:p>
            <a:endParaRPr lang="en-IE" dirty="0"/>
          </a:p>
        </p:txBody>
      </p:sp>
      <p:pic>
        <p:nvPicPr>
          <p:cNvPr id="6" name="Picture Placeholder 5" descr="A person sitting at a table&#10;&#10;Description automatically generated">
            <a:extLst>
              <a:ext uri="{FF2B5EF4-FFF2-40B4-BE49-F238E27FC236}">
                <a16:creationId xmlns:a16="http://schemas.microsoft.com/office/drawing/2014/main" id="{650CEA87-75F2-4AF8-B717-9EA1191BAC5A}"/>
              </a:ext>
            </a:extLst>
          </p:cNvPr>
          <p:cNvPicPr>
            <a:picLocks noGrp="1" noChangeAspect="1"/>
          </p:cNvPicPr>
          <p:nvPr>
            <p:ph type="pic" sz="quarter" idx="21"/>
          </p:nvPr>
        </p:nvPicPr>
        <p:blipFill>
          <a:blip r:embed="rId2">
            <a:extLst>
              <a:ext uri="{837473B0-CC2E-450A-ABE3-18F120FF3D39}">
                <a1611:picAttrSrcUrl xmlns:a1611="http://schemas.microsoft.com/office/drawing/2016/11/main" r:id="rId3"/>
              </a:ext>
            </a:extLst>
          </a:blip>
          <a:srcRect l="16847" r="16847"/>
          <a:stretch>
            <a:fillRect/>
          </a:stretch>
        </p:blipFill>
        <p:spPr/>
      </p:pic>
      <p:sp>
        <p:nvSpPr>
          <p:cNvPr id="4" name="Text Placeholder 3">
            <a:extLst>
              <a:ext uri="{FF2B5EF4-FFF2-40B4-BE49-F238E27FC236}">
                <a16:creationId xmlns:a16="http://schemas.microsoft.com/office/drawing/2014/main" id="{E3F5A6D9-9E16-43DC-B3AB-46D758A9F5B4}"/>
              </a:ext>
            </a:extLst>
          </p:cNvPr>
          <p:cNvSpPr>
            <a:spLocks noGrp="1"/>
          </p:cNvSpPr>
          <p:nvPr>
            <p:ph type="body" sz="quarter" idx="22"/>
          </p:nvPr>
        </p:nvSpPr>
        <p:spPr>
          <a:xfrm>
            <a:off x="5612524" y="767883"/>
            <a:ext cx="5721077" cy="857158"/>
          </a:xfrm>
        </p:spPr>
        <p:txBody>
          <a:bodyPr/>
          <a:lstStyle/>
          <a:p>
            <a:r>
              <a:rPr lang="en-IE" dirty="0"/>
              <a:t>How do Adults like to learn?</a:t>
            </a:r>
          </a:p>
        </p:txBody>
      </p:sp>
    </p:spTree>
    <p:extLst>
      <p:ext uri="{BB962C8B-B14F-4D97-AF65-F5344CB8AC3E}">
        <p14:creationId xmlns:p14="http://schemas.microsoft.com/office/powerpoint/2010/main" val="29907150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51CC665-FF6A-48BD-AA39-DA8F65B3D110}"/>
              </a:ext>
            </a:extLst>
          </p:cNvPr>
          <p:cNvSpPr>
            <a:spLocks noGrp="1"/>
          </p:cNvSpPr>
          <p:nvPr>
            <p:ph type="body" sz="quarter" idx="20"/>
          </p:nvPr>
        </p:nvSpPr>
        <p:spPr>
          <a:xfrm>
            <a:off x="5854262" y="2028544"/>
            <a:ext cx="6159062" cy="4255692"/>
          </a:xfrm>
        </p:spPr>
        <p:txBody>
          <a:bodyPr/>
          <a:lstStyle/>
          <a:p>
            <a:r>
              <a:rPr lang="en-IE" dirty="0"/>
              <a:t>There are a range of teaching methods which work well with refugees and migrants. Lets look at: </a:t>
            </a:r>
          </a:p>
          <a:p>
            <a:pPr marL="342900" indent="-342900">
              <a:buFont typeface="Arial" panose="020B0604020202020204" pitchFamily="34" charset="0"/>
              <a:buChar char="•"/>
            </a:pPr>
            <a:r>
              <a:rPr lang="en-IE" dirty="0"/>
              <a:t>active learning</a:t>
            </a:r>
          </a:p>
          <a:p>
            <a:pPr marL="342900" indent="-342900">
              <a:buFont typeface="Arial" panose="020B0604020202020204" pitchFamily="34" charset="0"/>
              <a:buChar char="•"/>
            </a:pPr>
            <a:r>
              <a:rPr lang="en-IE" dirty="0"/>
              <a:t>peer instruction/learning</a:t>
            </a:r>
          </a:p>
          <a:p>
            <a:pPr marL="342900" indent="-342900">
              <a:buFont typeface="Arial" panose="020B0604020202020204" pitchFamily="34" charset="0"/>
              <a:buChar char="•"/>
            </a:pPr>
            <a:r>
              <a:rPr lang="en-IE" dirty="0"/>
              <a:t>learning through games/play</a:t>
            </a:r>
          </a:p>
          <a:p>
            <a:pPr marL="342900" indent="-342900">
              <a:buFont typeface="Arial" panose="020B0604020202020204" pitchFamily="34" charset="0"/>
              <a:buChar char="•"/>
            </a:pPr>
            <a:r>
              <a:rPr lang="en-IE" dirty="0"/>
              <a:t>storytelling</a:t>
            </a:r>
          </a:p>
          <a:p>
            <a:pPr marL="342900" indent="-342900">
              <a:buFont typeface="Arial" panose="020B0604020202020204" pitchFamily="34" charset="0"/>
              <a:buChar char="•"/>
            </a:pPr>
            <a:r>
              <a:rPr lang="en-IE" dirty="0"/>
              <a:t>intergroup empathy</a:t>
            </a:r>
          </a:p>
          <a:p>
            <a:pPr marL="342900" indent="-342900">
              <a:buFont typeface="Arial" panose="020B0604020202020204" pitchFamily="34" charset="0"/>
              <a:buChar char="•"/>
            </a:pPr>
            <a:r>
              <a:rPr lang="en-IE" dirty="0"/>
              <a:t>differenced instruction</a:t>
            </a:r>
          </a:p>
          <a:p>
            <a:endParaRPr lang="en-IE" dirty="0"/>
          </a:p>
        </p:txBody>
      </p:sp>
      <p:sp>
        <p:nvSpPr>
          <p:cNvPr id="4" name="Text Placeholder 3">
            <a:extLst>
              <a:ext uri="{FF2B5EF4-FFF2-40B4-BE49-F238E27FC236}">
                <a16:creationId xmlns:a16="http://schemas.microsoft.com/office/drawing/2014/main" id="{E3F5A6D9-9E16-43DC-B3AB-46D758A9F5B4}"/>
              </a:ext>
            </a:extLst>
          </p:cNvPr>
          <p:cNvSpPr>
            <a:spLocks noGrp="1"/>
          </p:cNvSpPr>
          <p:nvPr>
            <p:ph type="body" sz="quarter" idx="22"/>
          </p:nvPr>
        </p:nvSpPr>
        <p:spPr>
          <a:xfrm>
            <a:off x="5917324" y="357352"/>
            <a:ext cx="6096000" cy="1267689"/>
          </a:xfrm>
        </p:spPr>
        <p:txBody>
          <a:bodyPr>
            <a:normAutofit fontScale="92500" lnSpcReduction="20000"/>
          </a:bodyPr>
          <a:lstStyle/>
          <a:p>
            <a:r>
              <a:rPr lang="en-IE" dirty="0"/>
              <a:t>Methods/mechanisms of training that work well for Adults Refugees and Migrants</a:t>
            </a:r>
          </a:p>
        </p:txBody>
      </p:sp>
      <p:pic>
        <p:nvPicPr>
          <p:cNvPr id="19" name="Picture Placeholder 18" descr="A picture containing person, indoor, man, computer&#10;&#10;Description automatically generated">
            <a:extLst>
              <a:ext uri="{FF2B5EF4-FFF2-40B4-BE49-F238E27FC236}">
                <a16:creationId xmlns:a16="http://schemas.microsoft.com/office/drawing/2014/main" id="{935DB0DA-5126-4971-BCC8-2851E02136E8}"/>
              </a:ext>
            </a:extLst>
          </p:cNvPr>
          <p:cNvPicPr>
            <a:picLocks noGrp="1" noChangeAspect="1"/>
          </p:cNvPicPr>
          <p:nvPr>
            <p:ph type="pic" sz="quarter" idx="21"/>
          </p:nvPr>
        </p:nvPicPr>
        <p:blipFill>
          <a:blip r:embed="rId2">
            <a:extLst>
              <a:ext uri="{837473B0-CC2E-450A-ABE3-18F120FF3D39}">
                <a1611:picAttrSrcUrl xmlns:a1611="http://schemas.microsoft.com/office/drawing/2016/11/main" r:id="rId3"/>
              </a:ext>
            </a:extLst>
          </a:blip>
          <a:srcRect l="16831" r="16831"/>
          <a:stretch>
            <a:fillRect/>
          </a:stretch>
        </p:blipFill>
        <p:spPr/>
      </p:pic>
    </p:spTree>
    <p:extLst>
      <p:ext uri="{BB962C8B-B14F-4D97-AF65-F5344CB8AC3E}">
        <p14:creationId xmlns:p14="http://schemas.microsoft.com/office/powerpoint/2010/main" val="1828288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67ED51D-8D75-4620-A878-F1068A4FDEFB}"/>
              </a:ext>
            </a:extLst>
          </p:cNvPr>
          <p:cNvSpPr>
            <a:spLocks noGrp="1"/>
          </p:cNvSpPr>
          <p:nvPr>
            <p:ph type="body" sz="quarter" idx="16"/>
          </p:nvPr>
        </p:nvSpPr>
        <p:spPr>
          <a:solidFill>
            <a:schemeClr val="accent2"/>
          </a:solidFill>
        </p:spPr>
        <p:txBody>
          <a:bodyPr/>
          <a:lstStyle/>
          <a:p>
            <a:r>
              <a:rPr lang="en-IE" dirty="0">
                <a:solidFill>
                  <a:schemeClr val="bg1"/>
                </a:solidFill>
              </a:rPr>
              <a:t>What is ACTIVE LEARNING?</a:t>
            </a:r>
          </a:p>
        </p:txBody>
      </p:sp>
      <p:sp>
        <p:nvSpPr>
          <p:cNvPr id="3" name="Text Placeholder 2">
            <a:extLst>
              <a:ext uri="{FF2B5EF4-FFF2-40B4-BE49-F238E27FC236}">
                <a16:creationId xmlns:a16="http://schemas.microsoft.com/office/drawing/2014/main" id="{6C0016F9-6700-4243-AEAE-BE0B4083872F}"/>
              </a:ext>
            </a:extLst>
          </p:cNvPr>
          <p:cNvSpPr>
            <a:spLocks noGrp="1"/>
          </p:cNvSpPr>
          <p:nvPr>
            <p:ph type="body" sz="quarter" idx="17"/>
          </p:nvPr>
        </p:nvSpPr>
        <p:spPr>
          <a:xfrm>
            <a:off x="6318619" y="1953078"/>
            <a:ext cx="5736747" cy="3947440"/>
          </a:xfrm>
        </p:spPr>
        <p:txBody>
          <a:bodyPr/>
          <a:lstStyle/>
          <a:p>
            <a:pPr algn="just"/>
            <a:r>
              <a:rPr lang="en-IE" dirty="0"/>
              <a:t>Active learning is any approach to instruction in which all students are asked to engage in the learning process. Active learning stands in contrast to "traditional" modes of instruction in which students are passive recipients of knowledge from an expert.</a:t>
            </a:r>
          </a:p>
          <a:p>
            <a:pPr algn="just"/>
            <a:r>
              <a:rPr lang="en-IE" dirty="0"/>
              <a:t>Active learning can take many forms and be executed in any discipline. Commonly, students will engage in small or large activities </a:t>
            </a:r>
            <a:r>
              <a:rPr lang="en-IE" dirty="0" err="1"/>
              <a:t>centered</a:t>
            </a:r>
            <a:r>
              <a:rPr lang="en-IE" dirty="0"/>
              <a:t> around writing, talking, problem solving, or reflecting.</a:t>
            </a:r>
          </a:p>
          <a:p>
            <a:pPr algn="just"/>
            <a:endParaRPr lang="en-IE" dirty="0"/>
          </a:p>
        </p:txBody>
      </p:sp>
      <p:pic>
        <p:nvPicPr>
          <p:cNvPr id="6" name="Picture Placeholder 5" descr="A close up of a logo&#10;&#10;Description automatically generated">
            <a:extLst>
              <a:ext uri="{FF2B5EF4-FFF2-40B4-BE49-F238E27FC236}">
                <a16:creationId xmlns:a16="http://schemas.microsoft.com/office/drawing/2014/main" id="{D380D881-E6D3-465E-9607-F21ABE2C0BB2}"/>
              </a:ext>
            </a:extLst>
          </p:cNvPr>
          <p:cNvPicPr>
            <a:picLocks noGrp="1" noChangeAspect="1"/>
          </p:cNvPicPr>
          <p:nvPr>
            <p:ph type="pic" sz="quarter" idx="10"/>
          </p:nvPr>
        </p:nvPicPr>
        <p:blipFill>
          <a:blip r:embed="rId2">
            <a:extLst>
              <a:ext uri="{837473B0-CC2E-450A-ABE3-18F120FF3D39}">
                <a1611:picAttrSrcUrl xmlns:a1611="http://schemas.microsoft.com/office/drawing/2016/11/main" r:id="rId3"/>
              </a:ext>
            </a:extLst>
          </a:blip>
          <a:srcRect/>
          <a:stretch>
            <a:fillRect/>
          </a:stretch>
        </p:blipFill>
        <p:spPr>
          <a:xfrm>
            <a:off x="-83489" y="409505"/>
            <a:ext cx="5273103" cy="4992059"/>
          </a:xfrm>
          <a:solidFill>
            <a:schemeClr val="bg1"/>
          </a:solidFill>
        </p:spPr>
      </p:pic>
      <p:sp>
        <p:nvSpPr>
          <p:cNvPr id="8" name="Rectangle 7">
            <a:extLst>
              <a:ext uri="{FF2B5EF4-FFF2-40B4-BE49-F238E27FC236}">
                <a16:creationId xmlns:a16="http://schemas.microsoft.com/office/drawing/2014/main" id="{6026BDC6-C9FC-46CC-A5B7-4D36D19358EF}"/>
              </a:ext>
            </a:extLst>
          </p:cNvPr>
          <p:cNvSpPr/>
          <p:nvPr/>
        </p:nvSpPr>
        <p:spPr>
          <a:xfrm>
            <a:off x="9282743" y="6611779"/>
            <a:ext cx="2505814" cy="246221"/>
          </a:xfrm>
          <a:prstGeom prst="rect">
            <a:avLst/>
          </a:prstGeom>
        </p:spPr>
        <p:txBody>
          <a:bodyPr wrap="none">
            <a:spAutoFit/>
          </a:bodyPr>
          <a:lstStyle/>
          <a:p>
            <a:r>
              <a:rPr lang="en-IE" sz="1000" dirty="0"/>
              <a:t>Source: </a:t>
            </a:r>
            <a:r>
              <a:rPr lang="en-IE" sz="1000" dirty="0">
                <a:hlinkClick r:id="rId4"/>
              </a:rPr>
              <a:t>https://cei.umn.edu/active-learning</a:t>
            </a:r>
            <a:r>
              <a:rPr lang="en-IE" sz="1000" dirty="0"/>
              <a:t> </a:t>
            </a:r>
          </a:p>
        </p:txBody>
      </p:sp>
      <p:sp>
        <p:nvSpPr>
          <p:cNvPr id="9" name="TextBox 8">
            <a:extLst>
              <a:ext uri="{FF2B5EF4-FFF2-40B4-BE49-F238E27FC236}">
                <a16:creationId xmlns:a16="http://schemas.microsoft.com/office/drawing/2014/main" id="{4F3F5D74-7280-4F88-9EFF-237F88771BA8}"/>
              </a:ext>
            </a:extLst>
          </p:cNvPr>
          <p:cNvSpPr txBox="1"/>
          <p:nvPr/>
        </p:nvSpPr>
        <p:spPr>
          <a:xfrm>
            <a:off x="0" y="5001945"/>
            <a:ext cx="5736747" cy="1446550"/>
          </a:xfrm>
          <a:prstGeom prst="rect">
            <a:avLst/>
          </a:prstGeom>
          <a:solidFill>
            <a:srgbClr val="F38B00"/>
          </a:solidFill>
        </p:spPr>
        <p:txBody>
          <a:bodyPr wrap="square" rtlCol="0">
            <a:spAutoFit/>
          </a:bodyPr>
          <a:lstStyle/>
          <a:p>
            <a:pPr algn="ctr"/>
            <a:r>
              <a:rPr lang="en-IE" sz="2200" dirty="0">
                <a:solidFill>
                  <a:schemeClr val="bg1"/>
                </a:solidFill>
              </a:rPr>
              <a:t>Why is Active Learning important for Adult Refugees and Migrants? It can give them back a sense of autonomy – something refugees in particular may feel like they have lost.</a:t>
            </a:r>
          </a:p>
        </p:txBody>
      </p:sp>
    </p:spTree>
    <p:extLst>
      <p:ext uri="{BB962C8B-B14F-4D97-AF65-F5344CB8AC3E}">
        <p14:creationId xmlns:p14="http://schemas.microsoft.com/office/powerpoint/2010/main" val="34647409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67ED51D-8D75-4620-A878-F1068A4FDEFB}"/>
              </a:ext>
            </a:extLst>
          </p:cNvPr>
          <p:cNvSpPr>
            <a:spLocks noGrp="1"/>
          </p:cNvSpPr>
          <p:nvPr>
            <p:ph type="body" sz="quarter" idx="16"/>
          </p:nvPr>
        </p:nvSpPr>
        <p:spPr>
          <a:xfrm>
            <a:off x="6318620" y="598885"/>
            <a:ext cx="5279028" cy="918068"/>
          </a:xfrm>
          <a:solidFill>
            <a:schemeClr val="accent2"/>
          </a:solidFill>
        </p:spPr>
        <p:txBody>
          <a:bodyPr>
            <a:normAutofit fontScale="92500" lnSpcReduction="10000"/>
          </a:bodyPr>
          <a:lstStyle/>
          <a:p>
            <a:r>
              <a:rPr lang="en-IE" dirty="0">
                <a:solidFill>
                  <a:schemeClr val="bg1"/>
                </a:solidFill>
              </a:rPr>
              <a:t>ACTIVE LEARNING EXAMPLE – </a:t>
            </a:r>
            <a:r>
              <a:rPr lang="en-IE" i="1" dirty="0">
                <a:solidFill>
                  <a:schemeClr val="bg1"/>
                </a:solidFill>
              </a:rPr>
              <a:t>Creative English</a:t>
            </a:r>
          </a:p>
        </p:txBody>
      </p:sp>
      <p:sp>
        <p:nvSpPr>
          <p:cNvPr id="3" name="Text Placeholder 2">
            <a:extLst>
              <a:ext uri="{FF2B5EF4-FFF2-40B4-BE49-F238E27FC236}">
                <a16:creationId xmlns:a16="http://schemas.microsoft.com/office/drawing/2014/main" id="{6C0016F9-6700-4243-AEAE-BE0B4083872F}"/>
              </a:ext>
            </a:extLst>
          </p:cNvPr>
          <p:cNvSpPr>
            <a:spLocks noGrp="1"/>
          </p:cNvSpPr>
          <p:nvPr>
            <p:ph type="body" sz="quarter" idx="17"/>
          </p:nvPr>
        </p:nvSpPr>
        <p:spPr>
          <a:xfrm>
            <a:off x="6096000" y="1795425"/>
            <a:ext cx="6096000" cy="3947440"/>
          </a:xfrm>
        </p:spPr>
        <p:txBody>
          <a:bodyPr/>
          <a:lstStyle/>
          <a:p>
            <a:pPr algn="just"/>
            <a:r>
              <a:rPr lang="en-IE" i="1" dirty="0"/>
              <a:t>Creative English</a:t>
            </a:r>
            <a:r>
              <a:rPr lang="en-IE" dirty="0"/>
              <a:t> is an applied theatre programme for adults in the UK that balances creativity and learning in a functional way.  needs while developing confidence in English language communication skills. </a:t>
            </a:r>
          </a:p>
          <a:p>
            <a:pPr algn="just"/>
            <a:r>
              <a:rPr lang="en-IE" dirty="0"/>
              <a:t>Drawing on participant-led, practice-based research </a:t>
            </a:r>
            <a:r>
              <a:rPr lang="en-IE" i="1" dirty="0"/>
              <a:t>Creative English</a:t>
            </a:r>
            <a:r>
              <a:rPr lang="en-IE" dirty="0"/>
              <a:t>, combines playful emotional engagement with pragmatic subject matter. </a:t>
            </a:r>
          </a:p>
          <a:p>
            <a:pPr algn="just"/>
            <a:r>
              <a:rPr lang="en-IE" dirty="0"/>
              <a:t>Through improvisation, </a:t>
            </a:r>
            <a:r>
              <a:rPr lang="en-IE" i="1" dirty="0"/>
              <a:t>Creative English</a:t>
            </a:r>
            <a:r>
              <a:rPr lang="en-IE" dirty="0"/>
              <a:t> reduces inhibitions and creates a fun active environment conducive to language learning.</a:t>
            </a:r>
          </a:p>
        </p:txBody>
      </p:sp>
      <p:pic>
        <p:nvPicPr>
          <p:cNvPr id="16" name="Picture Placeholder 15" descr="A group of people posing for the camera&#10;&#10;Description automatically generated">
            <a:extLst>
              <a:ext uri="{FF2B5EF4-FFF2-40B4-BE49-F238E27FC236}">
                <a16:creationId xmlns:a16="http://schemas.microsoft.com/office/drawing/2014/main" id="{2E370408-1A05-4D64-88E8-B7579556F766}"/>
              </a:ext>
            </a:extLst>
          </p:cNvPr>
          <p:cNvPicPr>
            <a:picLocks noGrp="1" noChangeAspect="1"/>
          </p:cNvPicPr>
          <p:nvPr>
            <p:ph type="pic" sz="quarter" idx="10"/>
          </p:nvPr>
        </p:nvPicPr>
        <p:blipFill>
          <a:blip r:embed="rId2">
            <a:extLst>
              <a:ext uri="{837473B0-CC2E-450A-ABE3-18F120FF3D39}">
                <a1611:picAttrSrcUrl xmlns:a1611="http://schemas.microsoft.com/office/drawing/2016/11/main" r:id="rId3"/>
              </a:ext>
            </a:extLst>
          </a:blip>
          <a:srcRect l="12500" r="12500"/>
          <a:stretch>
            <a:fillRect/>
          </a:stretch>
        </p:blipFill>
        <p:spPr/>
      </p:pic>
      <p:sp>
        <p:nvSpPr>
          <p:cNvPr id="5" name="TextBox 4">
            <a:extLst>
              <a:ext uri="{FF2B5EF4-FFF2-40B4-BE49-F238E27FC236}">
                <a16:creationId xmlns:a16="http://schemas.microsoft.com/office/drawing/2014/main" id="{56F15564-F204-495B-8D0B-E0345BA37CA3}"/>
              </a:ext>
            </a:extLst>
          </p:cNvPr>
          <p:cNvSpPr txBox="1"/>
          <p:nvPr/>
        </p:nvSpPr>
        <p:spPr>
          <a:xfrm>
            <a:off x="0" y="242320"/>
            <a:ext cx="2707574" cy="461665"/>
          </a:xfrm>
          <a:prstGeom prst="rect">
            <a:avLst/>
          </a:prstGeom>
          <a:solidFill>
            <a:srgbClr val="16A8D3"/>
          </a:solidFill>
        </p:spPr>
        <p:txBody>
          <a:bodyPr wrap="square" rtlCol="0">
            <a:spAutoFit/>
          </a:bodyPr>
          <a:lstStyle/>
          <a:p>
            <a:r>
              <a:rPr lang="en-IE" dirty="0">
                <a:solidFill>
                  <a:schemeClr val="bg1"/>
                </a:solidFill>
              </a:rPr>
              <a:t>       </a:t>
            </a:r>
            <a:r>
              <a:rPr lang="en-IE" sz="2400" dirty="0">
                <a:solidFill>
                  <a:schemeClr val="bg1"/>
                </a:solidFill>
              </a:rPr>
              <a:t>GOOD PRACTICE</a:t>
            </a:r>
          </a:p>
        </p:txBody>
      </p:sp>
      <p:grpSp>
        <p:nvGrpSpPr>
          <p:cNvPr id="6" name="Google Shape;543;p39">
            <a:extLst>
              <a:ext uri="{FF2B5EF4-FFF2-40B4-BE49-F238E27FC236}">
                <a16:creationId xmlns:a16="http://schemas.microsoft.com/office/drawing/2014/main" id="{0B5C58DD-A882-455C-BE63-3FAAEE764FFB}"/>
              </a:ext>
            </a:extLst>
          </p:cNvPr>
          <p:cNvGrpSpPr/>
          <p:nvPr/>
        </p:nvGrpSpPr>
        <p:grpSpPr>
          <a:xfrm>
            <a:off x="100685" y="310884"/>
            <a:ext cx="252000" cy="288000"/>
            <a:chOff x="5961125" y="1623900"/>
            <a:chExt cx="376925" cy="448175"/>
          </a:xfrm>
        </p:grpSpPr>
        <p:sp>
          <p:nvSpPr>
            <p:cNvPr id="7" name="Google Shape;544;p39">
              <a:extLst>
                <a:ext uri="{FF2B5EF4-FFF2-40B4-BE49-F238E27FC236}">
                  <a16:creationId xmlns:a16="http://schemas.microsoft.com/office/drawing/2014/main" id="{E0492873-7485-4A26-91A6-FFC80044839D}"/>
                </a:ext>
              </a:extLst>
            </p:cNvPr>
            <p:cNvSpPr/>
            <p:nvPr/>
          </p:nvSpPr>
          <p:spPr>
            <a:xfrm>
              <a:off x="5961125" y="1678700"/>
              <a:ext cx="376925" cy="376925"/>
            </a:xfrm>
            <a:custGeom>
              <a:avLst/>
              <a:gdLst/>
              <a:ahLst/>
              <a:cxnLst/>
              <a:rect l="l" t="t" r="r" b="b"/>
              <a:pathLst>
                <a:path w="15077" h="15077" fill="none" extrusionOk="0">
                  <a:moveTo>
                    <a:pt x="11813" y="1340"/>
                  </a:moveTo>
                  <a:lnTo>
                    <a:pt x="11813" y="1340"/>
                  </a:lnTo>
                  <a:lnTo>
                    <a:pt x="11350" y="1024"/>
                  </a:lnTo>
                  <a:lnTo>
                    <a:pt x="10863" y="780"/>
                  </a:lnTo>
                  <a:lnTo>
                    <a:pt x="10351" y="537"/>
                  </a:lnTo>
                  <a:lnTo>
                    <a:pt x="9816" y="342"/>
                  </a:lnTo>
                  <a:lnTo>
                    <a:pt x="9280" y="196"/>
                  </a:lnTo>
                  <a:lnTo>
                    <a:pt x="8720" y="98"/>
                  </a:lnTo>
                  <a:lnTo>
                    <a:pt x="8135" y="25"/>
                  </a:lnTo>
                  <a:lnTo>
                    <a:pt x="7551" y="1"/>
                  </a:lnTo>
                  <a:lnTo>
                    <a:pt x="7551" y="1"/>
                  </a:lnTo>
                  <a:lnTo>
                    <a:pt x="7161" y="1"/>
                  </a:lnTo>
                  <a:lnTo>
                    <a:pt x="6771" y="50"/>
                  </a:lnTo>
                  <a:lnTo>
                    <a:pt x="6406" y="98"/>
                  </a:lnTo>
                  <a:lnTo>
                    <a:pt x="6041" y="147"/>
                  </a:lnTo>
                  <a:lnTo>
                    <a:pt x="5675" y="244"/>
                  </a:lnTo>
                  <a:lnTo>
                    <a:pt x="5310" y="342"/>
                  </a:lnTo>
                  <a:lnTo>
                    <a:pt x="4969" y="464"/>
                  </a:lnTo>
                  <a:lnTo>
                    <a:pt x="4628" y="585"/>
                  </a:lnTo>
                  <a:lnTo>
                    <a:pt x="4287" y="731"/>
                  </a:lnTo>
                  <a:lnTo>
                    <a:pt x="3970" y="902"/>
                  </a:lnTo>
                  <a:lnTo>
                    <a:pt x="3654" y="1097"/>
                  </a:lnTo>
                  <a:lnTo>
                    <a:pt x="3337" y="1292"/>
                  </a:lnTo>
                  <a:lnTo>
                    <a:pt x="3045" y="1486"/>
                  </a:lnTo>
                  <a:lnTo>
                    <a:pt x="2753" y="1730"/>
                  </a:lnTo>
                  <a:lnTo>
                    <a:pt x="2485" y="1949"/>
                  </a:lnTo>
                  <a:lnTo>
                    <a:pt x="2217" y="2217"/>
                  </a:lnTo>
                  <a:lnTo>
                    <a:pt x="1973" y="2461"/>
                  </a:lnTo>
                  <a:lnTo>
                    <a:pt x="1730" y="2753"/>
                  </a:lnTo>
                  <a:lnTo>
                    <a:pt x="1510" y="3021"/>
                  </a:lnTo>
                  <a:lnTo>
                    <a:pt x="1291" y="3313"/>
                  </a:lnTo>
                  <a:lnTo>
                    <a:pt x="1096" y="3630"/>
                  </a:lnTo>
                  <a:lnTo>
                    <a:pt x="926" y="3946"/>
                  </a:lnTo>
                  <a:lnTo>
                    <a:pt x="755" y="4263"/>
                  </a:lnTo>
                  <a:lnTo>
                    <a:pt x="609" y="4604"/>
                  </a:lnTo>
                  <a:lnTo>
                    <a:pt x="463" y="4945"/>
                  </a:lnTo>
                  <a:lnTo>
                    <a:pt x="341" y="5286"/>
                  </a:lnTo>
                  <a:lnTo>
                    <a:pt x="244" y="5651"/>
                  </a:lnTo>
                  <a:lnTo>
                    <a:pt x="171" y="6016"/>
                  </a:lnTo>
                  <a:lnTo>
                    <a:pt x="98" y="6382"/>
                  </a:lnTo>
                  <a:lnTo>
                    <a:pt x="49" y="6771"/>
                  </a:lnTo>
                  <a:lnTo>
                    <a:pt x="25" y="7137"/>
                  </a:lnTo>
                  <a:lnTo>
                    <a:pt x="0" y="7526"/>
                  </a:lnTo>
                  <a:lnTo>
                    <a:pt x="0" y="7526"/>
                  </a:lnTo>
                  <a:lnTo>
                    <a:pt x="25" y="7916"/>
                  </a:lnTo>
                  <a:lnTo>
                    <a:pt x="49" y="8306"/>
                  </a:lnTo>
                  <a:lnTo>
                    <a:pt x="98" y="8671"/>
                  </a:lnTo>
                  <a:lnTo>
                    <a:pt x="171" y="9061"/>
                  </a:lnTo>
                  <a:lnTo>
                    <a:pt x="244" y="9426"/>
                  </a:lnTo>
                  <a:lnTo>
                    <a:pt x="341" y="9767"/>
                  </a:lnTo>
                  <a:lnTo>
                    <a:pt x="463" y="10132"/>
                  </a:lnTo>
                  <a:lnTo>
                    <a:pt x="609" y="10473"/>
                  </a:lnTo>
                  <a:lnTo>
                    <a:pt x="755" y="10790"/>
                  </a:lnTo>
                  <a:lnTo>
                    <a:pt x="926" y="11131"/>
                  </a:lnTo>
                  <a:lnTo>
                    <a:pt x="1096" y="11448"/>
                  </a:lnTo>
                  <a:lnTo>
                    <a:pt x="1291" y="11740"/>
                  </a:lnTo>
                  <a:lnTo>
                    <a:pt x="1510" y="12032"/>
                  </a:lnTo>
                  <a:lnTo>
                    <a:pt x="1730" y="12324"/>
                  </a:lnTo>
                  <a:lnTo>
                    <a:pt x="1973" y="12592"/>
                  </a:lnTo>
                  <a:lnTo>
                    <a:pt x="2217" y="12860"/>
                  </a:lnTo>
                  <a:lnTo>
                    <a:pt x="2485" y="13104"/>
                  </a:lnTo>
                  <a:lnTo>
                    <a:pt x="2753" y="13347"/>
                  </a:lnTo>
                  <a:lnTo>
                    <a:pt x="3045" y="13567"/>
                  </a:lnTo>
                  <a:lnTo>
                    <a:pt x="3337" y="13786"/>
                  </a:lnTo>
                  <a:lnTo>
                    <a:pt x="3654" y="13981"/>
                  </a:lnTo>
                  <a:lnTo>
                    <a:pt x="3970" y="14151"/>
                  </a:lnTo>
                  <a:lnTo>
                    <a:pt x="4287" y="14322"/>
                  </a:lnTo>
                  <a:lnTo>
                    <a:pt x="4628" y="14468"/>
                  </a:lnTo>
                  <a:lnTo>
                    <a:pt x="4969" y="14614"/>
                  </a:lnTo>
                  <a:lnTo>
                    <a:pt x="5310" y="14736"/>
                  </a:lnTo>
                  <a:lnTo>
                    <a:pt x="5675" y="14833"/>
                  </a:lnTo>
                  <a:lnTo>
                    <a:pt x="6041" y="14906"/>
                  </a:lnTo>
                  <a:lnTo>
                    <a:pt x="6406" y="14979"/>
                  </a:lnTo>
                  <a:lnTo>
                    <a:pt x="6771" y="15028"/>
                  </a:lnTo>
                  <a:lnTo>
                    <a:pt x="7161" y="15052"/>
                  </a:lnTo>
                  <a:lnTo>
                    <a:pt x="7551" y="15077"/>
                  </a:lnTo>
                  <a:lnTo>
                    <a:pt x="7551" y="15077"/>
                  </a:lnTo>
                  <a:lnTo>
                    <a:pt x="7940" y="15052"/>
                  </a:lnTo>
                  <a:lnTo>
                    <a:pt x="8306" y="15028"/>
                  </a:lnTo>
                  <a:lnTo>
                    <a:pt x="8695" y="14979"/>
                  </a:lnTo>
                  <a:lnTo>
                    <a:pt x="9061" y="14906"/>
                  </a:lnTo>
                  <a:lnTo>
                    <a:pt x="9426" y="14833"/>
                  </a:lnTo>
                  <a:lnTo>
                    <a:pt x="9791" y="14736"/>
                  </a:lnTo>
                  <a:lnTo>
                    <a:pt x="10132" y="14614"/>
                  </a:lnTo>
                  <a:lnTo>
                    <a:pt x="10473" y="14468"/>
                  </a:lnTo>
                  <a:lnTo>
                    <a:pt x="10814" y="14322"/>
                  </a:lnTo>
                  <a:lnTo>
                    <a:pt x="11131" y="14151"/>
                  </a:lnTo>
                  <a:lnTo>
                    <a:pt x="11447" y="13981"/>
                  </a:lnTo>
                  <a:lnTo>
                    <a:pt x="11764" y="13786"/>
                  </a:lnTo>
                  <a:lnTo>
                    <a:pt x="12056" y="13567"/>
                  </a:lnTo>
                  <a:lnTo>
                    <a:pt x="12348" y="13347"/>
                  </a:lnTo>
                  <a:lnTo>
                    <a:pt x="12616" y="13104"/>
                  </a:lnTo>
                  <a:lnTo>
                    <a:pt x="12884" y="12860"/>
                  </a:lnTo>
                  <a:lnTo>
                    <a:pt x="13128" y="12592"/>
                  </a:lnTo>
                  <a:lnTo>
                    <a:pt x="13371" y="12324"/>
                  </a:lnTo>
                  <a:lnTo>
                    <a:pt x="13591" y="12032"/>
                  </a:lnTo>
                  <a:lnTo>
                    <a:pt x="13785" y="11740"/>
                  </a:lnTo>
                  <a:lnTo>
                    <a:pt x="13980" y="11448"/>
                  </a:lnTo>
                  <a:lnTo>
                    <a:pt x="14175" y="11131"/>
                  </a:lnTo>
                  <a:lnTo>
                    <a:pt x="14346" y="10790"/>
                  </a:lnTo>
                  <a:lnTo>
                    <a:pt x="14492" y="10473"/>
                  </a:lnTo>
                  <a:lnTo>
                    <a:pt x="14613" y="10132"/>
                  </a:lnTo>
                  <a:lnTo>
                    <a:pt x="14735" y="9767"/>
                  </a:lnTo>
                  <a:lnTo>
                    <a:pt x="14857" y="9426"/>
                  </a:lnTo>
                  <a:lnTo>
                    <a:pt x="14930" y="9061"/>
                  </a:lnTo>
                  <a:lnTo>
                    <a:pt x="15003" y="8671"/>
                  </a:lnTo>
                  <a:lnTo>
                    <a:pt x="15052" y="8306"/>
                  </a:lnTo>
                  <a:lnTo>
                    <a:pt x="15076" y="7916"/>
                  </a:lnTo>
                  <a:lnTo>
                    <a:pt x="15076" y="7526"/>
                  </a:lnTo>
                  <a:lnTo>
                    <a:pt x="15076" y="7526"/>
                  </a:lnTo>
                  <a:lnTo>
                    <a:pt x="15052" y="6918"/>
                  </a:lnTo>
                  <a:lnTo>
                    <a:pt x="14979" y="6309"/>
                  </a:lnTo>
                  <a:lnTo>
                    <a:pt x="14857" y="5724"/>
                  </a:lnTo>
                  <a:lnTo>
                    <a:pt x="14687" y="5164"/>
                  </a:lnTo>
                  <a:lnTo>
                    <a:pt x="14492" y="4604"/>
                  </a:lnTo>
                  <a:lnTo>
                    <a:pt x="14248" y="4068"/>
                  </a:lnTo>
                  <a:lnTo>
                    <a:pt x="13956" y="3581"/>
                  </a:lnTo>
                  <a:lnTo>
                    <a:pt x="13615" y="30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545;p39">
              <a:extLst>
                <a:ext uri="{FF2B5EF4-FFF2-40B4-BE49-F238E27FC236}">
                  <a16:creationId xmlns:a16="http://schemas.microsoft.com/office/drawing/2014/main" id="{E842EB74-203D-43C2-8069-80DA12BB7C50}"/>
                </a:ext>
              </a:extLst>
            </p:cNvPr>
            <p:cNvSpPr/>
            <p:nvPr/>
          </p:nvSpPr>
          <p:spPr>
            <a:xfrm>
              <a:off x="6009825" y="1727425"/>
              <a:ext cx="279500" cy="279500"/>
            </a:xfrm>
            <a:custGeom>
              <a:avLst/>
              <a:gdLst/>
              <a:ahLst/>
              <a:cxnLst/>
              <a:rect l="l" t="t" r="r" b="b"/>
              <a:pathLst>
                <a:path w="11180" h="11180" fill="none" extrusionOk="0">
                  <a:moveTo>
                    <a:pt x="10181" y="2387"/>
                  </a:moveTo>
                  <a:lnTo>
                    <a:pt x="10181" y="2387"/>
                  </a:lnTo>
                  <a:lnTo>
                    <a:pt x="10400" y="2728"/>
                  </a:lnTo>
                  <a:lnTo>
                    <a:pt x="10595" y="3093"/>
                  </a:lnTo>
                  <a:lnTo>
                    <a:pt x="10766" y="3483"/>
                  </a:lnTo>
                  <a:lnTo>
                    <a:pt x="10912" y="3873"/>
                  </a:lnTo>
                  <a:lnTo>
                    <a:pt x="11034" y="4287"/>
                  </a:lnTo>
                  <a:lnTo>
                    <a:pt x="11107" y="4701"/>
                  </a:lnTo>
                  <a:lnTo>
                    <a:pt x="11180" y="5139"/>
                  </a:lnTo>
                  <a:lnTo>
                    <a:pt x="11180" y="5577"/>
                  </a:lnTo>
                  <a:lnTo>
                    <a:pt x="11180" y="5577"/>
                  </a:lnTo>
                  <a:lnTo>
                    <a:pt x="11155" y="6162"/>
                  </a:lnTo>
                  <a:lnTo>
                    <a:pt x="11082" y="6722"/>
                  </a:lnTo>
                  <a:lnTo>
                    <a:pt x="10936" y="7234"/>
                  </a:lnTo>
                  <a:lnTo>
                    <a:pt x="10741" y="7769"/>
                  </a:lnTo>
                  <a:lnTo>
                    <a:pt x="10522" y="8257"/>
                  </a:lnTo>
                  <a:lnTo>
                    <a:pt x="10230" y="8695"/>
                  </a:lnTo>
                  <a:lnTo>
                    <a:pt x="9913" y="9133"/>
                  </a:lnTo>
                  <a:lnTo>
                    <a:pt x="9548" y="9523"/>
                  </a:lnTo>
                  <a:lnTo>
                    <a:pt x="9158" y="9888"/>
                  </a:lnTo>
                  <a:lnTo>
                    <a:pt x="8720" y="10205"/>
                  </a:lnTo>
                  <a:lnTo>
                    <a:pt x="8257" y="10497"/>
                  </a:lnTo>
                  <a:lnTo>
                    <a:pt x="7770" y="10741"/>
                  </a:lnTo>
                  <a:lnTo>
                    <a:pt x="7259" y="10911"/>
                  </a:lnTo>
                  <a:lnTo>
                    <a:pt x="6723" y="11057"/>
                  </a:lnTo>
                  <a:lnTo>
                    <a:pt x="6163" y="11155"/>
                  </a:lnTo>
                  <a:lnTo>
                    <a:pt x="5603" y="11179"/>
                  </a:lnTo>
                  <a:lnTo>
                    <a:pt x="5603" y="11179"/>
                  </a:lnTo>
                  <a:lnTo>
                    <a:pt x="5018" y="11155"/>
                  </a:lnTo>
                  <a:lnTo>
                    <a:pt x="4482" y="11057"/>
                  </a:lnTo>
                  <a:lnTo>
                    <a:pt x="3946" y="10911"/>
                  </a:lnTo>
                  <a:lnTo>
                    <a:pt x="3435" y="10741"/>
                  </a:lnTo>
                  <a:lnTo>
                    <a:pt x="2948" y="10497"/>
                  </a:lnTo>
                  <a:lnTo>
                    <a:pt x="2485" y="10205"/>
                  </a:lnTo>
                  <a:lnTo>
                    <a:pt x="2047" y="9888"/>
                  </a:lnTo>
                  <a:lnTo>
                    <a:pt x="1657" y="9523"/>
                  </a:lnTo>
                  <a:lnTo>
                    <a:pt x="1292" y="9133"/>
                  </a:lnTo>
                  <a:lnTo>
                    <a:pt x="975" y="8695"/>
                  </a:lnTo>
                  <a:lnTo>
                    <a:pt x="683" y="8257"/>
                  </a:lnTo>
                  <a:lnTo>
                    <a:pt x="464" y="7769"/>
                  </a:lnTo>
                  <a:lnTo>
                    <a:pt x="269" y="7234"/>
                  </a:lnTo>
                  <a:lnTo>
                    <a:pt x="123" y="6722"/>
                  </a:lnTo>
                  <a:lnTo>
                    <a:pt x="50" y="6162"/>
                  </a:lnTo>
                  <a:lnTo>
                    <a:pt x="1" y="5577"/>
                  </a:lnTo>
                  <a:lnTo>
                    <a:pt x="1" y="5577"/>
                  </a:lnTo>
                  <a:lnTo>
                    <a:pt x="50" y="5017"/>
                  </a:lnTo>
                  <a:lnTo>
                    <a:pt x="123" y="4457"/>
                  </a:lnTo>
                  <a:lnTo>
                    <a:pt x="269" y="3921"/>
                  </a:lnTo>
                  <a:lnTo>
                    <a:pt x="464" y="3410"/>
                  </a:lnTo>
                  <a:lnTo>
                    <a:pt x="683" y="2923"/>
                  </a:lnTo>
                  <a:lnTo>
                    <a:pt x="975" y="2460"/>
                  </a:lnTo>
                  <a:lnTo>
                    <a:pt x="1292" y="2046"/>
                  </a:lnTo>
                  <a:lnTo>
                    <a:pt x="1657" y="1632"/>
                  </a:lnTo>
                  <a:lnTo>
                    <a:pt x="2047" y="1267"/>
                  </a:lnTo>
                  <a:lnTo>
                    <a:pt x="2485" y="950"/>
                  </a:lnTo>
                  <a:lnTo>
                    <a:pt x="2948" y="682"/>
                  </a:lnTo>
                  <a:lnTo>
                    <a:pt x="3435" y="439"/>
                  </a:lnTo>
                  <a:lnTo>
                    <a:pt x="3946" y="244"/>
                  </a:lnTo>
                  <a:lnTo>
                    <a:pt x="4482" y="122"/>
                  </a:lnTo>
                  <a:lnTo>
                    <a:pt x="5018" y="25"/>
                  </a:lnTo>
                  <a:lnTo>
                    <a:pt x="5603" y="0"/>
                  </a:lnTo>
                  <a:lnTo>
                    <a:pt x="5603" y="0"/>
                  </a:lnTo>
                  <a:lnTo>
                    <a:pt x="6041" y="25"/>
                  </a:lnTo>
                  <a:lnTo>
                    <a:pt x="6479" y="73"/>
                  </a:lnTo>
                  <a:lnTo>
                    <a:pt x="6893" y="146"/>
                  </a:lnTo>
                  <a:lnTo>
                    <a:pt x="7307" y="268"/>
                  </a:lnTo>
                  <a:lnTo>
                    <a:pt x="7697" y="414"/>
                  </a:lnTo>
                  <a:lnTo>
                    <a:pt x="8087" y="585"/>
                  </a:lnTo>
                  <a:lnTo>
                    <a:pt x="8452" y="780"/>
                  </a:lnTo>
                  <a:lnTo>
                    <a:pt x="8793" y="999"/>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546;p39">
              <a:extLst>
                <a:ext uri="{FF2B5EF4-FFF2-40B4-BE49-F238E27FC236}">
                  <a16:creationId xmlns:a16="http://schemas.microsoft.com/office/drawing/2014/main" id="{F5A48CD7-0977-445F-B768-9603A59D3FE8}"/>
                </a:ext>
              </a:extLst>
            </p:cNvPr>
            <p:cNvSpPr/>
            <p:nvPr/>
          </p:nvSpPr>
          <p:spPr>
            <a:xfrm>
              <a:off x="6107250" y="1824850"/>
              <a:ext cx="84650" cy="84650"/>
            </a:xfrm>
            <a:custGeom>
              <a:avLst/>
              <a:gdLst/>
              <a:ahLst/>
              <a:cxnLst/>
              <a:rect l="l" t="t" r="r" b="b"/>
              <a:pathLst>
                <a:path w="3386" h="3386" fill="none" extrusionOk="0">
                  <a:moveTo>
                    <a:pt x="3362" y="1388"/>
                  </a:moveTo>
                  <a:lnTo>
                    <a:pt x="3362" y="1388"/>
                  </a:lnTo>
                  <a:lnTo>
                    <a:pt x="3386" y="1680"/>
                  </a:lnTo>
                  <a:lnTo>
                    <a:pt x="3386" y="1680"/>
                  </a:lnTo>
                  <a:lnTo>
                    <a:pt x="3386" y="1851"/>
                  </a:lnTo>
                  <a:lnTo>
                    <a:pt x="3362" y="2021"/>
                  </a:lnTo>
                  <a:lnTo>
                    <a:pt x="3313" y="2192"/>
                  </a:lnTo>
                  <a:lnTo>
                    <a:pt x="3264" y="2338"/>
                  </a:lnTo>
                  <a:lnTo>
                    <a:pt x="3191" y="2484"/>
                  </a:lnTo>
                  <a:lnTo>
                    <a:pt x="3118" y="2630"/>
                  </a:lnTo>
                  <a:lnTo>
                    <a:pt x="3021" y="2776"/>
                  </a:lnTo>
                  <a:lnTo>
                    <a:pt x="2899" y="2898"/>
                  </a:lnTo>
                  <a:lnTo>
                    <a:pt x="2777" y="2996"/>
                  </a:lnTo>
                  <a:lnTo>
                    <a:pt x="2655" y="3093"/>
                  </a:lnTo>
                  <a:lnTo>
                    <a:pt x="2509" y="3191"/>
                  </a:lnTo>
                  <a:lnTo>
                    <a:pt x="2363" y="3239"/>
                  </a:lnTo>
                  <a:lnTo>
                    <a:pt x="2217" y="3312"/>
                  </a:lnTo>
                  <a:lnTo>
                    <a:pt x="2046" y="3337"/>
                  </a:lnTo>
                  <a:lnTo>
                    <a:pt x="1876" y="3385"/>
                  </a:lnTo>
                  <a:lnTo>
                    <a:pt x="1706" y="3385"/>
                  </a:lnTo>
                  <a:lnTo>
                    <a:pt x="1706" y="3385"/>
                  </a:lnTo>
                  <a:lnTo>
                    <a:pt x="1535" y="3385"/>
                  </a:lnTo>
                  <a:lnTo>
                    <a:pt x="1365" y="3337"/>
                  </a:lnTo>
                  <a:lnTo>
                    <a:pt x="1194" y="3312"/>
                  </a:lnTo>
                  <a:lnTo>
                    <a:pt x="1048" y="3239"/>
                  </a:lnTo>
                  <a:lnTo>
                    <a:pt x="902" y="3191"/>
                  </a:lnTo>
                  <a:lnTo>
                    <a:pt x="756" y="3093"/>
                  </a:lnTo>
                  <a:lnTo>
                    <a:pt x="634" y="2996"/>
                  </a:lnTo>
                  <a:lnTo>
                    <a:pt x="512" y="2898"/>
                  </a:lnTo>
                  <a:lnTo>
                    <a:pt x="390" y="2776"/>
                  </a:lnTo>
                  <a:lnTo>
                    <a:pt x="293" y="2630"/>
                  </a:lnTo>
                  <a:lnTo>
                    <a:pt x="220" y="2484"/>
                  </a:lnTo>
                  <a:lnTo>
                    <a:pt x="147" y="2338"/>
                  </a:lnTo>
                  <a:lnTo>
                    <a:pt x="74" y="2192"/>
                  </a:lnTo>
                  <a:lnTo>
                    <a:pt x="49" y="2021"/>
                  </a:lnTo>
                  <a:lnTo>
                    <a:pt x="25" y="1851"/>
                  </a:lnTo>
                  <a:lnTo>
                    <a:pt x="1" y="1680"/>
                  </a:lnTo>
                  <a:lnTo>
                    <a:pt x="1" y="1680"/>
                  </a:lnTo>
                  <a:lnTo>
                    <a:pt x="25" y="1510"/>
                  </a:lnTo>
                  <a:lnTo>
                    <a:pt x="49" y="1340"/>
                  </a:lnTo>
                  <a:lnTo>
                    <a:pt x="74" y="1193"/>
                  </a:lnTo>
                  <a:lnTo>
                    <a:pt x="147" y="1023"/>
                  </a:lnTo>
                  <a:lnTo>
                    <a:pt x="220" y="877"/>
                  </a:lnTo>
                  <a:lnTo>
                    <a:pt x="293" y="731"/>
                  </a:lnTo>
                  <a:lnTo>
                    <a:pt x="390" y="609"/>
                  </a:lnTo>
                  <a:lnTo>
                    <a:pt x="512" y="487"/>
                  </a:lnTo>
                  <a:lnTo>
                    <a:pt x="634" y="390"/>
                  </a:lnTo>
                  <a:lnTo>
                    <a:pt x="756" y="292"/>
                  </a:lnTo>
                  <a:lnTo>
                    <a:pt x="902" y="195"/>
                  </a:lnTo>
                  <a:lnTo>
                    <a:pt x="1048" y="122"/>
                  </a:lnTo>
                  <a:lnTo>
                    <a:pt x="1194" y="73"/>
                  </a:lnTo>
                  <a:lnTo>
                    <a:pt x="1365" y="24"/>
                  </a:lnTo>
                  <a:lnTo>
                    <a:pt x="1535" y="0"/>
                  </a:lnTo>
                  <a:lnTo>
                    <a:pt x="1706" y="0"/>
                  </a:lnTo>
                  <a:lnTo>
                    <a:pt x="1706" y="0"/>
                  </a:lnTo>
                  <a:lnTo>
                    <a:pt x="1998" y="2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547;p39">
              <a:extLst>
                <a:ext uri="{FF2B5EF4-FFF2-40B4-BE49-F238E27FC236}">
                  <a16:creationId xmlns:a16="http://schemas.microsoft.com/office/drawing/2014/main" id="{80810393-276E-4990-8D2E-1BC7756B152B}"/>
                </a:ext>
              </a:extLst>
            </p:cNvPr>
            <p:cNvSpPr/>
            <p:nvPr/>
          </p:nvSpPr>
          <p:spPr>
            <a:xfrm>
              <a:off x="6058550" y="1776125"/>
              <a:ext cx="182075" cy="182075"/>
            </a:xfrm>
            <a:custGeom>
              <a:avLst/>
              <a:gdLst/>
              <a:ahLst/>
              <a:cxnLst/>
              <a:rect l="l" t="t" r="r" b="b"/>
              <a:pathLst>
                <a:path w="7283" h="7283" fill="none" extrusionOk="0">
                  <a:moveTo>
                    <a:pt x="5431" y="463"/>
                  </a:moveTo>
                  <a:lnTo>
                    <a:pt x="5431" y="463"/>
                  </a:lnTo>
                  <a:lnTo>
                    <a:pt x="5042" y="269"/>
                  </a:lnTo>
                  <a:lnTo>
                    <a:pt x="4823" y="195"/>
                  </a:lnTo>
                  <a:lnTo>
                    <a:pt x="4603" y="122"/>
                  </a:lnTo>
                  <a:lnTo>
                    <a:pt x="4360" y="74"/>
                  </a:lnTo>
                  <a:lnTo>
                    <a:pt x="4141" y="25"/>
                  </a:lnTo>
                  <a:lnTo>
                    <a:pt x="3897" y="1"/>
                  </a:lnTo>
                  <a:lnTo>
                    <a:pt x="3654" y="1"/>
                  </a:lnTo>
                  <a:lnTo>
                    <a:pt x="3654" y="1"/>
                  </a:lnTo>
                  <a:lnTo>
                    <a:pt x="3288" y="25"/>
                  </a:lnTo>
                  <a:lnTo>
                    <a:pt x="2923" y="74"/>
                  </a:lnTo>
                  <a:lnTo>
                    <a:pt x="2558" y="147"/>
                  </a:lnTo>
                  <a:lnTo>
                    <a:pt x="2241" y="293"/>
                  </a:lnTo>
                  <a:lnTo>
                    <a:pt x="1924" y="439"/>
                  </a:lnTo>
                  <a:lnTo>
                    <a:pt x="1608" y="609"/>
                  </a:lnTo>
                  <a:lnTo>
                    <a:pt x="1340" y="829"/>
                  </a:lnTo>
                  <a:lnTo>
                    <a:pt x="1072" y="1072"/>
                  </a:lnTo>
                  <a:lnTo>
                    <a:pt x="828" y="1316"/>
                  </a:lnTo>
                  <a:lnTo>
                    <a:pt x="633" y="1608"/>
                  </a:lnTo>
                  <a:lnTo>
                    <a:pt x="439" y="1900"/>
                  </a:lnTo>
                  <a:lnTo>
                    <a:pt x="293" y="2217"/>
                  </a:lnTo>
                  <a:lnTo>
                    <a:pt x="171" y="2558"/>
                  </a:lnTo>
                  <a:lnTo>
                    <a:pt x="73" y="2899"/>
                  </a:lnTo>
                  <a:lnTo>
                    <a:pt x="25" y="3264"/>
                  </a:lnTo>
                  <a:lnTo>
                    <a:pt x="0" y="3629"/>
                  </a:lnTo>
                  <a:lnTo>
                    <a:pt x="0" y="3629"/>
                  </a:lnTo>
                  <a:lnTo>
                    <a:pt x="25" y="4019"/>
                  </a:lnTo>
                  <a:lnTo>
                    <a:pt x="73" y="4360"/>
                  </a:lnTo>
                  <a:lnTo>
                    <a:pt x="171" y="4725"/>
                  </a:lnTo>
                  <a:lnTo>
                    <a:pt x="293" y="5066"/>
                  </a:lnTo>
                  <a:lnTo>
                    <a:pt x="439" y="5383"/>
                  </a:lnTo>
                  <a:lnTo>
                    <a:pt x="633" y="5675"/>
                  </a:lnTo>
                  <a:lnTo>
                    <a:pt x="828" y="5943"/>
                  </a:lnTo>
                  <a:lnTo>
                    <a:pt x="1072" y="6211"/>
                  </a:lnTo>
                  <a:lnTo>
                    <a:pt x="1340" y="6455"/>
                  </a:lnTo>
                  <a:lnTo>
                    <a:pt x="1608" y="6650"/>
                  </a:lnTo>
                  <a:lnTo>
                    <a:pt x="1924" y="6844"/>
                  </a:lnTo>
                  <a:lnTo>
                    <a:pt x="2241" y="6990"/>
                  </a:lnTo>
                  <a:lnTo>
                    <a:pt x="2558" y="7112"/>
                  </a:lnTo>
                  <a:lnTo>
                    <a:pt x="2923" y="7210"/>
                  </a:lnTo>
                  <a:lnTo>
                    <a:pt x="3288" y="7258"/>
                  </a:lnTo>
                  <a:lnTo>
                    <a:pt x="3654" y="7283"/>
                  </a:lnTo>
                  <a:lnTo>
                    <a:pt x="3654" y="7283"/>
                  </a:lnTo>
                  <a:lnTo>
                    <a:pt x="4019" y="7258"/>
                  </a:lnTo>
                  <a:lnTo>
                    <a:pt x="4384" y="7210"/>
                  </a:lnTo>
                  <a:lnTo>
                    <a:pt x="4725" y="7112"/>
                  </a:lnTo>
                  <a:lnTo>
                    <a:pt x="5066" y="6990"/>
                  </a:lnTo>
                  <a:lnTo>
                    <a:pt x="5383" y="6844"/>
                  </a:lnTo>
                  <a:lnTo>
                    <a:pt x="5675" y="6650"/>
                  </a:lnTo>
                  <a:lnTo>
                    <a:pt x="5967" y="6455"/>
                  </a:lnTo>
                  <a:lnTo>
                    <a:pt x="6235" y="6211"/>
                  </a:lnTo>
                  <a:lnTo>
                    <a:pt x="6454" y="5943"/>
                  </a:lnTo>
                  <a:lnTo>
                    <a:pt x="6674" y="5675"/>
                  </a:lnTo>
                  <a:lnTo>
                    <a:pt x="6844" y="5383"/>
                  </a:lnTo>
                  <a:lnTo>
                    <a:pt x="7014" y="5066"/>
                  </a:lnTo>
                  <a:lnTo>
                    <a:pt x="7136" y="4725"/>
                  </a:lnTo>
                  <a:lnTo>
                    <a:pt x="7209" y="4360"/>
                  </a:lnTo>
                  <a:lnTo>
                    <a:pt x="7282" y="4019"/>
                  </a:lnTo>
                  <a:lnTo>
                    <a:pt x="7282" y="3629"/>
                  </a:lnTo>
                  <a:lnTo>
                    <a:pt x="7282" y="3629"/>
                  </a:lnTo>
                  <a:lnTo>
                    <a:pt x="7282" y="3386"/>
                  </a:lnTo>
                  <a:lnTo>
                    <a:pt x="7258" y="3167"/>
                  </a:lnTo>
                  <a:lnTo>
                    <a:pt x="7234" y="2923"/>
                  </a:lnTo>
                  <a:lnTo>
                    <a:pt x="7161" y="2704"/>
                  </a:lnTo>
                  <a:lnTo>
                    <a:pt x="7112" y="2485"/>
                  </a:lnTo>
                  <a:lnTo>
                    <a:pt x="7014" y="2266"/>
                  </a:lnTo>
                  <a:lnTo>
                    <a:pt x="6820" y="1852"/>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548;p39">
              <a:extLst>
                <a:ext uri="{FF2B5EF4-FFF2-40B4-BE49-F238E27FC236}">
                  <a16:creationId xmlns:a16="http://schemas.microsoft.com/office/drawing/2014/main" id="{4F9C0161-74F4-45DD-BC1A-E8D5C01B83BD}"/>
                </a:ext>
              </a:extLst>
            </p:cNvPr>
            <p:cNvSpPr/>
            <p:nvPr/>
          </p:nvSpPr>
          <p:spPr>
            <a:xfrm>
              <a:off x="5971475" y="2001400"/>
              <a:ext cx="74925" cy="70675"/>
            </a:xfrm>
            <a:custGeom>
              <a:avLst/>
              <a:gdLst/>
              <a:ahLst/>
              <a:cxnLst/>
              <a:rect l="l" t="t" r="r" b="b"/>
              <a:pathLst>
                <a:path w="2997" h="2827" fill="none" extrusionOk="0">
                  <a:moveTo>
                    <a:pt x="1462" y="1"/>
                  </a:moveTo>
                  <a:lnTo>
                    <a:pt x="293" y="1170"/>
                  </a:lnTo>
                  <a:lnTo>
                    <a:pt x="293" y="1170"/>
                  </a:lnTo>
                  <a:lnTo>
                    <a:pt x="171" y="1316"/>
                  </a:lnTo>
                  <a:lnTo>
                    <a:pt x="74" y="1487"/>
                  </a:lnTo>
                  <a:lnTo>
                    <a:pt x="25" y="1657"/>
                  </a:lnTo>
                  <a:lnTo>
                    <a:pt x="1" y="1852"/>
                  </a:lnTo>
                  <a:lnTo>
                    <a:pt x="25" y="2047"/>
                  </a:lnTo>
                  <a:lnTo>
                    <a:pt x="74" y="2217"/>
                  </a:lnTo>
                  <a:lnTo>
                    <a:pt x="171" y="2388"/>
                  </a:lnTo>
                  <a:lnTo>
                    <a:pt x="293" y="2534"/>
                  </a:lnTo>
                  <a:lnTo>
                    <a:pt x="293" y="2534"/>
                  </a:lnTo>
                  <a:lnTo>
                    <a:pt x="439" y="2656"/>
                  </a:lnTo>
                  <a:lnTo>
                    <a:pt x="609" y="2753"/>
                  </a:lnTo>
                  <a:lnTo>
                    <a:pt x="804" y="2802"/>
                  </a:lnTo>
                  <a:lnTo>
                    <a:pt x="975" y="2826"/>
                  </a:lnTo>
                  <a:lnTo>
                    <a:pt x="975" y="2826"/>
                  </a:lnTo>
                  <a:lnTo>
                    <a:pt x="1170" y="2802"/>
                  </a:lnTo>
                  <a:lnTo>
                    <a:pt x="1340" y="2753"/>
                  </a:lnTo>
                  <a:lnTo>
                    <a:pt x="1511" y="2656"/>
                  </a:lnTo>
                  <a:lnTo>
                    <a:pt x="1681" y="2534"/>
                  </a:lnTo>
                  <a:lnTo>
                    <a:pt x="2850" y="1365"/>
                  </a:lnTo>
                  <a:lnTo>
                    <a:pt x="2850" y="1365"/>
                  </a:lnTo>
                  <a:lnTo>
                    <a:pt x="2996" y="11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549;p39">
              <a:extLst>
                <a:ext uri="{FF2B5EF4-FFF2-40B4-BE49-F238E27FC236}">
                  <a16:creationId xmlns:a16="http://schemas.microsoft.com/office/drawing/2014/main" id="{08028393-8B2C-483F-99BB-8FFD3EED80AB}"/>
                </a:ext>
              </a:extLst>
            </p:cNvPr>
            <p:cNvSpPr/>
            <p:nvPr/>
          </p:nvSpPr>
          <p:spPr>
            <a:xfrm>
              <a:off x="6253375" y="2001400"/>
              <a:ext cx="74325" cy="70675"/>
            </a:xfrm>
            <a:custGeom>
              <a:avLst/>
              <a:gdLst/>
              <a:ahLst/>
              <a:cxnLst/>
              <a:rect l="l" t="t" r="r" b="b"/>
              <a:pathLst>
                <a:path w="2973" h="2827" fill="none" extrusionOk="0">
                  <a:moveTo>
                    <a:pt x="1" y="1194"/>
                  </a:moveTo>
                  <a:lnTo>
                    <a:pt x="1" y="1194"/>
                  </a:lnTo>
                  <a:lnTo>
                    <a:pt x="123" y="1365"/>
                  </a:lnTo>
                  <a:lnTo>
                    <a:pt x="1316" y="2534"/>
                  </a:lnTo>
                  <a:lnTo>
                    <a:pt x="1316" y="2534"/>
                  </a:lnTo>
                  <a:lnTo>
                    <a:pt x="1462" y="2656"/>
                  </a:lnTo>
                  <a:lnTo>
                    <a:pt x="1633" y="2753"/>
                  </a:lnTo>
                  <a:lnTo>
                    <a:pt x="1827" y="2802"/>
                  </a:lnTo>
                  <a:lnTo>
                    <a:pt x="1998" y="2826"/>
                  </a:lnTo>
                  <a:lnTo>
                    <a:pt x="1998" y="2826"/>
                  </a:lnTo>
                  <a:lnTo>
                    <a:pt x="2193" y="2802"/>
                  </a:lnTo>
                  <a:lnTo>
                    <a:pt x="2363" y="2753"/>
                  </a:lnTo>
                  <a:lnTo>
                    <a:pt x="2534" y="2656"/>
                  </a:lnTo>
                  <a:lnTo>
                    <a:pt x="2704" y="2534"/>
                  </a:lnTo>
                  <a:lnTo>
                    <a:pt x="2704" y="2534"/>
                  </a:lnTo>
                  <a:lnTo>
                    <a:pt x="2826" y="2388"/>
                  </a:lnTo>
                  <a:lnTo>
                    <a:pt x="2923" y="2217"/>
                  </a:lnTo>
                  <a:lnTo>
                    <a:pt x="2972" y="2047"/>
                  </a:lnTo>
                  <a:lnTo>
                    <a:pt x="2972" y="1852"/>
                  </a:lnTo>
                  <a:lnTo>
                    <a:pt x="2972" y="1657"/>
                  </a:lnTo>
                  <a:lnTo>
                    <a:pt x="2923" y="1487"/>
                  </a:lnTo>
                  <a:lnTo>
                    <a:pt x="2826" y="1316"/>
                  </a:lnTo>
                  <a:lnTo>
                    <a:pt x="2704" y="1170"/>
                  </a:lnTo>
                  <a:lnTo>
                    <a:pt x="1535"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550;p39">
              <a:extLst>
                <a:ext uri="{FF2B5EF4-FFF2-40B4-BE49-F238E27FC236}">
                  <a16:creationId xmlns:a16="http://schemas.microsoft.com/office/drawing/2014/main" id="{82666B0B-B8F6-4014-A801-3CAC5ADC076C}"/>
                </a:ext>
              </a:extLst>
            </p:cNvPr>
            <p:cNvSpPr/>
            <p:nvPr/>
          </p:nvSpPr>
          <p:spPr>
            <a:xfrm>
              <a:off x="6137700" y="1623900"/>
              <a:ext cx="179296" cy="215594"/>
            </a:xfrm>
            <a:custGeom>
              <a:avLst/>
              <a:gdLst/>
              <a:ahLst/>
              <a:cxnLst/>
              <a:rect l="l" t="t" r="r" b="b"/>
              <a:pathLst>
                <a:path w="10035" h="10206" fill="none" extrusionOk="0">
                  <a:moveTo>
                    <a:pt x="9718" y="2412"/>
                  </a:moveTo>
                  <a:lnTo>
                    <a:pt x="8671" y="2217"/>
                  </a:lnTo>
                  <a:lnTo>
                    <a:pt x="9694" y="1194"/>
                  </a:lnTo>
                  <a:lnTo>
                    <a:pt x="9694" y="1194"/>
                  </a:lnTo>
                  <a:lnTo>
                    <a:pt x="9767" y="1121"/>
                  </a:lnTo>
                  <a:lnTo>
                    <a:pt x="9815" y="1024"/>
                  </a:lnTo>
                  <a:lnTo>
                    <a:pt x="9840" y="951"/>
                  </a:lnTo>
                  <a:lnTo>
                    <a:pt x="9840" y="853"/>
                  </a:lnTo>
                  <a:lnTo>
                    <a:pt x="9840" y="756"/>
                  </a:lnTo>
                  <a:lnTo>
                    <a:pt x="9815" y="658"/>
                  </a:lnTo>
                  <a:lnTo>
                    <a:pt x="9767" y="585"/>
                  </a:lnTo>
                  <a:lnTo>
                    <a:pt x="9694" y="512"/>
                  </a:lnTo>
                  <a:lnTo>
                    <a:pt x="9694" y="512"/>
                  </a:lnTo>
                  <a:lnTo>
                    <a:pt x="9621" y="439"/>
                  </a:lnTo>
                  <a:lnTo>
                    <a:pt x="9548" y="391"/>
                  </a:lnTo>
                  <a:lnTo>
                    <a:pt x="9450" y="366"/>
                  </a:lnTo>
                  <a:lnTo>
                    <a:pt x="9353" y="366"/>
                  </a:lnTo>
                  <a:lnTo>
                    <a:pt x="9255" y="366"/>
                  </a:lnTo>
                  <a:lnTo>
                    <a:pt x="9182" y="391"/>
                  </a:lnTo>
                  <a:lnTo>
                    <a:pt x="9085" y="439"/>
                  </a:lnTo>
                  <a:lnTo>
                    <a:pt x="9012" y="512"/>
                  </a:lnTo>
                  <a:lnTo>
                    <a:pt x="7867" y="1657"/>
                  </a:lnTo>
                  <a:lnTo>
                    <a:pt x="7867" y="1657"/>
                  </a:lnTo>
                  <a:lnTo>
                    <a:pt x="7818" y="1487"/>
                  </a:lnTo>
                  <a:lnTo>
                    <a:pt x="7599" y="317"/>
                  </a:lnTo>
                  <a:lnTo>
                    <a:pt x="7599" y="317"/>
                  </a:lnTo>
                  <a:lnTo>
                    <a:pt x="7575" y="196"/>
                  </a:lnTo>
                  <a:lnTo>
                    <a:pt x="7526" y="98"/>
                  </a:lnTo>
                  <a:lnTo>
                    <a:pt x="7477" y="50"/>
                  </a:lnTo>
                  <a:lnTo>
                    <a:pt x="7404" y="1"/>
                  </a:lnTo>
                  <a:lnTo>
                    <a:pt x="7331" y="1"/>
                  </a:lnTo>
                  <a:lnTo>
                    <a:pt x="7234" y="25"/>
                  </a:lnTo>
                  <a:lnTo>
                    <a:pt x="7161" y="74"/>
                  </a:lnTo>
                  <a:lnTo>
                    <a:pt x="7063" y="147"/>
                  </a:lnTo>
                  <a:lnTo>
                    <a:pt x="5432" y="1754"/>
                  </a:lnTo>
                  <a:lnTo>
                    <a:pt x="5432" y="1754"/>
                  </a:lnTo>
                  <a:lnTo>
                    <a:pt x="5358" y="1852"/>
                  </a:lnTo>
                  <a:lnTo>
                    <a:pt x="5285" y="1974"/>
                  </a:lnTo>
                  <a:lnTo>
                    <a:pt x="5212" y="2120"/>
                  </a:lnTo>
                  <a:lnTo>
                    <a:pt x="5164" y="2242"/>
                  </a:lnTo>
                  <a:lnTo>
                    <a:pt x="5139" y="2388"/>
                  </a:lnTo>
                  <a:lnTo>
                    <a:pt x="5115" y="2534"/>
                  </a:lnTo>
                  <a:lnTo>
                    <a:pt x="5115" y="2680"/>
                  </a:lnTo>
                  <a:lnTo>
                    <a:pt x="5115" y="2802"/>
                  </a:lnTo>
                  <a:lnTo>
                    <a:pt x="5334" y="3971"/>
                  </a:lnTo>
                  <a:lnTo>
                    <a:pt x="5334" y="3971"/>
                  </a:lnTo>
                  <a:lnTo>
                    <a:pt x="5383" y="4141"/>
                  </a:lnTo>
                  <a:lnTo>
                    <a:pt x="147" y="9378"/>
                  </a:lnTo>
                  <a:lnTo>
                    <a:pt x="147" y="9378"/>
                  </a:lnTo>
                  <a:lnTo>
                    <a:pt x="73" y="9451"/>
                  </a:lnTo>
                  <a:lnTo>
                    <a:pt x="25" y="9548"/>
                  </a:lnTo>
                  <a:lnTo>
                    <a:pt x="0" y="9645"/>
                  </a:lnTo>
                  <a:lnTo>
                    <a:pt x="0" y="9718"/>
                  </a:lnTo>
                  <a:lnTo>
                    <a:pt x="0" y="9816"/>
                  </a:lnTo>
                  <a:lnTo>
                    <a:pt x="25" y="9913"/>
                  </a:lnTo>
                  <a:lnTo>
                    <a:pt x="73" y="9986"/>
                  </a:lnTo>
                  <a:lnTo>
                    <a:pt x="147" y="10059"/>
                  </a:lnTo>
                  <a:lnTo>
                    <a:pt x="147" y="10059"/>
                  </a:lnTo>
                  <a:lnTo>
                    <a:pt x="220" y="10133"/>
                  </a:lnTo>
                  <a:lnTo>
                    <a:pt x="293" y="10181"/>
                  </a:lnTo>
                  <a:lnTo>
                    <a:pt x="390" y="10206"/>
                  </a:lnTo>
                  <a:lnTo>
                    <a:pt x="488" y="10206"/>
                  </a:lnTo>
                  <a:lnTo>
                    <a:pt x="488" y="10206"/>
                  </a:lnTo>
                  <a:lnTo>
                    <a:pt x="585" y="10206"/>
                  </a:lnTo>
                  <a:lnTo>
                    <a:pt x="658" y="10181"/>
                  </a:lnTo>
                  <a:lnTo>
                    <a:pt x="755" y="10133"/>
                  </a:lnTo>
                  <a:lnTo>
                    <a:pt x="828" y="10059"/>
                  </a:lnTo>
                  <a:lnTo>
                    <a:pt x="6187" y="4726"/>
                  </a:lnTo>
                  <a:lnTo>
                    <a:pt x="7234" y="4896"/>
                  </a:lnTo>
                  <a:lnTo>
                    <a:pt x="7234" y="4896"/>
                  </a:lnTo>
                  <a:lnTo>
                    <a:pt x="7356" y="4921"/>
                  </a:lnTo>
                  <a:lnTo>
                    <a:pt x="7502" y="4921"/>
                  </a:lnTo>
                  <a:lnTo>
                    <a:pt x="7624" y="4896"/>
                  </a:lnTo>
                  <a:lnTo>
                    <a:pt x="7770" y="4848"/>
                  </a:lnTo>
                  <a:lnTo>
                    <a:pt x="7916" y="4799"/>
                  </a:lnTo>
                  <a:lnTo>
                    <a:pt x="8038" y="4750"/>
                  </a:lnTo>
                  <a:lnTo>
                    <a:pt x="8159" y="4677"/>
                  </a:lnTo>
                  <a:lnTo>
                    <a:pt x="8257" y="4580"/>
                  </a:lnTo>
                  <a:lnTo>
                    <a:pt x="9889" y="2948"/>
                  </a:lnTo>
                  <a:lnTo>
                    <a:pt x="9889" y="2948"/>
                  </a:lnTo>
                  <a:lnTo>
                    <a:pt x="9962" y="2875"/>
                  </a:lnTo>
                  <a:lnTo>
                    <a:pt x="10010" y="2777"/>
                  </a:lnTo>
                  <a:lnTo>
                    <a:pt x="10035" y="2704"/>
                  </a:lnTo>
                  <a:lnTo>
                    <a:pt x="10010" y="2607"/>
                  </a:lnTo>
                  <a:lnTo>
                    <a:pt x="9986" y="2558"/>
                  </a:lnTo>
                  <a:lnTo>
                    <a:pt x="9913" y="2485"/>
                  </a:lnTo>
                  <a:lnTo>
                    <a:pt x="9815" y="2436"/>
                  </a:lnTo>
                  <a:lnTo>
                    <a:pt x="9718" y="2412"/>
                  </a:lnTo>
                  <a:lnTo>
                    <a:pt x="9718" y="2412"/>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 name="Rectangle 13">
            <a:extLst>
              <a:ext uri="{FF2B5EF4-FFF2-40B4-BE49-F238E27FC236}">
                <a16:creationId xmlns:a16="http://schemas.microsoft.com/office/drawing/2014/main" id="{ECCB428D-E7FF-4F7D-85D2-2225396B0CF9}"/>
              </a:ext>
            </a:extLst>
          </p:cNvPr>
          <p:cNvSpPr/>
          <p:nvPr/>
        </p:nvSpPr>
        <p:spPr>
          <a:xfrm>
            <a:off x="8290136" y="6611779"/>
            <a:ext cx="3408305" cy="246221"/>
          </a:xfrm>
          <a:prstGeom prst="rect">
            <a:avLst/>
          </a:prstGeom>
        </p:spPr>
        <p:txBody>
          <a:bodyPr wrap="none">
            <a:spAutoFit/>
          </a:bodyPr>
          <a:lstStyle/>
          <a:p>
            <a:r>
              <a:rPr lang="en-IE" sz="1000" dirty="0"/>
              <a:t>Source: </a:t>
            </a:r>
            <a:r>
              <a:rPr lang="en-IE" sz="1000" dirty="0">
                <a:hlinkClick r:id="rId4"/>
              </a:rPr>
              <a:t>http://research.ucc.ie/scenario/2016/01/Smith/01/en</a:t>
            </a:r>
            <a:endParaRPr lang="en-IE" sz="1000" dirty="0"/>
          </a:p>
        </p:txBody>
      </p:sp>
    </p:spTree>
    <p:extLst>
      <p:ext uri="{BB962C8B-B14F-4D97-AF65-F5344CB8AC3E}">
        <p14:creationId xmlns:p14="http://schemas.microsoft.com/office/powerpoint/2010/main" val="42178217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67ED51D-8D75-4620-A878-F1068A4FDEFB}"/>
              </a:ext>
            </a:extLst>
          </p:cNvPr>
          <p:cNvSpPr>
            <a:spLocks noGrp="1"/>
          </p:cNvSpPr>
          <p:nvPr>
            <p:ph type="body" sz="quarter" idx="16"/>
          </p:nvPr>
        </p:nvSpPr>
        <p:spPr>
          <a:xfrm>
            <a:off x="6318620" y="598885"/>
            <a:ext cx="5279028" cy="918068"/>
          </a:xfrm>
          <a:solidFill>
            <a:schemeClr val="accent2"/>
          </a:solidFill>
        </p:spPr>
        <p:txBody>
          <a:bodyPr>
            <a:normAutofit fontScale="92500" lnSpcReduction="10000"/>
          </a:bodyPr>
          <a:lstStyle/>
          <a:p>
            <a:r>
              <a:rPr lang="en-IE" dirty="0">
                <a:solidFill>
                  <a:schemeClr val="bg1"/>
                </a:solidFill>
              </a:rPr>
              <a:t>ACTIVE LEARNING EXAMPLE – </a:t>
            </a:r>
            <a:r>
              <a:rPr lang="en-IE" i="1" dirty="0">
                <a:solidFill>
                  <a:schemeClr val="bg1"/>
                </a:solidFill>
              </a:rPr>
              <a:t>Creative English</a:t>
            </a:r>
          </a:p>
        </p:txBody>
      </p:sp>
      <p:sp>
        <p:nvSpPr>
          <p:cNvPr id="3" name="Text Placeholder 2">
            <a:extLst>
              <a:ext uri="{FF2B5EF4-FFF2-40B4-BE49-F238E27FC236}">
                <a16:creationId xmlns:a16="http://schemas.microsoft.com/office/drawing/2014/main" id="{6C0016F9-6700-4243-AEAE-BE0B4083872F}"/>
              </a:ext>
            </a:extLst>
          </p:cNvPr>
          <p:cNvSpPr>
            <a:spLocks noGrp="1"/>
          </p:cNvSpPr>
          <p:nvPr>
            <p:ph type="body" sz="quarter" idx="17"/>
          </p:nvPr>
        </p:nvSpPr>
        <p:spPr>
          <a:xfrm>
            <a:off x="6096000" y="1795425"/>
            <a:ext cx="6096000" cy="3947440"/>
          </a:xfrm>
        </p:spPr>
        <p:txBody>
          <a:bodyPr/>
          <a:lstStyle/>
          <a:p>
            <a:pPr algn="just"/>
            <a:r>
              <a:rPr lang="en-IE" i="1" dirty="0"/>
              <a:t>Creative English</a:t>
            </a:r>
            <a:r>
              <a:rPr lang="en-IE" dirty="0"/>
              <a:t> - what motivated the training participants?</a:t>
            </a:r>
          </a:p>
          <a:p>
            <a:pPr marL="342900" indent="-342900" algn="just">
              <a:buFont typeface="Arial" panose="020B0604020202020204" pitchFamily="34" charset="0"/>
              <a:buChar char="•"/>
            </a:pPr>
            <a:r>
              <a:rPr lang="en-IE" dirty="0"/>
              <a:t>Illiteracy – some were illiterate in their first language, other had passed an English certificate but lacked confidence to practice and speak English </a:t>
            </a:r>
          </a:p>
          <a:p>
            <a:pPr marL="342900" indent="-342900" algn="just">
              <a:buFont typeface="Arial" panose="020B0604020202020204" pitchFamily="34" charset="0"/>
              <a:buChar char="•"/>
            </a:pPr>
            <a:r>
              <a:rPr lang="en-IE" dirty="0"/>
              <a:t>Informal training – some like the idea of it being an alternative to a formal ESOL course</a:t>
            </a:r>
          </a:p>
          <a:p>
            <a:pPr marL="342900" indent="-342900" algn="just">
              <a:buFont typeface="Arial" panose="020B0604020202020204" pitchFamily="34" charset="0"/>
              <a:buChar char="•"/>
            </a:pPr>
            <a:r>
              <a:rPr lang="en-IE" dirty="0"/>
              <a:t>Others simply hoped to be able to attend a doctor’s appointment on their own, or to speak English with their grandchildren, who were the second generation born in the UK</a:t>
            </a:r>
          </a:p>
        </p:txBody>
      </p:sp>
      <p:pic>
        <p:nvPicPr>
          <p:cNvPr id="16" name="Picture Placeholder 15" descr="A group of people posing for the camera&#10;&#10;Description automatically generated">
            <a:extLst>
              <a:ext uri="{FF2B5EF4-FFF2-40B4-BE49-F238E27FC236}">
                <a16:creationId xmlns:a16="http://schemas.microsoft.com/office/drawing/2014/main" id="{2E370408-1A05-4D64-88E8-B7579556F766}"/>
              </a:ext>
            </a:extLst>
          </p:cNvPr>
          <p:cNvPicPr>
            <a:picLocks noGrp="1" noChangeAspect="1"/>
          </p:cNvPicPr>
          <p:nvPr>
            <p:ph type="pic" sz="quarter" idx="10"/>
          </p:nvPr>
        </p:nvPicPr>
        <p:blipFill>
          <a:blip r:embed="rId2">
            <a:extLst>
              <a:ext uri="{837473B0-CC2E-450A-ABE3-18F120FF3D39}">
                <a1611:picAttrSrcUrl xmlns:a1611="http://schemas.microsoft.com/office/drawing/2016/11/main" r:id="rId3"/>
              </a:ext>
            </a:extLst>
          </a:blip>
          <a:srcRect l="12500" r="12500"/>
          <a:stretch>
            <a:fillRect/>
          </a:stretch>
        </p:blipFill>
        <p:spPr/>
      </p:pic>
      <p:sp>
        <p:nvSpPr>
          <p:cNvPr id="5" name="TextBox 4">
            <a:extLst>
              <a:ext uri="{FF2B5EF4-FFF2-40B4-BE49-F238E27FC236}">
                <a16:creationId xmlns:a16="http://schemas.microsoft.com/office/drawing/2014/main" id="{56F15564-F204-495B-8D0B-E0345BA37CA3}"/>
              </a:ext>
            </a:extLst>
          </p:cNvPr>
          <p:cNvSpPr txBox="1"/>
          <p:nvPr/>
        </p:nvSpPr>
        <p:spPr>
          <a:xfrm>
            <a:off x="0" y="242320"/>
            <a:ext cx="2707574" cy="461665"/>
          </a:xfrm>
          <a:prstGeom prst="rect">
            <a:avLst/>
          </a:prstGeom>
          <a:solidFill>
            <a:srgbClr val="16A8D3"/>
          </a:solidFill>
        </p:spPr>
        <p:txBody>
          <a:bodyPr wrap="square" rtlCol="0">
            <a:spAutoFit/>
          </a:bodyPr>
          <a:lstStyle/>
          <a:p>
            <a:r>
              <a:rPr lang="en-IE" dirty="0">
                <a:solidFill>
                  <a:schemeClr val="bg1"/>
                </a:solidFill>
              </a:rPr>
              <a:t>       </a:t>
            </a:r>
            <a:r>
              <a:rPr lang="en-IE" sz="2400" dirty="0">
                <a:solidFill>
                  <a:schemeClr val="bg1"/>
                </a:solidFill>
              </a:rPr>
              <a:t>GOOD PRACTICE</a:t>
            </a:r>
          </a:p>
        </p:txBody>
      </p:sp>
      <p:grpSp>
        <p:nvGrpSpPr>
          <p:cNvPr id="6" name="Google Shape;543;p39">
            <a:extLst>
              <a:ext uri="{FF2B5EF4-FFF2-40B4-BE49-F238E27FC236}">
                <a16:creationId xmlns:a16="http://schemas.microsoft.com/office/drawing/2014/main" id="{0B5C58DD-A882-455C-BE63-3FAAEE764FFB}"/>
              </a:ext>
            </a:extLst>
          </p:cNvPr>
          <p:cNvGrpSpPr/>
          <p:nvPr/>
        </p:nvGrpSpPr>
        <p:grpSpPr>
          <a:xfrm>
            <a:off x="100685" y="310884"/>
            <a:ext cx="252000" cy="288000"/>
            <a:chOff x="5961125" y="1623900"/>
            <a:chExt cx="376925" cy="448175"/>
          </a:xfrm>
        </p:grpSpPr>
        <p:sp>
          <p:nvSpPr>
            <p:cNvPr id="7" name="Google Shape;544;p39">
              <a:extLst>
                <a:ext uri="{FF2B5EF4-FFF2-40B4-BE49-F238E27FC236}">
                  <a16:creationId xmlns:a16="http://schemas.microsoft.com/office/drawing/2014/main" id="{E0492873-7485-4A26-91A6-FFC80044839D}"/>
                </a:ext>
              </a:extLst>
            </p:cNvPr>
            <p:cNvSpPr/>
            <p:nvPr/>
          </p:nvSpPr>
          <p:spPr>
            <a:xfrm>
              <a:off x="5961125" y="1678700"/>
              <a:ext cx="376925" cy="376925"/>
            </a:xfrm>
            <a:custGeom>
              <a:avLst/>
              <a:gdLst/>
              <a:ahLst/>
              <a:cxnLst/>
              <a:rect l="l" t="t" r="r" b="b"/>
              <a:pathLst>
                <a:path w="15077" h="15077" fill="none" extrusionOk="0">
                  <a:moveTo>
                    <a:pt x="11813" y="1340"/>
                  </a:moveTo>
                  <a:lnTo>
                    <a:pt x="11813" y="1340"/>
                  </a:lnTo>
                  <a:lnTo>
                    <a:pt x="11350" y="1024"/>
                  </a:lnTo>
                  <a:lnTo>
                    <a:pt x="10863" y="780"/>
                  </a:lnTo>
                  <a:lnTo>
                    <a:pt x="10351" y="537"/>
                  </a:lnTo>
                  <a:lnTo>
                    <a:pt x="9816" y="342"/>
                  </a:lnTo>
                  <a:lnTo>
                    <a:pt x="9280" y="196"/>
                  </a:lnTo>
                  <a:lnTo>
                    <a:pt x="8720" y="98"/>
                  </a:lnTo>
                  <a:lnTo>
                    <a:pt x="8135" y="25"/>
                  </a:lnTo>
                  <a:lnTo>
                    <a:pt x="7551" y="1"/>
                  </a:lnTo>
                  <a:lnTo>
                    <a:pt x="7551" y="1"/>
                  </a:lnTo>
                  <a:lnTo>
                    <a:pt x="7161" y="1"/>
                  </a:lnTo>
                  <a:lnTo>
                    <a:pt x="6771" y="50"/>
                  </a:lnTo>
                  <a:lnTo>
                    <a:pt x="6406" y="98"/>
                  </a:lnTo>
                  <a:lnTo>
                    <a:pt x="6041" y="147"/>
                  </a:lnTo>
                  <a:lnTo>
                    <a:pt x="5675" y="244"/>
                  </a:lnTo>
                  <a:lnTo>
                    <a:pt x="5310" y="342"/>
                  </a:lnTo>
                  <a:lnTo>
                    <a:pt x="4969" y="464"/>
                  </a:lnTo>
                  <a:lnTo>
                    <a:pt x="4628" y="585"/>
                  </a:lnTo>
                  <a:lnTo>
                    <a:pt x="4287" y="731"/>
                  </a:lnTo>
                  <a:lnTo>
                    <a:pt x="3970" y="902"/>
                  </a:lnTo>
                  <a:lnTo>
                    <a:pt x="3654" y="1097"/>
                  </a:lnTo>
                  <a:lnTo>
                    <a:pt x="3337" y="1292"/>
                  </a:lnTo>
                  <a:lnTo>
                    <a:pt x="3045" y="1486"/>
                  </a:lnTo>
                  <a:lnTo>
                    <a:pt x="2753" y="1730"/>
                  </a:lnTo>
                  <a:lnTo>
                    <a:pt x="2485" y="1949"/>
                  </a:lnTo>
                  <a:lnTo>
                    <a:pt x="2217" y="2217"/>
                  </a:lnTo>
                  <a:lnTo>
                    <a:pt x="1973" y="2461"/>
                  </a:lnTo>
                  <a:lnTo>
                    <a:pt x="1730" y="2753"/>
                  </a:lnTo>
                  <a:lnTo>
                    <a:pt x="1510" y="3021"/>
                  </a:lnTo>
                  <a:lnTo>
                    <a:pt x="1291" y="3313"/>
                  </a:lnTo>
                  <a:lnTo>
                    <a:pt x="1096" y="3630"/>
                  </a:lnTo>
                  <a:lnTo>
                    <a:pt x="926" y="3946"/>
                  </a:lnTo>
                  <a:lnTo>
                    <a:pt x="755" y="4263"/>
                  </a:lnTo>
                  <a:lnTo>
                    <a:pt x="609" y="4604"/>
                  </a:lnTo>
                  <a:lnTo>
                    <a:pt x="463" y="4945"/>
                  </a:lnTo>
                  <a:lnTo>
                    <a:pt x="341" y="5286"/>
                  </a:lnTo>
                  <a:lnTo>
                    <a:pt x="244" y="5651"/>
                  </a:lnTo>
                  <a:lnTo>
                    <a:pt x="171" y="6016"/>
                  </a:lnTo>
                  <a:lnTo>
                    <a:pt x="98" y="6382"/>
                  </a:lnTo>
                  <a:lnTo>
                    <a:pt x="49" y="6771"/>
                  </a:lnTo>
                  <a:lnTo>
                    <a:pt x="25" y="7137"/>
                  </a:lnTo>
                  <a:lnTo>
                    <a:pt x="0" y="7526"/>
                  </a:lnTo>
                  <a:lnTo>
                    <a:pt x="0" y="7526"/>
                  </a:lnTo>
                  <a:lnTo>
                    <a:pt x="25" y="7916"/>
                  </a:lnTo>
                  <a:lnTo>
                    <a:pt x="49" y="8306"/>
                  </a:lnTo>
                  <a:lnTo>
                    <a:pt x="98" y="8671"/>
                  </a:lnTo>
                  <a:lnTo>
                    <a:pt x="171" y="9061"/>
                  </a:lnTo>
                  <a:lnTo>
                    <a:pt x="244" y="9426"/>
                  </a:lnTo>
                  <a:lnTo>
                    <a:pt x="341" y="9767"/>
                  </a:lnTo>
                  <a:lnTo>
                    <a:pt x="463" y="10132"/>
                  </a:lnTo>
                  <a:lnTo>
                    <a:pt x="609" y="10473"/>
                  </a:lnTo>
                  <a:lnTo>
                    <a:pt x="755" y="10790"/>
                  </a:lnTo>
                  <a:lnTo>
                    <a:pt x="926" y="11131"/>
                  </a:lnTo>
                  <a:lnTo>
                    <a:pt x="1096" y="11448"/>
                  </a:lnTo>
                  <a:lnTo>
                    <a:pt x="1291" y="11740"/>
                  </a:lnTo>
                  <a:lnTo>
                    <a:pt x="1510" y="12032"/>
                  </a:lnTo>
                  <a:lnTo>
                    <a:pt x="1730" y="12324"/>
                  </a:lnTo>
                  <a:lnTo>
                    <a:pt x="1973" y="12592"/>
                  </a:lnTo>
                  <a:lnTo>
                    <a:pt x="2217" y="12860"/>
                  </a:lnTo>
                  <a:lnTo>
                    <a:pt x="2485" y="13104"/>
                  </a:lnTo>
                  <a:lnTo>
                    <a:pt x="2753" y="13347"/>
                  </a:lnTo>
                  <a:lnTo>
                    <a:pt x="3045" y="13567"/>
                  </a:lnTo>
                  <a:lnTo>
                    <a:pt x="3337" y="13786"/>
                  </a:lnTo>
                  <a:lnTo>
                    <a:pt x="3654" y="13981"/>
                  </a:lnTo>
                  <a:lnTo>
                    <a:pt x="3970" y="14151"/>
                  </a:lnTo>
                  <a:lnTo>
                    <a:pt x="4287" y="14322"/>
                  </a:lnTo>
                  <a:lnTo>
                    <a:pt x="4628" y="14468"/>
                  </a:lnTo>
                  <a:lnTo>
                    <a:pt x="4969" y="14614"/>
                  </a:lnTo>
                  <a:lnTo>
                    <a:pt x="5310" y="14736"/>
                  </a:lnTo>
                  <a:lnTo>
                    <a:pt x="5675" y="14833"/>
                  </a:lnTo>
                  <a:lnTo>
                    <a:pt x="6041" y="14906"/>
                  </a:lnTo>
                  <a:lnTo>
                    <a:pt x="6406" y="14979"/>
                  </a:lnTo>
                  <a:lnTo>
                    <a:pt x="6771" y="15028"/>
                  </a:lnTo>
                  <a:lnTo>
                    <a:pt x="7161" y="15052"/>
                  </a:lnTo>
                  <a:lnTo>
                    <a:pt x="7551" y="15077"/>
                  </a:lnTo>
                  <a:lnTo>
                    <a:pt x="7551" y="15077"/>
                  </a:lnTo>
                  <a:lnTo>
                    <a:pt x="7940" y="15052"/>
                  </a:lnTo>
                  <a:lnTo>
                    <a:pt x="8306" y="15028"/>
                  </a:lnTo>
                  <a:lnTo>
                    <a:pt x="8695" y="14979"/>
                  </a:lnTo>
                  <a:lnTo>
                    <a:pt x="9061" y="14906"/>
                  </a:lnTo>
                  <a:lnTo>
                    <a:pt x="9426" y="14833"/>
                  </a:lnTo>
                  <a:lnTo>
                    <a:pt x="9791" y="14736"/>
                  </a:lnTo>
                  <a:lnTo>
                    <a:pt x="10132" y="14614"/>
                  </a:lnTo>
                  <a:lnTo>
                    <a:pt x="10473" y="14468"/>
                  </a:lnTo>
                  <a:lnTo>
                    <a:pt x="10814" y="14322"/>
                  </a:lnTo>
                  <a:lnTo>
                    <a:pt x="11131" y="14151"/>
                  </a:lnTo>
                  <a:lnTo>
                    <a:pt x="11447" y="13981"/>
                  </a:lnTo>
                  <a:lnTo>
                    <a:pt x="11764" y="13786"/>
                  </a:lnTo>
                  <a:lnTo>
                    <a:pt x="12056" y="13567"/>
                  </a:lnTo>
                  <a:lnTo>
                    <a:pt x="12348" y="13347"/>
                  </a:lnTo>
                  <a:lnTo>
                    <a:pt x="12616" y="13104"/>
                  </a:lnTo>
                  <a:lnTo>
                    <a:pt x="12884" y="12860"/>
                  </a:lnTo>
                  <a:lnTo>
                    <a:pt x="13128" y="12592"/>
                  </a:lnTo>
                  <a:lnTo>
                    <a:pt x="13371" y="12324"/>
                  </a:lnTo>
                  <a:lnTo>
                    <a:pt x="13591" y="12032"/>
                  </a:lnTo>
                  <a:lnTo>
                    <a:pt x="13785" y="11740"/>
                  </a:lnTo>
                  <a:lnTo>
                    <a:pt x="13980" y="11448"/>
                  </a:lnTo>
                  <a:lnTo>
                    <a:pt x="14175" y="11131"/>
                  </a:lnTo>
                  <a:lnTo>
                    <a:pt x="14346" y="10790"/>
                  </a:lnTo>
                  <a:lnTo>
                    <a:pt x="14492" y="10473"/>
                  </a:lnTo>
                  <a:lnTo>
                    <a:pt x="14613" y="10132"/>
                  </a:lnTo>
                  <a:lnTo>
                    <a:pt x="14735" y="9767"/>
                  </a:lnTo>
                  <a:lnTo>
                    <a:pt x="14857" y="9426"/>
                  </a:lnTo>
                  <a:lnTo>
                    <a:pt x="14930" y="9061"/>
                  </a:lnTo>
                  <a:lnTo>
                    <a:pt x="15003" y="8671"/>
                  </a:lnTo>
                  <a:lnTo>
                    <a:pt x="15052" y="8306"/>
                  </a:lnTo>
                  <a:lnTo>
                    <a:pt x="15076" y="7916"/>
                  </a:lnTo>
                  <a:lnTo>
                    <a:pt x="15076" y="7526"/>
                  </a:lnTo>
                  <a:lnTo>
                    <a:pt x="15076" y="7526"/>
                  </a:lnTo>
                  <a:lnTo>
                    <a:pt x="15052" y="6918"/>
                  </a:lnTo>
                  <a:lnTo>
                    <a:pt x="14979" y="6309"/>
                  </a:lnTo>
                  <a:lnTo>
                    <a:pt x="14857" y="5724"/>
                  </a:lnTo>
                  <a:lnTo>
                    <a:pt x="14687" y="5164"/>
                  </a:lnTo>
                  <a:lnTo>
                    <a:pt x="14492" y="4604"/>
                  </a:lnTo>
                  <a:lnTo>
                    <a:pt x="14248" y="4068"/>
                  </a:lnTo>
                  <a:lnTo>
                    <a:pt x="13956" y="3581"/>
                  </a:lnTo>
                  <a:lnTo>
                    <a:pt x="13615" y="30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545;p39">
              <a:extLst>
                <a:ext uri="{FF2B5EF4-FFF2-40B4-BE49-F238E27FC236}">
                  <a16:creationId xmlns:a16="http://schemas.microsoft.com/office/drawing/2014/main" id="{E842EB74-203D-43C2-8069-80DA12BB7C50}"/>
                </a:ext>
              </a:extLst>
            </p:cNvPr>
            <p:cNvSpPr/>
            <p:nvPr/>
          </p:nvSpPr>
          <p:spPr>
            <a:xfrm>
              <a:off x="6009825" y="1727425"/>
              <a:ext cx="279500" cy="279500"/>
            </a:xfrm>
            <a:custGeom>
              <a:avLst/>
              <a:gdLst/>
              <a:ahLst/>
              <a:cxnLst/>
              <a:rect l="l" t="t" r="r" b="b"/>
              <a:pathLst>
                <a:path w="11180" h="11180" fill="none" extrusionOk="0">
                  <a:moveTo>
                    <a:pt x="10181" y="2387"/>
                  </a:moveTo>
                  <a:lnTo>
                    <a:pt x="10181" y="2387"/>
                  </a:lnTo>
                  <a:lnTo>
                    <a:pt x="10400" y="2728"/>
                  </a:lnTo>
                  <a:lnTo>
                    <a:pt x="10595" y="3093"/>
                  </a:lnTo>
                  <a:lnTo>
                    <a:pt x="10766" y="3483"/>
                  </a:lnTo>
                  <a:lnTo>
                    <a:pt x="10912" y="3873"/>
                  </a:lnTo>
                  <a:lnTo>
                    <a:pt x="11034" y="4287"/>
                  </a:lnTo>
                  <a:lnTo>
                    <a:pt x="11107" y="4701"/>
                  </a:lnTo>
                  <a:lnTo>
                    <a:pt x="11180" y="5139"/>
                  </a:lnTo>
                  <a:lnTo>
                    <a:pt x="11180" y="5577"/>
                  </a:lnTo>
                  <a:lnTo>
                    <a:pt x="11180" y="5577"/>
                  </a:lnTo>
                  <a:lnTo>
                    <a:pt x="11155" y="6162"/>
                  </a:lnTo>
                  <a:lnTo>
                    <a:pt x="11082" y="6722"/>
                  </a:lnTo>
                  <a:lnTo>
                    <a:pt x="10936" y="7234"/>
                  </a:lnTo>
                  <a:lnTo>
                    <a:pt x="10741" y="7769"/>
                  </a:lnTo>
                  <a:lnTo>
                    <a:pt x="10522" y="8257"/>
                  </a:lnTo>
                  <a:lnTo>
                    <a:pt x="10230" y="8695"/>
                  </a:lnTo>
                  <a:lnTo>
                    <a:pt x="9913" y="9133"/>
                  </a:lnTo>
                  <a:lnTo>
                    <a:pt x="9548" y="9523"/>
                  </a:lnTo>
                  <a:lnTo>
                    <a:pt x="9158" y="9888"/>
                  </a:lnTo>
                  <a:lnTo>
                    <a:pt x="8720" y="10205"/>
                  </a:lnTo>
                  <a:lnTo>
                    <a:pt x="8257" y="10497"/>
                  </a:lnTo>
                  <a:lnTo>
                    <a:pt x="7770" y="10741"/>
                  </a:lnTo>
                  <a:lnTo>
                    <a:pt x="7259" y="10911"/>
                  </a:lnTo>
                  <a:lnTo>
                    <a:pt x="6723" y="11057"/>
                  </a:lnTo>
                  <a:lnTo>
                    <a:pt x="6163" y="11155"/>
                  </a:lnTo>
                  <a:lnTo>
                    <a:pt x="5603" y="11179"/>
                  </a:lnTo>
                  <a:lnTo>
                    <a:pt x="5603" y="11179"/>
                  </a:lnTo>
                  <a:lnTo>
                    <a:pt x="5018" y="11155"/>
                  </a:lnTo>
                  <a:lnTo>
                    <a:pt x="4482" y="11057"/>
                  </a:lnTo>
                  <a:lnTo>
                    <a:pt x="3946" y="10911"/>
                  </a:lnTo>
                  <a:lnTo>
                    <a:pt x="3435" y="10741"/>
                  </a:lnTo>
                  <a:lnTo>
                    <a:pt x="2948" y="10497"/>
                  </a:lnTo>
                  <a:lnTo>
                    <a:pt x="2485" y="10205"/>
                  </a:lnTo>
                  <a:lnTo>
                    <a:pt x="2047" y="9888"/>
                  </a:lnTo>
                  <a:lnTo>
                    <a:pt x="1657" y="9523"/>
                  </a:lnTo>
                  <a:lnTo>
                    <a:pt x="1292" y="9133"/>
                  </a:lnTo>
                  <a:lnTo>
                    <a:pt x="975" y="8695"/>
                  </a:lnTo>
                  <a:lnTo>
                    <a:pt x="683" y="8257"/>
                  </a:lnTo>
                  <a:lnTo>
                    <a:pt x="464" y="7769"/>
                  </a:lnTo>
                  <a:lnTo>
                    <a:pt x="269" y="7234"/>
                  </a:lnTo>
                  <a:lnTo>
                    <a:pt x="123" y="6722"/>
                  </a:lnTo>
                  <a:lnTo>
                    <a:pt x="50" y="6162"/>
                  </a:lnTo>
                  <a:lnTo>
                    <a:pt x="1" y="5577"/>
                  </a:lnTo>
                  <a:lnTo>
                    <a:pt x="1" y="5577"/>
                  </a:lnTo>
                  <a:lnTo>
                    <a:pt x="50" y="5017"/>
                  </a:lnTo>
                  <a:lnTo>
                    <a:pt x="123" y="4457"/>
                  </a:lnTo>
                  <a:lnTo>
                    <a:pt x="269" y="3921"/>
                  </a:lnTo>
                  <a:lnTo>
                    <a:pt x="464" y="3410"/>
                  </a:lnTo>
                  <a:lnTo>
                    <a:pt x="683" y="2923"/>
                  </a:lnTo>
                  <a:lnTo>
                    <a:pt x="975" y="2460"/>
                  </a:lnTo>
                  <a:lnTo>
                    <a:pt x="1292" y="2046"/>
                  </a:lnTo>
                  <a:lnTo>
                    <a:pt x="1657" y="1632"/>
                  </a:lnTo>
                  <a:lnTo>
                    <a:pt x="2047" y="1267"/>
                  </a:lnTo>
                  <a:lnTo>
                    <a:pt x="2485" y="950"/>
                  </a:lnTo>
                  <a:lnTo>
                    <a:pt x="2948" y="682"/>
                  </a:lnTo>
                  <a:lnTo>
                    <a:pt x="3435" y="439"/>
                  </a:lnTo>
                  <a:lnTo>
                    <a:pt x="3946" y="244"/>
                  </a:lnTo>
                  <a:lnTo>
                    <a:pt x="4482" y="122"/>
                  </a:lnTo>
                  <a:lnTo>
                    <a:pt x="5018" y="25"/>
                  </a:lnTo>
                  <a:lnTo>
                    <a:pt x="5603" y="0"/>
                  </a:lnTo>
                  <a:lnTo>
                    <a:pt x="5603" y="0"/>
                  </a:lnTo>
                  <a:lnTo>
                    <a:pt x="6041" y="25"/>
                  </a:lnTo>
                  <a:lnTo>
                    <a:pt x="6479" y="73"/>
                  </a:lnTo>
                  <a:lnTo>
                    <a:pt x="6893" y="146"/>
                  </a:lnTo>
                  <a:lnTo>
                    <a:pt x="7307" y="268"/>
                  </a:lnTo>
                  <a:lnTo>
                    <a:pt x="7697" y="414"/>
                  </a:lnTo>
                  <a:lnTo>
                    <a:pt x="8087" y="585"/>
                  </a:lnTo>
                  <a:lnTo>
                    <a:pt x="8452" y="780"/>
                  </a:lnTo>
                  <a:lnTo>
                    <a:pt x="8793" y="999"/>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546;p39">
              <a:extLst>
                <a:ext uri="{FF2B5EF4-FFF2-40B4-BE49-F238E27FC236}">
                  <a16:creationId xmlns:a16="http://schemas.microsoft.com/office/drawing/2014/main" id="{F5A48CD7-0977-445F-B768-9603A59D3FE8}"/>
                </a:ext>
              </a:extLst>
            </p:cNvPr>
            <p:cNvSpPr/>
            <p:nvPr/>
          </p:nvSpPr>
          <p:spPr>
            <a:xfrm>
              <a:off x="6107250" y="1824850"/>
              <a:ext cx="84650" cy="84650"/>
            </a:xfrm>
            <a:custGeom>
              <a:avLst/>
              <a:gdLst/>
              <a:ahLst/>
              <a:cxnLst/>
              <a:rect l="l" t="t" r="r" b="b"/>
              <a:pathLst>
                <a:path w="3386" h="3386" fill="none" extrusionOk="0">
                  <a:moveTo>
                    <a:pt x="3362" y="1388"/>
                  </a:moveTo>
                  <a:lnTo>
                    <a:pt x="3362" y="1388"/>
                  </a:lnTo>
                  <a:lnTo>
                    <a:pt x="3386" y="1680"/>
                  </a:lnTo>
                  <a:lnTo>
                    <a:pt x="3386" y="1680"/>
                  </a:lnTo>
                  <a:lnTo>
                    <a:pt x="3386" y="1851"/>
                  </a:lnTo>
                  <a:lnTo>
                    <a:pt x="3362" y="2021"/>
                  </a:lnTo>
                  <a:lnTo>
                    <a:pt x="3313" y="2192"/>
                  </a:lnTo>
                  <a:lnTo>
                    <a:pt x="3264" y="2338"/>
                  </a:lnTo>
                  <a:lnTo>
                    <a:pt x="3191" y="2484"/>
                  </a:lnTo>
                  <a:lnTo>
                    <a:pt x="3118" y="2630"/>
                  </a:lnTo>
                  <a:lnTo>
                    <a:pt x="3021" y="2776"/>
                  </a:lnTo>
                  <a:lnTo>
                    <a:pt x="2899" y="2898"/>
                  </a:lnTo>
                  <a:lnTo>
                    <a:pt x="2777" y="2996"/>
                  </a:lnTo>
                  <a:lnTo>
                    <a:pt x="2655" y="3093"/>
                  </a:lnTo>
                  <a:lnTo>
                    <a:pt x="2509" y="3191"/>
                  </a:lnTo>
                  <a:lnTo>
                    <a:pt x="2363" y="3239"/>
                  </a:lnTo>
                  <a:lnTo>
                    <a:pt x="2217" y="3312"/>
                  </a:lnTo>
                  <a:lnTo>
                    <a:pt x="2046" y="3337"/>
                  </a:lnTo>
                  <a:lnTo>
                    <a:pt x="1876" y="3385"/>
                  </a:lnTo>
                  <a:lnTo>
                    <a:pt x="1706" y="3385"/>
                  </a:lnTo>
                  <a:lnTo>
                    <a:pt x="1706" y="3385"/>
                  </a:lnTo>
                  <a:lnTo>
                    <a:pt x="1535" y="3385"/>
                  </a:lnTo>
                  <a:lnTo>
                    <a:pt x="1365" y="3337"/>
                  </a:lnTo>
                  <a:lnTo>
                    <a:pt x="1194" y="3312"/>
                  </a:lnTo>
                  <a:lnTo>
                    <a:pt x="1048" y="3239"/>
                  </a:lnTo>
                  <a:lnTo>
                    <a:pt x="902" y="3191"/>
                  </a:lnTo>
                  <a:lnTo>
                    <a:pt x="756" y="3093"/>
                  </a:lnTo>
                  <a:lnTo>
                    <a:pt x="634" y="2996"/>
                  </a:lnTo>
                  <a:lnTo>
                    <a:pt x="512" y="2898"/>
                  </a:lnTo>
                  <a:lnTo>
                    <a:pt x="390" y="2776"/>
                  </a:lnTo>
                  <a:lnTo>
                    <a:pt x="293" y="2630"/>
                  </a:lnTo>
                  <a:lnTo>
                    <a:pt x="220" y="2484"/>
                  </a:lnTo>
                  <a:lnTo>
                    <a:pt x="147" y="2338"/>
                  </a:lnTo>
                  <a:lnTo>
                    <a:pt x="74" y="2192"/>
                  </a:lnTo>
                  <a:lnTo>
                    <a:pt x="49" y="2021"/>
                  </a:lnTo>
                  <a:lnTo>
                    <a:pt x="25" y="1851"/>
                  </a:lnTo>
                  <a:lnTo>
                    <a:pt x="1" y="1680"/>
                  </a:lnTo>
                  <a:lnTo>
                    <a:pt x="1" y="1680"/>
                  </a:lnTo>
                  <a:lnTo>
                    <a:pt x="25" y="1510"/>
                  </a:lnTo>
                  <a:lnTo>
                    <a:pt x="49" y="1340"/>
                  </a:lnTo>
                  <a:lnTo>
                    <a:pt x="74" y="1193"/>
                  </a:lnTo>
                  <a:lnTo>
                    <a:pt x="147" y="1023"/>
                  </a:lnTo>
                  <a:lnTo>
                    <a:pt x="220" y="877"/>
                  </a:lnTo>
                  <a:lnTo>
                    <a:pt x="293" y="731"/>
                  </a:lnTo>
                  <a:lnTo>
                    <a:pt x="390" y="609"/>
                  </a:lnTo>
                  <a:lnTo>
                    <a:pt x="512" y="487"/>
                  </a:lnTo>
                  <a:lnTo>
                    <a:pt x="634" y="390"/>
                  </a:lnTo>
                  <a:lnTo>
                    <a:pt x="756" y="292"/>
                  </a:lnTo>
                  <a:lnTo>
                    <a:pt x="902" y="195"/>
                  </a:lnTo>
                  <a:lnTo>
                    <a:pt x="1048" y="122"/>
                  </a:lnTo>
                  <a:lnTo>
                    <a:pt x="1194" y="73"/>
                  </a:lnTo>
                  <a:lnTo>
                    <a:pt x="1365" y="24"/>
                  </a:lnTo>
                  <a:lnTo>
                    <a:pt x="1535" y="0"/>
                  </a:lnTo>
                  <a:lnTo>
                    <a:pt x="1706" y="0"/>
                  </a:lnTo>
                  <a:lnTo>
                    <a:pt x="1706" y="0"/>
                  </a:lnTo>
                  <a:lnTo>
                    <a:pt x="1998" y="2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547;p39">
              <a:extLst>
                <a:ext uri="{FF2B5EF4-FFF2-40B4-BE49-F238E27FC236}">
                  <a16:creationId xmlns:a16="http://schemas.microsoft.com/office/drawing/2014/main" id="{80810393-276E-4990-8D2E-1BC7756B152B}"/>
                </a:ext>
              </a:extLst>
            </p:cNvPr>
            <p:cNvSpPr/>
            <p:nvPr/>
          </p:nvSpPr>
          <p:spPr>
            <a:xfrm>
              <a:off x="6058550" y="1776125"/>
              <a:ext cx="182075" cy="182075"/>
            </a:xfrm>
            <a:custGeom>
              <a:avLst/>
              <a:gdLst/>
              <a:ahLst/>
              <a:cxnLst/>
              <a:rect l="l" t="t" r="r" b="b"/>
              <a:pathLst>
                <a:path w="7283" h="7283" fill="none" extrusionOk="0">
                  <a:moveTo>
                    <a:pt x="5431" y="463"/>
                  </a:moveTo>
                  <a:lnTo>
                    <a:pt x="5431" y="463"/>
                  </a:lnTo>
                  <a:lnTo>
                    <a:pt x="5042" y="269"/>
                  </a:lnTo>
                  <a:lnTo>
                    <a:pt x="4823" y="195"/>
                  </a:lnTo>
                  <a:lnTo>
                    <a:pt x="4603" y="122"/>
                  </a:lnTo>
                  <a:lnTo>
                    <a:pt x="4360" y="74"/>
                  </a:lnTo>
                  <a:lnTo>
                    <a:pt x="4141" y="25"/>
                  </a:lnTo>
                  <a:lnTo>
                    <a:pt x="3897" y="1"/>
                  </a:lnTo>
                  <a:lnTo>
                    <a:pt x="3654" y="1"/>
                  </a:lnTo>
                  <a:lnTo>
                    <a:pt x="3654" y="1"/>
                  </a:lnTo>
                  <a:lnTo>
                    <a:pt x="3288" y="25"/>
                  </a:lnTo>
                  <a:lnTo>
                    <a:pt x="2923" y="74"/>
                  </a:lnTo>
                  <a:lnTo>
                    <a:pt x="2558" y="147"/>
                  </a:lnTo>
                  <a:lnTo>
                    <a:pt x="2241" y="293"/>
                  </a:lnTo>
                  <a:lnTo>
                    <a:pt x="1924" y="439"/>
                  </a:lnTo>
                  <a:lnTo>
                    <a:pt x="1608" y="609"/>
                  </a:lnTo>
                  <a:lnTo>
                    <a:pt x="1340" y="829"/>
                  </a:lnTo>
                  <a:lnTo>
                    <a:pt x="1072" y="1072"/>
                  </a:lnTo>
                  <a:lnTo>
                    <a:pt x="828" y="1316"/>
                  </a:lnTo>
                  <a:lnTo>
                    <a:pt x="633" y="1608"/>
                  </a:lnTo>
                  <a:lnTo>
                    <a:pt x="439" y="1900"/>
                  </a:lnTo>
                  <a:lnTo>
                    <a:pt x="293" y="2217"/>
                  </a:lnTo>
                  <a:lnTo>
                    <a:pt x="171" y="2558"/>
                  </a:lnTo>
                  <a:lnTo>
                    <a:pt x="73" y="2899"/>
                  </a:lnTo>
                  <a:lnTo>
                    <a:pt x="25" y="3264"/>
                  </a:lnTo>
                  <a:lnTo>
                    <a:pt x="0" y="3629"/>
                  </a:lnTo>
                  <a:lnTo>
                    <a:pt x="0" y="3629"/>
                  </a:lnTo>
                  <a:lnTo>
                    <a:pt x="25" y="4019"/>
                  </a:lnTo>
                  <a:lnTo>
                    <a:pt x="73" y="4360"/>
                  </a:lnTo>
                  <a:lnTo>
                    <a:pt x="171" y="4725"/>
                  </a:lnTo>
                  <a:lnTo>
                    <a:pt x="293" y="5066"/>
                  </a:lnTo>
                  <a:lnTo>
                    <a:pt x="439" y="5383"/>
                  </a:lnTo>
                  <a:lnTo>
                    <a:pt x="633" y="5675"/>
                  </a:lnTo>
                  <a:lnTo>
                    <a:pt x="828" y="5943"/>
                  </a:lnTo>
                  <a:lnTo>
                    <a:pt x="1072" y="6211"/>
                  </a:lnTo>
                  <a:lnTo>
                    <a:pt x="1340" y="6455"/>
                  </a:lnTo>
                  <a:lnTo>
                    <a:pt x="1608" y="6650"/>
                  </a:lnTo>
                  <a:lnTo>
                    <a:pt x="1924" y="6844"/>
                  </a:lnTo>
                  <a:lnTo>
                    <a:pt x="2241" y="6990"/>
                  </a:lnTo>
                  <a:lnTo>
                    <a:pt x="2558" y="7112"/>
                  </a:lnTo>
                  <a:lnTo>
                    <a:pt x="2923" y="7210"/>
                  </a:lnTo>
                  <a:lnTo>
                    <a:pt x="3288" y="7258"/>
                  </a:lnTo>
                  <a:lnTo>
                    <a:pt x="3654" y="7283"/>
                  </a:lnTo>
                  <a:lnTo>
                    <a:pt x="3654" y="7283"/>
                  </a:lnTo>
                  <a:lnTo>
                    <a:pt x="4019" y="7258"/>
                  </a:lnTo>
                  <a:lnTo>
                    <a:pt x="4384" y="7210"/>
                  </a:lnTo>
                  <a:lnTo>
                    <a:pt x="4725" y="7112"/>
                  </a:lnTo>
                  <a:lnTo>
                    <a:pt x="5066" y="6990"/>
                  </a:lnTo>
                  <a:lnTo>
                    <a:pt x="5383" y="6844"/>
                  </a:lnTo>
                  <a:lnTo>
                    <a:pt x="5675" y="6650"/>
                  </a:lnTo>
                  <a:lnTo>
                    <a:pt x="5967" y="6455"/>
                  </a:lnTo>
                  <a:lnTo>
                    <a:pt x="6235" y="6211"/>
                  </a:lnTo>
                  <a:lnTo>
                    <a:pt x="6454" y="5943"/>
                  </a:lnTo>
                  <a:lnTo>
                    <a:pt x="6674" y="5675"/>
                  </a:lnTo>
                  <a:lnTo>
                    <a:pt x="6844" y="5383"/>
                  </a:lnTo>
                  <a:lnTo>
                    <a:pt x="7014" y="5066"/>
                  </a:lnTo>
                  <a:lnTo>
                    <a:pt x="7136" y="4725"/>
                  </a:lnTo>
                  <a:lnTo>
                    <a:pt x="7209" y="4360"/>
                  </a:lnTo>
                  <a:lnTo>
                    <a:pt x="7282" y="4019"/>
                  </a:lnTo>
                  <a:lnTo>
                    <a:pt x="7282" y="3629"/>
                  </a:lnTo>
                  <a:lnTo>
                    <a:pt x="7282" y="3629"/>
                  </a:lnTo>
                  <a:lnTo>
                    <a:pt x="7282" y="3386"/>
                  </a:lnTo>
                  <a:lnTo>
                    <a:pt x="7258" y="3167"/>
                  </a:lnTo>
                  <a:lnTo>
                    <a:pt x="7234" y="2923"/>
                  </a:lnTo>
                  <a:lnTo>
                    <a:pt x="7161" y="2704"/>
                  </a:lnTo>
                  <a:lnTo>
                    <a:pt x="7112" y="2485"/>
                  </a:lnTo>
                  <a:lnTo>
                    <a:pt x="7014" y="2266"/>
                  </a:lnTo>
                  <a:lnTo>
                    <a:pt x="6820" y="1852"/>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548;p39">
              <a:extLst>
                <a:ext uri="{FF2B5EF4-FFF2-40B4-BE49-F238E27FC236}">
                  <a16:creationId xmlns:a16="http://schemas.microsoft.com/office/drawing/2014/main" id="{4F9C0161-74F4-45DD-BC1A-E8D5C01B83BD}"/>
                </a:ext>
              </a:extLst>
            </p:cNvPr>
            <p:cNvSpPr/>
            <p:nvPr/>
          </p:nvSpPr>
          <p:spPr>
            <a:xfrm>
              <a:off x="5971475" y="2001400"/>
              <a:ext cx="74925" cy="70675"/>
            </a:xfrm>
            <a:custGeom>
              <a:avLst/>
              <a:gdLst/>
              <a:ahLst/>
              <a:cxnLst/>
              <a:rect l="l" t="t" r="r" b="b"/>
              <a:pathLst>
                <a:path w="2997" h="2827" fill="none" extrusionOk="0">
                  <a:moveTo>
                    <a:pt x="1462" y="1"/>
                  </a:moveTo>
                  <a:lnTo>
                    <a:pt x="293" y="1170"/>
                  </a:lnTo>
                  <a:lnTo>
                    <a:pt x="293" y="1170"/>
                  </a:lnTo>
                  <a:lnTo>
                    <a:pt x="171" y="1316"/>
                  </a:lnTo>
                  <a:lnTo>
                    <a:pt x="74" y="1487"/>
                  </a:lnTo>
                  <a:lnTo>
                    <a:pt x="25" y="1657"/>
                  </a:lnTo>
                  <a:lnTo>
                    <a:pt x="1" y="1852"/>
                  </a:lnTo>
                  <a:lnTo>
                    <a:pt x="25" y="2047"/>
                  </a:lnTo>
                  <a:lnTo>
                    <a:pt x="74" y="2217"/>
                  </a:lnTo>
                  <a:lnTo>
                    <a:pt x="171" y="2388"/>
                  </a:lnTo>
                  <a:lnTo>
                    <a:pt x="293" y="2534"/>
                  </a:lnTo>
                  <a:lnTo>
                    <a:pt x="293" y="2534"/>
                  </a:lnTo>
                  <a:lnTo>
                    <a:pt x="439" y="2656"/>
                  </a:lnTo>
                  <a:lnTo>
                    <a:pt x="609" y="2753"/>
                  </a:lnTo>
                  <a:lnTo>
                    <a:pt x="804" y="2802"/>
                  </a:lnTo>
                  <a:lnTo>
                    <a:pt x="975" y="2826"/>
                  </a:lnTo>
                  <a:lnTo>
                    <a:pt x="975" y="2826"/>
                  </a:lnTo>
                  <a:lnTo>
                    <a:pt x="1170" y="2802"/>
                  </a:lnTo>
                  <a:lnTo>
                    <a:pt x="1340" y="2753"/>
                  </a:lnTo>
                  <a:lnTo>
                    <a:pt x="1511" y="2656"/>
                  </a:lnTo>
                  <a:lnTo>
                    <a:pt x="1681" y="2534"/>
                  </a:lnTo>
                  <a:lnTo>
                    <a:pt x="2850" y="1365"/>
                  </a:lnTo>
                  <a:lnTo>
                    <a:pt x="2850" y="1365"/>
                  </a:lnTo>
                  <a:lnTo>
                    <a:pt x="2996" y="11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549;p39">
              <a:extLst>
                <a:ext uri="{FF2B5EF4-FFF2-40B4-BE49-F238E27FC236}">
                  <a16:creationId xmlns:a16="http://schemas.microsoft.com/office/drawing/2014/main" id="{08028393-8B2C-483F-99BB-8FFD3EED80AB}"/>
                </a:ext>
              </a:extLst>
            </p:cNvPr>
            <p:cNvSpPr/>
            <p:nvPr/>
          </p:nvSpPr>
          <p:spPr>
            <a:xfrm>
              <a:off x="6253375" y="2001400"/>
              <a:ext cx="74325" cy="70675"/>
            </a:xfrm>
            <a:custGeom>
              <a:avLst/>
              <a:gdLst/>
              <a:ahLst/>
              <a:cxnLst/>
              <a:rect l="l" t="t" r="r" b="b"/>
              <a:pathLst>
                <a:path w="2973" h="2827" fill="none" extrusionOk="0">
                  <a:moveTo>
                    <a:pt x="1" y="1194"/>
                  </a:moveTo>
                  <a:lnTo>
                    <a:pt x="1" y="1194"/>
                  </a:lnTo>
                  <a:lnTo>
                    <a:pt x="123" y="1365"/>
                  </a:lnTo>
                  <a:lnTo>
                    <a:pt x="1316" y="2534"/>
                  </a:lnTo>
                  <a:lnTo>
                    <a:pt x="1316" y="2534"/>
                  </a:lnTo>
                  <a:lnTo>
                    <a:pt x="1462" y="2656"/>
                  </a:lnTo>
                  <a:lnTo>
                    <a:pt x="1633" y="2753"/>
                  </a:lnTo>
                  <a:lnTo>
                    <a:pt x="1827" y="2802"/>
                  </a:lnTo>
                  <a:lnTo>
                    <a:pt x="1998" y="2826"/>
                  </a:lnTo>
                  <a:lnTo>
                    <a:pt x="1998" y="2826"/>
                  </a:lnTo>
                  <a:lnTo>
                    <a:pt x="2193" y="2802"/>
                  </a:lnTo>
                  <a:lnTo>
                    <a:pt x="2363" y="2753"/>
                  </a:lnTo>
                  <a:lnTo>
                    <a:pt x="2534" y="2656"/>
                  </a:lnTo>
                  <a:lnTo>
                    <a:pt x="2704" y="2534"/>
                  </a:lnTo>
                  <a:lnTo>
                    <a:pt x="2704" y="2534"/>
                  </a:lnTo>
                  <a:lnTo>
                    <a:pt x="2826" y="2388"/>
                  </a:lnTo>
                  <a:lnTo>
                    <a:pt x="2923" y="2217"/>
                  </a:lnTo>
                  <a:lnTo>
                    <a:pt x="2972" y="2047"/>
                  </a:lnTo>
                  <a:lnTo>
                    <a:pt x="2972" y="1852"/>
                  </a:lnTo>
                  <a:lnTo>
                    <a:pt x="2972" y="1657"/>
                  </a:lnTo>
                  <a:lnTo>
                    <a:pt x="2923" y="1487"/>
                  </a:lnTo>
                  <a:lnTo>
                    <a:pt x="2826" y="1316"/>
                  </a:lnTo>
                  <a:lnTo>
                    <a:pt x="2704" y="1170"/>
                  </a:lnTo>
                  <a:lnTo>
                    <a:pt x="1535"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550;p39">
              <a:extLst>
                <a:ext uri="{FF2B5EF4-FFF2-40B4-BE49-F238E27FC236}">
                  <a16:creationId xmlns:a16="http://schemas.microsoft.com/office/drawing/2014/main" id="{82666B0B-B8F6-4014-A801-3CAC5ADC076C}"/>
                </a:ext>
              </a:extLst>
            </p:cNvPr>
            <p:cNvSpPr/>
            <p:nvPr/>
          </p:nvSpPr>
          <p:spPr>
            <a:xfrm>
              <a:off x="6137700" y="1623900"/>
              <a:ext cx="179296" cy="215594"/>
            </a:xfrm>
            <a:custGeom>
              <a:avLst/>
              <a:gdLst/>
              <a:ahLst/>
              <a:cxnLst/>
              <a:rect l="l" t="t" r="r" b="b"/>
              <a:pathLst>
                <a:path w="10035" h="10206" fill="none" extrusionOk="0">
                  <a:moveTo>
                    <a:pt x="9718" y="2412"/>
                  </a:moveTo>
                  <a:lnTo>
                    <a:pt x="8671" y="2217"/>
                  </a:lnTo>
                  <a:lnTo>
                    <a:pt x="9694" y="1194"/>
                  </a:lnTo>
                  <a:lnTo>
                    <a:pt x="9694" y="1194"/>
                  </a:lnTo>
                  <a:lnTo>
                    <a:pt x="9767" y="1121"/>
                  </a:lnTo>
                  <a:lnTo>
                    <a:pt x="9815" y="1024"/>
                  </a:lnTo>
                  <a:lnTo>
                    <a:pt x="9840" y="951"/>
                  </a:lnTo>
                  <a:lnTo>
                    <a:pt x="9840" y="853"/>
                  </a:lnTo>
                  <a:lnTo>
                    <a:pt x="9840" y="756"/>
                  </a:lnTo>
                  <a:lnTo>
                    <a:pt x="9815" y="658"/>
                  </a:lnTo>
                  <a:lnTo>
                    <a:pt x="9767" y="585"/>
                  </a:lnTo>
                  <a:lnTo>
                    <a:pt x="9694" y="512"/>
                  </a:lnTo>
                  <a:lnTo>
                    <a:pt x="9694" y="512"/>
                  </a:lnTo>
                  <a:lnTo>
                    <a:pt x="9621" y="439"/>
                  </a:lnTo>
                  <a:lnTo>
                    <a:pt x="9548" y="391"/>
                  </a:lnTo>
                  <a:lnTo>
                    <a:pt x="9450" y="366"/>
                  </a:lnTo>
                  <a:lnTo>
                    <a:pt x="9353" y="366"/>
                  </a:lnTo>
                  <a:lnTo>
                    <a:pt x="9255" y="366"/>
                  </a:lnTo>
                  <a:lnTo>
                    <a:pt x="9182" y="391"/>
                  </a:lnTo>
                  <a:lnTo>
                    <a:pt x="9085" y="439"/>
                  </a:lnTo>
                  <a:lnTo>
                    <a:pt x="9012" y="512"/>
                  </a:lnTo>
                  <a:lnTo>
                    <a:pt x="7867" y="1657"/>
                  </a:lnTo>
                  <a:lnTo>
                    <a:pt x="7867" y="1657"/>
                  </a:lnTo>
                  <a:lnTo>
                    <a:pt x="7818" y="1487"/>
                  </a:lnTo>
                  <a:lnTo>
                    <a:pt x="7599" y="317"/>
                  </a:lnTo>
                  <a:lnTo>
                    <a:pt x="7599" y="317"/>
                  </a:lnTo>
                  <a:lnTo>
                    <a:pt x="7575" y="196"/>
                  </a:lnTo>
                  <a:lnTo>
                    <a:pt x="7526" y="98"/>
                  </a:lnTo>
                  <a:lnTo>
                    <a:pt x="7477" y="50"/>
                  </a:lnTo>
                  <a:lnTo>
                    <a:pt x="7404" y="1"/>
                  </a:lnTo>
                  <a:lnTo>
                    <a:pt x="7331" y="1"/>
                  </a:lnTo>
                  <a:lnTo>
                    <a:pt x="7234" y="25"/>
                  </a:lnTo>
                  <a:lnTo>
                    <a:pt x="7161" y="74"/>
                  </a:lnTo>
                  <a:lnTo>
                    <a:pt x="7063" y="147"/>
                  </a:lnTo>
                  <a:lnTo>
                    <a:pt x="5432" y="1754"/>
                  </a:lnTo>
                  <a:lnTo>
                    <a:pt x="5432" y="1754"/>
                  </a:lnTo>
                  <a:lnTo>
                    <a:pt x="5358" y="1852"/>
                  </a:lnTo>
                  <a:lnTo>
                    <a:pt x="5285" y="1974"/>
                  </a:lnTo>
                  <a:lnTo>
                    <a:pt x="5212" y="2120"/>
                  </a:lnTo>
                  <a:lnTo>
                    <a:pt x="5164" y="2242"/>
                  </a:lnTo>
                  <a:lnTo>
                    <a:pt x="5139" y="2388"/>
                  </a:lnTo>
                  <a:lnTo>
                    <a:pt x="5115" y="2534"/>
                  </a:lnTo>
                  <a:lnTo>
                    <a:pt x="5115" y="2680"/>
                  </a:lnTo>
                  <a:lnTo>
                    <a:pt x="5115" y="2802"/>
                  </a:lnTo>
                  <a:lnTo>
                    <a:pt x="5334" y="3971"/>
                  </a:lnTo>
                  <a:lnTo>
                    <a:pt x="5334" y="3971"/>
                  </a:lnTo>
                  <a:lnTo>
                    <a:pt x="5383" y="4141"/>
                  </a:lnTo>
                  <a:lnTo>
                    <a:pt x="147" y="9378"/>
                  </a:lnTo>
                  <a:lnTo>
                    <a:pt x="147" y="9378"/>
                  </a:lnTo>
                  <a:lnTo>
                    <a:pt x="73" y="9451"/>
                  </a:lnTo>
                  <a:lnTo>
                    <a:pt x="25" y="9548"/>
                  </a:lnTo>
                  <a:lnTo>
                    <a:pt x="0" y="9645"/>
                  </a:lnTo>
                  <a:lnTo>
                    <a:pt x="0" y="9718"/>
                  </a:lnTo>
                  <a:lnTo>
                    <a:pt x="0" y="9816"/>
                  </a:lnTo>
                  <a:lnTo>
                    <a:pt x="25" y="9913"/>
                  </a:lnTo>
                  <a:lnTo>
                    <a:pt x="73" y="9986"/>
                  </a:lnTo>
                  <a:lnTo>
                    <a:pt x="147" y="10059"/>
                  </a:lnTo>
                  <a:lnTo>
                    <a:pt x="147" y="10059"/>
                  </a:lnTo>
                  <a:lnTo>
                    <a:pt x="220" y="10133"/>
                  </a:lnTo>
                  <a:lnTo>
                    <a:pt x="293" y="10181"/>
                  </a:lnTo>
                  <a:lnTo>
                    <a:pt x="390" y="10206"/>
                  </a:lnTo>
                  <a:lnTo>
                    <a:pt x="488" y="10206"/>
                  </a:lnTo>
                  <a:lnTo>
                    <a:pt x="488" y="10206"/>
                  </a:lnTo>
                  <a:lnTo>
                    <a:pt x="585" y="10206"/>
                  </a:lnTo>
                  <a:lnTo>
                    <a:pt x="658" y="10181"/>
                  </a:lnTo>
                  <a:lnTo>
                    <a:pt x="755" y="10133"/>
                  </a:lnTo>
                  <a:lnTo>
                    <a:pt x="828" y="10059"/>
                  </a:lnTo>
                  <a:lnTo>
                    <a:pt x="6187" y="4726"/>
                  </a:lnTo>
                  <a:lnTo>
                    <a:pt x="7234" y="4896"/>
                  </a:lnTo>
                  <a:lnTo>
                    <a:pt x="7234" y="4896"/>
                  </a:lnTo>
                  <a:lnTo>
                    <a:pt x="7356" y="4921"/>
                  </a:lnTo>
                  <a:lnTo>
                    <a:pt x="7502" y="4921"/>
                  </a:lnTo>
                  <a:lnTo>
                    <a:pt x="7624" y="4896"/>
                  </a:lnTo>
                  <a:lnTo>
                    <a:pt x="7770" y="4848"/>
                  </a:lnTo>
                  <a:lnTo>
                    <a:pt x="7916" y="4799"/>
                  </a:lnTo>
                  <a:lnTo>
                    <a:pt x="8038" y="4750"/>
                  </a:lnTo>
                  <a:lnTo>
                    <a:pt x="8159" y="4677"/>
                  </a:lnTo>
                  <a:lnTo>
                    <a:pt x="8257" y="4580"/>
                  </a:lnTo>
                  <a:lnTo>
                    <a:pt x="9889" y="2948"/>
                  </a:lnTo>
                  <a:lnTo>
                    <a:pt x="9889" y="2948"/>
                  </a:lnTo>
                  <a:lnTo>
                    <a:pt x="9962" y="2875"/>
                  </a:lnTo>
                  <a:lnTo>
                    <a:pt x="10010" y="2777"/>
                  </a:lnTo>
                  <a:lnTo>
                    <a:pt x="10035" y="2704"/>
                  </a:lnTo>
                  <a:lnTo>
                    <a:pt x="10010" y="2607"/>
                  </a:lnTo>
                  <a:lnTo>
                    <a:pt x="9986" y="2558"/>
                  </a:lnTo>
                  <a:lnTo>
                    <a:pt x="9913" y="2485"/>
                  </a:lnTo>
                  <a:lnTo>
                    <a:pt x="9815" y="2436"/>
                  </a:lnTo>
                  <a:lnTo>
                    <a:pt x="9718" y="2412"/>
                  </a:lnTo>
                  <a:lnTo>
                    <a:pt x="9718" y="2412"/>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 name="Rectangle 13">
            <a:extLst>
              <a:ext uri="{FF2B5EF4-FFF2-40B4-BE49-F238E27FC236}">
                <a16:creationId xmlns:a16="http://schemas.microsoft.com/office/drawing/2014/main" id="{ECCB428D-E7FF-4F7D-85D2-2225396B0CF9}"/>
              </a:ext>
            </a:extLst>
          </p:cNvPr>
          <p:cNvSpPr/>
          <p:nvPr/>
        </p:nvSpPr>
        <p:spPr>
          <a:xfrm>
            <a:off x="8290136" y="6611779"/>
            <a:ext cx="3408305" cy="246221"/>
          </a:xfrm>
          <a:prstGeom prst="rect">
            <a:avLst/>
          </a:prstGeom>
        </p:spPr>
        <p:txBody>
          <a:bodyPr wrap="none">
            <a:spAutoFit/>
          </a:bodyPr>
          <a:lstStyle/>
          <a:p>
            <a:r>
              <a:rPr lang="en-IE" sz="1000" dirty="0"/>
              <a:t>Source: </a:t>
            </a:r>
            <a:r>
              <a:rPr lang="en-IE" sz="1000" dirty="0">
                <a:hlinkClick r:id="rId4"/>
              </a:rPr>
              <a:t>http://research.ucc.ie/scenario/2016/01/Smith/01/en</a:t>
            </a:r>
            <a:endParaRPr lang="en-IE" sz="1000" dirty="0"/>
          </a:p>
        </p:txBody>
      </p:sp>
      <p:sp>
        <p:nvSpPr>
          <p:cNvPr id="15" name="TextBox 14">
            <a:extLst>
              <a:ext uri="{FF2B5EF4-FFF2-40B4-BE49-F238E27FC236}">
                <a16:creationId xmlns:a16="http://schemas.microsoft.com/office/drawing/2014/main" id="{420CE7DE-8F53-40E1-A730-56B2281537C8}"/>
              </a:ext>
            </a:extLst>
          </p:cNvPr>
          <p:cNvSpPr txBox="1"/>
          <p:nvPr/>
        </p:nvSpPr>
        <p:spPr>
          <a:xfrm>
            <a:off x="-1" y="5223641"/>
            <a:ext cx="5938345" cy="1200329"/>
          </a:xfrm>
          <a:prstGeom prst="rect">
            <a:avLst/>
          </a:prstGeom>
          <a:solidFill>
            <a:srgbClr val="16A8D3"/>
          </a:solidFill>
        </p:spPr>
        <p:txBody>
          <a:bodyPr wrap="square" rtlCol="0">
            <a:spAutoFit/>
          </a:bodyPr>
          <a:lstStyle/>
          <a:p>
            <a:pPr algn="ctr"/>
            <a:r>
              <a:rPr lang="en-IE" b="1" dirty="0">
                <a:solidFill>
                  <a:schemeClr val="bg1"/>
                </a:solidFill>
              </a:rPr>
              <a:t>Why teach through Art/Theatre? </a:t>
            </a:r>
            <a:r>
              <a:rPr lang="en-IE" dirty="0">
                <a:solidFill>
                  <a:schemeClr val="bg1"/>
                </a:solidFill>
              </a:rPr>
              <a:t>Refugees and migrants need an opportunity to break out of patterns of behaviour associated with struggling to survive. Theatre and the arts, can offer a creative release.</a:t>
            </a:r>
          </a:p>
        </p:txBody>
      </p:sp>
    </p:spTree>
    <p:extLst>
      <p:ext uri="{BB962C8B-B14F-4D97-AF65-F5344CB8AC3E}">
        <p14:creationId xmlns:p14="http://schemas.microsoft.com/office/powerpoint/2010/main" val="38451057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5FF66B-89D7-4870-BF24-E7B3B7085CB4}"/>
              </a:ext>
            </a:extLst>
          </p:cNvPr>
          <p:cNvSpPr>
            <a:spLocks noGrp="1"/>
          </p:cNvSpPr>
          <p:nvPr>
            <p:ph type="body" sz="quarter" idx="20"/>
          </p:nvPr>
        </p:nvSpPr>
        <p:spPr>
          <a:xfrm>
            <a:off x="5839054" y="3944147"/>
            <a:ext cx="5872919" cy="1800359"/>
          </a:xfrm>
        </p:spPr>
        <p:txBody>
          <a:bodyPr/>
          <a:lstStyle/>
          <a:p>
            <a:r>
              <a:rPr lang="en-IE" dirty="0"/>
              <a:t>DAEA’s goal is to promote intercultural dialogue, foster tolerance and ensure the integration of immigrant communities in their host societies.</a:t>
            </a:r>
          </a:p>
        </p:txBody>
      </p:sp>
      <p:pic>
        <p:nvPicPr>
          <p:cNvPr id="17" name="Picture Placeholder 16" descr="A picture containing drawing&#10;&#10;Description automatically generated">
            <a:extLst>
              <a:ext uri="{FF2B5EF4-FFF2-40B4-BE49-F238E27FC236}">
                <a16:creationId xmlns:a16="http://schemas.microsoft.com/office/drawing/2014/main" id="{EF642401-21D3-4A5A-9CDE-DE42FB13C25D}"/>
              </a:ext>
            </a:extLst>
          </p:cNvPr>
          <p:cNvPicPr>
            <a:picLocks noGrp="1" noChangeAspect="1"/>
          </p:cNvPicPr>
          <p:nvPr>
            <p:ph type="pic" sz="quarter" idx="21"/>
          </p:nvPr>
        </p:nvPicPr>
        <p:blipFill>
          <a:blip r:embed="rId2">
            <a:extLst>
              <a:ext uri="{837473B0-CC2E-450A-ABE3-18F120FF3D39}">
                <a1611:picAttrSrcUrl xmlns:a1611="http://schemas.microsoft.com/office/drawing/2016/11/main" r:id="rId3"/>
              </a:ext>
            </a:extLst>
          </a:blip>
          <a:srcRect l="12401" r="12401"/>
          <a:stretch>
            <a:fillRect/>
          </a:stretch>
        </p:blipFill>
        <p:spPr/>
      </p:pic>
      <p:sp>
        <p:nvSpPr>
          <p:cNvPr id="4" name="Text Placeholder 3">
            <a:extLst>
              <a:ext uri="{FF2B5EF4-FFF2-40B4-BE49-F238E27FC236}">
                <a16:creationId xmlns:a16="http://schemas.microsoft.com/office/drawing/2014/main" id="{F9EB88C8-4E0C-4A64-AC91-B9FF8D817A08}"/>
              </a:ext>
            </a:extLst>
          </p:cNvPr>
          <p:cNvSpPr>
            <a:spLocks noGrp="1"/>
          </p:cNvSpPr>
          <p:nvPr>
            <p:ph type="body" sz="quarter" idx="22"/>
          </p:nvPr>
        </p:nvSpPr>
        <p:spPr>
          <a:xfrm>
            <a:off x="5828544" y="767883"/>
            <a:ext cx="5872919" cy="857158"/>
          </a:xfrm>
          <a:solidFill>
            <a:srgbClr val="F38B00"/>
          </a:solidFill>
        </p:spPr>
        <p:txBody>
          <a:bodyPr>
            <a:normAutofit fontScale="92500" lnSpcReduction="20000"/>
          </a:bodyPr>
          <a:lstStyle/>
          <a:p>
            <a:r>
              <a:rPr lang="en-IE" dirty="0">
                <a:solidFill>
                  <a:schemeClr val="bg1"/>
                </a:solidFill>
              </a:rPr>
              <a:t>Active Learning – Involving Refugees in the Teaching Process</a:t>
            </a:r>
          </a:p>
        </p:txBody>
      </p:sp>
      <p:sp>
        <p:nvSpPr>
          <p:cNvPr id="5" name="TextBox 4">
            <a:extLst>
              <a:ext uri="{FF2B5EF4-FFF2-40B4-BE49-F238E27FC236}">
                <a16:creationId xmlns:a16="http://schemas.microsoft.com/office/drawing/2014/main" id="{1234AE6E-1D42-4686-BBAD-3C8F2E5AF618}"/>
              </a:ext>
            </a:extLst>
          </p:cNvPr>
          <p:cNvSpPr txBox="1"/>
          <p:nvPr/>
        </p:nvSpPr>
        <p:spPr>
          <a:xfrm>
            <a:off x="0" y="428639"/>
            <a:ext cx="2707574" cy="461665"/>
          </a:xfrm>
          <a:prstGeom prst="rect">
            <a:avLst/>
          </a:prstGeom>
          <a:solidFill>
            <a:srgbClr val="16A8D3"/>
          </a:solidFill>
        </p:spPr>
        <p:txBody>
          <a:bodyPr wrap="square" rtlCol="0">
            <a:spAutoFit/>
          </a:bodyPr>
          <a:lstStyle/>
          <a:p>
            <a:r>
              <a:rPr lang="en-IE" dirty="0">
                <a:solidFill>
                  <a:schemeClr val="bg1"/>
                </a:solidFill>
              </a:rPr>
              <a:t>       </a:t>
            </a:r>
            <a:r>
              <a:rPr lang="en-IE" sz="2400" dirty="0">
                <a:solidFill>
                  <a:schemeClr val="bg1"/>
                </a:solidFill>
              </a:rPr>
              <a:t>GOOD PRACTICE</a:t>
            </a:r>
          </a:p>
        </p:txBody>
      </p:sp>
      <p:grpSp>
        <p:nvGrpSpPr>
          <p:cNvPr id="6" name="Google Shape;543;p39">
            <a:extLst>
              <a:ext uri="{FF2B5EF4-FFF2-40B4-BE49-F238E27FC236}">
                <a16:creationId xmlns:a16="http://schemas.microsoft.com/office/drawing/2014/main" id="{9E13B1E3-7D3B-4225-A544-A39135210CC6}"/>
              </a:ext>
            </a:extLst>
          </p:cNvPr>
          <p:cNvGrpSpPr/>
          <p:nvPr/>
        </p:nvGrpSpPr>
        <p:grpSpPr>
          <a:xfrm>
            <a:off x="112537" y="515471"/>
            <a:ext cx="252000" cy="288000"/>
            <a:chOff x="5961125" y="1623900"/>
            <a:chExt cx="376925" cy="448175"/>
          </a:xfrm>
        </p:grpSpPr>
        <p:sp>
          <p:nvSpPr>
            <p:cNvPr id="7" name="Google Shape;544;p39">
              <a:extLst>
                <a:ext uri="{FF2B5EF4-FFF2-40B4-BE49-F238E27FC236}">
                  <a16:creationId xmlns:a16="http://schemas.microsoft.com/office/drawing/2014/main" id="{A52BC600-5282-4394-895B-3444CCB119DA}"/>
                </a:ext>
              </a:extLst>
            </p:cNvPr>
            <p:cNvSpPr/>
            <p:nvPr/>
          </p:nvSpPr>
          <p:spPr>
            <a:xfrm>
              <a:off x="5961125" y="1678700"/>
              <a:ext cx="376925" cy="376925"/>
            </a:xfrm>
            <a:custGeom>
              <a:avLst/>
              <a:gdLst/>
              <a:ahLst/>
              <a:cxnLst/>
              <a:rect l="l" t="t" r="r" b="b"/>
              <a:pathLst>
                <a:path w="15077" h="15077" fill="none" extrusionOk="0">
                  <a:moveTo>
                    <a:pt x="11813" y="1340"/>
                  </a:moveTo>
                  <a:lnTo>
                    <a:pt x="11813" y="1340"/>
                  </a:lnTo>
                  <a:lnTo>
                    <a:pt x="11350" y="1024"/>
                  </a:lnTo>
                  <a:lnTo>
                    <a:pt x="10863" y="780"/>
                  </a:lnTo>
                  <a:lnTo>
                    <a:pt x="10351" y="537"/>
                  </a:lnTo>
                  <a:lnTo>
                    <a:pt x="9816" y="342"/>
                  </a:lnTo>
                  <a:lnTo>
                    <a:pt x="9280" y="196"/>
                  </a:lnTo>
                  <a:lnTo>
                    <a:pt x="8720" y="98"/>
                  </a:lnTo>
                  <a:lnTo>
                    <a:pt x="8135" y="25"/>
                  </a:lnTo>
                  <a:lnTo>
                    <a:pt x="7551" y="1"/>
                  </a:lnTo>
                  <a:lnTo>
                    <a:pt x="7551" y="1"/>
                  </a:lnTo>
                  <a:lnTo>
                    <a:pt x="7161" y="1"/>
                  </a:lnTo>
                  <a:lnTo>
                    <a:pt x="6771" y="50"/>
                  </a:lnTo>
                  <a:lnTo>
                    <a:pt x="6406" y="98"/>
                  </a:lnTo>
                  <a:lnTo>
                    <a:pt x="6041" y="147"/>
                  </a:lnTo>
                  <a:lnTo>
                    <a:pt x="5675" y="244"/>
                  </a:lnTo>
                  <a:lnTo>
                    <a:pt x="5310" y="342"/>
                  </a:lnTo>
                  <a:lnTo>
                    <a:pt x="4969" y="464"/>
                  </a:lnTo>
                  <a:lnTo>
                    <a:pt x="4628" y="585"/>
                  </a:lnTo>
                  <a:lnTo>
                    <a:pt x="4287" y="731"/>
                  </a:lnTo>
                  <a:lnTo>
                    <a:pt x="3970" y="902"/>
                  </a:lnTo>
                  <a:lnTo>
                    <a:pt x="3654" y="1097"/>
                  </a:lnTo>
                  <a:lnTo>
                    <a:pt x="3337" y="1292"/>
                  </a:lnTo>
                  <a:lnTo>
                    <a:pt x="3045" y="1486"/>
                  </a:lnTo>
                  <a:lnTo>
                    <a:pt x="2753" y="1730"/>
                  </a:lnTo>
                  <a:lnTo>
                    <a:pt x="2485" y="1949"/>
                  </a:lnTo>
                  <a:lnTo>
                    <a:pt x="2217" y="2217"/>
                  </a:lnTo>
                  <a:lnTo>
                    <a:pt x="1973" y="2461"/>
                  </a:lnTo>
                  <a:lnTo>
                    <a:pt x="1730" y="2753"/>
                  </a:lnTo>
                  <a:lnTo>
                    <a:pt x="1510" y="3021"/>
                  </a:lnTo>
                  <a:lnTo>
                    <a:pt x="1291" y="3313"/>
                  </a:lnTo>
                  <a:lnTo>
                    <a:pt x="1096" y="3630"/>
                  </a:lnTo>
                  <a:lnTo>
                    <a:pt x="926" y="3946"/>
                  </a:lnTo>
                  <a:lnTo>
                    <a:pt x="755" y="4263"/>
                  </a:lnTo>
                  <a:lnTo>
                    <a:pt x="609" y="4604"/>
                  </a:lnTo>
                  <a:lnTo>
                    <a:pt x="463" y="4945"/>
                  </a:lnTo>
                  <a:lnTo>
                    <a:pt x="341" y="5286"/>
                  </a:lnTo>
                  <a:lnTo>
                    <a:pt x="244" y="5651"/>
                  </a:lnTo>
                  <a:lnTo>
                    <a:pt x="171" y="6016"/>
                  </a:lnTo>
                  <a:lnTo>
                    <a:pt x="98" y="6382"/>
                  </a:lnTo>
                  <a:lnTo>
                    <a:pt x="49" y="6771"/>
                  </a:lnTo>
                  <a:lnTo>
                    <a:pt x="25" y="7137"/>
                  </a:lnTo>
                  <a:lnTo>
                    <a:pt x="0" y="7526"/>
                  </a:lnTo>
                  <a:lnTo>
                    <a:pt x="0" y="7526"/>
                  </a:lnTo>
                  <a:lnTo>
                    <a:pt x="25" y="7916"/>
                  </a:lnTo>
                  <a:lnTo>
                    <a:pt x="49" y="8306"/>
                  </a:lnTo>
                  <a:lnTo>
                    <a:pt x="98" y="8671"/>
                  </a:lnTo>
                  <a:lnTo>
                    <a:pt x="171" y="9061"/>
                  </a:lnTo>
                  <a:lnTo>
                    <a:pt x="244" y="9426"/>
                  </a:lnTo>
                  <a:lnTo>
                    <a:pt x="341" y="9767"/>
                  </a:lnTo>
                  <a:lnTo>
                    <a:pt x="463" y="10132"/>
                  </a:lnTo>
                  <a:lnTo>
                    <a:pt x="609" y="10473"/>
                  </a:lnTo>
                  <a:lnTo>
                    <a:pt x="755" y="10790"/>
                  </a:lnTo>
                  <a:lnTo>
                    <a:pt x="926" y="11131"/>
                  </a:lnTo>
                  <a:lnTo>
                    <a:pt x="1096" y="11448"/>
                  </a:lnTo>
                  <a:lnTo>
                    <a:pt x="1291" y="11740"/>
                  </a:lnTo>
                  <a:lnTo>
                    <a:pt x="1510" y="12032"/>
                  </a:lnTo>
                  <a:lnTo>
                    <a:pt x="1730" y="12324"/>
                  </a:lnTo>
                  <a:lnTo>
                    <a:pt x="1973" y="12592"/>
                  </a:lnTo>
                  <a:lnTo>
                    <a:pt x="2217" y="12860"/>
                  </a:lnTo>
                  <a:lnTo>
                    <a:pt x="2485" y="13104"/>
                  </a:lnTo>
                  <a:lnTo>
                    <a:pt x="2753" y="13347"/>
                  </a:lnTo>
                  <a:lnTo>
                    <a:pt x="3045" y="13567"/>
                  </a:lnTo>
                  <a:lnTo>
                    <a:pt x="3337" y="13786"/>
                  </a:lnTo>
                  <a:lnTo>
                    <a:pt x="3654" y="13981"/>
                  </a:lnTo>
                  <a:lnTo>
                    <a:pt x="3970" y="14151"/>
                  </a:lnTo>
                  <a:lnTo>
                    <a:pt x="4287" y="14322"/>
                  </a:lnTo>
                  <a:lnTo>
                    <a:pt x="4628" y="14468"/>
                  </a:lnTo>
                  <a:lnTo>
                    <a:pt x="4969" y="14614"/>
                  </a:lnTo>
                  <a:lnTo>
                    <a:pt x="5310" y="14736"/>
                  </a:lnTo>
                  <a:lnTo>
                    <a:pt x="5675" y="14833"/>
                  </a:lnTo>
                  <a:lnTo>
                    <a:pt x="6041" y="14906"/>
                  </a:lnTo>
                  <a:lnTo>
                    <a:pt x="6406" y="14979"/>
                  </a:lnTo>
                  <a:lnTo>
                    <a:pt x="6771" y="15028"/>
                  </a:lnTo>
                  <a:lnTo>
                    <a:pt x="7161" y="15052"/>
                  </a:lnTo>
                  <a:lnTo>
                    <a:pt x="7551" y="15077"/>
                  </a:lnTo>
                  <a:lnTo>
                    <a:pt x="7551" y="15077"/>
                  </a:lnTo>
                  <a:lnTo>
                    <a:pt x="7940" y="15052"/>
                  </a:lnTo>
                  <a:lnTo>
                    <a:pt x="8306" y="15028"/>
                  </a:lnTo>
                  <a:lnTo>
                    <a:pt x="8695" y="14979"/>
                  </a:lnTo>
                  <a:lnTo>
                    <a:pt x="9061" y="14906"/>
                  </a:lnTo>
                  <a:lnTo>
                    <a:pt x="9426" y="14833"/>
                  </a:lnTo>
                  <a:lnTo>
                    <a:pt x="9791" y="14736"/>
                  </a:lnTo>
                  <a:lnTo>
                    <a:pt x="10132" y="14614"/>
                  </a:lnTo>
                  <a:lnTo>
                    <a:pt x="10473" y="14468"/>
                  </a:lnTo>
                  <a:lnTo>
                    <a:pt x="10814" y="14322"/>
                  </a:lnTo>
                  <a:lnTo>
                    <a:pt x="11131" y="14151"/>
                  </a:lnTo>
                  <a:lnTo>
                    <a:pt x="11447" y="13981"/>
                  </a:lnTo>
                  <a:lnTo>
                    <a:pt x="11764" y="13786"/>
                  </a:lnTo>
                  <a:lnTo>
                    <a:pt x="12056" y="13567"/>
                  </a:lnTo>
                  <a:lnTo>
                    <a:pt x="12348" y="13347"/>
                  </a:lnTo>
                  <a:lnTo>
                    <a:pt x="12616" y="13104"/>
                  </a:lnTo>
                  <a:lnTo>
                    <a:pt x="12884" y="12860"/>
                  </a:lnTo>
                  <a:lnTo>
                    <a:pt x="13128" y="12592"/>
                  </a:lnTo>
                  <a:lnTo>
                    <a:pt x="13371" y="12324"/>
                  </a:lnTo>
                  <a:lnTo>
                    <a:pt x="13591" y="12032"/>
                  </a:lnTo>
                  <a:lnTo>
                    <a:pt x="13785" y="11740"/>
                  </a:lnTo>
                  <a:lnTo>
                    <a:pt x="13980" y="11448"/>
                  </a:lnTo>
                  <a:lnTo>
                    <a:pt x="14175" y="11131"/>
                  </a:lnTo>
                  <a:lnTo>
                    <a:pt x="14346" y="10790"/>
                  </a:lnTo>
                  <a:lnTo>
                    <a:pt x="14492" y="10473"/>
                  </a:lnTo>
                  <a:lnTo>
                    <a:pt x="14613" y="10132"/>
                  </a:lnTo>
                  <a:lnTo>
                    <a:pt x="14735" y="9767"/>
                  </a:lnTo>
                  <a:lnTo>
                    <a:pt x="14857" y="9426"/>
                  </a:lnTo>
                  <a:lnTo>
                    <a:pt x="14930" y="9061"/>
                  </a:lnTo>
                  <a:lnTo>
                    <a:pt x="15003" y="8671"/>
                  </a:lnTo>
                  <a:lnTo>
                    <a:pt x="15052" y="8306"/>
                  </a:lnTo>
                  <a:lnTo>
                    <a:pt x="15076" y="7916"/>
                  </a:lnTo>
                  <a:lnTo>
                    <a:pt x="15076" y="7526"/>
                  </a:lnTo>
                  <a:lnTo>
                    <a:pt x="15076" y="7526"/>
                  </a:lnTo>
                  <a:lnTo>
                    <a:pt x="15052" y="6918"/>
                  </a:lnTo>
                  <a:lnTo>
                    <a:pt x="14979" y="6309"/>
                  </a:lnTo>
                  <a:lnTo>
                    <a:pt x="14857" y="5724"/>
                  </a:lnTo>
                  <a:lnTo>
                    <a:pt x="14687" y="5164"/>
                  </a:lnTo>
                  <a:lnTo>
                    <a:pt x="14492" y="4604"/>
                  </a:lnTo>
                  <a:lnTo>
                    <a:pt x="14248" y="4068"/>
                  </a:lnTo>
                  <a:lnTo>
                    <a:pt x="13956" y="3581"/>
                  </a:lnTo>
                  <a:lnTo>
                    <a:pt x="13615" y="30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545;p39">
              <a:extLst>
                <a:ext uri="{FF2B5EF4-FFF2-40B4-BE49-F238E27FC236}">
                  <a16:creationId xmlns:a16="http://schemas.microsoft.com/office/drawing/2014/main" id="{E846910F-78AD-4166-A90B-0C91E99A1301}"/>
                </a:ext>
              </a:extLst>
            </p:cNvPr>
            <p:cNvSpPr/>
            <p:nvPr/>
          </p:nvSpPr>
          <p:spPr>
            <a:xfrm>
              <a:off x="6009825" y="1727425"/>
              <a:ext cx="279500" cy="279500"/>
            </a:xfrm>
            <a:custGeom>
              <a:avLst/>
              <a:gdLst/>
              <a:ahLst/>
              <a:cxnLst/>
              <a:rect l="l" t="t" r="r" b="b"/>
              <a:pathLst>
                <a:path w="11180" h="11180" fill="none" extrusionOk="0">
                  <a:moveTo>
                    <a:pt x="10181" y="2387"/>
                  </a:moveTo>
                  <a:lnTo>
                    <a:pt x="10181" y="2387"/>
                  </a:lnTo>
                  <a:lnTo>
                    <a:pt x="10400" y="2728"/>
                  </a:lnTo>
                  <a:lnTo>
                    <a:pt x="10595" y="3093"/>
                  </a:lnTo>
                  <a:lnTo>
                    <a:pt x="10766" y="3483"/>
                  </a:lnTo>
                  <a:lnTo>
                    <a:pt x="10912" y="3873"/>
                  </a:lnTo>
                  <a:lnTo>
                    <a:pt x="11034" y="4287"/>
                  </a:lnTo>
                  <a:lnTo>
                    <a:pt x="11107" y="4701"/>
                  </a:lnTo>
                  <a:lnTo>
                    <a:pt x="11180" y="5139"/>
                  </a:lnTo>
                  <a:lnTo>
                    <a:pt x="11180" y="5577"/>
                  </a:lnTo>
                  <a:lnTo>
                    <a:pt x="11180" y="5577"/>
                  </a:lnTo>
                  <a:lnTo>
                    <a:pt x="11155" y="6162"/>
                  </a:lnTo>
                  <a:lnTo>
                    <a:pt x="11082" y="6722"/>
                  </a:lnTo>
                  <a:lnTo>
                    <a:pt x="10936" y="7234"/>
                  </a:lnTo>
                  <a:lnTo>
                    <a:pt x="10741" y="7769"/>
                  </a:lnTo>
                  <a:lnTo>
                    <a:pt x="10522" y="8257"/>
                  </a:lnTo>
                  <a:lnTo>
                    <a:pt x="10230" y="8695"/>
                  </a:lnTo>
                  <a:lnTo>
                    <a:pt x="9913" y="9133"/>
                  </a:lnTo>
                  <a:lnTo>
                    <a:pt x="9548" y="9523"/>
                  </a:lnTo>
                  <a:lnTo>
                    <a:pt x="9158" y="9888"/>
                  </a:lnTo>
                  <a:lnTo>
                    <a:pt x="8720" y="10205"/>
                  </a:lnTo>
                  <a:lnTo>
                    <a:pt x="8257" y="10497"/>
                  </a:lnTo>
                  <a:lnTo>
                    <a:pt x="7770" y="10741"/>
                  </a:lnTo>
                  <a:lnTo>
                    <a:pt x="7259" y="10911"/>
                  </a:lnTo>
                  <a:lnTo>
                    <a:pt x="6723" y="11057"/>
                  </a:lnTo>
                  <a:lnTo>
                    <a:pt x="6163" y="11155"/>
                  </a:lnTo>
                  <a:lnTo>
                    <a:pt x="5603" y="11179"/>
                  </a:lnTo>
                  <a:lnTo>
                    <a:pt x="5603" y="11179"/>
                  </a:lnTo>
                  <a:lnTo>
                    <a:pt x="5018" y="11155"/>
                  </a:lnTo>
                  <a:lnTo>
                    <a:pt x="4482" y="11057"/>
                  </a:lnTo>
                  <a:lnTo>
                    <a:pt x="3946" y="10911"/>
                  </a:lnTo>
                  <a:lnTo>
                    <a:pt x="3435" y="10741"/>
                  </a:lnTo>
                  <a:lnTo>
                    <a:pt x="2948" y="10497"/>
                  </a:lnTo>
                  <a:lnTo>
                    <a:pt x="2485" y="10205"/>
                  </a:lnTo>
                  <a:lnTo>
                    <a:pt x="2047" y="9888"/>
                  </a:lnTo>
                  <a:lnTo>
                    <a:pt x="1657" y="9523"/>
                  </a:lnTo>
                  <a:lnTo>
                    <a:pt x="1292" y="9133"/>
                  </a:lnTo>
                  <a:lnTo>
                    <a:pt x="975" y="8695"/>
                  </a:lnTo>
                  <a:lnTo>
                    <a:pt x="683" y="8257"/>
                  </a:lnTo>
                  <a:lnTo>
                    <a:pt x="464" y="7769"/>
                  </a:lnTo>
                  <a:lnTo>
                    <a:pt x="269" y="7234"/>
                  </a:lnTo>
                  <a:lnTo>
                    <a:pt x="123" y="6722"/>
                  </a:lnTo>
                  <a:lnTo>
                    <a:pt x="50" y="6162"/>
                  </a:lnTo>
                  <a:lnTo>
                    <a:pt x="1" y="5577"/>
                  </a:lnTo>
                  <a:lnTo>
                    <a:pt x="1" y="5577"/>
                  </a:lnTo>
                  <a:lnTo>
                    <a:pt x="50" y="5017"/>
                  </a:lnTo>
                  <a:lnTo>
                    <a:pt x="123" y="4457"/>
                  </a:lnTo>
                  <a:lnTo>
                    <a:pt x="269" y="3921"/>
                  </a:lnTo>
                  <a:lnTo>
                    <a:pt x="464" y="3410"/>
                  </a:lnTo>
                  <a:lnTo>
                    <a:pt x="683" y="2923"/>
                  </a:lnTo>
                  <a:lnTo>
                    <a:pt x="975" y="2460"/>
                  </a:lnTo>
                  <a:lnTo>
                    <a:pt x="1292" y="2046"/>
                  </a:lnTo>
                  <a:lnTo>
                    <a:pt x="1657" y="1632"/>
                  </a:lnTo>
                  <a:lnTo>
                    <a:pt x="2047" y="1267"/>
                  </a:lnTo>
                  <a:lnTo>
                    <a:pt x="2485" y="950"/>
                  </a:lnTo>
                  <a:lnTo>
                    <a:pt x="2948" y="682"/>
                  </a:lnTo>
                  <a:lnTo>
                    <a:pt x="3435" y="439"/>
                  </a:lnTo>
                  <a:lnTo>
                    <a:pt x="3946" y="244"/>
                  </a:lnTo>
                  <a:lnTo>
                    <a:pt x="4482" y="122"/>
                  </a:lnTo>
                  <a:lnTo>
                    <a:pt x="5018" y="25"/>
                  </a:lnTo>
                  <a:lnTo>
                    <a:pt x="5603" y="0"/>
                  </a:lnTo>
                  <a:lnTo>
                    <a:pt x="5603" y="0"/>
                  </a:lnTo>
                  <a:lnTo>
                    <a:pt x="6041" y="25"/>
                  </a:lnTo>
                  <a:lnTo>
                    <a:pt x="6479" y="73"/>
                  </a:lnTo>
                  <a:lnTo>
                    <a:pt x="6893" y="146"/>
                  </a:lnTo>
                  <a:lnTo>
                    <a:pt x="7307" y="268"/>
                  </a:lnTo>
                  <a:lnTo>
                    <a:pt x="7697" y="414"/>
                  </a:lnTo>
                  <a:lnTo>
                    <a:pt x="8087" y="585"/>
                  </a:lnTo>
                  <a:lnTo>
                    <a:pt x="8452" y="780"/>
                  </a:lnTo>
                  <a:lnTo>
                    <a:pt x="8793" y="999"/>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546;p39">
              <a:extLst>
                <a:ext uri="{FF2B5EF4-FFF2-40B4-BE49-F238E27FC236}">
                  <a16:creationId xmlns:a16="http://schemas.microsoft.com/office/drawing/2014/main" id="{1F261959-623C-4986-84D1-A0114C5C0BAF}"/>
                </a:ext>
              </a:extLst>
            </p:cNvPr>
            <p:cNvSpPr/>
            <p:nvPr/>
          </p:nvSpPr>
          <p:spPr>
            <a:xfrm>
              <a:off x="6107250" y="1824850"/>
              <a:ext cx="84650" cy="84650"/>
            </a:xfrm>
            <a:custGeom>
              <a:avLst/>
              <a:gdLst/>
              <a:ahLst/>
              <a:cxnLst/>
              <a:rect l="l" t="t" r="r" b="b"/>
              <a:pathLst>
                <a:path w="3386" h="3386" fill="none" extrusionOk="0">
                  <a:moveTo>
                    <a:pt x="3362" y="1388"/>
                  </a:moveTo>
                  <a:lnTo>
                    <a:pt x="3362" y="1388"/>
                  </a:lnTo>
                  <a:lnTo>
                    <a:pt x="3386" y="1680"/>
                  </a:lnTo>
                  <a:lnTo>
                    <a:pt x="3386" y="1680"/>
                  </a:lnTo>
                  <a:lnTo>
                    <a:pt x="3386" y="1851"/>
                  </a:lnTo>
                  <a:lnTo>
                    <a:pt x="3362" y="2021"/>
                  </a:lnTo>
                  <a:lnTo>
                    <a:pt x="3313" y="2192"/>
                  </a:lnTo>
                  <a:lnTo>
                    <a:pt x="3264" y="2338"/>
                  </a:lnTo>
                  <a:lnTo>
                    <a:pt x="3191" y="2484"/>
                  </a:lnTo>
                  <a:lnTo>
                    <a:pt x="3118" y="2630"/>
                  </a:lnTo>
                  <a:lnTo>
                    <a:pt x="3021" y="2776"/>
                  </a:lnTo>
                  <a:lnTo>
                    <a:pt x="2899" y="2898"/>
                  </a:lnTo>
                  <a:lnTo>
                    <a:pt x="2777" y="2996"/>
                  </a:lnTo>
                  <a:lnTo>
                    <a:pt x="2655" y="3093"/>
                  </a:lnTo>
                  <a:lnTo>
                    <a:pt x="2509" y="3191"/>
                  </a:lnTo>
                  <a:lnTo>
                    <a:pt x="2363" y="3239"/>
                  </a:lnTo>
                  <a:lnTo>
                    <a:pt x="2217" y="3312"/>
                  </a:lnTo>
                  <a:lnTo>
                    <a:pt x="2046" y="3337"/>
                  </a:lnTo>
                  <a:lnTo>
                    <a:pt x="1876" y="3385"/>
                  </a:lnTo>
                  <a:lnTo>
                    <a:pt x="1706" y="3385"/>
                  </a:lnTo>
                  <a:lnTo>
                    <a:pt x="1706" y="3385"/>
                  </a:lnTo>
                  <a:lnTo>
                    <a:pt x="1535" y="3385"/>
                  </a:lnTo>
                  <a:lnTo>
                    <a:pt x="1365" y="3337"/>
                  </a:lnTo>
                  <a:lnTo>
                    <a:pt x="1194" y="3312"/>
                  </a:lnTo>
                  <a:lnTo>
                    <a:pt x="1048" y="3239"/>
                  </a:lnTo>
                  <a:lnTo>
                    <a:pt x="902" y="3191"/>
                  </a:lnTo>
                  <a:lnTo>
                    <a:pt x="756" y="3093"/>
                  </a:lnTo>
                  <a:lnTo>
                    <a:pt x="634" y="2996"/>
                  </a:lnTo>
                  <a:lnTo>
                    <a:pt x="512" y="2898"/>
                  </a:lnTo>
                  <a:lnTo>
                    <a:pt x="390" y="2776"/>
                  </a:lnTo>
                  <a:lnTo>
                    <a:pt x="293" y="2630"/>
                  </a:lnTo>
                  <a:lnTo>
                    <a:pt x="220" y="2484"/>
                  </a:lnTo>
                  <a:lnTo>
                    <a:pt x="147" y="2338"/>
                  </a:lnTo>
                  <a:lnTo>
                    <a:pt x="74" y="2192"/>
                  </a:lnTo>
                  <a:lnTo>
                    <a:pt x="49" y="2021"/>
                  </a:lnTo>
                  <a:lnTo>
                    <a:pt x="25" y="1851"/>
                  </a:lnTo>
                  <a:lnTo>
                    <a:pt x="1" y="1680"/>
                  </a:lnTo>
                  <a:lnTo>
                    <a:pt x="1" y="1680"/>
                  </a:lnTo>
                  <a:lnTo>
                    <a:pt x="25" y="1510"/>
                  </a:lnTo>
                  <a:lnTo>
                    <a:pt x="49" y="1340"/>
                  </a:lnTo>
                  <a:lnTo>
                    <a:pt x="74" y="1193"/>
                  </a:lnTo>
                  <a:lnTo>
                    <a:pt x="147" y="1023"/>
                  </a:lnTo>
                  <a:lnTo>
                    <a:pt x="220" y="877"/>
                  </a:lnTo>
                  <a:lnTo>
                    <a:pt x="293" y="731"/>
                  </a:lnTo>
                  <a:lnTo>
                    <a:pt x="390" y="609"/>
                  </a:lnTo>
                  <a:lnTo>
                    <a:pt x="512" y="487"/>
                  </a:lnTo>
                  <a:lnTo>
                    <a:pt x="634" y="390"/>
                  </a:lnTo>
                  <a:lnTo>
                    <a:pt x="756" y="292"/>
                  </a:lnTo>
                  <a:lnTo>
                    <a:pt x="902" y="195"/>
                  </a:lnTo>
                  <a:lnTo>
                    <a:pt x="1048" y="122"/>
                  </a:lnTo>
                  <a:lnTo>
                    <a:pt x="1194" y="73"/>
                  </a:lnTo>
                  <a:lnTo>
                    <a:pt x="1365" y="24"/>
                  </a:lnTo>
                  <a:lnTo>
                    <a:pt x="1535" y="0"/>
                  </a:lnTo>
                  <a:lnTo>
                    <a:pt x="1706" y="0"/>
                  </a:lnTo>
                  <a:lnTo>
                    <a:pt x="1706" y="0"/>
                  </a:lnTo>
                  <a:lnTo>
                    <a:pt x="1998" y="2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547;p39">
              <a:extLst>
                <a:ext uri="{FF2B5EF4-FFF2-40B4-BE49-F238E27FC236}">
                  <a16:creationId xmlns:a16="http://schemas.microsoft.com/office/drawing/2014/main" id="{85EF76B2-B580-49B2-AC8D-3A9B88702095}"/>
                </a:ext>
              </a:extLst>
            </p:cNvPr>
            <p:cNvSpPr/>
            <p:nvPr/>
          </p:nvSpPr>
          <p:spPr>
            <a:xfrm>
              <a:off x="6058550" y="1776125"/>
              <a:ext cx="182075" cy="182075"/>
            </a:xfrm>
            <a:custGeom>
              <a:avLst/>
              <a:gdLst/>
              <a:ahLst/>
              <a:cxnLst/>
              <a:rect l="l" t="t" r="r" b="b"/>
              <a:pathLst>
                <a:path w="7283" h="7283" fill="none" extrusionOk="0">
                  <a:moveTo>
                    <a:pt x="5431" y="463"/>
                  </a:moveTo>
                  <a:lnTo>
                    <a:pt x="5431" y="463"/>
                  </a:lnTo>
                  <a:lnTo>
                    <a:pt x="5042" y="269"/>
                  </a:lnTo>
                  <a:lnTo>
                    <a:pt x="4823" y="195"/>
                  </a:lnTo>
                  <a:lnTo>
                    <a:pt x="4603" y="122"/>
                  </a:lnTo>
                  <a:lnTo>
                    <a:pt x="4360" y="74"/>
                  </a:lnTo>
                  <a:lnTo>
                    <a:pt x="4141" y="25"/>
                  </a:lnTo>
                  <a:lnTo>
                    <a:pt x="3897" y="1"/>
                  </a:lnTo>
                  <a:lnTo>
                    <a:pt x="3654" y="1"/>
                  </a:lnTo>
                  <a:lnTo>
                    <a:pt x="3654" y="1"/>
                  </a:lnTo>
                  <a:lnTo>
                    <a:pt x="3288" y="25"/>
                  </a:lnTo>
                  <a:lnTo>
                    <a:pt x="2923" y="74"/>
                  </a:lnTo>
                  <a:lnTo>
                    <a:pt x="2558" y="147"/>
                  </a:lnTo>
                  <a:lnTo>
                    <a:pt x="2241" y="293"/>
                  </a:lnTo>
                  <a:lnTo>
                    <a:pt x="1924" y="439"/>
                  </a:lnTo>
                  <a:lnTo>
                    <a:pt x="1608" y="609"/>
                  </a:lnTo>
                  <a:lnTo>
                    <a:pt x="1340" y="829"/>
                  </a:lnTo>
                  <a:lnTo>
                    <a:pt x="1072" y="1072"/>
                  </a:lnTo>
                  <a:lnTo>
                    <a:pt x="828" y="1316"/>
                  </a:lnTo>
                  <a:lnTo>
                    <a:pt x="633" y="1608"/>
                  </a:lnTo>
                  <a:lnTo>
                    <a:pt x="439" y="1900"/>
                  </a:lnTo>
                  <a:lnTo>
                    <a:pt x="293" y="2217"/>
                  </a:lnTo>
                  <a:lnTo>
                    <a:pt x="171" y="2558"/>
                  </a:lnTo>
                  <a:lnTo>
                    <a:pt x="73" y="2899"/>
                  </a:lnTo>
                  <a:lnTo>
                    <a:pt x="25" y="3264"/>
                  </a:lnTo>
                  <a:lnTo>
                    <a:pt x="0" y="3629"/>
                  </a:lnTo>
                  <a:lnTo>
                    <a:pt x="0" y="3629"/>
                  </a:lnTo>
                  <a:lnTo>
                    <a:pt x="25" y="4019"/>
                  </a:lnTo>
                  <a:lnTo>
                    <a:pt x="73" y="4360"/>
                  </a:lnTo>
                  <a:lnTo>
                    <a:pt x="171" y="4725"/>
                  </a:lnTo>
                  <a:lnTo>
                    <a:pt x="293" y="5066"/>
                  </a:lnTo>
                  <a:lnTo>
                    <a:pt x="439" y="5383"/>
                  </a:lnTo>
                  <a:lnTo>
                    <a:pt x="633" y="5675"/>
                  </a:lnTo>
                  <a:lnTo>
                    <a:pt x="828" y="5943"/>
                  </a:lnTo>
                  <a:lnTo>
                    <a:pt x="1072" y="6211"/>
                  </a:lnTo>
                  <a:lnTo>
                    <a:pt x="1340" y="6455"/>
                  </a:lnTo>
                  <a:lnTo>
                    <a:pt x="1608" y="6650"/>
                  </a:lnTo>
                  <a:lnTo>
                    <a:pt x="1924" y="6844"/>
                  </a:lnTo>
                  <a:lnTo>
                    <a:pt x="2241" y="6990"/>
                  </a:lnTo>
                  <a:lnTo>
                    <a:pt x="2558" y="7112"/>
                  </a:lnTo>
                  <a:lnTo>
                    <a:pt x="2923" y="7210"/>
                  </a:lnTo>
                  <a:lnTo>
                    <a:pt x="3288" y="7258"/>
                  </a:lnTo>
                  <a:lnTo>
                    <a:pt x="3654" y="7283"/>
                  </a:lnTo>
                  <a:lnTo>
                    <a:pt x="3654" y="7283"/>
                  </a:lnTo>
                  <a:lnTo>
                    <a:pt x="4019" y="7258"/>
                  </a:lnTo>
                  <a:lnTo>
                    <a:pt x="4384" y="7210"/>
                  </a:lnTo>
                  <a:lnTo>
                    <a:pt x="4725" y="7112"/>
                  </a:lnTo>
                  <a:lnTo>
                    <a:pt x="5066" y="6990"/>
                  </a:lnTo>
                  <a:lnTo>
                    <a:pt x="5383" y="6844"/>
                  </a:lnTo>
                  <a:lnTo>
                    <a:pt x="5675" y="6650"/>
                  </a:lnTo>
                  <a:lnTo>
                    <a:pt x="5967" y="6455"/>
                  </a:lnTo>
                  <a:lnTo>
                    <a:pt x="6235" y="6211"/>
                  </a:lnTo>
                  <a:lnTo>
                    <a:pt x="6454" y="5943"/>
                  </a:lnTo>
                  <a:lnTo>
                    <a:pt x="6674" y="5675"/>
                  </a:lnTo>
                  <a:lnTo>
                    <a:pt x="6844" y="5383"/>
                  </a:lnTo>
                  <a:lnTo>
                    <a:pt x="7014" y="5066"/>
                  </a:lnTo>
                  <a:lnTo>
                    <a:pt x="7136" y="4725"/>
                  </a:lnTo>
                  <a:lnTo>
                    <a:pt x="7209" y="4360"/>
                  </a:lnTo>
                  <a:lnTo>
                    <a:pt x="7282" y="4019"/>
                  </a:lnTo>
                  <a:lnTo>
                    <a:pt x="7282" y="3629"/>
                  </a:lnTo>
                  <a:lnTo>
                    <a:pt x="7282" y="3629"/>
                  </a:lnTo>
                  <a:lnTo>
                    <a:pt x="7282" y="3386"/>
                  </a:lnTo>
                  <a:lnTo>
                    <a:pt x="7258" y="3167"/>
                  </a:lnTo>
                  <a:lnTo>
                    <a:pt x="7234" y="2923"/>
                  </a:lnTo>
                  <a:lnTo>
                    <a:pt x="7161" y="2704"/>
                  </a:lnTo>
                  <a:lnTo>
                    <a:pt x="7112" y="2485"/>
                  </a:lnTo>
                  <a:lnTo>
                    <a:pt x="7014" y="2266"/>
                  </a:lnTo>
                  <a:lnTo>
                    <a:pt x="6820" y="1852"/>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548;p39">
              <a:extLst>
                <a:ext uri="{FF2B5EF4-FFF2-40B4-BE49-F238E27FC236}">
                  <a16:creationId xmlns:a16="http://schemas.microsoft.com/office/drawing/2014/main" id="{33163F22-9A2D-497F-A58D-9555EE57D681}"/>
                </a:ext>
              </a:extLst>
            </p:cNvPr>
            <p:cNvSpPr/>
            <p:nvPr/>
          </p:nvSpPr>
          <p:spPr>
            <a:xfrm>
              <a:off x="5971475" y="2001400"/>
              <a:ext cx="74925" cy="70675"/>
            </a:xfrm>
            <a:custGeom>
              <a:avLst/>
              <a:gdLst/>
              <a:ahLst/>
              <a:cxnLst/>
              <a:rect l="l" t="t" r="r" b="b"/>
              <a:pathLst>
                <a:path w="2997" h="2827" fill="none" extrusionOk="0">
                  <a:moveTo>
                    <a:pt x="1462" y="1"/>
                  </a:moveTo>
                  <a:lnTo>
                    <a:pt x="293" y="1170"/>
                  </a:lnTo>
                  <a:lnTo>
                    <a:pt x="293" y="1170"/>
                  </a:lnTo>
                  <a:lnTo>
                    <a:pt x="171" y="1316"/>
                  </a:lnTo>
                  <a:lnTo>
                    <a:pt x="74" y="1487"/>
                  </a:lnTo>
                  <a:lnTo>
                    <a:pt x="25" y="1657"/>
                  </a:lnTo>
                  <a:lnTo>
                    <a:pt x="1" y="1852"/>
                  </a:lnTo>
                  <a:lnTo>
                    <a:pt x="25" y="2047"/>
                  </a:lnTo>
                  <a:lnTo>
                    <a:pt x="74" y="2217"/>
                  </a:lnTo>
                  <a:lnTo>
                    <a:pt x="171" y="2388"/>
                  </a:lnTo>
                  <a:lnTo>
                    <a:pt x="293" y="2534"/>
                  </a:lnTo>
                  <a:lnTo>
                    <a:pt x="293" y="2534"/>
                  </a:lnTo>
                  <a:lnTo>
                    <a:pt x="439" y="2656"/>
                  </a:lnTo>
                  <a:lnTo>
                    <a:pt x="609" y="2753"/>
                  </a:lnTo>
                  <a:lnTo>
                    <a:pt x="804" y="2802"/>
                  </a:lnTo>
                  <a:lnTo>
                    <a:pt x="975" y="2826"/>
                  </a:lnTo>
                  <a:lnTo>
                    <a:pt x="975" y="2826"/>
                  </a:lnTo>
                  <a:lnTo>
                    <a:pt x="1170" y="2802"/>
                  </a:lnTo>
                  <a:lnTo>
                    <a:pt x="1340" y="2753"/>
                  </a:lnTo>
                  <a:lnTo>
                    <a:pt x="1511" y="2656"/>
                  </a:lnTo>
                  <a:lnTo>
                    <a:pt x="1681" y="2534"/>
                  </a:lnTo>
                  <a:lnTo>
                    <a:pt x="2850" y="1365"/>
                  </a:lnTo>
                  <a:lnTo>
                    <a:pt x="2850" y="1365"/>
                  </a:lnTo>
                  <a:lnTo>
                    <a:pt x="2996" y="11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549;p39">
              <a:extLst>
                <a:ext uri="{FF2B5EF4-FFF2-40B4-BE49-F238E27FC236}">
                  <a16:creationId xmlns:a16="http://schemas.microsoft.com/office/drawing/2014/main" id="{7F704761-CA25-494A-8598-DEA29315D7C0}"/>
                </a:ext>
              </a:extLst>
            </p:cNvPr>
            <p:cNvSpPr/>
            <p:nvPr/>
          </p:nvSpPr>
          <p:spPr>
            <a:xfrm>
              <a:off x="6253375" y="2001400"/>
              <a:ext cx="74325" cy="70675"/>
            </a:xfrm>
            <a:custGeom>
              <a:avLst/>
              <a:gdLst/>
              <a:ahLst/>
              <a:cxnLst/>
              <a:rect l="l" t="t" r="r" b="b"/>
              <a:pathLst>
                <a:path w="2973" h="2827" fill="none" extrusionOk="0">
                  <a:moveTo>
                    <a:pt x="1" y="1194"/>
                  </a:moveTo>
                  <a:lnTo>
                    <a:pt x="1" y="1194"/>
                  </a:lnTo>
                  <a:lnTo>
                    <a:pt x="123" y="1365"/>
                  </a:lnTo>
                  <a:lnTo>
                    <a:pt x="1316" y="2534"/>
                  </a:lnTo>
                  <a:lnTo>
                    <a:pt x="1316" y="2534"/>
                  </a:lnTo>
                  <a:lnTo>
                    <a:pt x="1462" y="2656"/>
                  </a:lnTo>
                  <a:lnTo>
                    <a:pt x="1633" y="2753"/>
                  </a:lnTo>
                  <a:lnTo>
                    <a:pt x="1827" y="2802"/>
                  </a:lnTo>
                  <a:lnTo>
                    <a:pt x="1998" y="2826"/>
                  </a:lnTo>
                  <a:lnTo>
                    <a:pt x="1998" y="2826"/>
                  </a:lnTo>
                  <a:lnTo>
                    <a:pt x="2193" y="2802"/>
                  </a:lnTo>
                  <a:lnTo>
                    <a:pt x="2363" y="2753"/>
                  </a:lnTo>
                  <a:lnTo>
                    <a:pt x="2534" y="2656"/>
                  </a:lnTo>
                  <a:lnTo>
                    <a:pt x="2704" y="2534"/>
                  </a:lnTo>
                  <a:lnTo>
                    <a:pt x="2704" y="2534"/>
                  </a:lnTo>
                  <a:lnTo>
                    <a:pt x="2826" y="2388"/>
                  </a:lnTo>
                  <a:lnTo>
                    <a:pt x="2923" y="2217"/>
                  </a:lnTo>
                  <a:lnTo>
                    <a:pt x="2972" y="2047"/>
                  </a:lnTo>
                  <a:lnTo>
                    <a:pt x="2972" y="1852"/>
                  </a:lnTo>
                  <a:lnTo>
                    <a:pt x="2972" y="1657"/>
                  </a:lnTo>
                  <a:lnTo>
                    <a:pt x="2923" y="1487"/>
                  </a:lnTo>
                  <a:lnTo>
                    <a:pt x="2826" y="1316"/>
                  </a:lnTo>
                  <a:lnTo>
                    <a:pt x="2704" y="1170"/>
                  </a:lnTo>
                  <a:lnTo>
                    <a:pt x="1535"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550;p39">
              <a:extLst>
                <a:ext uri="{FF2B5EF4-FFF2-40B4-BE49-F238E27FC236}">
                  <a16:creationId xmlns:a16="http://schemas.microsoft.com/office/drawing/2014/main" id="{68FC0100-2A38-435F-8AC0-0E4C8B9174CA}"/>
                </a:ext>
              </a:extLst>
            </p:cNvPr>
            <p:cNvSpPr/>
            <p:nvPr/>
          </p:nvSpPr>
          <p:spPr>
            <a:xfrm>
              <a:off x="6137700" y="1623900"/>
              <a:ext cx="179296" cy="215594"/>
            </a:xfrm>
            <a:custGeom>
              <a:avLst/>
              <a:gdLst/>
              <a:ahLst/>
              <a:cxnLst/>
              <a:rect l="l" t="t" r="r" b="b"/>
              <a:pathLst>
                <a:path w="10035" h="10206" fill="none" extrusionOk="0">
                  <a:moveTo>
                    <a:pt x="9718" y="2412"/>
                  </a:moveTo>
                  <a:lnTo>
                    <a:pt x="8671" y="2217"/>
                  </a:lnTo>
                  <a:lnTo>
                    <a:pt x="9694" y="1194"/>
                  </a:lnTo>
                  <a:lnTo>
                    <a:pt x="9694" y="1194"/>
                  </a:lnTo>
                  <a:lnTo>
                    <a:pt x="9767" y="1121"/>
                  </a:lnTo>
                  <a:lnTo>
                    <a:pt x="9815" y="1024"/>
                  </a:lnTo>
                  <a:lnTo>
                    <a:pt x="9840" y="951"/>
                  </a:lnTo>
                  <a:lnTo>
                    <a:pt x="9840" y="853"/>
                  </a:lnTo>
                  <a:lnTo>
                    <a:pt x="9840" y="756"/>
                  </a:lnTo>
                  <a:lnTo>
                    <a:pt x="9815" y="658"/>
                  </a:lnTo>
                  <a:lnTo>
                    <a:pt x="9767" y="585"/>
                  </a:lnTo>
                  <a:lnTo>
                    <a:pt x="9694" y="512"/>
                  </a:lnTo>
                  <a:lnTo>
                    <a:pt x="9694" y="512"/>
                  </a:lnTo>
                  <a:lnTo>
                    <a:pt x="9621" y="439"/>
                  </a:lnTo>
                  <a:lnTo>
                    <a:pt x="9548" y="391"/>
                  </a:lnTo>
                  <a:lnTo>
                    <a:pt x="9450" y="366"/>
                  </a:lnTo>
                  <a:lnTo>
                    <a:pt x="9353" y="366"/>
                  </a:lnTo>
                  <a:lnTo>
                    <a:pt x="9255" y="366"/>
                  </a:lnTo>
                  <a:lnTo>
                    <a:pt x="9182" y="391"/>
                  </a:lnTo>
                  <a:lnTo>
                    <a:pt x="9085" y="439"/>
                  </a:lnTo>
                  <a:lnTo>
                    <a:pt x="9012" y="512"/>
                  </a:lnTo>
                  <a:lnTo>
                    <a:pt x="7867" y="1657"/>
                  </a:lnTo>
                  <a:lnTo>
                    <a:pt x="7867" y="1657"/>
                  </a:lnTo>
                  <a:lnTo>
                    <a:pt x="7818" y="1487"/>
                  </a:lnTo>
                  <a:lnTo>
                    <a:pt x="7599" y="317"/>
                  </a:lnTo>
                  <a:lnTo>
                    <a:pt x="7599" y="317"/>
                  </a:lnTo>
                  <a:lnTo>
                    <a:pt x="7575" y="196"/>
                  </a:lnTo>
                  <a:lnTo>
                    <a:pt x="7526" y="98"/>
                  </a:lnTo>
                  <a:lnTo>
                    <a:pt x="7477" y="50"/>
                  </a:lnTo>
                  <a:lnTo>
                    <a:pt x="7404" y="1"/>
                  </a:lnTo>
                  <a:lnTo>
                    <a:pt x="7331" y="1"/>
                  </a:lnTo>
                  <a:lnTo>
                    <a:pt x="7234" y="25"/>
                  </a:lnTo>
                  <a:lnTo>
                    <a:pt x="7161" y="74"/>
                  </a:lnTo>
                  <a:lnTo>
                    <a:pt x="7063" y="147"/>
                  </a:lnTo>
                  <a:lnTo>
                    <a:pt x="5432" y="1754"/>
                  </a:lnTo>
                  <a:lnTo>
                    <a:pt x="5432" y="1754"/>
                  </a:lnTo>
                  <a:lnTo>
                    <a:pt x="5358" y="1852"/>
                  </a:lnTo>
                  <a:lnTo>
                    <a:pt x="5285" y="1974"/>
                  </a:lnTo>
                  <a:lnTo>
                    <a:pt x="5212" y="2120"/>
                  </a:lnTo>
                  <a:lnTo>
                    <a:pt x="5164" y="2242"/>
                  </a:lnTo>
                  <a:lnTo>
                    <a:pt x="5139" y="2388"/>
                  </a:lnTo>
                  <a:lnTo>
                    <a:pt x="5115" y="2534"/>
                  </a:lnTo>
                  <a:lnTo>
                    <a:pt x="5115" y="2680"/>
                  </a:lnTo>
                  <a:lnTo>
                    <a:pt x="5115" y="2802"/>
                  </a:lnTo>
                  <a:lnTo>
                    <a:pt x="5334" y="3971"/>
                  </a:lnTo>
                  <a:lnTo>
                    <a:pt x="5334" y="3971"/>
                  </a:lnTo>
                  <a:lnTo>
                    <a:pt x="5383" y="4141"/>
                  </a:lnTo>
                  <a:lnTo>
                    <a:pt x="147" y="9378"/>
                  </a:lnTo>
                  <a:lnTo>
                    <a:pt x="147" y="9378"/>
                  </a:lnTo>
                  <a:lnTo>
                    <a:pt x="73" y="9451"/>
                  </a:lnTo>
                  <a:lnTo>
                    <a:pt x="25" y="9548"/>
                  </a:lnTo>
                  <a:lnTo>
                    <a:pt x="0" y="9645"/>
                  </a:lnTo>
                  <a:lnTo>
                    <a:pt x="0" y="9718"/>
                  </a:lnTo>
                  <a:lnTo>
                    <a:pt x="0" y="9816"/>
                  </a:lnTo>
                  <a:lnTo>
                    <a:pt x="25" y="9913"/>
                  </a:lnTo>
                  <a:lnTo>
                    <a:pt x="73" y="9986"/>
                  </a:lnTo>
                  <a:lnTo>
                    <a:pt x="147" y="10059"/>
                  </a:lnTo>
                  <a:lnTo>
                    <a:pt x="147" y="10059"/>
                  </a:lnTo>
                  <a:lnTo>
                    <a:pt x="220" y="10133"/>
                  </a:lnTo>
                  <a:lnTo>
                    <a:pt x="293" y="10181"/>
                  </a:lnTo>
                  <a:lnTo>
                    <a:pt x="390" y="10206"/>
                  </a:lnTo>
                  <a:lnTo>
                    <a:pt x="488" y="10206"/>
                  </a:lnTo>
                  <a:lnTo>
                    <a:pt x="488" y="10206"/>
                  </a:lnTo>
                  <a:lnTo>
                    <a:pt x="585" y="10206"/>
                  </a:lnTo>
                  <a:lnTo>
                    <a:pt x="658" y="10181"/>
                  </a:lnTo>
                  <a:lnTo>
                    <a:pt x="755" y="10133"/>
                  </a:lnTo>
                  <a:lnTo>
                    <a:pt x="828" y="10059"/>
                  </a:lnTo>
                  <a:lnTo>
                    <a:pt x="6187" y="4726"/>
                  </a:lnTo>
                  <a:lnTo>
                    <a:pt x="7234" y="4896"/>
                  </a:lnTo>
                  <a:lnTo>
                    <a:pt x="7234" y="4896"/>
                  </a:lnTo>
                  <a:lnTo>
                    <a:pt x="7356" y="4921"/>
                  </a:lnTo>
                  <a:lnTo>
                    <a:pt x="7502" y="4921"/>
                  </a:lnTo>
                  <a:lnTo>
                    <a:pt x="7624" y="4896"/>
                  </a:lnTo>
                  <a:lnTo>
                    <a:pt x="7770" y="4848"/>
                  </a:lnTo>
                  <a:lnTo>
                    <a:pt x="7916" y="4799"/>
                  </a:lnTo>
                  <a:lnTo>
                    <a:pt x="8038" y="4750"/>
                  </a:lnTo>
                  <a:lnTo>
                    <a:pt x="8159" y="4677"/>
                  </a:lnTo>
                  <a:lnTo>
                    <a:pt x="8257" y="4580"/>
                  </a:lnTo>
                  <a:lnTo>
                    <a:pt x="9889" y="2948"/>
                  </a:lnTo>
                  <a:lnTo>
                    <a:pt x="9889" y="2948"/>
                  </a:lnTo>
                  <a:lnTo>
                    <a:pt x="9962" y="2875"/>
                  </a:lnTo>
                  <a:lnTo>
                    <a:pt x="10010" y="2777"/>
                  </a:lnTo>
                  <a:lnTo>
                    <a:pt x="10035" y="2704"/>
                  </a:lnTo>
                  <a:lnTo>
                    <a:pt x="10010" y="2607"/>
                  </a:lnTo>
                  <a:lnTo>
                    <a:pt x="9986" y="2558"/>
                  </a:lnTo>
                  <a:lnTo>
                    <a:pt x="9913" y="2485"/>
                  </a:lnTo>
                  <a:lnTo>
                    <a:pt x="9815" y="2436"/>
                  </a:lnTo>
                  <a:lnTo>
                    <a:pt x="9718" y="2412"/>
                  </a:lnTo>
                  <a:lnTo>
                    <a:pt x="9718" y="2412"/>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 name="Rectangle 13">
            <a:extLst>
              <a:ext uri="{FF2B5EF4-FFF2-40B4-BE49-F238E27FC236}">
                <a16:creationId xmlns:a16="http://schemas.microsoft.com/office/drawing/2014/main" id="{38073F95-0610-432C-B5F9-F3B89E41E539}"/>
              </a:ext>
            </a:extLst>
          </p:cNvPr>
          <p:cNvSpPr/>
          <p:nvPr/>
        </p:nvSpPr>
        <p:spPr>
          <a:xfrm>
            <a:off x="5828543" y="1999764"/>
            <a:ext cx="5872919" cy="1569660"/>
          </a:xfrm>
          <a:prstGeom prst="rect">
            <a:avLst/>
          </a:prstGeom>
          <a:solidFill>
            <a:srgbClr val="F38B00"/>
          </a:solidFill>
        </p:spPr>
        <p:txBody>
          <a:bodyPr wrap="square">
            <a:spAutoFit/>
          </a:bodyPr>
          <a:lstStyle/>
          <a:p>
            <a:r>
              <a:rPr lang="en-IE" sz="2400" dirty="0">
                <a:solidFill>
                  <a:schemeClr val="bg1"/>
                </a:solidFill>
                <a:latin typeface="+mj-lt"/>
              </a:rPr>
              <a:t>“</a:t>
            </a:r>
            <a:r>
              <a:rPr lang="en-IE" sz="2400" i="1" dirty="0">
                <a:solidFill>
                  <a:schemeClr val="bg1"/>
                </a:solidFill>
                <a:latin typeface="+mj-lt"/>
              </a:rPr>
              <a:t>We want to open up networks to non-Danish citizens. Not just by inviting refugees in to be learners but also to contribute as instructors, teachers etc.” </a:t>
            </a:r>
            <a:r>
              <a:rPr lang="en-IE" sz="2400" dirty="0">
                <a:solidFill>
                  <a:schemeClr val="bg1"/>
                </a:solidFill>
                <a:latin typeface="+mj-lt"/>
              </a:rPr>
              <a:t>- Trine Bendix Knudsen</a:t>
            </a:r>
          </a:p>
        </p:txBody>
      </p:sp>
      <p:sp>
        <p:nvSpPr>
          <p:cNvPr id="15" name="Rectangle 14">
            <a:extLst>
              <a:ext uri="{FF2B5EF4-FFF2-40B4-BE49-F238E27FC236}">
                <a16:creationId xmlns:a16="http://schemas.microsoft.com/office/drawing/2014/main" id="{BFC3A3FC-8BD4-4503-B77B-1CAE03BAAAC7}"/>
              </a:ext>
            </a:extLst>
          </p:cNvPr>
          <p:cNvSpPr/>
          <p:nvPr/>
        </p:nvSpPr>
        <p:spPr>
          <a:xfrm>
            <a:off x="331961" y="5643335"/>
            <a:ext cx="6096000" cy="923330"/>
          </a:xfrm>
          <a:prstGeom prst="rect">
            <a:avLst/>
          </a:prstGeom>
          <a:solidFill>
            <a:srgbClr val="F38B00"/>
          </a:solidFill>
        </p:spPr>
        <p:txBody>
          <a:bodyPr>
            <a:spAutoFit/>
          </a:bodyPr>
          <a:lstStyle/>
          <a:p>
            <a:pPr algn="ctr"/>
            <a:r>
              <a:rPr lang="en-IE" dirty="0">
                <a:solidFill>
                  <a:schemeClr val="bg1"/>
                </a:solidFill>
              </a:rPr>
              <a:t>Danish Adult Education Association (DAEA) is an umbrella organisation representing 34 adult education organisations working with non-formal or in-formal in Denmark.</a:t>
            </a:r>
          </a:p>
        </p:txBody>
      </p:sp>
    </p:spTree>
    <p:extLst>
      <p:ext uri="{BB962C8B-B14F-4D97-AF65-F5344CB8AC3E}">
        <p14:creationId xmlns:p14="http://schemas.microsoft.com/office/powerpoint/2010/main" val="14966132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Placeholder 25" descr="A close up of a logo&#10;&#10;Description automatically generated">
            <a:extLst>
              <a:ext uri="{FF2B5EF4-FFF2-40B4-BE49-F238E27FC236}">
                <a16:creationId xmlns:a16="http://schemas.microsoft.com/office/drawing/2014/main" id="{25D98B7F-0DF7-4FA0-9549-C3FC51D343FE}"/>
              </a:ext>
            </a:extLst>
          </p:cNvPr>
          <p:cNvPicPr>
            <a:picLocks noGrp="1" noChangeAspect="1"/>
          </p:cNvPicPr>
          <p:nvPr>
            <p:ph type="pic" sz="quarter" idx="10"/>
          </p:nvPr>
        </p:nvPicPr>
        <p:blipFill>
          <a:blip r:embed="rId2">
            <a:extLst>
              <a:ext uri="{837473B0-CC2E-450A-ABE3-18F120FF3D39}">
                <a1611:picAttrSrcUrl xmlns:a1611="http://schemas.microsoft.com/office/drawing/2016/11/main" r:id="rId3"/>
              </a:ext>
            </a:extLst>
          </a:blip>
          <a:srcRect l="6250" r="6250"/>
          <a:stretch>
            <a:fillRect/>
          </a:stretch>
        </p:blipFill>
        <p:spPr>
          <a:xfrm>
            <a:off x="352685" y="1104248"/>
            <a:ext cx="4232726" cy="4232726"/>
          </a:xfrm>
        </p:spPr>
      </p:pic>
      <p:sp>
        <p:nvSpPr>
          <p:cNvPr id="2" name="Text Placeholder 1">
            <a:extLst>
              <a:ext uri="{FF2B5EF4-FFF2-40B4-BE49-F238E27FC236}">
                <a16:creationId xmlns:a16="http://schemas.microsoft.com/office/drawing/2014/main" id="{E67ED51D-8D75-4620-A878-F1068A4FDEFB}"/>
              </a:ext>
            </a:extLst>
          </p:cNvPr>
          <p:cNvSpPr>
            <a:spLocks noGrp="1"/>
          </p:cNvSpPr>
          <p:nvPr>
            <p:ph type="body" sz="quarter" idx="16"/>
          </p:nvPr>
        </p:nvSpPr>
        <p:spPr>
          <a:xfrm>
            <a:off x="6243145" y="598885"/>
            <a:ext cx="5791200" cy="918068"/>
          </a:xfrm>
          <a:solidFill>
            <a:schemeClr val="accent2"/>
          </a:solidFill>
        </p:spPr>
        <p:txBody>
          <a:bodyPr>
            <a:normAutofit fontScale="70000" lnSpcReduction="20000"/>
          </a:bodyPr>
          <a:lstStyle/>
          <a:p>
            <a:r>
              <a:rPr lang="en-IE" i="1" dirty="0" err="1">
                <a:solidFill>
                  <a:schemeClr val="bg1"/>
                </a:solidFill>
              </a:rPr>
              <a:t>Mairéad</a:t>
            </a:r>
            <a:r>
              <a:rPr lang="en-IE" i="1" dirty="0">
                <a:solidFill>
                  <a:schemeClr val="bg1"/>
                </a:solidFill>
              </a:rPr>
              <a:t> </a:t>
            </a:r>
            <a:r>
              <a:rPr lang="en-IE" i="1" dirty="0" err="1">
                <a:solidFill>
                  <a:schemeClr val="bg1"/>
                </a:solidFill>
              </a:rPr>
              <a:t>O’Riordan</a:t>
            </a:r>
            <a:r>
              <a:rPr lang="en-IE" i="1" dirty="0">
                <a:solidFill>
                  <a:schemeClr val="bg1"/>
                </a:solidFill>
              </a:rPr>
              <a:t>, freelance adult education tutor, Dublin and Dun Laoghaire (DDLETB)</a:t>
            </a:r>
          </a:p>
        </p:txBody>
      </p:sp>
      <p:sp>
        <p:nvSpPr>
          <p:cNvPr id="3" name="Text Placeholder 2">
            <a:extLst>
              <a:ext uri="{FF2B5EF4-FFF2-40B4-BE49-F238E27FC236}">
                <a16:creationId xmlns:a16="http://schemas.microsoft.com/office/drawing/2014/main" id="{6C0016F9-6700-4243-AEAE-BE0B4083872F}"/>
              </a:ext>
            </a:extLst>
          </p:cNvPr>
          <p:cNvSpPr>
            <a:spLocks noGrp="1"/>
          </p:cNvSpPr>
          <p:nvPr>
            <p:ph type="body" sz="quarter" idx="17"/>
          </p:nvPr>
        </p:nvSpPr>
        <p:spPr>
          <a:xfrm>
            <a:off x="6096000" y="1795425"/>
            <a:ext cx="6096000" cy="3947440"/>
          </a:xfrm>
        </p:spPr>
        <p:txBody>
          <a:bodyPr/>
          <a:lstStyle/>
          <a:p>
            <a:pPr algn="just"/>
            <a:r>
              <a:rPr lang="en-IE" dirty="0" err="1"/>
              <a:t>Mairéad</a:t>
            </a:r>
            <a:r>
              <a:rPr lang="en-IE" dirty="0"/>
              <a:t> </a:t>
            </a:r>
            <a:r>
              <a:rPr lang="en-IE" dirty="0" err="1"/>
              <a:t>O’Riordan</a:t>
            </a:r>
            <a:r>
              <a:rPr lang="en-IE" dirty="0"/>
              <a:t> is a freelance adult education tutor affiliated to DDLETB. She has been working as an adult education tutor for more than a decade. She practices innovative teaching styles and favours:</a:t>
            </a:r>
          </a:p>
          <a:p>
            <a:pPr marL="342900" indent="-342900" algn="just">
              <a:buFont typeface="Arial" panose="020B0604020202020204" pitchFamily="34" charset="0"/>
              <a:buChar char="•"/>
            </a:pPr>
            <a:r>
              <a:rPr lang="en-IE" b="1" dirty="0">
                <a:solidFill>
                  <a:srgbClr val="F38B00"/>
                </a:solidFill>
              </a:rPr>
              <a:t>active learning </a:t>
            </a:r>
            <a:r>
              <a:rPr lang="en-IE" dirty="0"/>
              <a:t>strategies - she breaks the learners into groups and has one group working on maths at a board and another group working out a problem on the computer</a:t>
            </a:r>
          </a:p>
          <a:p>
            <a:pPr marL="342900" indent="-342900" algn="just">
              <a:buFont typeface="Arial" panose="020B0604020202020204" pitchFamily="34" charset="0"/>
              <a:buChar char="•"/>
            </a:pPr>
            <a:r>
              <a:rPr lang="en-IE" b="1" dirty="0">
                <a:solidFill>
                  <a:srgbClr val="B6BD00"/>
                </a:solidFill>
              </a:rPr>
              <a:t>peer learning/teaching </a:t>
            </a:r>
            <a:r>
              <a:rPr lang="en-IE" dirty="0"/>
              <a:t>she believes benefits everyone involved</a:t>
            </a:r>
          </a:p>
          <a:p>
            <a:pPr marL="342900" indent="-342900" algn="just">
              <a:buFont typeface="Arial" panose="020B0604020202020204" pitchFamily="34" charset="0"/>
              <a:buChar char="•"/>
            </a:pPr>
            <a:endParaRPr lang="en-IE" dirty="0"/>
          </a:p>
        </p:txBody>
      </p:sp>
      <p:sp>
        <p:nvSpPr>
          <p:cNvPr id="5" name="TextBox 4">
            <a:extLst>
              <a:ext uri="{FF2B5EF4-FFF2-40B4-BE49-F238E27FC236}">
                <a16:creationId xmlns:a16="http://schemas.microsoft.com/office/drawing/2014/main" id="{56F15564-F204-495B-8D0B-E0345BA37CA3}"/>
              </a:ext>
            </a:extLst>
          </p:cNvPr>
          <p:cNvSpPr txBox="1"/>
          <p:nvPr/>
        </p:nvSpPr>
        <p:spPr>
          <a:xfrm>
            <a:off x="0" y="242320"/>
            <a:ext cx="2707574" cy="461665"/>
          </a:xfrm>
          <a:prstGeom prst="rect">
            <a:avLst/>
          </a:prstGeom>
          <a:solidFill>
            <a:srgbClr val="16A8D3"/>
          </a:solidFill>
        </p:spPr>
        <p:txBody>
          <a:bodyPr wrap="square" rtlCol="0">
            <a:spAutoFit/>
          </a:bodyPr>
          <a:lstStyle/>
          <a:p>
            <a:r>
              <a:rPr lang="en-IE" dirty="0">
                <a:solidFill>
                  <a:schemeClr val="bg1"/>
                </a:solidFill>
              </a:rPr>
              <a:t>       </a:t>
            </a:r>
            <a:r>
              <a:rPr lang="en-IE" sz="2400" dirty="0">
                <a:solidFill>
                  <a:schemeClr val="bg1"/>
                </a:solidFill>
              </a:rPr>
              <a:t>GOOD PRACTICE</a:t>
            </a:r>
          </a:p>
        </p:txBody>
      </p:sp>
      <p:grpSp>
        <p:nvGrpSpPr>
          <p:cNvPr id="6" name="Google Shape;543;p39">
            <a:extLst>
              <a:ext uri="{FF2B5EF4-FFF2-40B4-BE49-F238E27FC236}">
                <a16:creationId xmlns:a16="http://schemas.microsoft.com/office/drawing/2014/main" id="{0B5C58DD-A882-455C-BE63-3FAAEE764FFB}"/>
              </a:ext>
            </a:extLst>
          </p:cNvPr>
          <p:cNvGrpSpPr/>
          <p:nvPr/>
        </p:nvGrpSpPr>
        <p:grpSpPr>
          <a:xfrm>
            <a:off x="100685" y="310884"/>
            <a:ext cx="252000" cy="288000"/>
            <a:chOff x="5961125" y="1623900"/>
            <a:chExt cx="376925" cy="448175"/>
          </a:xfrm>
        </p:grpSpPr>
        <p:sp>
          <p:nvSpPr>
            <p:cNvPr id="7" name="Google Shape;544;p39">
              <a:extLst>
                <a:ext uri="{FF2B5EF4-FFF2-40B4-BE49-F238E27FC236}">
                  <a16:creationId xmlns:a16="http://schemas.microsoft.com/office/drawing/2014/main" id="{E0492873-7485-4A26-91A6-FFC80044839D}"/>
                </a:ext>
              </a:extLst>
            </p:cNvPr>
            <p:cNvSpPr/>
            <p:nvPr/>
          </p:nvSpPr>
          <p:spPr>
            <a:xfrm>
              <a:off x="5961125" y="1678700"/>
              <a:ext cx="376925" cy="376925"/>
            </a:xfrm>
            <a:custGeom>
              <a:avLst/>
              <a:gdLst/>
              <a:ahLst/>
              <a:cxnLst/>
              <a:rect l="l" t="t" r="r" b="b"/>
              <a:pathLst>
                <a:path w="15077" h="15077" fill="none" extrusionOk="0">
                  <a:moveTo>
                    <a:pt x="11813" y="1340"/>
                  </a:moveTo>
                  <a:lnTo>
                    <a:pt x="11813" y="1340"/>
                  </a:lnTo>
                  <a:lnTo>
                    <a:pt x="11350" y="1024"/>
                  </a:lnTo>
                  <a:lnTo>
                    <a:pt x="10863" y="780"/>
                  </a:lnTo>
                  <a:lnTo>
                    <a:pt x="10351" y="537"/>
                  </a:lnTo>
                  <a:lnTo>
                    <a:pt x="9816" y="342"/>
                  </a:lnTo>
                  <a:lnTo>
                    <a:pt x="9280" y="196"/>
                  </a:lnTo>
                  <a:lnTo>
                    <a:pt x="8720" y="98"/>
                  </a:lnTo>
                  <a:lnTo>
                    <a:pt x="8135" y="25"/>
                  </a:lnTo>
                  <a:lnTo>
                    <a:pt x="7551" y="1"/>
                  </a:lnTo>
                  <a:lnTo>
                    <a:pt x="7551" y="1"/>
                  </a:lnTo>
                  <a:lnTo>
                    <a:pt x="7161" y="1"/>
                  </a:lnTo>
                  <a:lnTo>
                    <a:pt x="6771" y="50"/>
                  </a:lnTo>
                  <a:lnTo>
                    <a:pt x="6406" y="98"/>
                  </a:lnTo>
                  <a:lnTo>
                    <a:pt x="6041" y="147"/>
                  </a:lnTo>
                  <a:lnTo>
                    <a:pt x="5675" y="244"/>
                  </a:lnTo>
                  <a:lnTo>
                    <a:pt x="5310" y="342"/>
                  </a:lnTo>
                  <a:lnTo>
                    <a:pt x="4969" y="464"/>
                  </a:lnTo>
                  <a:lnTo>
                    <a:pt x="4628" y="585"/>
                  </a:lnTo>
                  <a:lnTo>
                    <a:pt x="4287" y="731"/>
                  </a:lnTo>
                  <a:lnTo>
                    <a:pt x="3970" y="902"/>
                  </a:lnTo>
                  <a:lnTo>
                    <a:pt x="3654" y="1097"/>
                  </a:lnTo>
                  <a:lnTo>
                    <a:pt x="3337" y="1292"/>
                  </a:lnTo>
                  <a:lnTo>
                    <a:pt x="3045" y="1486"/>
                  </a:lnTo>
                  <a:lnTo>
                    <a:pt x="2753" y="1730"/>
                  </a:lnTo>
                  <a:lnTo>
                    <a:pt x="2485" y="1949"/>
                  </a:lnTo>
                  <a:lnTo>
                    <a:pt x="2217" y="2217"/>
                  </a:lnTo>
                  <a:lnTo>
                    <a:pt x="1973" y="2461"/>
                  </a:lnTo>
                  <a:lnTo>
                    <a:pt x="1730" y="2753"/>
                  </a:lnTo>
                  <a:lnTo>
                    <a:pt x="1510" y="3021"/>
                  </a:lnTo>
                  <a:lnTo>
                    <a:pt x="1291" y="3313"/>
                  </a:lnTo>
                  <a:lnTo>
                    <a:pt x="1096" y="3630"/>
                  </a:lnTo>
                  <a:lnTo>
                    <a:pt x="926" y="3946"/>
                  </a:lnTo>
                  <a:lnTo>
                    <a:pt x="755" y="4263"/>
                  </a:lnTo>
                  <a:lnTo>
                    <a:pt x="609" y="4604"/>
                  </a:lnTo>
                  <a:lnTo>
                    <a:pt x="463" y="4945"/>
                  </a:lnTo>
                  <a:lnTo>
                    <a:pt x="341" y="5286"/>
                  </a:lnTo>
                  <a:lnTo>
                    <a:pt x="244" y="5651"/>
                  </a:lnTo>
                  <a:lnTo>
                    <a:pt x="171" y="6016"/>
                  </a:lnTo>
                  <a:lnTo>
                    <a:pt x="98" y="6382"/>
                  </a:lnTo>
                  <a:lnTo>
                    <a:pt x="49" y="6771"/>
                  </a:lnTo>
                  <a:lnTo>
                    <a:pt x="25" y="7137"/>
                  </a:lnTo>
                  <a:lnTo>
                    <a:pt x="0" y="7526"/>
                  </a:lnTo>
                  <a:lnTo>
                    <a:pt x="0" y="7526"/>
                  </a:lnTo>
                  <a:lnTo>
                    <a:pt x="25" y="7916"/>
                  </a:lnTo>
                  <a:lnTo>
                    <a:pt x="49" y="8306"/>
                  </a:lnTo>
                  <a:lnTo>
                    <a:pt x="98" y="8671"/>
                  </a:lnTo>
                  <a:lnTo>
                    <a:pt x="171" y="9061"/>
                  </a:lnTo>
                  <a:lnTo>
                    <a:pt x="244" y="9426"/>
                  </a:lnTo>
                  <a:lnTo>
                    <a:pt x="341" y="9767"/>
                  </a:lnTo>
                  <a:lnTo>
                    <a:pt x="463" y="10132"/>
                  </a:lnTo>
                  <a:lnTo>
                    <a:pt x="609" y="10473"/>
                  </a:lnTo>
                  <a:lnTo>
                    <a:pt x="755" y="10790"/>
                  </a:lnTo>
                  <a:lnTo>
                    <a:pt x="926" y="11131"/>
                  </a:lnTo>
                  <a:lnTo>
                    <a:pt x="1096" y="11448"/>
                  </a:lnTo>
                  <a:lnTo>
                    <a:pt x="1291" y="11740"/>
                  </a:lnTo>
                  <a:lnTo>
                    <a:pt x="1510" y="12032"/>
                  </a:lnTo>
                  <a:lnTo>
                    <a:pt x="1730" y="12324"/>
                  </a:lnTo>
                  <a:lnTo>
                    <a:pt x="1973" y="12592"/>
                  </a:lnTo>
                  <a:lnTo>
                    <a:pt x="2217" y="12860"/>
                  </a:lnTo>
                  <a:lnTo>
                    <a:pt x="2485" y="13104"/>
                  </a:lnTo>
                  <a:lnTo>
                    <a:pt x="2753" y="13347"/>
                  </a:lnTo>
                  <a:lnTo>
                    <a:pt x="3045" y="13567"/>
                  </a:lnTo>
                  <a:lnTo>
                    <a:pt x="3337" y="13786"/>
                  </a:lnTo>
                  <a:lnTo>
                    <a:pt x="3654" y="13981"/>
                  </a:lnTo>
                  <a:lnTo>
                    <a:pt x="3970" y="14151"/>
                  </a:lnTo>
                  <a:lnTo>
                    <a:pt x="4287" y="14322"/>
                  </a:lnTo>
                  <a:lnTo>
                    <a:pt x="4628" y="14468"/>
                  </a:lnTo>
                  <a:lnTo>
                    <a:pt x="4969" y="14614"/>
                  </a:lnTo>
                  <a:lnTo>
                    <a:pt x="5310" y="14736"/>
                  </a:lnTo>
                  <a:lnTo>
                    <a:pt x="5675" y="14833"/>
                  </a:lnTo>
                  <a:lnTo>
                    <a:pt x="6041" y="14906"/>
                  </a:lnTo>
                  <a:lnTo>
                    <a:pt x="6406" y="14979"/>
                  </a:lnTo>
                  <a:lnTo>
                    <a:pt x="6771" y="15028"/>
                  </a:lnTo>
                  <a:lnTo>
                    <a:pt x="7161" y="15052"/>
                  </a:lnTo>
                  <a:lnTo>
                    <a:pt x="7551" y="15077"/>
                  </a:lnTo>
                  <a:lnTo>
                    <a:pt x="7551" y="15077"/>
                  </a:lnTo>
                  <a:lnTo>
                    <a:pt x="7940" y="15052"/>
                  </a:lnTo>
                  <a:lnTo>
                    <a:pt x="8306" y="15028"/>
                  </a:lnTo>
                  <a:lnTo>
                    <a:pt x="8695" y="14979"/>
                  </a:lnTo>
                  <a:lnTo>
                    <a:pt x="9061" y="14906"/>
                  </a:lnTo>
                  <a:lnTo>
                    <a:pt x="9426" y="14833"/>
                  </a:lnTo>
                  <a:lnTo>
                    <a:pt x="9791" y="14736"/>
                  </a:lnTo>
                  <a:lnTo>
                    <a:pt x="10132" y="14614"/>
                  </a:lnTo>
                  <a:lnTo>
                    <a:pt x="10473" y="14468"/>
                  </a:lnTo>
                  <a:lnTo>
                    <a:pt x="10814" y="14322"/>
                  </a:lnTo>
                  <a:lnTo>
                    <a:pt x="11131" y="14151"/>
                  </a:lnTo>
                  <a:lnTo>
                    <a:pt x="11447" y="13981"/>
                  </a:lnTo>
                  <a:lnTo>
                    <a:pt x="11764" y="13786"/>
                  </a:lnTo>
                  <a:lnTo>
                    <a:pt x="12056" y="13567"/>
                  </a:lnTo>
                  <a:lnTo>
                    <a:pt x="12348" y="13347"/>
                  </a:lnTo>
                  <a:lnTo>
                    <a:pt x="12616" y="13104"/>
                  </a:lnTo>
                  <a:lnTo>
                    <a:pt x="12884" y="12860"/>
                  </a:lnTo>
                  <a:lnTo>
                    <a:pt x="13128" y="12592"/>
                  </a:lnTo>
                  <a:lnTo>
                    <a:pt x="13371" y="12324"/>
                  </a:lnTo>
                  <a:lnTo>
                    <a:pt x="13591" y="12032"/>
                  </a:lnTo>
                  <a:lnTo>
                    <a:pt x="13785" y="11740"/>
                  </a:lnTo>
                  <a:lnTo>
                    <a:pt x="13980" y="11448"/>
                  </a:lnTo>
                  <a:lnTo>
                    <a:pt x="14175" y="11131"/>
                  </a:lnTo>
                  <a:lnTo>
                    <a:pt x="14346" y="10790"/>
                  </a:lnTo>
                  <a:lnTo>
                    <a:pt x="14492" y="10473"/>
                  </a:lnTo>
                  <a:lnTo>
                    <a:pt x="14613" y="10132"/>
                  </a:lnTo>
                  <a:lnTo>
                    <a:pt x="14735" y="9767"/>
                  </a:lnTo>
                  <a:lnTo>
                    <a:pt x="14857" y="9426"/>
                  </a:lnTo>
                  <a:lnTo>
                    <a:pt x="14930" y="9061"/>
                  </a:lnTo>
                  <a:lnTo>
                    <a:pt x="15003" y="8671"/>
                  </a:lnTo>
                  <a:lnTo>
                    <a:pt x="15052" y="8306"/>
                  </a:lnTo>
                  <a:lnTo>
                    <a:pt x="15076" y="7916"/>
                  </a:lnTo>
                  <a:lnTo>
                    <a:pt x="15076" y="7526"/>
                  </a:lnTo>
                  <a:lnTo>
                    <a:pt x="15076" y="7526"/>
                  </a:lnTo>
                  <a:lnTo>
                    <a:pt x="15052" y="6918"/>
                  </a:lnTo>
                  <a:lnTo>
                    <a:pt x="14979" y="6309"/>
                  </a:lnTo>
                  <a:lnTo>
                    <a:pt x="14857" y="5724"/>
                  </a:lnTo>
                  <a:lnTo>
                    <a:pt x="14687" y="5164"/>
                  </a:lnTo>
                  <a:lnTo>
                    <a:pt x="14492" y="4604"/>
                  </a:lnTo>
                  <a:lnTo>
                    <a:pt x="14248" y="4068"/>
                  </a:lnTo>
                  <a:lnTo>
                    <a:pt x="13956" y="3581"/>
                  </a:lnTo>
                  <a:lnTo>
                    <a:pt x="13615" y="30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545;p39">
              <a:extLst>
                <a:ext uri="{FF2B5EF4-FFF2-40B4-BE49-F238E27FC236}">
                  <a16:creationId xmlns:a16="http://schemas.microsoft.com/office/drawing/2014/main" id="{E842EB74-203D-43C2-8069-80DA12BB7C50}"/>
                </a:ext>
              </a:extLst>
            </p:cNvPr>
            <p:cNvSpPr/>
            <p:nvPr/>
          </p:nvSpPr>
          <p:spPr>
            <a:xfrm>
              <a:off x="6009825" y="1727425"/>
              <a:ext cx="279500" cy="279500"/>
            </a:xfrm>
            <a:custGeom>
              <a:avLst/>
              <a:gdLst/>
              <a:ahLst/>
              <a:cxnLst/>
              <a:rect l="l" t="t" r="r" b="b"/>
              <a:pathLst>
                <a:path w="11180" h="11180" fill="none" extrusionOk="0">
                  <a:moveTo>
                    <a:pt x="10181" y="2387"/>
                  </a:moveTo>
                  <a:lnTo>
                    <a:pt x="10181" y="2387"/>
                  </a:lnTo>
                  <a:lnTo>
                    <a:pt x="10400" y="2728"/>
                  </a:lnTo>
                  <a:lnTo>
                    <a:pt x="10595" y="3093"/>
                  </a:lnTo>
                  <a:lnTo>
                    <a:pt x="10766" y="3483"/>
                  </a:lnTo>
                  <a:lnTo>
                    <a:pt x="10912" y="3873"/>
                  </a:lnTo>
                  <a:lnTo>
                    <a:pt x="11034" y="4287"/>
                  </a:lnTo>
                  <a:lnTo>
                    <a:pt x="11107" y="4701"/>
                  </a:lnTo>
                  <a:lnTo>
                    <a:pt x="11180" y="5139"/>
                  </a:lnTo>
                  <a:lnTo>
                    <a:pt x="11180" y="5577"/>
                  </a:lnTo>
                  <a:lnTo>
                    <a:pt x="11180" y="5577"/>
                  </a:lnTo>
                  <a:lnTo>
                    <a:pt x="11155" y="6162"/>
                  </a:lnTo>
                  <a:lnTo>
                    <a:pt x="11082" y="6722"/>
                  </a:lnTo>
                  <a:lnTo>
                    <a:pt x="10936" y="7234"/>
                  </a:lnTo>
                  <a:lnTo>
                    <a:pt x="10741" y="7769"/>
                  </a:lnTo>
                  <a:lnTo>
                    <a:pt x="10522" y="8257"/>
                  </a:lnTo>
                  <a:lnTo>
                    <a:pt x="10230" y="8695"/>
                  </a:lnTo>
                  <a:lnTo>
                    <a:pt x="9913" y="9133"/>
                  </a:lnTo>
                  <a:lnTo>
                    <a:pt x="9548" y="9523"/>
                  </a:lnTo>
                  <a:lnTo>
                    <a:pt x="9158" y="9888"/>
                  </a:lnTo>
                  <a:lnTo>
                    <a:pt x="8720" y="10205"/>
                  </a:lnTo>
                  <a:lnTo>
                    <a:pt x="8257" y="10497"/>
                  </a:lnTo>
                  <a:lnTo>
                    <a:pt x="7770" y="10741"/>
                  </a:lnTo>
                  <a:lnTo>
                    <a:pt x="7259" y="10911"/>
                  </a:lnTo>
                  <a:lnTo>
                    <a:pt x="6723" y="11057"/>
                  </a:lnTo>
                  <a:lnTo>
                    <a:pt x="6163" y="11155"/>
                  </a:lnTo>
                  <a:lnTo>
                    <a:pt x="5603" y="11179"/>
                  </a:lnTo>
                  <a:lnTo>
                    <a:pt x="5603" y="11179"/>
                  </a:lnTo>
                  <a:lnTo>
                    <a:pt x="5018" y="11155"/>
                  </a:lnTo>
                  <a:lnTo>
                    <a:pt x="4482" y="11057"/>
                  </a:lnTo>
                  <a:lnTo>
                    <a:pt x="3946" y="10911"/>
                  </a:lnTo>
                  <a:lnTo>
                    <a:pt x="3435" y="10741"/>
                  </a:lnTo>
                  <a:lnTo>
                    <a:pt x="2948" y="10497"/>
                  </a:lnTo>
                  <a:lnTo>
                    <a:pt x="2485" y="10205"/>
                  </a:lnTo>
                  <a:lnTo>
                    <a:pt x="2047" y="9888"/>
                  </a:lnTo>
                  <a:lnTo>
                    <a:pt x="1657" y="9523"/>
                  </a:lnTo>
                  <a:lnTo>
                    <a:pt x="1292" y="9133"/>
                  </a:lnTo>
                  <a:lnTo>
                    <a:pt x="975" y="8695"/>
                  </a:lnTo>
                  <a:lnTo>
                    <a:pt x="683" y="8257"/>
                  </a:lnTo>
                  <a:lnTo>
                    <a:pt x="464" y="7769"/>
                  </a:lnTo>
                  <a:lnTo>
                    <a:pt x="269" y="7234"/>
                  </a:lnTo>
                  <a:lnTo>
                    <a:pt x="123" y="6722"/>
                  </a:lnTo>
                  <a:lnTo>
                    <a:pt x="50" y="6162"/>
                  </a:lnTo>
                  <a:lnTo>
                    <a:pt x="1" y="5577"/>
                  </a:lnTo>
                  <a:lnTo>
                    <a:pt x="1" y="5577"/>
                  </a:lnTo>
                  <a:lnTo>
                    <a:pt x="50" y="5017"/>
                  </a:lnTo>
                  <a:lnTo>
                    <a:pt x="123" y="4457"/>
                  </a:lnTo>
                  <a:lnTo>
                    <a:pt x="269" y="3921"/>
                  </a:lnTo>
                  <a:lnTo>
                    <a:pt x="464" y="3410"/>
                  </a:lnTo>
                  <a:lnTo>
                    <a:pt x="683" y="2923"/>
                  </a:lnTo>
                  <a:lnTo>
                    <a:pt x="975" y="2460"/>
                  </a:lnTo>
                  <a:lnTo>
                    <a:pt x="1292" y="2046"/>
                  </a:lnTo>
                  <a:lnTo>
                    <a:pt x="1657" y="1632"/>
                  </a:lnTo>
                  <a:lnTo>
                    <a:pt x="2047" y="1267"/>
                  </a:lnTo>
                  <a:lnTo>
                    <a:pt x="2485" y="950"/>
                  </a:lnTo>
                  <a:lnTo>
                    <a:pt x="2948" y="682"/>
                  </a:lnTo>
                  <a:lnTo>
                    <a:pt x="3435" y="439"/>
                  </a:lnTo>
                  <a:lnTo>
                    <a:pt x="3946" y="244"/>
                  </a:lnTo>
                  <a:lnTo>
                    <a:pt x="4482" y="122"/>
                  </a:lnTo>
                  <a:lnTo>
                    <a:pt x="5018" y="25"/>
                  </a:lnTo>
                  <a:lnTo>
                    <a:pt x="5603" y="0"/>
                  </a:lnTo>
                  <a:lnTo>
                    <a:pt x="5603" y="0"/>
                  </a:lnTo>
                  <a:lnTo>
                    <a:pt x="6041" y="25"/>
                  </a:lnTo>
                  <a:lnTo>
                    <a:pt x="6479" y="73"/>
                  </a:lnTo>
                  <a:lnTo>
                    <a:pt x="6893" y="146"/>
                  </a:lnTo>
                  <a:lnTo>
                    <a:pt x="7307" y="268"/>
                  </a:lnTo>
                  <a:lnTo>
                    <a:pt x="7697" y="414"/>
                  </a:lnTo>
                  <a:lnTo>
                    <a:pt x="8087" y="585"/>
                  </a:lnTo>
                  <a:lnTo>
                    <a:pt x="8452" y="780"/>
                  </a:lnTo>
                  <a:lnTo>
                    <a:pt x="8793" y="999"/>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546;p39">
              <a:extLst>
                <a:ext uri="{FF2B5EF4-FFF2-40B4-BE49-F238E27FC236}">
                  <a16:creationId xmlns:a16="http://schemas.microsoft.com/office/drawing/2014/main" id="{F5A48CD7-0977-445F-B768-9603A59D3FE8}"/>
                </a:ext>
              </a:extLst>
            </p:cNvPr>
            <p:cNvSpPr/>
            <p:nvPr/>
          </p:nvSpPr>
          <p:spPr>
            <a:xfrm>
              <a:off x="6107250" y="1824850"/>
              <a:ext cx="84650" cy="84650"/>
            </a:xfrm>
            <a:custGeom>
              <a:avLst/>
              <a:gdLst/>
              <a:ahLst/>
              <a:cxnLst/>
              <a:rect l="l" t="t" r="r" b="b"/>
              <a:pathLst>
                <a:path w="3386" h="3386" fill="none" extrusionOk="0">
                  <a:moveTo>
                    <a:pt x="3362" y="1388"/>
                  </a:moveTo>
                  <a:lnTo>
                    <a:pt x="3362" y="1388"/>
                  </a:lnTo>
                  <a:lnTo>
                    <a:pt x="3386" y="1680"/>
                  </a:lnTo>
                  <a:lnTo>
                    <a:pt x="3386" y="1680"/>
                  </a:lnTo>
                  <a:lnTo>
                    <a:pt x="3386" y="1851"/>
                  </a:lnTo>
                  <a:lnTo>
                    <a:pt x="3362" y="2021"/>
                  </a:lnTo>
                  <a:lnTo>
                    <a:pt x="3313" y="2192"/>
                  </a:lnTo>
                  <a:lnTo>
                    <a:pt x="3264" y="2338"/>
                  </a:lnTo>
                  <a:lnTo>
                    <a:pt x="3191" y="2484"/>
                  </a:lnTo>
                  <a:lnTo>
                    <a:pt x="3118" y="2630"/>
                  </a:lnTo>
                  <a:lnTo>
                    <a:pt x="3021" y="2776"/>
                  </a:lnTo>
                  <a:lnTo>
                    <a:pt x="2899" y="2898"/>
                  </a:lnTo>
                  <a:lnTo>
                    <a:pt x="2777" y="2996"/>
                  </a:lnTo>
                  <a:lnTo>
                    <a:pt x="2655" y="3093"/>
                  </a:lnTo>
                  <a:lnTo>
                    <a:pt x="2509" y="3191"/>
                  </a:lnTo>
                  <a:lnTo>
                    <a:pt x="2363" y="3239"/>
                  </a:lnTo>
                  <a:lnTo>
                    <a:pt x="2217" y="3312"/>
                  </a:lnTo>
                  <a:lnTo>
                    <a:pt x="2046" y="3337"/>
                  </a:lnTo>
                  <a:lnTo>
                    <a:pt x="1876" y="3385"/>
                  </a:lnTo>
                  <a:lnTo>
                    <a:pt x="1706" y="3385"/>
                  </a:lnTo>
                  <a:lnTo>
                    <a:pt x="1706" y="3385"/>
                  </a:lnTo>
                  <a:lnTo>
                    <a:pt x="1535" y="3385"/>
                  </a:lnTo>
                  <a:lnTo>
                    <a:pt x="1365" y="3337"/>
                  </a:lnTo>
                  <a:lnTo>
                    <a:pt x="1194" y="3312"/>
                  </a:lnTo>
                  <a:lnTo>
                    <a:pt x="1048" y="3239"/>
                  </a:lnTo>
                  <a:lnTo>
                    <a:pt x="902" y="3191"/>
                  </a:lnTo>
                  <a:lnTo>
                    <a:pt x="756" y="3093"/>
                  </a:lnTo>
                  <a:lnTo>
                    <a:pt x="634" y="2996"/>
                  </a:lnTo>
                  <a:lnTo>
                    <a:pt x="512" y="2898"/>
                  </a:lnTo>
                  <a:lnTo>
                    <a:pt x="390" y="2776"/>
                  </a:lnTo>
                  <a:lnTo>
                    <a:pt x="293" y="2630"/>
                  </a:lnTo>
                  <a:lnTo>
                    <a:pt x="220" y="2484"/>
                  </a:lnTo>
                  <a:lnTo>
                    <a:pt x="147" y="2338"/>
                  </a:lnTo>
                  <a:lnTo>
                    <a:pt x="74" y="2192"/>
                  </a:lnTo>
                  <a:lnTo>
                    <a:pt x="49" y="2021"/>
                  </a:lnTo>
                  <a:lnTo>
                    <a:pt x="25" y="1851"/>
                  </a:lnTo>
                  <a:lnTo>
                    <a:pt x="1" y="1680"/>
                  </a:lnTo>
                  <a:lnTo>
                    <a:pt x="1" y="1680"/>
                  </a:lnTo>
                  <a:lnTo>
                    <a:pt x="25" y="1510"/>
                  </a:lnTo>
                  <a:lnTo>
                    <a:pt x="49" y="1340"/>
                  </a:lnTo>
                  <a:lnTo>
                    <a:pt x="74" y="1193"/>
                  </a:lnTo>
                  <a:lnTo>
                    <a:pt x="147" y="1023"/>
                  </a:lnTo>
                  <a:lnTo>
                    <a:pt x="220" y="877"/>
                  </a:lnTo>
                  <a:lnTo>
                    <a:pt x="293" y="731"/>
                  </a:lnTo>
                  <a:lnTo>
                    <a:pt x="390" y="609"/>
                  </a:lnTo>
                  <a:lnTo>
                    <a:pt x="512" y="487"/>
                  </a:lnTo>
                  <a:lnTo>
                    <a:pt x="634" y="390"/>
                  </a:lnTo>
                  <a:lnTo>
                    <a:pt x="756" y="292"/>
                  </a:lnTo>
                  <a:lnTo>
                    <a:pt x="902" y="195"/>
                  </a:lnTo>
                  <a:lnTo>
                    <a:pt x="1048" y="122"/>
                  </a:lnTo>
                  <a:lnTo>
                    <a:pt x="1194" y="73"/>
                  </a:lnTo>
                  <a:lnTo>
                    <a:pt x="1365" y="24"/>
                  </a:lnTo>
                  <a:lnTo>
                    <a:pt x="1535" y="0"/>
                  </a:lnTo>
                  <a:lnTo>
                    <a:pt x="1706" y="0"/>
                  </a:lnTo>
                  <a:lnTo>
                    <a:pt x="1706" y="0"/>
                  </a:lnTo>
                  <a:lnTo>
                    <a:pt x="1998" y="2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547;p39">
              <a:extLst>
                <a:ext uri="{FF2B5EF4-FFF2-40B4-BE49-F238E27FC236}">
                  <a16:creationId xmlns:a16="http://schemas.microsoft.com/office/drawing/2014/main" id="{80810393-276E-4990-8D2E-1BC7756B152B}"/>
                </a:ext>
              </a:extLst>
            </p:cNvPr>
            <p:cNvSpPr/>
            <p:nvPr/>
          </p:nvSpPr>
          <p:spPr>
            <a:xfrm>
              <a:off x="6058550" y="1776125"/>
              <a:ext cx="182075" cy="182075"/>
            </a:xfrm>
            <a:custGeom>
              <a:avLst/>
              <a:gdLst/>
              <a:ahLst/>
              <a:cxnLst/>
              <a:rect l="l" t="t" r="r" b="b"/>
              <a:pathLst>
                <a:path w="7283" h="7283" fill="none" extrusionOk="0">
                  <a:moveTo>
                    <a:pt x="5431" y="463"/>
                  </a:moveTo>
                  <a:lnTo>
                    <a:pt x="5431" y="463"/>
                  </a:lnTo>
                  <a:lnTo>
                    <a:pt x="5042" y="269"/>
                  </a:lnTo>
                  <a:lnTo>
                    <a:pt x="4823" y="195"/>
                  </a:lnTo>
                  <a:lnTo>
                    <a:pt x="4603" y="122"/>
                  </a:lnTo>
                  <a:lnTo>
                    <a:pt x="4360" y="74"/>
                  </a:lnTo>
                  <a:lnTo>
                    <a:pt x="4141" y="25"/>
                  </a:lnTo>
                  <a:lnTo>
                    <a:pt x="3897" y="1"/>
                  </a:lnTo>
                  <a:lnTo>
                    <a:pt x="3654" y="1"/>
                  </a:lnTo>
                  <a:lnTo>
                    <a:pt x="3654" y="1"/>
                  </a:lnTo>
                  <a:lnTo>
                    <a:pt x="3288" y="25"/>
                  </a:lnTo>
                  <a:lnTo>
                    <a:pt x="2923" y="74"/>
                  </a:lnTo>
                  <a:lnTo>
                    <a:pt x="2558" y="147"/>
                  </a:lnTo>
                  <a:lnTo>
                    <a:pt x="2241" y="293"/>
                  </a:lnTo>
                  <a:lnTo>
                    <a:pt x="1924" y="439"/>
                  </a:lnTo>
                  <a:lnTo>
                    <a:pt x="1608" y="609"/>
                  </a:lnTo>
                  <a:lnTo>
                    <a:pt x="1340" y="829"/>
                  </a:lnTo>
                  <a:lnTo>
                    <a:pt x="1072" y="1072"/>
                  </a:lnTo>
                  <a:lnTo>
                    <a:pt x="828" y="1316"/>
                  </a:lnTo>
                  <a:lnTo>
                    <a:pt x="633" y="1608"/>
                  </a:lnTo>
                  <a:lnTo>
                    <a:pt x="439" y="1900"/>
                  </a:lnTo>
                  <a:lnTo>
                    <a:pt x="293" y="2217"/>
                  </a:lnTo>
                  <a:lnTo>
                    <a:pt x="171" y="2558"/>
                  </a:lnTo>
                  <a:lnTo>
                    <a:pt x="73" y="2899"/>
                  </a:lnTo>
                  <a:lnTo>
                    <a:pt x="25" y="3264"/>
                  </a:lnTo>
                  <a:lnTo>
                    <a:pt x="0" y="3629"/>
                  </a:lnTo>
                  <a:lnTo>
                    <a:pt x="0" y="3629"/>
                  </a:lnTo>
                  <a:lnTo>
                    <a:pt x="25" y="4019"/>
                  </a:lnTo>
                  <a:lnTo>
                    <a:pt x="73" y="4360"/>
                  </a:lnTo>
                  <a:lnTo>
                    <a:pt x="171" y="4725"/>
                  </a:lnTo>
                  <a:lnTo>
                    <a:pt x="293" y="5066"/>
                  </a:lnTo>
                  <a:lnTo>
                    <a:pt x="439" y="5383"/>
                  </a:lnTo>
                  <a:lnTo>
                    <a:pt x="633" y="5675"/>
                  </a:lnTo>
                  <a:lnTo>
                    <a:pt x="828" y="5943"/>
                  </a:lnTo>
                  <a:lnTo>
                    <a:pt x="1072" y="6211"/>
                  </a:lnTo>
                  <a:lnTo>
                    <a:pt x="1340" y="6455"/>
                  </a:lnTo>
                  <a:lnTo>
                    <a:pt x="1608" y="6650"/>
                  </a:lnTo>
                  <a:lnTo>
                    <a:pt x="1924" y="6844"/>
                  </a:lnTo>
                  <a:lnTo>
                    <a:pt x="2241" y="6990"/>
                  </a:lnTo>
                  <a:lnTo>
                    <a:pt x="2558" y="7112"/>
                  </a:lnTo>
                  <a:lnTo>
                    <a:pt x="2923" y="7210"/>
                  </a:lnTo>
                  <a:lnTo>
                    <a:pt x="3288" y="7258"/>
                  </a:lnTo>
                  <a:lnTo>
                    <a:pt x="3654" y="7283"/>
                  </a:lnTo>
                  <a:lnTo>
                    <a:pt x="3654" y="7283"/>
                  </a:lnTo>
                  <a:lnTo>
                    <a:pt x="4019" y="7258"/>
                  </a:lnTo>
                  <a:lnTo>
                    <a:pt x="4384" y="7210"/>
                  </a:lnTo>
                  <a:lnTo>
                    <a:pt x="4725" y="7112"/>
                  </a:lnTo>
                  <a:lnTo>
                    <a:pt x="5066" y="6990"/>
                  </a:lnTo>
                  <a:lnTo>
                    <a:pt x="5383" y="6844"/>
                  </a:lnTo>
                  <a:lnTo>
                    <a:pt x="5675" y="6650"/>
                  </a:lnTo>
                  <a:lnTo>
                    <a:pt x="5967" y="6455"/>
                  </a:lnTo>
                  <a:lnTo>
                    <a:pt x="6235" y="6211"/>
                  </a:lnTo>
                  <a:lnTo>
                    <a:pt x="6454" y="5943"/>
                  </a:lnTo>
                  <a:lnTo>
                    <a:pt x="6674" y="5675"/>
                  </a:lnTo>
                  <a:lnTo>
                    <a:pt x="6844" y="5383"/>
                  </a:lnTo>
                  <a:lnTo>
                    <a:pt x="7014" y="5066"/>
                  </a:lnTo>
                  <a:lnTo>
                    <a:pt x="7136" y="4725"/>
                  </a:lnTo>
                  <a:lnTo>
                    <a:pt x="7209" y="4360"/>
                  </a:lnTo>
                  <a:lnTo>
                    <a:pt x="7282" y="4019"/>
                  </a:lnTo>
                  <a:lnTo>
                    <a:pt x="7282" y="3629"/>
                  </a:lnTo>
                  <a:lnTo>
                    <a:pt x="7282" y="3629"/>
                  </a:lnTo>
                  <a:lnTo>
                    <a:pt x="7282" y="3386"/>
                  </a:lnTo>
                  <a:lnTo>
                    <a:pt x="7258" y="3167"/>
                  </a:lnTo>
                  <a:lnTo>
                    <a:pt x="7234" y="2923"/>
                  </a:lnTo>
                  <a:lnTo>
                    <a:pt x="7161" y="2704"/>
                  </a:lnTo>
                  <a:lnTo>
                    <a:pt x="7112" y="2485"/>
                  </a:lnTo>
                  <a:lnTo>
                    <a:pt x="7014" y="2266"/>
                  </a:lnTo>
                  <a:lnTo>
                    <a:pt x="6820" y="1852"/>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548;p39">
              <a:extLst>
                <a:ext uri="{FF2B5EF4-FFF2-40B4-BE49-F238E27FC236}">
                  <a16:creationId xmlns:a16="http://schemas.microsoft.com/office/drawing/2014/main" id="{4F9C0161-74F4-45DD-BC1A-E8D5C01B83BD}"/>
                </a:ext>
              </a:extLst>
            </p:cNvPr>
            <p:cNvSpPr/>
            <p:nvPr/>
          </p:nvSpPr>
          <p:spPr>
            <a:xfrm>
              <a:off x="5971475" y="2001400"/>
              <a:ext cx="74925" cy="70675"/>
            </a:xfrm>
            <a:custGeom>
              <a:avLst/>
              <a:gdLst/>
              <a:ahLst/>
              <a:cxnLst/>
              <a:rect l="l" t="t" r="r" b="b"/>
              <a:pathLst>
                <a:path w="2997" h="2827" fill="none" extrusionOk="0">
                  <a:moveTo>
                    <a:pt x="1462" y="1"/>
                  </a:moveTo>
                  <a:lnTo>
                    <a:pt x="293" y="1170"/>
                  </a:lnTo>
                  <a:lnTo>
                    <a:pt x="293" y="1170"/>
                  </a:lnTo>
                  <a:lnTo>
                    <a:pt x="171" y="1316"/>
                  </a:lnTo>
                  <a:lnTo>
                    <a:pt x="74" y="1487"/>
                  </a:lnTo>
                  <a:lnTo>
                    <a:pt x="25" y="1657"/>
                  </a:lnTo>
                  <a:lnTo>
                    <a:pt x="1" y="1852"/>
                  </a:lnTo>
                  <a:lnTo>
                    <a:pt x="25" y="2047"/>
                  </a:lnTo>
                  <a:lnTo>
                    <a:pt x="74" y="2217"/>
                  </a:lnTo>
                  <a:lnTo>
                    <a:pt x="171" y="2388"/>
                  </a:lnTo>
                  <a:lnTo>
                    <a:pt x="293" y="2534"/>
                  </a:lnTo>
                  <a:lnTo>
                    <a:pt x="293" y="2534"/>
                  </a:lnTo>
                  <a:lnTo>
                    <a:pt x="439" y="2656"/>
                  </a:lnTo>
                  <a:lnTo>
                    <a:pt x="609" y="2753"/>
                  </a:lnTo>
                  <a:lnTo>
                    <a:pt x="804" y="2802"/>
                  </a:lnTo>
                  <a:lnTo>
                    <a:pt x="975" y="2826"/>
                  </a:lnTo>
                  <a:lnTo>
                    <a:pt x="975" y="2826"/>
                  </a:lnTo>
                  <a:lnTo>
                    <a:pt x="1170" y="2802"/>
                  </a:lnTo>
                  <a:lnTo>
                    <a:pt x="1340" y="2753"/>
                  </a:lnTo>
                  <a:lnTo>
                    <a:pt x="1511" y="2656"/>
                  </a:lnTo>
                  <a:lnTo>
                    <a:pt x="1681" y="2534"/>
                  </a:lnTo>
                  <a:lnTo>
                    <a:pt x="2850" y="1365"/>
                  </a:lnTo>
                  <a:lnTo>
                    <a:pt x="2850" y="1365"/>
                  </a:lnTo>
                  <a:lnTo>
                    <a:pt x="2996" y="11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549;p39">
              <a:extLst>
                <a:ext uri="{FF2B5EF4-FFF2-40B4-BE49-F238E27FC236}">
                  <a16:creationId xmlns:a16="http://schemas.microsoft.com/office/drawing/2014/main" id="{08028393-8B2C-483F-99BB-8FFD3EED80AB}"/>
                </a:ext>
              </a:extLst>
            </p:cNvPr>
            <p:cNvSpPr/>
            <p:nvPr/>
          </p:nvSpPr>
          <p:spPr>
            <a:xfrm>
              <a:off x="6253375" y="2001400"/>
              <a:ext cx="74325" cy="70675"/>
            </a:xfrm>
            <a:custGeom>
              <a:avLst/>
              <a:gdLst/>
              <a:ahLst/>
              <a:cxnLst/>
              <a:rect l="l" t="t" r="r" b="b"/>
              <a:pathLst>
                <a:path w="2973" h="2827" fill="none" extrusionOk="0">
                  <a:moveTo>
                    <a:pt x="1" y="1194"/>
                  </a:moveTo>
                  <a:lnTo>
                    <a:pt x="1" y="1194"/>
                  </a:lnTo>
                  <a:lnTo>
                    <a:pt x="123" y="1365"/>
                  </a:lnTo>
                  <a:lnTo>
                    <a:pt x="1316" y="2534"/>
                  </a:lnTo>
                  <a:lnTo>
                    <a:pt x="1316" y="2534"/>
                  </a:lnTo>
                  <a:lnTo>
                    <a:pt x="1462" y="2656"/>
                  </a:lnTo>
                  <a:lnTo>
                    <a:pt x="1633" y="2753"/>
                  </a:lnTo>
                  <a:lnTo>
                    <a:pt x="1827" y="2802"/>
                  </a:lnTo>
                  <a:lnTo>
                    <a:pt x="1998" y="2826"/>
                  </a:lnTo>
                  <a:lnTo>
                    <a:pt x="1998" y="2826"/>
                  </a:lnTo>
                  <a:lnTo>
                    <a:pt x="2193" y="2802"/>
                  </a:lnTo>
                  <a:lnTo>
                    <a:pt x="2363" y="2753"/>
                  </a:lnTo>
                  <a:lnTo>
                    <a:pt x="2534" y="2656"/>
                  </a:lnTo>
                  <a:lnTo>
                    <a:pt x="2704" y="2534"/>
                  </a:lnTo>
                  <a:lnTo>
                    <a:pt x="2704" y="2534"/>
                  </a:lnTo>
                  <a:lnTo>
                    <a:pt x="2826" y="2388"/>
                  </a:lnTo>
                  <a:lnTo>
                    <a:pt x="2923" y="2217"/>
                  </a:lnTo>
                  <a:lnTo>
                    <a:pt x="2972" y="2047"/>
                  </a:lnTo>
                  <a:lnTo>
                    <a:pt x="2972" y="1852"/>
                  </a:lnTo>
                  <a:lnTo>
                    <a:pt x="2972" y="1657"/>
                  </a:lnTo>
                  <a:lnTo>
                    <a:pt x="2923" y="1487"/>
                  </a:lnTo>
                  <a:lnTo>
                    <a:pt x="2826" y="1316"/>
                  </a:lnTo>
                  <a:lnTo>
                    <a:pt x="2704" y="1170"/>
                  </a:lnTo>
                  <a:lnTo>
                    <a:pt x="1535"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550;p39">
              <a:extLst>
                <a:ext uri="{FF2B5EF4-FFF2-40B4-BE49-F238E27FC236}">
                  <a16:creationId xmlns:a16="http://schemas.microsoft.com/office/drawing/2014/main" id="{82666B0B-B8F6-4014-A801-3CAC5ADC076C}"/>
                </a:ext>
              </a:extLst>
            </p:cNvPr>
            <p:cNvSpPr/>
            <p:nvPr/>
          </p:nvSpPr>
          <p:spPr>
            <a:xfrm>
              <a:off x="6137700" y="1623900"/>
              <a:ext cx="179296" cy="215594"/>
            </a:xfrm>
            <a:custGeom>
              <a:avLst/>
              <a:gdLst/>
              <a:ahLst/>
              <a:cxnLst/>
              <a:rect l="l" t="t" r="r" b="b"/>
              <a:pathLst>
                <a:path w="10035" h="10206" fill="none" extrusionOk="0">
                  <a:moveTo>
                    <a:pt x="9718" y="2412"/>
                  </a:moveTo>
                  <a:lnTo>
                    <a:pt x="8671" y="2217"/>
                  </a:lnTo>
                  <a:lnTo>
                    <a:pt x="9694" y="1194"/>
                  </a:lnTo>
                  <a:lnTo>
                    <a:pt x="9694" y="1194"/>
                  </a:lnTo>
                  <a:lnTo>
                    <a:pt x="9767" y="1121"/>
                  </a:lnTo>
                  <a:lnTo>
                    <a:pt x="9815" y="1024"/>
                  </a:lnTo>
                  <a:lnTo>
                    <a:pt x="9840" y="951"/>
                  </a:lnTo>
                  <a:lnTo>
                    <a:pt x="9840" y="853"/>
                  </a:lnTo>
                  <a:lnTo>
                    <a:pt x="9840" y="756"/>
                  </a:lnTo>
                  <a:lnTo>
                    <a:pt x="9815" y="658"/>
                  </a:lnTo>
                  <a:lnTo>
                    <a:pt x="9767" y="585"/>
                  </a:lnTo>
                  <a:lnTo>
                    <a:pt x="9694" y="512"/>
                  </a:lnTo>
                  <a:lnTo>
                    <a:pt x="9694" y="512"/>
                  </a:lnTo>
                  <a:lnTo>
                    <a:pt x="9621" y="439"/>
                  </a:lnTo>
                  <a:lnTo>
                    <a:pt x="9548" y="391"/>
                  </a:lnTo>
                  <a:lnTo>
                    <a:pt x="9450" y="366"/>
                  </a:lnTo>
                  <a:lnTo>
                    <a:pt x="9353" y="366"/>
                  </a:lnTo>
                  <a:lnTo>
                    <a:pt x="9255" y="366"/>
                  </a:lnTo>
                  <a:lnTo>
                    <a:pt x="9182" y="391"/>
                  </a:lnTo>
                  <a:lnTo>
                    <a:pt x="9085" y="439"/>
                  </a:lnTo>
                  <a:lnTo>
                    <a:pt x="9012" y="512"/>
                  </a:lnTo>
                  <a:lnTo>
                    <a:pt x="7867" y="1657"/>
                  </a:lnTo>
                  <a:lnTo>
                    <a:pt x="7867" y="1657"/>
                  </a:lnTo>
                  <a:lnTo>
                    <a:pt x="7818" y="1487"/>
                  </a:lnTo>
                  <a:lnTo>
                    <a:pt x="7599" y="317"/>
                  </a:lnTo>
                  <a:lnTo>
                    <a:pt x="7599" y="317"/>
                  </a:lnTo>
                  <a:lnTo>
                    <a:pt x="7575" y="196"/>
                  </a:lnTo>
                  <a:lnTo>
                    <a:pt x="7526" y="98"/>
                  </a:lnTo>
                  <a:lnTo>
                    <a:pt x="7477" y="50"/>
                  </a:lnTo>
                  <a:lnTo>
                    <a:pt x="7404" y="1"/>
                  </a:lnTo>
                  <a:lnTo>
                    <a:pt x="7331" y="1"/>
                  </a:lnTo>
                  <a:lnTo>
                    <a:pt x="7234" y="25"/>
                  </a:lnTo>
                  <a:lnTo>
                    <a:pt x="7161" y="74"/>
                  </a:lnTo>
                  <a:lnTo>
                    <a:pt x="7063" y="147"/>
                  </a:lnTo>
                  <a:lnTo>
                    <a:pt x="5432" y="1754"/>
                  </a:lnTo>
                  <a:lnTo>
                    <a:pt x="5432" y="1754"/>
                  </a:lnTo>
                  <a:lnTo>
                    <a:pt x="5358" y="1852"/>
                  </a:lnTo>
                  <a:lnTo>
                    <a:pt x="5285" y="1974"/>
                  </a:lnTo>
                  <a:lnTo>
                    <a:pt x="5212" y="2120"/>
                  </a:lnTo>
                  <a:lnTo>
                    <a:pt x="5164" y="2242"/>
                  </a:lnTo>
                  <a:lnTo>
                    <a:pt x="5139" y="2388"/>
                  </a:lnTo>
                  <a:lnTo>
                    <a:pt x="5115" y="2534"/>
                  </a:lnTo>
                  <a:lnTo>
                    <a:pt x="5115" y="2680"/>
                  </a:lnTo>
                  <a:lnTo>
                    <a:pt x="5115" y="2802"/>
                  </a:lnTo>
                  <a:lnTo>
                    <a:pt x="5334" y="3971"/>
                  </a:lnTo>
                  <a:lnTo>
                    <a:pt x="5334" y="3971"/>
                  </a:lnTo>
                  <a:lnTo>
                    <a:pt x="5383" y="4141"/>
                  </a:lnTo>
                  <a:lnTo>
                    <a:pt x="147" y="9378"/>
                  </a:lnTo>
                  <a:lnTo>
                    <a:pt x="147" y="9378"/>
                  </a:lnTo>
                  <a:lnTo>
                    <a:pt x="73" y="9451"/>
                  </a:lnTo>
                  <a:lnTo>
                    <a:pt x="25" y="9548"/>
                  </a:lnTo>
                  <a:lnTo>
                    <a:pt x="0" y="9645"/>
                  </a:lnTo>
                  <a:lnTo>
                    <a:pt x="0" y="9718"/>
                  </a:lnTo>
                  <a:lnTo>
                    <a:pt x="0" y="9816"/>
                  </a:lnTo>
                  <a:lnTo>
                    <a:pt x="25" y="9913"/>
                  </a:lnTo>
                  <a:lnTo>
                    <a:pt x="73" y="9986"/>
                  </a:lnTo>
                  <a:lnTo>
                    <a:pt x="147" y="10059"/>
                  </a:lnTo>
                  <a:lnTo>
                    <a:pt x="147" y="10059"/>
                  </a:lnTo>
                  <a:lnTo>
                    <a:pt x="220" y="10133"/>
                  </a:lnTo>
                  <a:lnTo>
                    <a:pt x="293" y="10181"/>
                  </a:lnTo>
                  <a:lnTo>
                    <a:pt x="390" y="10206"/>
                  </a:lnTo>
                  <a:lnTo>
                    <a:pt x="488" y="10206"/>
                  </a:lnTo>
                  <a:lnTo>
                    <a:pt x="488" y="10206"/>
                  </a:lnTo>
                  <a:lnTo>
                    <a:pt x="585" y="10206"/>
                  </a:lnTo>
                  <a:lnTo>
                    <a:pt x="658" y="10181"/>
                  </a:lnTo>
                  <a:lnTo>
                    <a:pt x="755" y="10133"/>
                  </a:lnTo>
                  <a:lnTo>
                    <a:pt x="828" y="10059"/>
                  </a:lnTo>
                  <a:lnTo>
                    <a:pt x="6187" y="4726"/>
                  </a:lnTo>
                  <a:lnTo>
                    <a:pt x="7234" y="4896"/>
                  </a:lnTo>
                  <a:lnTo>
                    <a:pt x="7234" y="4896"/>
                  </a:lnTo>
                  <a:lnTo>
                    <a:pt x="7356" y="4921"/>
                  </a:lnTo>
                  <a:lnTo>
                    <a:pt x="7502" y="4921"/>
                  </a:lnTo>
                  <a:lnTo>
                    <a:pt x="7624" y="4896"/>
                  </a:lnTo>
                  <a:lnTo>
                    <a:pt x="7770" y="4848"/>
                  </a:lnTo>
                  <a:lnTo>
                    <a:pt x="7916" y="4799"/>
                  </a:lnTo>
                  <a:lnTo>
                    <a:pt x="8038" y="4750"/>
                  </a:lnTo>
                  <a:lnTo>
                    <a:pt x="8159" y="4677"/>
                  </a:lnTo>
                  <a:lnTo>
                    <a:pt x="8257" y="4580"/>
                  </a:lnTo>
                  <a:lnTo>
                    <a:pt x="9889" y="2948"/>
                  </a:lnTo>
                  <a:lnTo>
                    <a:pt x="9889" y="2948"/>
                  </a:lnTo>
                  <a:lnTo>
                    <a:pt x="9962" y="2875"/>
                  </a:lnTo>
                  <a:lnTo>
                    <a:pt x="10010" y="2777"/>
                  </a:lnTo>
                  <a:lnTo>
                    <a:pt x="10035" y="2704"/>
                  </a:lnTo>
                  <a:lnTo>
                    <a:pt x="10010" y="2607"/>
                  </a:lnTo>
                  <a:lnTo>
                    <a:pt x="9986" y="2558"/>
                  </a:lnTo>
                  <a:lnTo>
                    <a:pt x="9913" y="2485"/>
                  </a:lnTo>
                  <a:lnTo>
                    <a:pt x="9815" y="2436"/>
                  </a:lnTo>
                  <a:lnTo>
                    <a:pt x="9718" y="2412"/>
                  </a:lnTo>
                  <a:lnTo>
                    <a:pt x="9718" y="2412"/>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 name="Rectangle 13">
            <a:extLst>
              <a:ext uri="{FF2B5EF4-FFF2-40B4-BE49-F238E27FC236}">
                <a16:creationId xmlns:a16="http://schemas.microsoft.com/office/drawing/2014/main" id="{ECCB428D-E7FF-4F7D-85D2-2225396B0CF9}"/>
              </a:ext>
            </a:extLst>
          </p:cNvPr>
          <p:cNvSpPr/>
          <p:nvPr/>
        </p:nvSpPr>
        <p:spPr>
          <a:xfrm>
            <a:off x="3772564" y="6589251"/>
            <a:ext cx="8044190" cy="246221"/>
          </a:xfrm>
          <a:prstGeom prst="rect">
            <a:avLst/>
          </a:prstGeom>
        </p:spPr>
        <p:txBody>
          <a:bodyPr wrap="none">
            <a:spAutoFit/>
          </a:bodyPr>
          <a:lstStyle/>
          <a:p>
            <a:r>
              <a:rPr lang="en-IE" sz="1000" dirty="0"/>
              <a:t>Source: </a:t>
            </a:r>
            <a:r>
              <a:rPr lang="en-IE" sz="1000" dirty="0">
                <a:hlinkClick r:id="rId4"/>
              </a:rPr>
              <a:t>https://www.nala.ie/wp-content/uploads/2019/08/Meeting-the-challenge-strategies-for-motivating-learners-in-adult-education-in-Ireland.pdf</a:t>
            </a:r>
            <a:r>
              <a:rPr lang="en-IE" sz="1000" dirty="0"/>
              <a:t> </a:t>
            </a:r>
          </a:p>
        </p:txBody>
      </p:sp>
      <p:sp>
        <p:nvSpPr>
          <p:cNvPr id="18" name="TextBox 17">
            <a:extLst>
              <a:ext uri="{FF2B5EF4-FFF2-40B4-BE49-F238E27FC236}">
                <a16:creationId xmlns:a16="http://schemas.microsoft.com/office/drawing/2014/main" id="{AE4A62E6-2B3A-4A10-9C11-8212402D3B6B}"/>
              </a:ext>
            </a:extLst>
          </p:cNvPr>
          <p:cNvSpPr txBox="1"/>
          <p:nvPr/>
        </p:nvSpPr>
        <p:spPr>
          <a:xfrm>
            <a:off x="0" y="794817"/>
            <a:ext cx="4866290" cy="461665"/>
          </a:xfrm>
          <a:prstGeom prst="rect">
            <a:avLst/>
          </a:prstGeom>
          <a:solidFill>
            <a:srgbClr val="EA1D76"/>
          </a:solidFill>
        </p:spPr>
        <p:txBody>
          <a:bodyPr wrap="square" rtlCol="0">
            <a:spAutoFit/>
          </a:bodyPr>
          <a:lstStyle/>
          <a:p>
            <a:r>
              <a:rPr lang="en-IE" sz="2400" dirty="0">
                <a:solidFill>
                  <a:schemeClr val="bg1"/>
                </a:solidFill>
              </a:rPr>
              <a:t>Innovative Adult Educator Spotlight</a:t>
            </a:r>
          </a:p>
        </p:txBody>
      </p:sp>
      <p:sp>
        <p:nvSpPr>
          <p:cNvPr id="19" name="TextBox 18">
            <a:extLst>
              <a:ext uri="{FF2B5EF4-FFF2-40B4-BE49-F238E27FC236}">
                <a16:creationId xmlns:a16="http://schemas.microsoft.com/office/drawing/2014/main" id="{47633486-9C8E-49D0-A9ED-FB8DD685BCF2}"/>
              </a:ext>
            </a:extLst>
          </p:cNvPr>
          <p:cNvSpPr txBox="1"/>
          <p:nvPr/>
        </p:nvSpPr>
        <p:spPr>
          <a:xfrm>
            <a:off x="0" y="5184740"/>
            <a:ext cx="5995315" cy="1200329"/>
          </a:xfrm>
          <a:prstGeom prst="rect">
            <a:avLst/>
          </a:prstGeom>
          <a:solidFill>
            <a:srgbClr val="F38B00"/>
          </a:solidFill>
        </p:spPr>
        <p:txBody>
          <a:bodyPr wrap="square" rtlCol="0">
            <a:spAutoFit/>
          </a:bodyPr>
          <a:lstStyle/>
          <a:p>
            <a:r>
              <a:rPr lang="en-IE" sz="2400" dirty="0">
                <a:solidFill>
                  <a:schemeClr val="bg1"/>
                </a:solidFill>
              </a:rPr>
              <a:t>“It is vital to get learners involved in their own learning, to build their confidence and foster a sense of control and empowerment.”</a:t>
            </a:r>
          </a:p>
        </p:txBody>
      </p:sp>
      <p:pic>
        <p:nvPicPr>
          <p:cNvPr id="17" name="Picture 16">
            <a:extLst>
              <a:ext uri="{FF2B5EF4-FFF2-40B4-BE49-F238E27FC236}">
                <a16:creationId xmlns:a16="http://schemas.microsoft.com/office/drawing/2014/main" id="{5D87AABA-030B-4BEF-B493-63BDA67FA0C1}"/>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2845950" y="242321"/>
            <a:ext cx="926613" cy="462920"/>
          </a:xfrm>
          <a:prstGeom prst="rect">
            <a:avLst/>
          </a:prstGeom>
        </p:spPr>
      </p:pic>
    </p:spTree>
    <p:extLst>
      <p:ext uri="{BB962C8B-B14F-4D97-AF65-F5344CB8AC3E}">
        <p14:creationId xmlns:p14="http://schemas.microsoft.com/office/powerpoint/2010/main" val="22098231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Resim 1"/>
          <p:cNvPicPr>
            <a:picLocks noGrp="1" noChangeAspect="1"/>
          </p:cNvPicPr>
          <p:nvPr>
            <p:ph type="pic" sz="quarter" idx="10"/>
          </p:nvPr>
        </p:nvPicPr>
        <p:blipFill>
          <a:blip r:embed="rId2"/>
          <a:srcRect l="20395" r="20395"/>
          <a:stretch>
            <a:fillRect/>
          </a:stretch>
        </p:blipFill>
        <p:spPr bwMode="auto">
          <a:xfrm flipH="1">
            <a:off x="0" y="-9427"/>
            <a:ext cx="6096000" cy="5504277"/>
          </a:xfrm>
          <a:prstGeom prst="rect">
            <a:avLst/>
          </a:prstGeom>
          <a:noFill/>
          <a:ln w="9525">
            <a:noFill/>
            <a:miter lim="800000"/>
            <a:headEnd/>
            <a:tailEnd/>
          </a:ln>
        </p:spPr>
      </p:pic>
      <p:sp>
        <p:nvSpPr>
          <p:cNvPr id="2" name="Text Placeholder 1">
            <a:extLst>
              <a:ext uri="{FF2B5EF4-FFF2-40B4-BE49-F238E27FC236}">
                <a16:creationId xmlns:a16="http://schemas.microsoft.com/office/drawing/2014/main" id="{E67ED51D-8D75-4620-A878-F1068A4FDEFB}"/>
              </a:ext>
            </a:extLst>
          </p:cNvPr>
          <p:cNvSpPr>
            <a:spLocks noGrp="1"/>
          </p:cNvSpPr>
          <p:nvPr>
            <p:ph type="body" sz="quarter" idx="16"/>
          </p:nvPr>
        </p:nvSpPr>
        <p:spPr>
          <a:xfrm>
            <a:off x="6243145" y="598885"/>
            <a:ext cx="5791200" cy="918068"/>
          </a:xfrm>
          <a:solidFill>
            <a:schemeClr val="accent2"/>
          </a:solidFill>
        </p:spPr>
        <p:txBody>
          <a:bodyPr>
            <a:normAutofit fontScale="92500" lnSpcReduction="10000"/>
          </a:bodyPr>
          <a:lstStyle/>
          <a:p>
            <a:r>
              <a:rPr lang="en-US" i="1" dirty="0">
                <a:solidFill>
                  <a:schemeClr val="bg1"/>
                </a:solidFill>
              </a:rPr>
              <a:t>Digital Literacy Course for migrants and refugees in Tuzla</a:t>
            </a:r>
            <a:endParaRPr lang="en-IE" i="1" dirty="0">
              <a:solidFill>
                <a:schemeClr val="bg1"/>
              </a:solidFill>
            </a:endParaRPr>
          </a:p>
        </p:txBody>
      </p:sp>
      <p:sp>
        <p:nvSpPr>
          <p:cNvPr id="3" name="Text Placeholder 2">
            <a:extLst>
              <a:ext uri="{FF2B5EF4-FFF2-40B4-BE49-F238E27FC236}">
                <a16:creationId xmlns:a16="http://schemas.microsoft.com/office/drawing/2014/main" id="{6C0016F9-6700-4243-AEAE-BE0B4083872F}"/>
              </a:ext>
            </a:extLst>
          </p:cNvPr>
          <p:cNvSpPr>
            <a:spLocks noGrp="1"/>
          </p:cNvSpPr>
          <p:nvPr>
            <p:ph type="body" sz="quarter" idx="17"/>
          </p:nvPr>
        </p:nvSpPr>
        <p:spPr>
          <a:xfrm>
            <a:off x="6243144" y="1795425"/>
            <a:ext cx="5948855" cy="3947440"/>
          </a:xfrm>
        </p:spPr>
        <p:txBody>
          <a:bodyPr/>
          <a:lstStyle/>
          <a:p>
            <a:pPr algn="just">
              <a:buClr>
                <a:srgbClr val="006852"/>
              </a:buClr>
            </a:pPr>
            <a:r>
              <a:rPr lang="en-IE" b="1" dirty="0">
                <a:solidFill>
                  <a:srgbClr val="615F5D"/>
                </a:solidFill>
              </a:rPr>
              <a:t>Tuzla Public Training Centre </a:t>
            </a:r>
            <a:r>
              <a:rPr lang="en-IE" dirty="0">
                <a:solidFill>
                  <a:srgbClr val="615F5D"/>
                </a:solidFill>
              </a:rPr>
              <a:t>in Istanbul periodically organises Digital literacy course for migrants and refugees on the basis of designed module* for refugees and migrants in Tuzla district</a:t>
            </a:r>
            <a:r>
              <a:rPr lang="tr-TR" dirty="0">
                <a:solidFill>
                  <a:srgbClr val="615F5D"/>
                </a:solidFill>
              </a:rPr>
              <a:t>, </a:t>
            </a:r>
            <a:r>
              <a:rPr lang="tr-TR" dirty="0" err="1">
                <a:solidFill>
                  <a:srgbClr val="615F5D"/>
                </a:solidFill>
              </a:rPr>
              <a:t>Istanbul</a:t>
            </a:r>
            <a:r>
              <a:rPr lang="tr-TR" dirty="0">
                <a:solidFill>
                  <a:srgbClr val="615F5D"/>
                </a:solidFill>
              </a:rPr>
              <a:t> - </a:t>
            </a:r>
            <a:r>
              <a:rPr lang="tr-TR" dirty="0" err="1">
                <a:solidFill>
                  <a:srgbClr val="615F5D"/>
                </a:solidFill>
              </a:rPr>
              <a:t>Turkey</a:t>
            </a:r>
            <a:r>
              <a:rPr lang="en-IE" dirty="0">
                <a:solidFill>
                  <a:srgbClr val="615F5D"/>
                </a:solidFill>
              </a:rPr>
              <a:t>. </a:t>
            </a:r>
            <a:endParaRPr lang="tr-TR" dirty="0">
              <a:solidFill>
                <a:srgbClr val="615F5D"/>
              </a:solidFill>
            </a:endParaRPr>
          </a:p>
          <a:p>
            <a:pPr algn="just">
              <a:buClr>
                <a:srgbClr val="006852"/>
              </a:buClr>
            </a:pPr>
            <a:r>
              <a:rPr lang="en-IE" dirty="0">
                <a:solidFill>
                  <a:srgbClr val="615F5D"/>
                </a:solidFill>
              </a:rPr>
              <a:t>These courses are organised in order to improve refugees’ basic digital skills and digital literacy and to promote the socio-economic integration and inclusion of the refugees, migrants and asylum seekers into the host society. </a:t>
            </a:r>
          </a:p>
        </p:txBody>
      </p:sp>
      <p:sp>
        <p:nvSpPr>
          <p:cNvPr id="5" name="TextBox 4">
            <a:extLst>
              <a:ext uri="{FF2B5EF4-FFF2-40B4-BE49-F238E27FC236}">
                <a16:creationId xmlns:a16="http://schemas.microsoft.com/office/drawing/2014/main" id="{56F15564-F204-495B-8D0B-E0345BA37CA3}"/>
              </a:ext>
            </a:extLst>
          </p:cNvPr>
          <p:cNvSpPr txBox="1"/>
          <p:nvPr/>
        </p:nvSpPr>
        <p:spPr>
          <a:xfrm>
            <a:off x="0" y="242320"/>
            <a:ext cx="2707574" cy="461665"/>
          </a:xfrm>
          <a:prstGeom prst="rect">
            <a:avLst/>
          </a:prstGeom>
          <a:solidFill>
            <a:srgbClr val="16A8D3"/>
          </a:solidFill>
        </p:spPr>
        <p:txBody>
          <a:bodyPr wrap="square" rtlCol="0">
            <a:spAutoFit/>
          </a:bodyPr>
          <a:lstStyle/>
          <a:p>
            <a:r>
              <a:rPr lang="en-IE" dirty="0">
                <a:solidFill>
                  <a:schemeClr val="bg1"/>
                </a:solidFill>
              </a:rPr>
              <a:t>       </a:t>
            </a:r>
            <a:r>
              <a:rPr lang="en-IE" sz="2400" dirty="0">
                <a:solidFill>
                  <a:schemeClr val="bg1"/>
                </a:solidFill>
              </a:rPr>
              <a:t>GOOD PRACTICE</a:t>
            </a:r>
          </a:p>
        </p:txBody>
      </p:sp>
      <p:grpSp>
        <p:nvGrpSpPr>
          <p:cNvPr id="6" name="Google Shape;543;p39">
            <a:extLst>
              <a:ext uri="{FF2B5EF4-FFF2-40B4-BE49-F238E27FC236}">
                <a16:creationId xmlns:a16="http://schemas.microsoft.com/office/drawing/2014/main" id="{0B5C58DD-A882-455C-BE63-3FAAEE764FFB}"/>
              </a:ext>
            </a:extLst>
          </p:cNvPr>
          <p:cNvGrpSpPr/>
          <p:nvPr/>
        </p:nvGrpSpPr>
        <p:grpSpPr>
          <a:xfrm>
            <a:off x="100685" y="310884"/>
            <a:ext cx="252000" cy="288000"/>
            <a:chOff x="5961125" y="1623900"/>
            <a:chExt cx="376925" cy="448175"/>
          </a:xfrm>
        </p:grpSpPr>
        <p:sp>
          <p:nvSpPr>
            <p:cNvPr id="7" name="Google Shape;544;p39">
              <a:extLst>
                <a:ext uri="{FF2B5EF4-FFF2-40B4-BE49-F238E27FC236}">
                  <a16:creationId xmlns:a16="http://schemas.microsoft.com/office/drawing/2014/main" id="{E0492873-7485-4A26-91A6-FFC80044839D}"/>
                </a:ext>
              </a:extLst>
            </p:cNvPr>
            <p:cNvSpPr/>
            <p:nvPr/>
          </p:nvSpPr>
          <p:spPr>
            <a:xfrm>
              <a:off x="5961125" y="1678700"/>
              <a:ext cx="376925" cy="376925"/>
            </a:xfrm>
            <a:custGeom>
              <a:avLst/>
              <a:gdLst/>
              <a:ahLst/>
              <a:cxnLst/>
              <a:rect l="l" t="t" r="r" b="b"/>
              <a:pathLst>
                <a:path w="15077" h="15077" fill="none" extrusionOk="0">
                  <a:moveTo>
                    <a:pt x="11813" y="1340"/>
                  </a:moveTo>
                  <a:lnTo>
                    <a:pt x="11813" y="1340"/>
                  </a:lnTo>
                  <a:lnTo>
                    <a:pt x="11350" y="1024"/>
                  </a:lnTo>
                  <a:lnTo>
                    <a:pt x="10863" y="780"/>
                  </a:lnTo>
                  <a:lnTo>
                    <a:pt x="10351" y="537"/>
                  </a:lnTo>
                  <a:lnTo>
                    <a:pt x="9816" y="342"/>
                  </a:lnTo>
                  <a:lnTo>
                    <a:pt x="9280" y="196"/>
                  </a:lnTo>
                  <a:lnTo>
                    <a:pt x="8720" y="98"/>
                  </a:lnTo>
                  <a:lnTo>
                    <a:pt x="8135" y="25"/>
                  </a:lnTo>
                  <a:lnTo>
                    <a:pt x="7551" y="1"/>
                  </a:lnTo>
                  <a:lnTo>
                    <a:pt x="7551" y="1"/>
                  </a:lnTo>
                  <a:lnTo>
                    <a:pt x="7161" y="1"/>
                  </a:lnTo>
                  <a:lnTo>
                    <a:pt x="6771" y="50"/>
                  </a:lnTo>
                  <a:lnTo>
                    <a:pt x="6406" y="98"/>
                  </a:lnTo>
                  <a:lnTo>
                    <a:pt x="6041" y="147"/>
                  </a:lnTo>
                  <a:lnTo>
                    <a:pt x="5675" y="244"/>
                  </a:lnTo>
                  <a:lnTo>
                    <a:pt x="5310" y="342"/>
                  </a:lnTo>
                  <a:lnTo>
                    <a:pt x="4969" y="464"/>
                  </a:lnTo>
                  <a:lnTo>
                    <a:pt x="4628" y="585"/>
                  </a:lnTo>
                  <a:lnTo>
                    <a:pt x="4287" y="731"/>
                  </a:lnTo>
                  <a:lnTo>
                    <a:pt x="3970" y="902"/>
                  </a:lnTo>
                  <a:lnTo>
                    <a:pt x="3654" y="1097"/>
                  </a:lnTo>
                  <a:lnTo>
                    <a:pt x="3337" y="1292"/>
                  </a:lnTo>
                  <a:lnTo>
                    <a:pt x="3045" y="1486"/>
                  </a:lnTo>
                  <a:lnTo>
                    <a:pt x="2753" y="1730"/>
                  </a:lnTo>
                  <a:lnTo>
                    <a:pt x="2485" y="1949"/>
                  </a:lnTo>
                  <a:lnTo>
                    <a:pt x="2217" y="2217"/>
                  </a:lnTo>
                  <a:lnTo>
                    <a:pt x="1973" y="2461"/>
                  </a:lnTo>
                  <a:lnTo>
                    <a:pt x="1730" y="2753"/>
                  </a:lnTo>
                  <a:lnTo>
                    <a:pt x="1510" y="3021"/>
                  </a:lnTo>
                  <a:lnTo>
                    <a:pt x="1291" y="3313"/>
                  </a:lnTo>
                  <a:lnTo>
                    <a:pt x="1096" y="3630"/>
                  </a:lnTo>
                  <a:lnTo>
                    <a:pt x="926" y="3946"/>
                  </a:lnTo>
                  <a:lnTo>
                    <a:pt x="755" y="4263"/>
                  </a:lnTo>
                  <a:lnTo>
                    <a:pt x="609" y="4604"/>
                  </a:lnTo>
                  <a:lnTo>
                    <a:pt x="463" y="4945"/>
                  </a:lnTo>
                  <a:lnTo>
                    <a:pt x="341" y="5286"/>
                  </a:lnTo>
                  <a:lnTo>
                    <a:pt x="244" y="5651"/>
                  </a:lnTo>
                  <a:lnTo>
                    <a:pt x="171" y="6016"/>
                  </a:lnTo>
                  <a:lnTo>
                    <a:pt x="98" y="6382"/>
                  </a:lnTo>
                  <a:lnTo>
                    <a:pt x="49" y="6771"/>
                  </a:lnTo>
                  <a:lnTo>
                    <a:pt x="25" y="7137"/>
                  </a:lnTo>
                  <a:lnTo>
                    <a:pt x="0" y="7526"/>
                  </a:lnTo>
                  <a:lnTo>
                    <a:pt x="0" y="7526"/>
                  </a:lnTo>
                  <a:lnTo>
                    <a:pt x="25" y="7916"/>
                  </a:lnTo>
                  <a:lnTo>
                    <a:pt x="49" y="8306"/>
                  </a:lnTo>
                  <a:lnTo>
                    <a:pt x="98" y="8671"/>
                  </a:lnTo>
                  <a:lnTo>
                    <a:pt x="171" y="9061"/>
                  </a:lnTo>
                  <a:lnTo>
                    <a:pt x="244" y="9426"/>
                  </a:lnTo>
                  <a:lnTo>
                    <a:pt x="341" y="9767"/>
                  </a:lnTo>
                  <a:lnTo>
                    <a:pt x="463" y="10132"/>
                  </a:lnTo>
                  <a:lnTo>
                    <a:pt x="609" y="10473"/>
                  </a:lnTo>
                  <a:lnTo>
                    <a:pt x="755" y="10790"/>
                  </a:lnTo>
                  <a:lnTo>
                    <a:pt x="926" y="11131"/>
                  </a:lnTo>
                  <a:lnTo>
                    <a:pt x="1096" y="11448"/>
                  </a:lnTo>
                  <a:lnTo>
                    <a:pt x="1291" y="11740"/>
                  </a:lnTo>
                  <a:lnTo>
                    <a:pt x="1510" y="12032"/>
                  </a:lnTo>
                  <a:lnTo>
                    <a:pt x="1730" y="12324"/>
                  </a:lnTo>
                  <a:lnTo>
                    <a:pt x="1973" y="12592"/>
                  </a:lnTo>
                  <a:lnTo>
                    <a:pt x="2217" y="12860"/>
                  </a:lnTo>
                  <a:lnTo>
                    <a:pt x="2485" y="13104"/>
                  </a:lnTo>
                  <a:lnTo>
                    <a:pt x="2753" y="13347"/>
                  </a:lnTo>
                  <a:lnTo>
                    <a:pt x="3045" y="13567"/>
                  </a:lnTo>
                  <a:lnTo>
                    <a:pt x="3337" y="13786"/>
                  </a:lnTo>
                  <a:lnTo>
                    <a:pt x="3654" y="13981"/>
                  </a:lnTo>
                  <a:lnTo>
                    <a:pt x="3970" y="14151"/>
                  </a:lnTo>
                  <a:lnTo>
                    <a:pt x="4287" y="14322"/>
                  </a:lnTo>
                  <a:lnTo>
                    <a:pt x="4628" y="14468"/>
                  </a:lnTo>
                  <a:lnTo>
                    <a:pt x="4969" y="14614"/>
                  </a:lnTo>
                  <a:lnTo>
                    <a:pt x="5310" y="14736"/>
                  </a:lnTo>
                  <a:lnTo>
                    <a:pt x="5675" y="14833"/>
                  </a:lnTo>
                  <a:lnTo>
                    <a:pt x="6041" y="14906"/>
                  </a:lnTo>
                  <a:lnTo>
                    <a:pt x="6406" y="14979"/>
                  </a:lnTo>
                  <a:lnTo>
                    <a:pt x="6771" y="15028"/>
                  </a:lnTo>
                  <a:lnTo>
                    <a:pt x="7161" y="15052"/>
                  </a:lnTo>
                  <a:lnTo>
                    <a:pt x="7551" y="15077"/>
                  </a:lnTo>
                  <a:lnTo>
                    <a:pt x="7551" y="15077"/>
                  </a:lnTo>
                  <a:lnTo>
                    <a:pt x="7940" y="15052"/>
                  </a:lnTo>
                  <a:lnTo>
                    <a:pt x="8306" y="15028"/>
                  </a:lnTo>
                  <a:lnTo>
                    <a:pt x="8695" y="14979"/>
                  </a:lnTo>
                  <a:lnTo>
                    <a:pt x="9061" y="14906"/>
                  </a:lnTo>
                  <a:lnTo>
                    <a:pt x="9426" y="14833"/>
                  </a:lnTo>
                  <a:lnTo>
                    <a:pt x="9791" y="14736"/>
                  </a:lnTo>
                  <a:lnTo>
                    <a:pt x="10132" y="14614"/>
                  </a:lnTo>
                  <a:lnTo>
                    <a:pt x="10473" y="14468"/>
                  </a:lnTo>
                  <a:lnTo>
                    <a:pt x="10814" y="14322"/>
                  </a:lnTo>
                  <a:lnTo>
                    <a:pt x="11131" y="14151"/>
                  </a:lnTo>
                  <a:lnTo>
                    <a:pt x="11447" y="13981"/>
                  </a:lnTo>
                  <a:lnTo>
                    <a:pt x="11764" y="13786"/>
                  </a:lnTo>
                  <a:lnTo>
                    <a:pt x="12056" y="13567"/>
                  </a:lnTo>
                  <a:lnTo>
                    <a:pt x="12348" y="13347"/>
                  </a:lnTo>
                  <a:lnTo>
                    <a:pt x="12616" y="13104"/>
                  </a:lnTo>
                  <a:lnTo>
                    <a:pt x="12884" y="12860"/>
                  </a:lnTo>
                  <a:lnTo>
                    <a:pt x="13128" y="12592"/>
                  </a:lnTo>
                  <a:lnTo>
                    <a:pt x="13371" y="12324"/>
                  </a:lnTo>
                  <a:lnTo>
                    <a:pt x="13591" y="12032"/>
                  </a:lnTo>
                  <a:lnTo>
                    <a:pt x="13785" y="11740"/>
                  </a:lnTo>
                  <a:lnTo>
                    <a:pt x="13980" y="11448"/>
                  </a:lnTo>
                  <a:lnTo>
                    <a:pt x="14175" y="11131"/>
                  </a:lnTo>
                  <a:lnTo>
                    <a:pt x="14346" y="10790"/>
                  </a:lnTo>
                  <a:lnTo>
                    <a:pt x="14492" y="10473"/>
                  </a:lnTo>
                  <a:lnTo>
                    <a:pt x="14613" y="10132"/>
                  </a:lnTo>
                  <a:lnTo>
                    <a:pt x="14735" y="9767"/>
                  </a:lnTo>
                  <a:lnTo>
                    <a:pt x="14857" y="9426"/>
                  </a:lnTo>
                  <a:lnTo>
                    <a:pt x="14930" y="9061"/>
                  </a:lnTo>
                  <a:lnTo>
                    <a:pt x="15003" y="8671"/>
                  </a:lnTo>
                  <a:lnTo>
                    <a:pt x="15052" y="8306"/>
                  </a:lnTo>
                  <a:lnTo>
                    <a:pt x="15076" y="7916"/>
                  </a:lnTo>
                  <a:lnTo>
                    <a:pt x="15076" y="7526"/>
                  </a:lnTo>
                  <a:lnTo>
                    <a:pt x="15076" y="7526"/>
                  </a:lnTo>
                  <a:lnTo>
                    <a:pt x="15052" y="6918"/>
                  </a:lnTo>
                  <a:lnTo>
                    <a:pt x="14979" y="6309"/>
                  </a:lnTo>
                  <a:lnTo>
                    <a:pt x="14857" y="5724"/>
                  </a:lnTo>
                  <a:lnTo>
                    <a:pt x="14687" y="5164"/>
                  </a:lnTo>
                  <a:lnTo>
                    <a:pt x="14492" y="4604"/>
                  </a:lnTo>
                  <a:lnTo>
                    <a:pt x="14248" y="4068"/>
                  </a:lnTo>
                  <a:lnTo>
                    <a:pt x="13956" y="3581"/>
                  </a:lnTo>
                  <a:lnTo>
                    <a:pt x="13615" y="30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545;p39">
              <a:extLst>
                <a:ext uri="{FF2B5EF4-FFF2-40B4-BE49-F238E27FC236}">
                  <a16:creationId xmlns:a16="http://schemas.microsoft.com/office/drawing/2014/main" id="{E842EB74-203D-43C2-8069-80DA12BB7C50}"/>
                </a:ext>
              </a:extLst>
            </p:cNvPr>
            <p:cNvSpPr/>
            <p:nvPr/>
          </p:nvSpPr>
          <p:spPr>
            <a:xfrm>
              <a:off x="6009825" y="1727425"/>
              <a:ext cx="279500" cy="279500"/>
            </a:xfrm>
            <a:custGeom>
              <a:avLst/>
              <a:gdLst/>
              <a:ahLst/>
              <a:cxnLst/>
              <a:rect l="l" t="t" r="r" b="b"/>
              <a:pathLst>
                <a:path w="11180" h="11180" fill="none" extrusionOk="0">
                  <a:moveTo>
                    <a:pt x="10181" y="2387"/>
                  </a:moveTo>
                  <a:lnTo>
                    <a:pt x="10181" y="2387"/>
                  </a:lnTo>
                  <a:lnTo>
                    <a:pt x="10400" y="2728"/>
                  </a:lnTo>
                  <a:lnTo>
                    <a:pt x="10595" y="3093"/>
                  </a:lnTo>
                  <a:lnTo>
                    <a:pt x="10766" y="3483"/>
                  </a:lnTo>
                  <a:lnTo>
                    <a:pt x="10912" y="3873"/>
                  </a:lnTo>
                  <a:lnTo>
                    <a:pt x="11034" y="4287"/>
                  </a:lnTo>
                  <a:lnTo>
                    <a:pt x="11107" y="4701"/>
                  </a:lnTo>
                  <a:lnTo>
                    <a:pt x="11180" y="5139"/>
                  </a:lnTo>
                  <a:lnTo>
                    <a:pt x="11180" y="5577"/>
                  </a:lnTo>
                  <a:lnTo>
                    <a:pt x="11180" y="5577"/>
                  </a:lnTo>
                  <a:lnTo>
                    <a:pt x="11155" y="6162"/>
                  </a:lnTo>
                  <a:lnTo>
                    <a:pt x="11082" y="6722"/>
                  </a:lnTo>
                  <a:lnTo>
                    <a:pt x="10936" y="7234"/>
                  </a:lnTo>
                  <a:lnTo>
                    <a:pt x="10741" y="7769"/>
                  </a:lnTo>
                  <a:lnTo>
                    <a:pt x="10522" y="8257"/>
                  </a:lnTo>
                  <a:lnTo>
                    <a:pt x="10230" y="8695"/>
                  </a:lnTo>
                  <a:lnTo>
                    <a:pt x="9913" y="9133"/>
                  </a:lnTo>
                  <a:lnTo>
                    <a:pt x="9548" y="9523"/>
                  </a:lnTo>
                  <a:lnTo>
                    <a:pt x="9158" y="9888"/>
                  </a:lnTo>
                  <a:lnTo>
                    <a:pt x="8720" y="10205"/>
                  </a:lnTo>
                  <a:lnTo>
                    <a:pt x="8257" y="10497"/>
                  </a:lnTo>
                  <a:lnTo>
                    <a:pt x="7770" y="10741"/>
                  </a:lnTo>
                  <a:lnTo>
                    <a:pt x="7259" y="10911"/>
                  </a:lnTo>
                  <a:lnTo>
                    <a:pt x="6723" y="11057"/>
                  </a:lnTo>
                  <a:lnTo>
                    <a:pt x="6163" y="11155"/>
                  </a:lnTo>
                  <a:lnTo>
                    <a:pt x="5603" y="11179"/>
                  </a:lnTo>
                  <a:lnTo>
                    <a:pt x="5603" y="11179"/>
                  </a:lnTo>
                  <a:lnTo>
                    <a:pt x="5018" y="11155"/>
                  </a:lnTo>
                  <a:lnTo>
                    <a:pt x="4482" y="11057"/>
                  </a:lnTo>
                  <a:lnTo>
                    <a:pt x="3946" y="10911"/>
                  </a:lnTo>
                  <a:lnTo>
                    <a:pt x="3435" y="10741"/>
                  </a:lnTo>
                  <a:lnTo>
                    <a:pt x="2948" y="10497"/>
                  </a:lnTo>
                  <a:lnTo>
                    <a:pt x="2485" y="10205"/>
                  </a:lnTo>
                  <a:lnTo>
                    <a:pt x="2047" y="9888"/>
                  </a:lnTo>
                  <a:lnTo>
                    <a:pt x="1657" y="9523"/>
                  </a:lnTo>
                  <a:lnTo>
                    <a:pt x="1292" y="9133"/>
                  </a:lnTo>
                  <a:lnTo>
                    <a:pt x="975" y="8695"/>
                  </a:lnTo>
                  <a:lnTo>
                    <a:pt x="683" y="8257"/>
                  </a:lnTo>
                  <a:lnTo>
                    <a:pt x="464" y="7769"/>
                  </a:lnTo>
                  <a:lnTo>
                    <a:pt x="269" y="7234"/>
                  </a:lnTo>
                  <a:lnTo>
                    <a:pt x="123" y="6722"/>
                  </a:lnTo>
                  <a:lnTo>
                    <a:pt x="50" y="6162"/>
                  </a:lnTo>
                  <a:lnTo>
                    <a:pt x="1" y="5577"/>
                  </a:lnTo>
                  <a:lnTo>
                    <a:pt x="1" y="5577"/>
                  </a:lnTo>
                  <a:lnTo>
                    <a:pt x="50" y="5017"/>
                  </a:lnTo>
                  <a:lnTo>
                    <a:pt x="123" y="4457"/>
                  </a:lnTo>
                  <a:lnTo>
                    <a:pt x="269" y="3921"/>
                  </a:lnTo>
                  <a:lnTo>
                    <a:pt x="464" y="3410"/>
                  </a:lnTo>
                  <a:lnTo>
                    <a:pt x="683" y="2923"/>
                  </a:lnTo>
                  <a:lnTo>
                    <a:pt x="975" y="2460"/>
                  </a:lnTo>
                  <a:lnTo>
                    <a:pt x="1292" y="2046"/>
                  </a:lnTo>
                  <a:lnTo>
                    <a:pt x="1657" y="1632"/>
                  </a:lnTo>
                  <a:lnTo>
                    <a:pt x="2047" y="1267"/>
                  </a:lnTo>
                  <a:lnTo>
                    <a:pt x="2485" y="950"/>
                  </a:lnTo>
                  <a:lnTo>
                    <a:pt x="2948" y="682"/>
                  </a:lnTo>
                  <a:lnTo>
                    <a:pt x="3435" y="439"/>
                  </a:lnTo>
                  <a:lnTo>
                    <a:pt x="3946" y="244"/>
                  </a:lnTo>
                  <a:lnTo>
                    <a:pt x="4482" y="122"/>
                  </a:lnTo>
                  <a:lnTo>
                    <a:pt x="5018" y="25"/>
                  </a:lnTo>
                  <a:lnTo>
                    <a:pt x="5603" y="0"/>
                  </a:lnTo>
                  <a:lnTo>
                    <a:pt x="5603" y="0"/>
                  </a:lnTo>
                  <a:lnTo>
                    <a:pt x="6041" y="25"/>
                  </a:lnTo>
                  <a:lnTo>
                    <a:pt x="6479" y="73"/>
                  </a:lnTo>
                  <a:lnTo>
                    <a:pt x="6893" y="146"/>
                  </a:lnTo>
                  <a:lnTo>
                    <a:pt x="7307" y="268"/>
                  </a:lnTo>
                  <a:lnTo>
                    <a:pt x="7697" y="414"/>
                  </a:lnTo>
                  <a:lnTo>
                    <a:pt x="8087" y="585"/>
                  </a:lnTo>
                  <a:lnTo>
                    <a:pt x="8452" y="780"/>
                  </a:lnTo>
                  <a:lnTo>
                    <a:pt x="8793" y="999"/>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546;p39">
              <a:extLst>
                <a:ext uri="{FF2B5EF4-FFF2-40B4-BE49-F238E27FC236}">
                  <a16:creationId xmlns:a16="http://schemas.microsoft.com/office/drawing/2014/main" id="{F5A48CD7-0977-445F-B768-9603A59D3FE8}"/>
                </a:ext>
              </a:extLst>
            </p:cNvPr>
            <p:cNvSpPr/>
            <p:nvPr/>
          </p:nvSpPr>
          <p:spPr>
            <a:xfrm>
              <a:off x="6107250" y="1824850"/>
              <a:ext cx="84650" cy="84650"/>
            </a:xfrm>
            <a:custGeom>
              <a:avLst/>
              <a:gdLst/>
              <a:ahLst/>
              <a:cxnLst/>
              <a:rect l="l" t="t" r="r" b="b"/>
              <a:pathLst>
                <a:path w="3386" h="3386" fill="none" extrusionOk="0">
                  <a:moveTo>
                    <a:pt x="3362" y="1388"/>
                  </a:moveTo>
                  <a:lnTo>
                    <a:pt x="3362" y="1388"/>
                  </a:lnTo>
                  <a:lnTo>
                    <a:pt x="3386" y="1680"/>
                  </a:lnTo>
                  <a:lnTo>
                    <a:pt x="3386" y="1680"/>
                  </a:lnTo>
                  <a:lnTo>
                    <a:pt x="3386" y="1851"/>
                  </a:lnTo>
                  <a:lnTo>
                    <a:pt x="3362" y="2021"/>
                  </a:lnTo>
                  <a:lnTo>
                    <a:pt x="3313" y="2192"/>
                  </a:lnTo>
                  <a:lnTo>
                    <a:pt x="3264" y="2338"/>
                  </a:lnTo>
                  <a:lnTo>
                    <a:pt x="3191" y="2484"/>
                  </a:lnTo>
                  <a:lnTo>
                    <a:pt x="3118" y="2630"/>
                  </a:lnTo>
                  <a:lnTo>
                    <a:pt x="3021" y="2776"/>
                  </a:lnTo>
                  <a:lnTo>
                    <a:pt x="2899" y="2898"/>
                  </a:lnTo>
                  <a:lnTo>
                    <a:pt x="2777" y="2996"/>
                  </a:lnTo>
                  <a:lnTo>
                    <a:pt x="2655" y="3093"/>
                  </a:lnTo>
                  <a:lnTo>
                    <a:pt x="2509" y="3191"/>
                  </a:lnTo>
                  <a:lnTo>
                    <a:pt x="2363" y="3239"/>
                  </a:lnTo>
                  <a:lnTo>
                    <a:pt x="2217" y="3312"/>
                  </a:lnTo>
                  <a:lnTo>
                    <a:pt x="2046" y="3337"/>
                  </a:lnTo>
                  <a:lnTo>
                    <a:pt x="1876" y="3385"/>
                  </a:lnTo>
                  <a:lnTo>
                    <a:pt x="1706" y="3385"/>
                  </a:lnTo>
                  <a:lnTo>
                    <a:pt x="1706" y="3385"/>
                  </a:lnTo>
                  <a:lnTo>
                    <a:pt x="1535" y="3385"/>
                  </a:lnTo>
                  <a:lnTo>
                    <a:pt x="1365" y="3337"/>
                  </a:lnTo>
                  <a:lnTo>
                    <a:pt x="1194" y="3312"/>
                  </a:lnTo>
                  <a:lnTo>
                    <a:pt x="1048" y="3239"/>
                  </a:lnTo>
                  <a:lnTo>
                    <a:pt x="902" y="3191"/>
                  </a:lnTo>
                  <a:lnTo>
                    <a:pt x="756" y="3093"/>
                  </a:lnTo>
                  <a:lnTo>
                    <a:pt x="634" y="2996"/>
                  </a:lnTo>
                  <a:lnTo>
                    <a:pt x="512" y="2898"/>
                  </a:lnTo>
                  <a:lnTo>
                    <a:pt x="390" y="2776"/>
                  </a:lnTo>
                  <a:lnTo>
                    <a:pt x="293" y="2630"/>
                  </a:lnTo>
                  <a:lnTo>
                    <a:pt x="220" y="2484"/>
                  </a:lnTo>
                  <a:lnTo>
                    <a:pt x="147" y="2338"/>
                  </a:lnTo>
                  <a:lnTo>
                    <a:pt x="74" y="2192"/>
                  </a:lnTo>
                  <a:lnTo>
                    <a:pt x="49" y="2021"/>
                  </a:lnTo>
                  <a:lnTo>
                    <a:pt x="25" y="1851"/>
                  </a:lnTo>
                  <a:lnTo>
                    <a:pt x="1" y="1680"/>
                  </a:lnTo>
                  <a:lnTo>
                    <a:pt x="1" y="1680"/>
                  </a:lnTo>
                  <a:lnTo>
                    <a:pt x="25" y="1510"/>
                  </a:lnTo>
                  <a:lnTo>
                    <a:pt x="49" y="1340"/>
                  </a:lnTo>
                  <a:lnTo>
                    <a:pt x="74" y="1193"/>
                  </a:lnTo>
                  <a:lnTo>
                    <a:pt x="147" y="1023"/>
                  </a:lnTo>
                  <a:lnTo>
                    <a:pt x="220" y="877"/>
                  </a:lnTo>
                  <a:lnTo>
                    <a:pt x="293" y="731"/>
                  </a:lnTo>
                  <a:lnTo>
                    <a:pt x="390" y="609"/>
                  </a:lnTo>
                  <a:lnTo>
                    <a:pt x="512" y="487"/>
                  </a:lnTo>
                  <a:lnTo>
                    <a:pt x="634" y="390"/>
                  </a:lnTo>
                  <a:lnTo>
                    <a:pt x="756" y="292"/>
                  </a:lnTo>
                  <a:lnTo>
                    <a:pt x="902" y="195"/>
                  </a:lnTo>
                  <a:lnTo>
                    <a:pt x="1048" y="122"/>
                  </a:lnTo>
                  <a:lnTo>
                    <a:pt x="1194" y="73"/>
                  </a:lnTo>
                  <a:lnTo>
                    <a:pt x="1365" y="24"/>
                  </a:lnTo>
                  <a:lnTo>
                    <a:pt x="1535" y="0"/>
                  </a:lnTo>
                  <a:lnTo>
                    <a:pt x="1706" y="0"/>
                  </a:lnTo>
                  <a:lnTo>
                    <a:pt x="1706" y="0"/>
                  </a:lnTo>
                  <a:lnTo>
                    <a:pt x="1998" y="2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547;p39">
              <a:extLst>
                <a:ext uri="{FF2B5EF4-FFF2-40B4-BE49-F238E27FC236}">
                  <a16:creationId xmlns:a16="http://schemas.microsoft.com/office/drawing/2014/main" id="{80810393-276E-4990-8D2E-1BC7756B152B}"/>
                </a:ext>
              </a:extLst>
            </p:cNvPr>
            <p:cNvSpPr/>
            <p:nvPr/>
          </p:nvSpPr>
          <p:spPr>
            <a:xfrm>
              <a:off x="6058550" y="1776125"/>
              <a:ext cx="182075" cy="182075"/>
            </a:xfrm>
            <a:custGeom>
              <a:avLst/>
              <a:gdLst/>
              <a:ahLst/>
              <a:cxnLst/>
              <a:rect l="l" t="t" r="r" b="b"/>
              <a:pathLst>
                <a:path w="7283" h="7283" fill="none" extrusionOk="0">
                  <a:moveTo>
                    <a:pt x="5431" y="463"/>
                  </a:moveTo>
                  <a:lnTo>
                    <a:pt x="5431" y="463"/>
                  </a:lnTo>
                  <a:lnTo>
                    <a:pt x="5042" y="269"/>
                  </a:lnTo>
                  <a:lnTo>
                    <a:pt x="4823" y="195"/>
                  </a:lnTo>
                  <a:lnTo>
                    <a:pt x="4603" y="122"/>
                  </a:lnTo>
                  <a:lnTo>
                    <a:pt x="4360" y="74"/>
                  </a:lnTo>
                  <a:lnTo>
                    <a:pt x="4141" y="25"/>
                  </a:lnTo>
                  <a:lnTo>
                    <a:pt x="3897" y="1"/>
                  </a:lnTo>
                  <a:lnTo>
                    <a:pt x="3654" y="1"/>
                  </a:lnTo>
                  <a:lnTo>
                    <a:pt x="3654" y="1"/>
                  </a:lnTo>
                  <a:lnTo>
                    <a:pt x="3288" y="25"/>
                  </a:lnTo>
                  <a:lnTo>
                    <a:pt x="2923" y="74"/>
                  </a:lnTo>
                  <a:lnTo>
                    <a:pt x="2558" y="147"/>
                  </a:lnTo>
                  <a:lnTo>
                    <a:pt x="2241" y="293"/>
                  </a:lnTo>
                  <a:lnTo>
                    <a:pt x="1924" y="439"/>
                  </a:lnTo>
                  <a:lnTo>
                    <a:pt x="1608" y="609"/>
                  </a:lnTo>
                  <a:lnTo>
                    <a:pt x="1340" y="829"/>
                  </a:lnTo>
                  <a:lnTo>
                    <a:pt x="1072" y="1072"/>
                  </a:lnTo>
                  <a:lnTo>
                    <a:pt x="828" y="1316"/>
                  </a:lnTo>
                  <a:lnTo>
                    <a:pt x="633" y="1608"/>
                  </a:lnTo>
                  <a:lnTo>
                    <a:pt x="439" y="1900"/>
                  </a:lnTo>
                  <a:lnTo>
                    <a:pt x="293" y="2217"/>
                  </a:lnTo>
                  <a:lnTo>
                    <a:pt x="171" y="2558"/>
                  </a:lnTo>
                  <a:lnTo>
                    <a:pt x="73" y="2899"/>
                  </a:lnTo>
                  <a:lnTo>
                    <a:pt x="25" y="3264"/>
                  </a:lnTo>
                  <a:lnTo>
                    <a:pt x="0" y="3629"/>
                  </a:lnTo>
                  <a:lnTo>
                    <a:pt x="0" y="3629"/>
                  </a:lnTo>
                  <a:lnTo>
                    <a:pt x="25" y="4019"/>
                  </a:lnTo>
                  <a:lnTo>
                    <a:pt x="73" y="4360"/>
                  </a:lnTo>
                  <a:lnTo>
                    <a:pt x="171" y="4725"/>
                  </a:lnTo>
                  <a:lnTo>
                    <a:pt x="293" y="5066"/>
                  </a:lnTo>
                  <a:lnTo>
                    <a:pt x="439" y="5383"/>
                  </a:lnTo>
                  <a:lnTo>
                    <a:pt x="633" y="5675"/>
                  </a:lnTo>
                  <a:lnTo>
                    <a:pt x="828" y="5943"/>
                  </a:lnTo>
                  <a:lnTo>
                    <a:pt x="1072" y="6211"/>
                  </a:lnTo>
                  <a:lnTo>
                    <a:pt x="1340" y="6455"/>
                  </a:lnTo>
                  <a:lnTo>
                    <a:pt x="1608" y="6650"/>
                  </a:lnTo>
                  <a:lnTo>
                    <a:pt x="1924" y="6844"/>
                  </a:lnTo>
                  <a:lnTo>
                    <a:pt x="2241" y="6990"/>
                  </a:lnTo>
                  <a:lnTo>
                    <a:pt x="2558" y="7112"/>
                  </a:lnTo>
                  <a:lnTo>
                    <a:pt x="2923" y="7210"/>
                  </a:lnTo>
                  <a:lnTo>
                    <a:pt x="3288" y="7258"/>
                  </a:lnTo>
                  <a:lnTo>
                    <a:pt x="3654" y="7283"/>
                  </a:lnTo>
                  <a:lnTo>
                    <a:pt x="3654" y="7283"/>
                  </a:lnTo>
                  <a:lnTo>
                    <a:pt x="4019" y="7258"/>
                  </a:lnTo>
                  <a:lnTo>
                    <a:pt x="4384" y="7210"/>
                  </a:lnTo>
                  <a:lnTo>
                    <a:pt x="4725" y="7112"/>
                  </a:lnTo>
                  <a:lnTo>
                    <a:pt x="5066" y="6990"/>
                  </a:lnTo>
                  <a:lnTo>
                    <a:pt x="5383" y="6844"/>
                  </a:lnTo>
                  <a:lnTo>
                    <a:pt x="5675" y="6650"/>
                  </a:lnTo>
                  <a:lnTo>
                    <a:pt x="5967" y="6455"/>
                  </a:lnTo>
                  <a:lnTo>
                    <a:pt x="6235" y="6211"/>
                  </a:lnTo>
                  <a:lnTo>
                    <a:pt x="6454" y="5943"/>
                  </a:lnTo>
                  <a:lnTo>
                    <a:pt x="6674" y="5675"/>
                  </a:lnTo>
                  <a:lnTo>
                    <a:pt x="6844" y="5383"/>
                  </a:lnTo>
                  <a:lnTo>
                    <a:pt x="7014" y="5066"/>
                  </a:lnTo>
                  <a:lnTo>
                    <a:pt x="7136" y="4725"/>
                  </a:lnTo>
                  <a:lnTo>
                    <a:pt x="7209" y="4360"/>
                  </a:lnTo>
                  <a:lnTo>
                    <a:pt x="7282" y="4019"/>
                  </a:lnTo>
                  <a:lnTo>
                    <a:pt x="7282" y="3629"/>
                  </a:lnTo>
                  <a:lnTo>
                    <a:pt x="7282" y="3629"/>
                  </a:lnTo>
                  <a:lnTo>
                    <a:pt x="7282" y="3386"/>
                  </a:lnTo>
                  <a:lnTo>
                    <a:pt x="7258" y="3167"/>
                  </a:lnTo>
                  <a:lnTo>
                    <a:pt x="7234" y="2923"/>
                  </a:lnTo>
                  <a:lnTo>
                    <a:pt x="7161" y="2704"/>
                  </a:lnTo>
                  <a:lnTo>
                    <a:pt x="7112" y="2485"/>
                  </a:lnTo>
                  <a:lnTo>
                    <a:pt x="7014" y="2266"/>
                  </a:lnTo>
                  <a:lnTo>
                    <a:pt x="6820" y="1852"/>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548;p39">
              <a:extLst>
                <a:ext uri="{FF2B5EF4-FFF2-40B4-BE49-F238E27FC236}">
                  <a16:creationId xmlns:a16="http://schemas.microsoft.com/office/drawing/2014/main" id="{4F9C0161-74F4-45DD-BC1A-E8D5C01B83BD}"/>
                </a:ext>
              </a:extLst>
            </p:cNvPr>
            <p:cNvSpPr/>
            <p:nvPr/>
          </p:nvSpPr>
          <p:spPr>
            <a:xfrm>
              <a:off x="5971475" y="2001400"/>
              <a:ext cx="74925" cy="70675"/>
            </a:xfrm>
            <a:custGeom>
              <a:avLst/>
              <a:gdLst/>
              <a:ahLst/>
              <a:cxnLst/>
              <a:rect l="l" t="t" r="r" b="b"/>
              <a:pathLst>
                <a:path w="2997" h="2827" fill="none" extrusionOk="0">
                  <a:moveTo>
                    <a:pt x="1462" y="1"/>
                  </a:moveTo>
                  <a:lnTo>
                    <a:pt x="293" y="1170"/>
                  </a:lnTo>
                  <a:lnTo>
                    <a:pt x="293" y="1170"/>
                  </a:lnTo>
                  <a:lnTo>
                    <a:pt x="171" y="1316"/>
                  </a:lnTo>
                  <a:lnTo>
                    <a:pt x="74" y="1487"/>
                  </a:lnTo>
                  <a:lnTo>
                    <a:pt x="25" y="1657"/>
                  </a:lnTo>
                  <a:lnTo>
                    <a:pt x="1" y="1852"/>
                  </a:lnTo>
                  <a:lnTo>
                    <a:pt x="25" y="2047"/>
                  </a:lnTo>
                  <a:lnTo>
                    <a:pt x="74" y="2217"/>
                  </a:lnTo>
                  <a:lnTo>
                    <a:pt x="171" y="2388"/>
                  </a:lnTo>
                  <a:lnTo>
                    <a:pt x="293" y="2534"/>
                  </a:lnTo>
                  <a:lnTo>
                    <a:pt x="293" y="2534"/>
                  </a:lnTo>
                  <a:lnTo>
                    <a:pt x="439" y="2656"/>
                  </a:lnTo>
                  <a:lnTo>
                    <a:pt x="609" y="2753"/>
                  </a:lnTo>
                  <a:lnTo>
                    <a:pt x="804" y="2802"/>
                  </a:lnTo>
                  <a:lnTo>
                    <a:pt x="975" y="2826"/>
                  </a:lnTo>
                  <a:lnTo>
                    <a:pt x="975" y="2826"/>
                  </a:lnTo>
                  <a:lnTo>
                    <a:pt x="1170" y="2802"/>
                  </a:lnTo>
                  <a:lnTo>
                    <a:pt x="1340" y="2753"/>
                  </a:lnTo>
                  <a:lnTo>
                    <a:pt x="1511" y="2656"/>
                  </a:lnTo>
                  <a:lnTo>
                    <a:pt x="1681" y="2534"/>
                  </a:lnTo>
                  <a:lnTo>
                    <a:pt x="2850" y="1365"/>
                  </a:lnTo>
                  <a:lnTo>
                    <a:pt x="2850" y="1365"/>
                  </a:lnTo>
                  <a:lnTo>
                    <a:pt x="2996" y="11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549;p39">
              <a:extLst>
                <a:ext uri="{FF2B5EF4-FFF2-40B4-BE49-F238E27FC236}">
                  <a16:creationId xmlns:a16="http://schemas.microsoft.com/office/drawing/2014/main" id="{08028393-8B2C-483F-99BB-8FFD3EED80AB}"/>
                </a:ext>
              </a:extLst>
            </p:cNvPr>
            <p:cNvSpPr/>
            <p:nvPr/>
          </p:nvSpPr>
          <p:spPr>
            <a:xfrm>
              <a:off x="6253375" y="2001400"/>
              <a:ext cx="74325" cy="70675"/>
            </a:xfrm>
            <a:custGeom>
              <a:avLst/>
              <a:gdLst/>
              <a:ahLst/>
              <a:cxnLst/>
              <a:rect l="l" t="t" r="r" b="b"/>
              <a:pathLst>
                <a:path w="2973" h="2827" fill="none" extrusionOk="0">
                  <a:moveTo>
                    <a:pt x="1" y="1194"/>
                  </a:moveTo>
                  <a:lnTo>
                    <a:pt x="1" y="1194"/>
                  </a:lnTo>
                  <a:lnTo>
                    <a:pt x="123" y="1365"/>
                  </a:lnTo>
                  <a:lnTo>
                    <a:pt x="1316" y="2534"/>
                  </a:lnTo>
                  <a:lnTo>
                    <a:pt x="1316" y="2534"/>
                  </a:lnTo>
                  <a:lnTo>
                    <a:pt x="1462" y="2656"/>
                  </a:lnTo>
                  <a:lnTo>
                    <a:pt x="1633" y="2753"/>
                  </a:lnTo>
                  <a:lnTo>
                    <a:pt x="1827" y="2802"/>
                  </a:lnTo>
                  <a:lnTo>
                    <a:pt x="1998" y="2826"/>
                  </a:lnTo>
                  <a:lnTo>
                    <a:pt x="1998" y="2826"/>
                  </a:lnTo>
                  <a:lnTo>
                    <a:pt x="2193" y="2802"/>
                  </a:lnTo>
                  <a:lnTo>
                    <a:pt x="2363" y="2753"/>
                  </a:lnTo>
                  <a:lnTo>
                    <a:pt x="2534" y="2656"/>
                  </a:lnTo>
                  <a:lnTo>
                    <a:pt x="2704" y="2534"/>
                  </a:lnTo>
                  <a:lnTo>
                    <a:pt x="2704" y="2534"/>
                  </a:lnTo>
                  <a:lnTo>
                    <a:pt x="2826" y="2388"/>
                  </a:lnTo>
                  <a:lnTo>
                    <a:pt x="2923" y="2217"/>
                  </a:lnTo>
                  <a:lnTo>
                    <a:pt x="2972" y="2047"/>
                  </a:lnTo>
                  <a:lnTo>
                    <a:pt x="2972" y="1852"/>
                  </a:lnTo>
                  <a:lnTo>
                    <a:pt x="2972" y="1657"/>
                  </a:lnTo>
                  <a:lnTo>
                    <a:pt x="2923" y="1487"/>
                  </a:lnTo>
                  <a:lnTo>
                    <a:pt x="2826" y="1316"/>
                  </a:lnTo>
                  <a:lnTo>
                    <a:pt x="2704" y="1170"/>
                  </a:lnTo>
                  <a:lnTo>
                    <a:pt x="1535"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550;p39">
              <a:extLst>
                <a:ext uri="{FF2B5EF4-FFF2-40B4-BE49-F238E27FC236}">
                  <a16:creationId xmlns:a16="http://schemas.microsoft.com/office/drawing/2014/main" id="{82666B0B-B8F6-4014-A801-3CAC5ADC076C}"/>
                </a:ext>
              </a:extLst>
            </p:cNvPr>
            <p:cNvSpPr/>
            <p:nvPr/>
          </p:nvSpPr>
          <p:spPr>
            <a:xfrm>
              <a:off x="6137700" y="1623900"/>
              <a:ext cx="179296" cy="215594"/>
            </a:xfrm>
            <a:custGeom>
              <a:avLst/>
              <a:gdLst/>
              <a:ahLst/>
              <a:cxnLst/>
              <a:rect l="l" t="t" r="r" b="b"/>
              <a:pathLst>
                <a:path w="10035" h="10206" fill="none" extrusionOk="0">
                  <a:moveTo>
                    <a:pt x="9718" y="2412"/>
                  </a:moveTo>
                  <a:lnTo>
                    <a:pt x="8671" y="2217"/>
                  </a:lnTo>
                  <a:lnTo>
                    <a:pt x="9694" y="1194"/>
                  </a:lnTo>
                  <a:lnTo>
                    <a:pt x="9694" y="1194"/>
                  </a:lnTo>
                  <a:lnTo>
                    <a:pt x="9767" y="1121"/>
                  </a:lnTo>
                  <a:lnTo>
                    <a:pt x="9815" y="1024"/>
                  </a:lnTo>
                  <a:lnTo>
                    <a:pt x="9840" y="951"/>
                  </a:lnTo>
                  <a:lnTo>
                    <a:pt x="9840" y="853"/>
                  </a:lnTo>
                  <a:lnTo>
                    <a:pt x="9840" y="756"/>
                  </a:lnTo>
                  <a:lnTo>
                    <a:pt x="9815" y="658"/>
                  </a:lnTo>
                  <a:lnTo>
                    <a:pt x="9767" y="585"/>
                  </a:lnTo>
                  <a:lnTo>
                    <a:pt x="9694" y="512"/>
                  </a:lnTo>
                  <a:lnTo>
                    <a:pt x="9694" y="512"/>
                  </a:lnTo>
                  <a:lnTo>
                    <a:pt x="9621" y="439"/>
                  </a:lnTo>
                  <a:lnTo>
                    <a:pt x="9548" y="391"/>
                  </a:lnTo>
                  <a:lnTo>
                    <a:pt x="9450" y="366"/>
                  </a:lnTo>
                  <a:lnTo>
                    <a:pt x="9353" y="366"/>
                  </a:lnTo>
                  <a:lnTo>
                    <a:pt x="9255" y="366"/>
                  </a:lnTo>
                  <a:lnTo>
                    <a:pt x="9182" y="391"/>
                  </a:lnTo>
                  <a:lnTo>
                    <a:pt x="9085" y="439"/>
                  </a:lnTo>
                  <a:lnTo>
                    <a:pt x="9012" y="512"/>
                  </a:lnTo>
                  <a:lnTo>
                    <a:pt x="7867" y="1657"/>
                  </a:lnTo>
                  <a:lnTo>
                    <a:pt x="7867" y="1657"/>
                  </a:lnTo>
                  <a:lnTo>
                    <a:pt x="7818" y="1487"/>
                  </a:lnTo>
                  <a:lnTo>
                    <a:pt x="7599" y="317"/>
                  </a:lnTo>
                  <a:lnTo>
                    <a:pt x="7599" y="317"/>
                  </a:lnTo>
                  <a:lnTo>
                    <a:pt x="7575" y="196"/>
                  </a:lnTo>
                  <a:lnTo>
                    <a:pt x="7526" y="98"/>
                  </a:lnTo>
                  <a:lnTo>
                    <a:pt x="7477" y="50"/>
                  </a:lnTo>
                  <a:lnTo>
                    <a:pt x="7404" y="1"/>
                  </a:lnTo>
                  <a:lnTo>
                    <a:pt x="7331" y="1"/>
                  </a:lnTo>
                  <a:lnTo>
                    <a:pt x="7234" y="25"/>
                  </a:lnTo>
                  <a:lnTo>
                    <a:pt x="7161" y="74"/>
                  </a:lnTo>
                  <a:lnTo>
                    <a:pt x="7063" y="147"/>
                  </a:lnTo>
                  <a:lnTo>
                    <a:pt x="5432" y="1754"/>
                  </a:lnTo>
                  <a:lnTo>
                    <a:pt x="5432" y="1754"/>
                  </a:lnTo>
                  <a:lnTo>
                    <a:pt x="5358" y="1852"/>
                  </a:lnTo>
                  <a:lnTo>
                    <a:pt x="5285" y="1974"/>
                  </a:lnTo>
                  <a:lnTo>
                    <a:pt x="5212" y="2120"/>
                  </a:lnTo>
                  <a:lnTo>
                    <a:pt x="5164" y="2242"/>
                  </a:lnTo>
                  <a:lnTo>
                    <a:pt x="5139" y="2388"/>
                  </a:lnTo>
                  <a:lnTo>
                    <a:pt x="5115" y="2534"/>
                  </a:lnTo>
                  <a:lnTo>
                    <a:pt x="5115" y="2680"/>
                  </a:lnTo>
                  <a:lnTo>
                    <a:pt x="5115" y="2802"/>
                  </a:lnTo>
                  <a:lnTo>
                    <a:pt x="5334" y="3971"/>
                  </a:lnTo>
                  <a:lnTo>
                    <a:pt x="5334" y="3971"/>
                  </a:lnTo>
                  <a:lnTo>
                    <a:pt x="5383" y="4141"/>
                  </a:lnTo>
                  <a:lnTo>
                    <a:pt x="147" y="9378"/>
                  </a:lnTo>
                  <a:lnTo>
                    <a:pt x="147" y="9378"/>
                  </a:lnTo>
                  <a:lnTo>
                    <a:pt x="73" y="9451"/>
                  </a:lnTo>
                  <a:lnTo>
                    <a:pt x="25" y="9548"/>
                  </a:lnTo>
                  <a:lnTo>
                    <a:pt x="0" y="9645"/>
                  </a:lnTo>
                  <a:lnTo>
                    <a:pt x="0" y="9718"/>
                  </a:lnTo>
                  <a:lnTo>
                    <a:pt x="0" y="9816"/>
                  </a:lnTo>
                  <a:lnTo>
                    <a:pt x="25" y="9913"/>
                  </a:lnTo>
                  <a:lnTo>
                    <a:pt x="73" y="9986"/>
                  </a:lnTo>
                  <a:lnTo>
                    <a:pt x="147" y="10059"/>
                  </a:lnTo>
                  <a:lnTo>
                    <a:pt x="147" y="10059"/>
                  </a:lnTo>
                  <a:lnTo>
                    <a:pt x="220" y="10133"/>
                  </a:lnTo>
                  <a:lnTo>
                    <a:pt x="293" y="10181"/>
                  </a:lnTo>
                  <a:lnTo>
                    <a:pt x="390" y="10206"/>
                  </a:lnTo>
                  <a:lnTo>
                    <a:pt x="488" y="10206"/>
                  </a:lnTo>
                  <a:lnTo>
                    <a:pt x="488" y="10206"/>
                  </a:lnTo>
                  <a:lnTo>
                    <a:pt x="585" y="10206"/>
                  </a:lnTo>
                  <a:lnTo>
                    <a:pt x="658" y="10181"/>
                  </a:lnTo>
                  <a:lnTo>
                    <a:pt x="755" y="10133"/>
                  </a:lnTo>
                  <a:lnTo>
                    <a:pt x="828" y="10059"/>
                  </a:lnTo>
                  <a:lnTo>
                    <a:pt x="6187" y="4726"/>
                  </a:lnTo>
                  <a:lnTo>
                    <a:pt x="7234" y="4896"/>
                  </a:lnTo>
                  <a:lnTo>
                    <a:pt x="7234" y="4896"/>
                  </a:lnTo>
                  <a:lnTo>
                    <a:pt x="7356" y="4921"/>
                  </a:lnTo>
                  <a:lnTo>
                    <a:pt x="7502" y="4921"/>
                  </a:lnTo>
                  <a:lnTo>
                    <a:pt x="7624" y="4896"/>
                  </a:lnTo>
                  <a:lnTo>
                    <a:pt x="7770" y="4848"/>
                  </a:lnTo>
                  <a:lnTo>
                    <a:pt x="7916" y="4799"/>
                  </a:lnTo>
                  <a:lnTo>
                    <a:pt x="8038" y="4750"/>
                  </a:lnTo>
                  <a:lnTo>
                    <a:pt x="8159" y="4677"/>
                  </a:lnTo>
                  <a:lnTo>
                    <a:pt x="8257" y="4580"/>
                  </a:lnTo>
                  <a:lnTo>
                    <a:pt x="9889" y="2948"/>
                  </a:lnTo>
                  <a:lnTo>
                    <a:pt x="9889" y="2948"/>
                  </a:lnTo>
                  <a:lnTo>
                    <a:pt x="9962" y="2875"/>
                  </a:lnTo>
                  <a:lnTo>
                    <a:pt x="10010" y="2777"/>
                  </a:lnTo>
                  <a:lnTo>
                    <a:pt x="10035" y="2704"/>
                  </a:lnTo>
                  <a:lnTo>
                    <a:pt x="10010" y="2607"/>
                  </a:lnTo>
                  <a:lnTo>
                    <a:pt x="9986" y="2558"/>
                  </a:lnTo>
                  <a:lnTo>
                    <a:pt x="9913" y="2485"/>
                  </a:lnTo>
                  <a:lnTo>
                    <a:pt x="9815" y="2436"/>
                  </a:lnTo>
                  <a:lnTo>
                    <a:pt x="9718" y="2412"/>
                  </a:lnTo>
                  <a:lnTo>
                    <a:pt x="9718" y="2412"/>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 name="Rectangle 13">
            <a:extLst>
              <a:ext uri="{FF2B5EF4-FFF2-40B4-BE49-F238E27FC236}">
                <a16:creationId xmlns:a16="http://schemas.microsoft.com/office/drawing/2014/main" id="{ECCB428D-E7FF-4F7D-85D2-2225396B0CF9}"/>
              </a:ext>
            </a:extLst>
          </p:cNvPr>
          <p:cNvSpPr/>
          <p:nvPr/>
        </p:nvSpPr>
        <p:spPr>
          <a:xfrm>
            <a:off x="6474782" y="5742865"/>
            <a:ext cx="5864361" cy="246221"/>
          </a:xfrm>
          <a:prstGeom prst="rect">
            <a:avLst/>
          </a:prstGeom>
        </p:spPr>
        <p:txBody>
          <a:bodyPr wrap="square">
            <a:spAutoFit/>
          </a:bodyPr>
          <a:lstStyle/>
          <a:p>
            <a:r>
              <a:rPr lang="en-IE" sz="1000" dirty="0"/>
              <a:t>Source: </a:t>
            </a:r>
            <a:r>
              <a:rPr lang="en-IE" sz="1000" dirty="0">
                <a:solidFill>
                  <a:srgbClr val="615F5D"/>
                </a:solidFill>
                <a:hlinkClick r:id="rId3"/>
              </a:rPr>
              <a:t>http://landofhopeproject.eu/results/</a:t>
            </a:r>
            <a:r>
              <a:rPr lang="en-IE" sz="1000" dirty="0">
                <a:solidFill>
                  <a:srgbClr val="615F5D"/>
                </a:solidFill>
              </a:rPr>
              <a:t> </a:t>
            </a:r>
          </a:p>
        </p:txBody>
      </p:sp>
      <p:sp>
        <p:nvSpPr>
          <p:cNvPr id="18" name="TextBox 17">
            <a:extLst>
              <a:ext uri="{FF2B5EF4-FFF2-40B4-BE49-F238E27FC236}">
                <a16:creationId xmlns:a16="http://schemas.microsoft.com/office/drawing/2014/main" id="{AE4A62E6-2B3A-4A10-9C11-8212402D3B6B}"/>
              </a:ext>
            </a:extLst>
          </p:cNvPr>
          <p:cNvSpPr txBox="1"/>
          <p:nvPr/>
        </p:nvSpPr>
        <p:spPr>
          <a:xfrm>
            <a:off x="0" y="794817"/>
            <a:ext cx="5301762" cy="461665"/>
          </a:xfrm>
          <a:prstGeom prst="rect">
            <a:avLst/>
          </a:prstGeom>
          <a:solidFill>
            <a:srgbClr val="EA1D76"/>
          </a:solidFill>
        </p:spPr>
        <p:txBody>
          <a:bodyPr wrap="square" rtlCol="0">
            <a:spAutoFit/>
          </a:bodyPr>
          <a:lstStyle/>
          <a:p>
            <a:r>
              <a:rPr lang="tr-TR" sz="2400" dirty="0" err="1">
                <a:solidFill>
                  <a:schemeClr val="bg1"/>
                </a:solidFill>
              </a:rPr>
              <a:t>Improving</a:t>
            </a:r>
            <a:r>
              <a:rPr lang="tr-TR" sz="2400" dirty="0">
                <a:solidFill>
                  <a:schemeClr val="bg1"/>
                </a:solidFill>
              </a:rPr>
              <a:t> </a:t>
            </a:r>
            <a:r>
              <a:rPr lang="tr-TR" sz="2400" dirty="0" err="1">
                <a:solidFill>
                  <a:schemeClr val="bg1"/>
                </a:solidFill>
              </a:rPr>
              <a:t>basic</a:t>
            </a:r>
            <a:r>
              <a:rPr lang="tr-TR" sz="2400" dirty="0">
                <a:solidFill>
                  <a:schemeClr val="bg1"/>
                </a:solidFill>
              </a:rPr>
              <a:t> </a:t>
            </a:r>
            <a:r>
              <a:rPr lang="tr-TR" sz="2400" dirty="0" err="1">
                <a:solidFill>
                  <a:schemeClr val="bg1"/>
                </a:solidFill>
              </a:rPr>
              <a:t>digital</a:t>
            </a:r>
            <a:r>
              <a:rPr lang="tr-TR" sz="2400" dirty="0">
                <a:solidFill>
                  <a:schemeClr val="bg1"/>
                </a:solidFill>
              </a:rPr>
              <a:t> </a:t>
            </a:r>
            <a:r>
              <a:rPr lang="tr-TR" sz="2400" dirty="0" err="1">
                <a:solidFill>
                  <a:schemeClr val="bg1"/>
                </a:solidFill>
              </a:rPr>
              <a:t>skills</a:t>
            </a:r>
            <a:r>
              <a:rPr lang="tr-TR" sz="2400" dirty="0">
                <a:solidFill>
                  <a:schemeClr val="bg1"/>
                </a:solidFill>
              </a:rPr>
              <a:t> of </a:t>
            </a:r>
            <a:r>
              <a:rPr lang="tr-TR" sz="2400" dirty="0" err="1">
                <a:solidFill>
                  <a:schemeClr val="bg1"/>
                </a:solidFill>
              </a:rPr>
              <a:t>refugees</a:t>
            </a:r>
            <a:endParaRPr lang="en-IE" sz="2400" dirty="0">
              <a:solidFill>
                <a:schemeClr val="bg1"/>
              </a:solidFill>
            </a:endParaRPr>
          </a:p>
        </p:txBody>
      </p:sp>
      <p:sp>
        <p:nvSpPr>
          <p:cNvPr id="19" name="TextBox 18">
            <a:extLst>
              <a:ext uri="{FF2B5EF4-FFF2-40B4-BE49-F238E27FC236}">
                <a16:creationId xmlns:a16="http://schemas.microsoft.com/office/drawing/2014/main" id="{47633486-9C8E-49D0-A9ED-FB8DD685BCF2}"/>
              </a:ext>
            </a:extLst>
          </p:cNvPr>
          <p:cNvSpPr txBox="1"/>
          <p:nvPr/>
        </p:nvSpPr>
        <p:spPr>
          <a:xfrm>
            <a:off x="0" y="5184740"/>
            <a:ext cx="6096000" cy="1323439"/>
          </a:xfrm>
          <a:prstGeom prst="rect">
            <a:avLst/>
          </a:prstGeom>
          <a:solidFill>
            <a:srgbClr val="F38B00"/>
          </a:solidFill>
        </p:spPr>
        <p:txBody>
          <a:bodyPr wrap="square" rtlCol="0">
            <a:spAutoFit/>
          </a:bodyPr>
          <a:lstStyle/>
          <a:p>
            <a:r>
              <a:rPr lang="en-US" sz="2000" dirty="0">
                <a:solidFill>
                  <a:schemeClr val="bg1"/>
                </a:solidFill>
              </a:rPr>
              <a:t>Tuzla has </a:t>
            </a:r>
            <a:r>
              <a:rPr lang="en-US" sz="2000" dirty="0" err="1">
                <a:solidFill>
                  <a:schemeClr val="bg1"/>
                </a:solidFill>
              </a:rPr>
              <a:t>recognised</a:t>
            </a:r>
            <a:r>
              <a:rPr lang="en-US" sz="2000" dirty="0">
                <a:solidFill>
                  <a:schemeClr val="bg1"/>
                </a:solidFill>
              </a:rPr>
              <a:t> that before full integration of migrants and refugees into the </a:t>
            </a:r>
            <a:r>
              <a:rPr lang="tr-TR" sz="2000" dirty="0" err="1">
                <a:solidFill>
                  <a:schemeClr val="bg1"/>
                </a:solidFill>
              </a:rPr>
              <a:t>adult</a:t>
            </a:r>
            <a:r>
              <a:rPr lang="tr-TR" sz="2000" dirty="0">
                <a:solidFill>
                  <a:schemeClr val="bg1"/>
                </a:solidFill>
              </a:rPr>
              <a:t> </a:t>
            </a:r>
            <a:r>
              <a:rPr lang="tr-TR" sz="2000" dirty="0" err="1">
                <a:solidFill>
                  <a:schemeClr val="bg1"/>
                </a:solidFill>
              </a:rPr>
              <a:t>education</a:t>
            </a:r>
            <a:r>
              <a:rPr lang="en-US" sz="2000" dirty="0">
                <a:solidFill>
                  <a:schemeClr val="bg1"/>
                </a:solidFill>
              </a:rPr>
              <a:t> system is possible, some degree of separate training to help bring the group up to the same speed/level of native learners.</a:t>
            </a:r>
            <a:endParaRPr lang="en-IE" sz="2000" dirty="0">
              <a:solidFill>
                <a:schemeClr val="bg1"/>
              </a:solidFill>
            </a:endParaRPr>
          </a:p>
        </p:txBody>
      </p:sp>
      <p:pic>
        <p:nvPicPr>
          <p:cNvPr id="20" name="Picture 4" descr="turkey flag ile ilgili gÃ¶rsel sonucu"/>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85569" y="242320"/>
            <a:ext cx="691901" cy="4616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53471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6C8264F-B639-43AB-9757-A9B508D02A8E}"/>
              </a:ext>
            </a:extLst>
          </p:cNvPr>
          <p:cNvSpPr>
            <a:spLocks noGrp="1"/>
          </p:cNvSpPr>
          <p:nvPr>
            <p:ph type="body" sz="quarter" idx="20"/>
          </p:nvPr>
        </p:nvSpPr>
        <p:spPr>
          <a:xfrm>
            <a:off x="5591504" y="1926185"/>
            <a:ext cx="6600496" cy="3631644"/>
          </a:xfrm>
        </p:spPr>
        <p:txBody>
          <a:bodyPr/>
          <a:lstStyle/>
          <a:p>
            <a:r>
              <a:rPr lang="en-IE" dirty="0"/>
              <a:t>Peer Learning/Teaching is a method by which one learner instructs another learner in material on which the first is an expert and the second is a novice. </a:t>
            </a:r>
          </a:p>
          <a:p>
            <a:r>
              <a:rPr lang="en-IE" dirty="0"/>
              <a:t>We have learned that adult refugees and migrants need/want to be involved in the learning/education process, and peer learning/teaching is a great method/mechanism. It gives the refugees/migrants a sense of ownership over the training content/material, allows them to share their expertise and to help comprehension particularly where varying low host language levels are concerned.</a:t>
            </a:r>
          </a:p>
        </p:txBody>
      </p:sp>
      <p:pic>
        <p:nvPicPr>
          <p:cNvPr id="7" name="Picture Placeholder 6" descr="A group of people standing around a table&#10;&#10;Description automatically generated">
            <a:extLst>
              <a:ext uri="{FF2B5EF4-FFF2-40B4-BE49-F238E27FC236}">
                <a16:creationId xmlns:a16="http://schemas.microsoft.com/office/drawing/2014/main" id="{F185807A-9861-40F6-8D37-89E64A947211}"/>
              </a:ext>
            </a:extLst>
          </p:cNvPr>
          <p:cNvPicPr>
            <a:picLocks noGrp="1" noChangeAspect="1"/>
          </p:cNvPicPr>
          <p:nvPr>
            <p:ph type="pic" sz="quarter" idx="21"/>
          </p:nvPr>
        </p:nvPicPr>
        <p:blipFill>
          <a:blip r:embed="rId2">
            <a:extLst>
              <a:ext uri="{837473B0-CC2E-450A-ABE3-18F120FF3D39}">
                <a1611:picAttrSrcUrl xmlns:a1611="http://schemas.microsoft.com/office/drawing/2016/11/main" r:id="rId3"/>
              </a:ext>
            </a:extLst>
          </a:blip>
          <a:srcRect l="21378" r="21378"/>
          <a:stretch>
            <a:fillRect/>
          </a:stretch>
        </p:blipFill>
        <p:spPr/>
      </p:pic>
      <p:sp>
        <p:nvSpPr>
          <p:cNvPr id="4" name="Text Placeholder 3">
            <a:extLst>
              <a:ext uri="{FF2B5EF4-FFF2-40B4-BE49-F238E27FC236}">
                <a16:creationId xmlns:a16="http://schemas.microsoft.com/office/drawing/2014/main" id="{27A72850-126B-42ED-AC87-4F492E6792D4}"/>
              </a:ext>
            </a:extLst>
          </p:cNvPr>
          <p:cNvSpPr>
            <a:spLocks noGrp="1"/>
          </p:cNvSpPr>
          <p:nvPr>
            <p:ph type="body" sz="quarter" idx="22"/>
          </p:nvPr>
        </p:nvSpPr>
        <p:spPr>
          <a:xfrm>
            <a:off x="5675586" y="767883"/>
            <a:ext cx="6025877" cy="857158"/>
          </a:xfrm>
          <a:solidFill>
            <a:srgbClr val="B6BD00"/>
          </a:solidFill>
        </p:spPr>
        <p:txBody>
          <a:bodyPr/>
          <a:lstStyle/>
          <a:p>
            <a:r>
              <a:rPr lang="en-IE" dirty="0">
                <a:solidFill>
                  <a:schemeClr val="bg1"/>
                </a:solidFill>
              </a:rPr>
              <a:t>Peer Learning/Teaching</a:t>
            </a:r>
          </a:p>
        </p:txBody>
      </p:sp>
      <p:sp>
        <p:nvSpPr>
          <p:cNvPr id="9" name="TextBox 8">
            <a:extLst>
              <a:ext uri="{FF2B5EF4-FFF2-40B4-BE49-F238E27FC236}">
                <a16:creationId xmlns:a16="http://schemas.microsoft.com/office/drawing/2014/main" id="{64D206A4-AC3E-4D07-90A5-1F3F7AC44EE2}"/>
              </a:ext>
            </a:extLst>
          </p:cNvPr>
          <p:cNvSpPr txBox="1"/>
          <p:nvPr/>
        </p:nvSpPr>
        <p:spPr>
          <a:xfrm>
            <a:off x="1" y="5776404"/>
            <a:ext cx="5255172" cy="1015663"/>
          </a:xfrm>
          <a:prstGeom prst="rect">
            <a:avLst/>
          </a:prstGeom>
          <a:solidFill>
            <a:srgbClr val="B6BD00"/>
          </a:solidFill>
        </p:spPr>
        <p:txBody>
          <a:bodyPr wrap="square" rtlCol="0">
            <a:spAutoFit/>
          </a:bodyPr>
          <a:lstStyle/>
          <a:p>
            <a:pPr algn="ctr"/>
            <a:r>
              <a:rPr lang="en-IE" sz="2000" dirty="0">
                <a:solidFill>
                  <a:schemeClr val="bg1"/>
                </a:solidFill>
              </a:rPr>
              <a:t>Peer Learning/Teaching has lots of benefits for Adult Refugees and Migrants particularly when the peers are from host communities. </a:t>
            </a:r>
          </a:p>
        </p:txBody>
      </p:sp>
    </p:spTree>
    <p:extLst>
      <p:ext uri="{BB962C8B-B14F-4D97-AF65-F5344CB8AC3E}">
        <p14:creationId xmlns:p14="http://schemas.microsoft.com/office/powerpoint/2010/main" val="41684763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29AD24F-C8DF-4597-8028-DAC3B01025CC}"/>
              </a:ext>
            </a:extLst>
          </p:cNvPr>
          <p:cNvSpPr>
            <a:spLocks noGrp="1"/>
          </p:cNvSpPr>
          <p:nvPr>
            <p:ph type="body" sz="quarter" idx="20"/>
          </p:nvPr>
        </p:nvSpPr>
        <p:spPr/>
        <p:txBody>
          <a:bodyPr/>
          <a:lstStyle/>
          <a:p>
            <a:pPr algn="ctr">
              <a:spcBef>
                <a:spcPct val="0"/>
              </a:spcBef>
            </a:pPr>
            <a:r>
              <a:rPr lang="en-US" dirty="0">
                <a:solidFill>
                  <a:srgbClr val="006852"/>
                </a:solidFill>
              </a:rPr>
              <a:t>“</a:t>
            </a:r>
            <a:r>
              <a:rPr lang="en-US" dirty="0">
                <a:solidFill>
                  <a:srgbClr val="615F5D"/>
                </a:solidFill>
              </a:rPr>
              <a:t>I came to Sweden to meet my husband that already was in Sweden. Now I have my family here my husband and 3 children. I am studying Swedish at Swedish for Migrants (SFI). It’s very difficult to learn the Swedish language.  When I am not learning the language, I like to do some cooking.  My dream is to work as a teacher here in Sweden</a:t>
            </a:r>
            <a:r>
              <a:rPr lang="en-US" dirty="0">
                <a:solidFill>
                  <a:srgbClr val="006852"/>
                </a:solidFill>
              </a:rPr>
              <a:t>.”</a:t>
            </a:r>
          </a:p>
          <a:p>
            <a:pPr algn="ctr">
              <a:spcBef>
                <a:spcPct val="0"/>
              </a:spcBef>
            </a:pPr>
            <a:br>
              <a:rPr lang="en-US" dirty="0">
                <a:solidFill>
                  <a:srgbClr val="615F5D"/>
                </a:solidFill>
              </a:rPr>
            </a:br>
            <a:r>
              <a:rPr lang="en-US" b="1" dirty="0" err="1">
                <a:solidFill>
                  <a:srgbClr val="16A8D3"/>
                </a:solidFill>
              </a:rPr>
              <a:t>Mayyada</a:t>
            </a:r>
            <a:r>
              <a:rPr lang="en-US" b="1" dirty="0">
                <a:solidFill>
                  <a:srgbClr val="16A8D3"/>
                </a:solidFill>
              </a:rPr>
              <a:t> Mousa </a:t>
            </a:r>
            <a:r>
              <a:rPr lang="en-US" dirty="0">
                <a:solidFill>
                  <a:srgbClr val="16A8D3"/>
                </a:solidFill>
              </a:rPr>
              <a:t>is a 45 year old, </a:t>
            </a:r>
          </a:p>
          <a:p>
            <a:pPr algn="ctr">
              <a:spcBef>
                <a:spcPct val="0"/>
              </a:spcBef>
            </a:pPr>
            <a:r>
              <a:rPr lang="en-US" dirty="0">
                <a:solidFill>
                  <a:srgbClr val="16A8D3"/>
                </a:solidFill>
              </a:rPr>
              <a:t>Iraqi woman, living in Sweden</a:t>
            </a:r>
            <a:endParaRPr lang="en-IE" dirty="0">
              <a:solidFill>
                <a:srgbClr val="16A8D3"/>
              </a:solidFill>
            </a:endParaRPr>
          </a:p>
        </p:txBody>
      </p:sp>
      <p:pic>
        <p:nvPicPr>
          <p:cNvPr id="9" name="Picture Placeholder 8" descr="A group of people sitting at a table&#10;&#10;Description automatically generated">
            <a:extLst>
              <a:ext uri="{FF2B5EF4-FFF2-40B4-BE49-F238E27FC236}">
                <a16:creationId xmlns:a16="http://schemas.microsoft.com/office/drawing/2014/main" id="{3FDE89F7-A929-4131-A473-CD94BD4402E2}"/>
              </a:ext>
            </a:extLst>
          </p:cNvPr>
          <p:cNvPicPr>
            <a:picLocks noGrp="1" noChangeAspect="1"/>
          </p:cNvPicPr>
          <p:nvPr>
            <p:ph type="pic" sz="quarter" idx="21"/>
          </p:nvPr>
        </p:nvPicPr>
        <p:blipFill>
          <a:blip r:embed="rId2"/>
          <a:srcRect t="12267" b="12267"/>
          <a:stretch>
            <a:fillRect/>
          </a:stretch>
        </p:blipFill>
        <p:spPr/>
      </p:pic>
      <p:sp>
        <p:nvSpPr>
          <p:cNvPr id="4" name="Text Placeholder 3">
            <a:extLst>
              <a:ext uri="{FF2B5EF4-FFF2-40B4-BE49-F238E27FC236}">
                <a16:creationId xmlns:a16="http://schemas.microsoft.com/office/drawing/2014/main" id="{875A7EDD-E5C8-4743-8E2C-66B2359C1A28}"/>
              </a:ext>
            </a:extLst>
          </p:cNvPr>
          <p:cNvSpPr>
            <a:spLocks noGrp="1"/>
          </p:cNvSpPr>
          <p:nvPr>
            <p:ph type="body" sz="quarter" idx="22"/>
          </p:nvPr>
        </p:nvSpPr>
        <p:spPr/>
        <p:txBody>
          <a:bodyPr/>
          <a:lstStyle/>
          <a:p>
            <a:endParaRPr lang="en-IE"/>
          </a:p>
        </p:txBody>
      </p:sp>
      <p:sp>
        <p:nvSpPr>
          <p:cNvPr id="5" name="Text Placeholder 3">
            <a:extLst>
              <a:ext uri="{FF2B5EF4-FFF2-40B4-BE49-F238E27FC236}">
                <a16:creationId xmlns:a16="http://schemas.microsoft.com/office/drawing/2014/main" id="{326033C7-0370-46E3-B820-8B5A8AEC7521}"/>
              </a:ext>
            </a:extLst>
          </p:cNvPr>
          <p:cNvSpPr txBox="1">
            <a:spLocks/>
          </p:cNvSpPr>
          <p:nvPr/>
        </p:nvSpPr>
        <p:spPr>
          <a:xfrm>
            <a:off x="5828544" y="767883"/>
            <a:ext cx="5872919" cy="857158"/>
          </a:xfrm>
          <a:prstGeom prst="rect">
            <a:avLst/>
          </a:prstGeom>
          <a:solidFill>
            <a:srgbClr val="F38B00"/>
          </a:solidFill>
        </p:spPr>
        <p:txBody>
          <a:bodyPr vert="horz" lIns="91440" tIns="45720" rIns="91440" bIns="45720" rtlCol="0" anchor="t">
            <a:normAutofit fontScale="92500" lnSpcReduction="20000"/>
          </a:bodyPr>
          <a:lstStyle>
            <a:lvl1pPr marL="0" indent="0" algn="l" defTabSz="914400" rtl="0" eaLnBrk="1" latinLnBrk="0" hangingPunct="1">
              <a:lnSpc>
                <a:spcPct val="90000"/>
              </a:lnSpc>
              <a:spcBef>
                <a:spcPts val="1000"/>
              </a:spcBef>
              <a:buFont typeface="Arial"/>
              <a:buNone/>
              <a:defRPr sz="3600" i="0" kern="1200">
                <a:solidFill>
                  <a:srgbClr val="F38B00"/>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IE" dirty="0">
                <a:solidFill>
                  <a:schemeClr val="bg1"/>
                </a:solidFill>
              </a:rPr>
              <a:t>Top Tip - Involve Refugees in the Teaching Process</a:t>
            </a:r>
          </a:p>
        </p:txBody>
      </p:sp>
      <p:sp>
        <p:nvSpPr>
          <p:cNvPr id="7" name="TextBox 6">
            <a:extLst>
              <a:ext uri="{FF2B5EF4-FFF2-40B4-BE49-F238E27FC236}">
                <a16:creationId xmlns:a16="http://schemas.microsoft.com/office/drawing/2014/main" id="{0205B1BD-01CB-49CA-BC63-0EDA6571E4C0}"/>
              </a:ext>
            </a:extLst>
          </p:cNvPr>
          <p:cNvSpPr txBox="1"/>
          <p:nvPr/>
        </p:nvSpPr>
        <p:spPr>
          <a:xfrm>
            <a:off x="0" y="232444"/>
            <a:ext cx="3321269" cy="461665"/>
          </a:xfrm>
          <a:prstGeom prst="rect">
            <a:avLst/>
          </a:prstGeom>
          <a:solidFill>
            <a:srgbClr val="16A8D3"/>
          </a:solidFill>
        </p:spPr>
        <p:txBody>
          <a:bodyPr wrap="square" rtlCol="0">
            <a:spAutoFit/>
          </a:bodyPr>
          <a:lstStyle/>
          <a:p>
            <a:r>
              <a:rPr lang="en-IE" sz="2400" dirty="0">
                <a:solidFill>
                  <a:schemeClr val="bg1"/>
                </a:solidFill>
              </a:rPr>
              <a:t>Refugee/Migrant Insight</a:t>
            </a:r>
          </a:p>
        </p:txBody>
      </p:sp>
      <p:sp>
        <p:nvSpPr>
          <p:cNvPr id="10" name="Rectangle 9">
            <a:extLst>
              <a:ext uri="{FF2B5EF4-FFF2-40B4-BE49-F238E27FC236}">
                <a16:creationId xmlns:a16="http://schemas.microsoft.com/office/drawing/2014/main" id="{DE9110FC-3AE2-4585-9417-47FC55D20838}"/>
              </a:ext>
            </a:extLst>
          </p:cNvPr>
          <p:cNvSpPr/>
          <p:nvPr/>
        </p:nvSpPr>
        <p:spPr>
          <a:xfrm>
            <a:off x="466289" y="5873131"/>
            <a:ext cx="5133418" cy="646331"/>
          </a:xfrm>
          <a:prstGeom prst="rect">
            <a:avLst/>
          </a:prstGeom>
          <a:solidFill>
            <a:srgbClr val="16A8D3"/>
          </a:solidFill>
        </p:spPr>
        <p:txBody>
          <a:bodyPr wrap="square">
            <a:spAutoFit/>
          </a:bodyPr>
          <a:lstStyle/>
          <a:p>
            <a:pPr algn="ctr"/>
            <a:r>
              <a:rPr lang="en-IE" dirty="0">
                <a:solidFill>
                  <a:schemeClr val="bg1"/>
                </a:solidFill>
              </a:rPr>
              <a:t>Refugees and Migrants want to have an active role in the Education Systems in their new countries.</a:t>
            </a:r>
          </a:p>
        </p:txBody>
      </p:sp>
    </p:spTree>
    <p:extLst>
      <p:ext uri="{BB962C8B-B14F-4D97-AF65-F5344CB8AC3E}">
        <p14:creationId xmlns:p14="http://schemas.microsoft.com/office/powerpoint/2010/main" val="30479051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9CA8860-74FB-496C-83CC-6B9E241A1BE9}"/>
              </a:ext>
            </a:extLst>
          </p:cNvPr>
          <p:cNvSpPr>
            <a:spLocks noGrp="1"/>
          </p:cNvSpPr>
          <p:nvPr>
            <p:ph type="body" sz="quarter" idx="21"/>
          </p:nvPr>
        </p:nvSpPr>
        <p:spPr>
          <a:xfrm>
            <a:off x="3478924" y="368134"/>
            <a:ext cx="7420134" cy="707943"/>
          </a:xfrm>
        </p:spPr>
        <p:txBody>
          <a:bodyPr/>
          <a:lstStyle/>
          <a:p>
            <a:r>
              <a:rPr lang="en-IE" dirty="0"/>
              <a:t>Watch Video: Failte Isteach, Ireland</a:t>
            </a:r>
          </a:p>
        </p:txBody>
      </p:sp>
      <p:pic>
        <p:nvPicPr>
          <p:cNvPr id="4" name="Online Media 8" title="Third Age - Failte Isteach">
            <a:hlinkClick r:id="" action="ppaction://media"/>
            <a:extLst>
              <a:ext uri="{FF2B5EF4-FFF2-40B4-BE49-F238E27FC236}">
                <a16:creationId xmlns:a16="http://schemas.microsoft.com/office/drawing/2014/main" id="{F32D2E4C-6F94-4464-B9AB-905560FD51ED}"/>
              </a:ext>
            </a:extLst>
          </p:cNvPr>
          <p:cNvPicPr>
            <a:picLocks noRot="1" noChangeAspect="1"/>
          </p:cNvPicPr>
          <p:nvPr>
            <a:videoFile r:link="rId1"/>
          </p:nvPr>
        </p:nvPicPr>
        <p:blipFill>
          <a:blip r:embed="rId3"/>
          <a:stretch>
            <a:fillRect/>
          </a:stretch>
        </p:blipFill>
        <p:spPr>
          <a:xfrm>
            <a:off x="3721976" y="1465942"/>
            <a:ext cx="8088973" cy="4550661"/>
          </a:xfrm>
          <a:prstGeom prst="rect">
            <a:avLst/>
          </a:prstGeom>
        </p:spPr>
      </p:pic>
      <p:sp>
        <p:nvSpPr>
          <p:cNvPr id="5" name="Rectangle 4">
            <a:extLst>
              <a:ext uri="{FF2B5EF4-FFF2-40B4-BE49-F238E27FC236}">
                <a16:creationId xmlns:a16="http://schemas.microsoft.com/office/drawing/2014/main" id="{F6452A27-EC57-4B61-88CD-3A1AAB3306E4}"/>
              </a:ext>
            </a:extLst>
          </p:cNvPr>
          <p:cNvSpPr/>
          <p:nvPr/>
        </p:nvSpPr>
        <p:spPr>
          <a:xfrm>
            <a:off x="0" y="3094911"/>
            <a:ext cx="3146960" cy="3416320"/>
          </a:xfrm>
          <a:prstGeom prst="rect">
            <a:avLst/>
          </a:prstGeom>
          <a:solidFill>
            <a:srgbClr val="16A8D3"/>
          </a:solidFill>
        </p:spPr>
        <p:txBody>
          <a:bodyPr wrap="square">
            <a:spAutoFit/>
          </a:bodyPr>
          <a:lstStyle/>
          <a:p>
            <a:r>
              <a:rPr lang="en-IE" sz="2400" dirty="0">
                <a:solidFill>
                  <a:schemeClr val="bg1"/>
                </a:solidFill>
              </a:rPr>
              <a:t>Failte Isteach Programme is a English conversation programme which empowers Irish community volunteers to become informal peer educators to refugees and migrants</a:t>
            </a:r>
          </a:p>
        </p:txBody>
      </p:sp>
      <p:sp>
        <p:nvSpPr>
          <p:cNvPr id="6" name="Rectangle 5">
            <a:extLst>
              <a:ext uri="{FF2B5EF4-FFF2-40B4-BE49-F238E27FC236}">
                <a16:creationId xmlns:a16="http://schemas.microsoft.com/office/drawing/2014/main" id="{74ECB4EC-83F5-4C5F-9AE7-7EFC46A1785C}"/>
              </a:ext>
            </a:extLst>
          </p:cNvPr>
          <p:cNvSpPr/>
          <p:nvPr/>
        </p:nvSpPr>
        <p:spPr>
          <a:xfrm>
            <a:off x="8467925" y="6577657"/>
            <a:ext cx="3276859" cy="246221"/>
          </a:xfrm>
          <a:prstGeom prst="rect">
            <a:avLst/>
          </a:prstGeom>
        </p:spPr>
        <p:txBody>
          <a:bodyPr wrap="none">
            <a:spAutoFit/>
          </a:bodyPr>
          <a:lstStyle/>
          <a:p>
            <a:r>
              <a:rPr lang="en-IE" sz="1000" dirty="0"/>
              <a:t>Source: </a:t>
            </a:r>
            <a:r>
              <a:rPr lang="en-IE" sz="1000" dirty="0">
                <a:hlinkClick r:id="rId4"/>
              </a:rPr>
              <a:t>https://www.youtube.com/watch?v=qm3IYXEZcYk</a:t>
            </a:r>
            <a:r>
              <a:rPr lang="en-IE" sz="1000" dirty="0"/>
              <a:t> </a:t>
            </a:r>
          </a:p>
        </p:txBody>
      </p:sp>
      <p:pic>
        <p:nvPicPr>
          <p:cNvPr id="7" name="Picture 6">
            <a:extLst>
              <a:ext uri="{FF2B5EF4-FFF2-40B4-BE49-F238E27FC236}">
                <a16:creationId xmlns:a16="http://schemas.microsoft.com/office/drawing/2014/main" id="{CD4F8517-709B-46BE-B07A-AFC707FD40A0}"/>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10520686" y="324400"/>
            <a:ext cx="1094562" cy="546825"/>
          </a:xfrm>
          <a:prstGeom prst="rect">
            <a:avLst/>
          </a:prstGeom>
        </p:spPr>
      </p:pic>
      <p:sp>
        <p:nvSpPr>
          <p:cNvPr id="8" name="TextBox 7">
            <a:extLst>
              <a:ext uri="{FF2B5EF4-FFF2-40B4-BE49-F238E27FC236}">
                <a16:creationId xmlns:a16="http://schemas.microsoft.com/office/drawing/2014/main" id="{0DBC96BF-AE16-4B8C-BBB9-6F4C72248C4B}"/>
              </a:ext>
            </a:extLst>
          </p:cNvPr>
          <p:cNvSpPr txBox="1"/>
          <p:nvPr/>
        </p:nvSpPr>
        <p:spPr>
          <a:xfrm>
            <a:off x="0" y="120707"/>
            <a:ext cx="3146960" cy="461665"/>
          </a:xfrm>
          <a:prstGeom prst="rect">
            <a:avLst/>
          </a:prstGeom>
          <a:solidFill>
            <a:srgbClr val="16A8D3"/>
          </a:solidFill>
        </p:spPr>
        <p:txBody>
          <a:bodyPr wrap="square" rtlCol="0">
            <a:spAutoFit/>
          </a:bodyPr>
          <a:lstStyle/>
          <a:p>
            <a:r>
              <a:rPr lang="en-IE" sz="2400" dirty="0">
                <a:solidFill>
                  <a:schemeClr val="bg1"/>
                </a:solidFill>
              </a:rPr>
              <a:t>      GOOD PRACTICE</a:t>
            </a:r>
          </a:p>
        </p:txBody>
      </p:sp>
      <p:grpSp>
        <p:nvGrpSpPr>
          <p:cNvPr id="9" name="Google Shape;543;p39">
            <a:extLst>
              <a:ext uri="{FF2B5EF4-FFF2-40B4-BE49-F238E27FC236}">
                <a16:creationId xmlns:a16="http://schemas.microsoft.com/office/drawing/2014/main" id="{A3D041EF-EC42-427B-9D67-6C691C41844C}"/>
              </a:ext>
            </a:extLst>
          </p:cNvPr>
          <p:cNvGrpSpPr/>
          <p:nvPr/>
        </p:nvGrpSpPr>
        <p:grpSpPr>
          <a:xfrm>
            <a:off x="100685" y="195268"/>
            <a:ext cx="252000" cy="288000"/>
            <a:chOff x="5961125" y="1623900"/>
            <a:chExt cx="376925" cy="448175"/>
          </a:xfrm>
        </p:grpSpPr>
        <p:sp>
          <p:nvSpPr>
            <p:cNvPr id="10" name="Google Shape;544;p39">
              <a:extLst>
                <a:ext uri="{FF2B5EF4-FFF2-40B4-BE49-F238E27FC236}">
                  <a16:creationId xmlns:a16="http://schemas.microsoft.com/office/drawing/2014/main" id="{CC9051EE-ACBB-414F-A921-4172A62D4D14}"/>
                </a:ext>
              </a:extLst>
            </p:cNvPr>
            <p:cNvSpPr/>
            <p:nvPr/>
          </p:nvSpPr>
          <p:spPr>
            <a:xfrm>
              <a:off x="5961125" y="1678700"/>
              <a:ext cx="376925" cy="376925"/>
            </a:xfrm>
            <a:custGeom>
              <a:avLst/>
              <a:gdLst/>
              <a:ahLst/>
              <a:cxnLst/>
              <a:rect l="l" t="t" r="r" b="b"/>
              <a:pathLst>
                <a:path w="15077" h="15077" fill="none" extrusionOk="0">
                  <a:moveTo>
                    <a:pt x="11813" y="1340"/>
                  </a:moveTo>
                  <a:lnTo>
                    <a:pt x="11813" y="1340"/>
                  </a:lnTo>
                  <a:lnTo>
                    <a:pt x="11350" y="1024"/>
                  </a:lnTo>
                  <a:lnTo>
                    <a:pt x="10863" y="780"/>
                  </a:lnTo>
                  <a:lnTo>
                    <a:pt x="10351" y="537"/>
                  </a:lnTo>
                  <a:lnTo>
                    <a:pt x="9816" y="342"/>
                  </a:lnTo>
                  <a:lnTo>
                    <a:pt x="9280" y="196"/>
                  </a:lnTo>
                  <a:lnTo>
                    <a:pt x="8720" y="98"/>
                  </a:lnTo>
                  <a:lnTo>
                    <a:pt x="8135" y="25"/>
                  </a:lnTo>
                  <a:lnTo>
                    <a:pt x="7551" y="1"/>
                  </a:lnTo>
                  <a:lnTo>
                    <a:pt x="7551" y="1"/>
                  </a:lnTo>
                  <a:lnTo>
                    <a:pt x="7161" y="1"/>
                  </a:lnTo>
                  <a:lnTo>
                    <a:pt x="6771" y="50"/>
                  </a:lnTo>
                  <a:lnTo>
                    <a:pt x="6406" y="98"/>
                  </a:lnTo>
                  <a:lnTo>
                    <a:pt x="6041" y="147"/>
                  </a:lnTo>
                  <a:lnTo>
                    <a:pt x="5675" y="244"/>
                  </a:lnTo>
                  <a:lnTo>
                    <a:pt x="5310" y="342"/>
                  </a:lnTo>
                  <a:lnTo>
                    <a:pt x="4969" y="464"/>
                  </a:lnTo>
                  <a:lnTo>
                    <a:pt x="4628" y="585"/>
                  </a:lnTo>
                  <a:lnTo>
                    <a:pt x="4287" y="731"/>
                  </a:lnTo>
                  <a:lnTo>
                    <a:pt x="3970" y="902"/>
                  </a:lnTo>
                  <a:lnTo>
                    <a:pt x="3654" y="1097"/>
                  </a:lnTo>
                  <a:lnTo>
                    <a:pt x="3337" y="1292"/>
                  </a:lnTo>
                  <a:lnTo>
                    <a:pt x="3045" y="1486"/>
                  </a:lnTo>
                  <a:lnTo>
                    <a:pt x="2753" y="1730"/>
                  </a:lnTo>
                  <a:lnTo>
                    <a:pt x="2485" y="1949"/>
                  </a:lnTo>
                  <a:lnTo>
                    <a:pt x="2217" y="2217"/>
                  </a:lnTo>
                  <a:lnTo>
                    <a:pt x="1973" y="2461"/>
                  </a:lnTo>
                  <a:lnTo>
                    <a:pt x="1730" y="2753"/>
                  </a:lnTo>
                  <a:lnTo>
                    <a:pt x="1510" y="3021"/>
                  </a:lnTo>
                  <a:lnTo>
                    <a:pt x="1291" y="3313"/>
                  </a:lnTo>
                  <a:lnTo>
                    <a:pt x="1096" y="3630"/>
                  </a:lnTo>
                  <a:lnTo>
                    <a:pt x="926" y="3946"/>
                  </a:lnTo>
                  <a:lnTo>
                    <a:pt x="755" y="4263"/>
                  </a:lnTo>
                  <a:lnTo>
                    <a:pt x="609" y="4604"/>
                  </a:lnTo>
                  <a:lnTo>
                    <a:pt x="463" y="4945"/>
                  </a:lnTo>
                  <a:lnTo>
                    <a:pt x="341" y="5286"/>
                  </a:lnTo>
                  <a:lnTo>
                    <a:pt x="244" y="5651"/>
                  </a:lnTo>
                  <a:lnTo>
                    <a:pt x="171" y="6016"/>
                  </a:lnTo>
                  <a:lnTo>
                    <a:pt x="98" y="6382"/>
                  </a:lnTo>
                  <a:lnTo>
                    <a:pt x="49" y="6771"/>
                  </a:lnTo>
                  <a:lnTo>
                    <a:pt x="25" y="7137"/>
                  </a:lnTo>
                  <a:lnTo>
                    <a:pt x="0" y="7526"/>
                  </a:lnTo>
                  <a:lnTo>
                    <a:pt x="0" y="7526"/>
                  </a:lnTo>
                  <a:lnTo>
                    <a:pt x="25" y="7916"/>
                  </a:lnTo>
                  <a:lnTo>
                    <a:pt x="49" y="8306"/>
                  </a:lnTo>
                  <a:lnTo>
                    <a:pt x="98" y="8671"/>
                  </a:lnTo>
                  <a:lnTo>
                    <a:pt x="171" y="9061"/>
                  </a:lnTo>
                  <a:lnTo>
                    <a:pt x="244" y="9426"/>
                  </a:lnTo>
                  <a:lnTo>
                    <a:pt x="341" y="9767"/>
                  </a:lnTo>
                  <a:lnTo>
                    <a:pt x="463" y="10132"/>
                  </a:lnTo>
                  <a:lnTo>
                    <a:pt x="609" y="10473"/>
                  </a:lnTo>
                  <a:lnTo>
                    <a:pt x="755" y="10790"/>
                  </a:lnTo>
                  <a:lnTo>
                    <a:pt x="926" y="11131"/>
                  </a:lnTo>
                  <a:lnTo>
                    <a:pt x="1096" y="11448"/>
                  </a:lnTo>
                  <a:lnTo>
                    <a:pt x="1291" y="11740"/>
                  </a:lnTo>
                  <a:lnTo>
                    <a:pt x="1510" y="12032"/>
                  </a:lnTo>
                  <a:lnTo>
                    <a:pt x="1730" y="12324"/>
                  </a:lnTo>
                  <a:lnTo>
                    <a:pt x="1973" y="12592"/>
                  </a:lnTo>
                  <a:lnTo>
                    <a:pt x="2217" y="12860"/>
                  </a:lnTo>
                  <a:lnTo>
                    <a:pt x="2485" y="13104"/>
                  </a:lnTo>
                  <a:lnTo>
                    <a:pt x="2753" y="13347"/>
                  </a:lnTo>
                  <a:lnTo>
                    <a:pt x="3045" y="13567"/>
                  </a:lnTo>
                  <a:lnTo>
                    <a:pt x="3337" y="13786"/>
                  </a:lnTo>
                  <a:lnTo>
                    <a:pt x="3654" y="13981"/>
                  </a:lnTo>
                  <a:lnTo>
                    <a:pt x="3970" y="14151"/>
                  </a:lnTo>
                  <a:lnTo>
                    <a:pt x="4287" y="14322"/>
                  </a:lnTo>
                  <a:lnTo>
                    <a:pt x="4628" y="14468"/>
                  </a:lnTo>
                  <a:lnTo>
                    <a:pt x="4969" y="14614"/>
                  </a:lnTo>
                  <a:lnTo>
                    <a:pt x="5310" y="14736"/>
                  </a:lnTo>
                  <a:lnTo>
                    <a:pt x="5675" y="14833"/>
                  </a:lnTo>
                  <a:lnTo>
                    <a:pt x="6041" y="14906"/>
                  </a:lnTo>
                  <a:lnTo>
                    <a:pt x="6406" y="14979"/>
                  </a:lnTo>
                  <a:lnTo>
                    <a:pt x="6771" y="15028"/>
                  </a:lnTo>
                  <a:lnTo>
                    <a:pt x="7161" y="15052"/>
                  </a:lnTo>
                  <a:lnTo>
                    <a:pt x="7551" y="15077"/>
                  </a:lnTo>
                  <a:lnTo>
                    <a:pt x="7551" y="15077"/>
                  </a:lnTo>
                  <a:lnTo>
                    <a:pt x="7940" y="15052"/>
                  </a:lnTo>
                  <a:lnTo>
                    <a:pt x="8306" y="15028"/>
                  </a:lnTo>
                  <a:lnTo>
                    <a:pt x="8695" y="14979"/>
                  </a:lnTo>
                  <a:lnTo>
                    <a:pt x="9061" y="14906"/>
                  </a:lnTo>
                  <a:lnTo>
                    <a:pt x="9426" y="14833"/>
                  </a:lnTo>
                  <a:lnTo>
                    <a:pt x="9791" y="14736"/>
                  </a:lnTo>
                  <a:lnTo>
                    <a:pt x="10132" y="14614"/>
                  </a:lnTo>
                  <a:lnTo>
                    <a:pt x="10473" y="14468"/>
                  </a:lnTo>
                  <a:lnTo>
                    <a:pt x="10814" y="14322"/>
                  </a:lnTo>
                  <a:lnTo>
                    <a:pt x="11131" y="14151"/>
                  </a:lnTo>
                  <a:lnTo>
                    <a:pt x="11447" y="13981"/>
                  </a:lnTo>
                  <a:lnTo>
                    <a:pt x="11764" y="13786"/>
                  </a:lnTo>
                  <a:lnTo>
                    <a:pt x="12056" y="13567"/>
                  </a:lnTo>
                  <a:lnTo>
                    <a:pt x="12348" y="13347"/>
                  </a:lnTo>
                  <a:lnTo>
                    <a:pt x="12616" y="13104"/>
                  </a:lnTo>
                  <a:lnTo>
                    <a:pt x="12884" y="12860"/>
                  </a:lnTo>
                  <a:lnTo>
                    <a:pt x="13128" y="12592"/>
                  </a:lnTo>
                  <a:lnTo>
                    <a:pt x="13371" y="12324"/>
                  </a:lnTo>
                  <a:lnTo>
                    <a:pt x="13591" y="12032"/>
                  </a:lnTo>
                  <a:lnTo>
                    <a:pt x="13785" y="11740"/>
                  </a:lnTo>
                  <a:lnTo>
                    <a:pt x="13980" y="11448"/>
                  </a:lnTo>
                  <a:lnTo>
                    <a:pt x="14175" y="11131"/>
                  </a:lnTo>
                  <a:lnTo>
                    <a:pt x="14346" y="10790"/>
                  </a:lnTo>
                  <a:lnTo>
                    <a:pt x="14492" y="10473"/>
                  </a:lnTo>
                  <a:lnTo>
                    <a:pt x="14613" y="10132"/>
                  </a:lnTo>
                  <a:lnTo>
                    <a:pt x="14735" y="9767"/>
                  </a:lnTo>
                  <a:lnTo>
                    <a:pt x="14857" y="9426"/>
                  </a:lnTo>
                  <a:lnTo>
                    <a:pt x="14930" y="9061"/>
                  </a:lnTo>
                  <a:lnTo>
                    <a:pt x="15003" y="8671"/>
                  </a:lnTo>
                  <a:lnTo>
                    <a:pt x="15052" y="8306"/>
                  </a:lnTo>
                  <a:lnTo>
                    <a:pt x="15076" y="7916"/>
                  </a:lnTo>
                  <a:lnTo>
                    <a:pt x="15076" y="7526"/>
                  </a:lnTo>
                  <a:lnTo>
                    <a:pt x="15076" y="7526"/>
                  </a:lnTo>
                  <a:lnTo>
                    <a:pt x="15052" y="6918"/>
                  </a:lnTo>
                  <a:lnTo>
                    <a:pt x="14979" y="6309"/>
                  </a:lnTo>
                  <a:lnTo>
                    <a:pt x="14857" y="5724"/>
                  </a:lnTo>
                  <a:lnTo>
                    <a:pt x="14687" y="5164"/>
                  </a:lnTo>
                  <a:lnTo>
                    <a:pt x="14492" y="4604"/>
                  </a:lnTo>
                  <a:lnTo>
                    <a:pt x="14248" y="4068"/>
                  </a:lnTo>
                  <a:lnTo>
                    <a:pt x="13956" y="3581"/>
                  </a:lnTo>
                  <a:lnTo>
                    <a:pt x="13615" y="30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545;p39">
              <a:extLst>
                <a:ext uri="{FF2B5EF4-FFF2-40B4-BE49-F238E27FC236}">
                  <a16:creationId xmlns:a16="http://schemas.microsoft.com/office/drawing/2014/main" id="{DD482A9B-918E-4633-87E1-8CD2DCDBEF9C}"/>
                </a:ext>
              </a:extLst>
            </p:cNvPr>
            <p:cNvSpPr/>
            <p:nvPr/>
          </p:nvSpPr>
          <p:spPr>
            <a:xfrm>
              <a:off x="6009825" y="1727425"/>
              <a:ext cx="279500" cy="279500"/>
            </a:xfrm>
            <a:custGeom>
              <a:avLst/>
              <a:gdLst/>
              <a:ahLst/>
              <a:cxnLst/>
              <a:rect l="l" t="t" r="r" b="b"/>
              <a:pathLst>
                <a:path w="11180" h="11180" fill="none" extrusionOk="0">
                  <a:moveTo>
                    <a:pt x="10181" y="2387"/>
                  </a:moveTo>
                  <a:lnTo>
                    <a:pt x="10181" y="2387"/>
                  </a:lnTo>
                  <a:lnTo>
                    <a:pt x="10400" y="2728"/>
                  </a:lnTo>
                  <a:lnTo>
                    <a:pt x="10595" y="3093"/>
                  </a:lnTo>
                  <a:lnTo>
                    <a:pt x="10766" y="3483"/>
                  </a:lnTo>
                  <a:lnTo>
                    <a:pt x="10912" y="3873"/>
                  </a:lnTo>
                  <a:lnTo>
                    <a:pt x="11034" y="4287"/>
                  </a:lnTo>
                  <a:lnTo>
                    <a:pt x="11107" y="4701"/>
                  </a:lnTo>
                  <a:lnTo>
                    <a:pt x="11180" y="5139"/>
                  </a:lnTo>
                  <a:lnTo>
                    <a:pt x="11180" y="5577"/>
                  </a:lnTo>
                  <a:lnTo>
                    <a:pt x="11180" y="5577"/>
                  </a:lnTo>
                  <a:lnTo>
                    <a:pt x="11155" y="6162"/>
                  </a:lnTo>
                  <a:lnTo>
                    <a:pt x="11082" y="6722"/>
                  </a:lnTo>
                  <a:lnTo>
                    <a:pt x="10936" y="7234"/>
                  </a:lnTo>
                  <a:lnTo>
                    <a:pt x="10741" y="7769"/>
                  </a:lnTo>
                  <a:lnTo>
                    <a:pt x="10522" y="8257"/>
                  </a:lnTo>
                  <a:lnTo>
                    <a:pt x="10230" y="8695"/>
                  </a:lnTo>
                  <a:lnTo>
                    <a:pt x="9913" y="9133"/>
                  </a:lnTo>
                  <a:lnTo>
                    <a:pt x="9548" y="9523"/>
                  </a:lnTo>
                  <a:lnTo>
                    <a:pt x="9158" y="9888"/>
                  </a:lnTo>
                  <a:lnTo>
                    <a:pt x="8720" y="10205"/>
                  </a:lnTo>
                  <a:lnTo>
                    <a:pt x="8257" y="10497"/>
                  </a:lnTo>
                  <a:lnTo>
                    <a:pt x="7770" y="10741"/>
                  </a:lnTo>
                  <a:lnTo>
                    <a:pt x="7259" y="10911"/>
                  </a:lnTo>
                  <a:lnTo>
                    <a:pt x="6723" y="11057"/>
                  </a:lnTo>
                  <a:lnTo>
                    <a:pt x="6163" y="11155"/>
                  </a:lnTo>
                  <a:lnTo>
                    <a:pt x="5603" y="11179"/>
                  </a:lnTo>
                  <a:lnTo>
                    <a:pt x="5603" y="11179"/>
                  </a:lnTo>
                  <a:lnTo>
                    <a:pt x="5018" y="11155"/>
                  </a:lnTo>
                  <a:lnTo>
                    <a:pt x="4482" y="11057"/>
                  </a:lnTo>
                  <a:lnTo>
                    <a:pt x="3946" y="10911"/>
                  </a:lnTo>
                  <a:lnTo>
                    <a:pt x="3435" y="10741"/>
                  </a:lnTo>
                  <a:lnTo>
                    <a:pt x="2948" y="10497"/>
                  </a:lnTo>
                  <a:lnTo>
                    <a:pt x="2485" y="10205"/>
                  </a:lnTo>
                  <a:lnTo>
                    <a:pt x="2047" y="9888"/>
                  </a:lnTo>
                  <a:lnTo>
                    <a:pt x="1657" y="9523"/>
                  </a:lnTo>
                  <a:lnTo>
                    <a:pt x="1292" y="9133"/>
                  </a:lnTo>
                  <a:lnTo>
                    <a:pt x="975" y="8695"/>
                  </a:lnTo>
                  <a:lnTo>
                    <a:pt x="683" y="8257"/>
                  </a:lnTo>
                  <a:lnTo>
                    <a:pt x="464" y="7769"/>
                  </a:lnTo>
                  <a:lnTo>
                    <a:pt x="269" y="7234"/>
                  </a:lnTo>
                  <a:lnTo>
                    <a:pt x="123" y="6722"/>
                  </a:lnTo>
                  <a:lnTo>
                    <a:pt x="50" y="6162"/>
                  </a:lnTo>
                  <a:lnTo>
                    <a:pt x="1" y="5577"/>
                  </a:lnTo>
                  <a:lnTo>
                    <a:pt x="1" y="5577"/>
                  </a:lnTo>
                  <a:lnTo>
                    <a:pt x="50" y="5017"/>
                  </a:lnTo>
                  <a:lnTo>
                    <a:pt x="123" y="4457"/>
                  </a:lnTo>
                  <a:lnTo>
                    <a:pt x="269" y="3921"/>
                  </a:lnTo>
                  <a:lnTo>
                    <a:pt x="464" y="3410"/>
                  </a:lnTo>
                  <a:lnTo>
                    <a:pt x="683" y="2923"/>
                  </a:lnTo>
                  <a:lnTo>
                    <a:pt x="975" y="2460"/>
                  </a:lnTo>
                  <a:lnTo>
                    <a:pt x="1292" y="2046"/>
                  </a:lnTo>
                  <a:lnTo>
                    <a:pt x="1657" y="1632"/>
                  </a:lnTo>
                  <a:lnTo>
                    <a:pt x="2047" y="1267"/>
                  </a:lnTo>
                  <a:lnTo>
                    <a:pt x="2485" y="950"/>
                  </a:lnTo>
                  <a:lnTo>
                    <a:pt x="2948" y="682"/>
                  </a:lnTo>
                  <a:lnTo>
                    <a:pt x="3435" y="439"/>
                  </a:lnTo>
                  <a:lnTo>
                    <a:pt x="3946" y="244"/>
                  </a:lnTo>
                  <a:lnTo>
                    <a:pt x="4482" y="122"/>
                  </a:lnTo>
                  <a:lnTo>
                    <a:pt x="5018" y="25"/>
                  </a:lnTo>
                  <a:lnTo>
                    <a:pt x="5603" y="0"/>
                  </a:lnTo>
                  <a:lnTo>
                    <a:pt x="5603" y="0"/>
                  </a:lnTo>
                  <a:lnTo>
                    <a:pt x="6041" y="25"/>
                  </a:lnTo>
                  <a:lnTo>
                    <a:pt x="6479" y="73"/>
                  </a:lnTo>
                  <a:lnTo>
                    <a:pt x="6893" y="146"/>
                  </a:lnTo>
                  <a:lnTo>
                    <a:pt x="7307" y="268"/>
                  </a:lnTo>
                  <a:lnTo>
                    <a:pt x="7697" y="414"/>
                  </a:lnTo>
                  <a:lnTo>
                    <a:pt x="8087" y="585"/>
                  </a:lnTo>
                  <a:lnTo>
                    <a:pt x="8452" y="780"/>
                  </a:lnTo>
                  <a:lnTo>
                    <a:pt x="8793" y="999"/>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546;p39">
              <a:extLst>
                <a:ext uri="{FF2B5EF4-FFF2-40B4-BE49-F238E27FC236}">
                  <a16:creationId xmlns:a16="http://schemas.microsoft.com/office/drawing/2014/main" id="{726F9A84-85CB-4C6A-A15F-75543E9E3D71}"/>
                </a:ext>
              </a:extLst>
            </p:cNvPr>
            <p:cNvSpPr/>
            <p:nvPr/>
          </p:nvSpPr>
          <p:spPr>
            <a:xfrm>
              <a:off x="6107250" y="1824850"/>
              <a:ext cx="84650" cy="84650"/>
            </a:xfrm>
            <a:custGeom>
              <a:avLst/>
              <a:gdLst/>
              <a:ahLst/>
              <a:cxnLst/>
              <a:rect l="l" t="t" r="r" b="b"/>
              <a:pathLst>
                <a:path w="3386" h="3386" fill="none" extrusionOk="0">
                  <a:moveTo>
                    <a:pt x="3362" y="1388"/>
                  </a:moveTo>
                  <a:lnTo>
                    <a:pt x="3362" y="1388"/>
                  </a:lnTo>
                  <a:lnTo>
                    <a:pt x="3386" y="1680"/>
                  </a:lnTo>
                  <a:lnTo>
                    <a:pt x="3386" y="1680"/>
                  </a:lnTo>
                  <a:lnTo>
                    <a:pt x="3386" y="1851"/>
                  </a:lnTo>
                  <a:lnTo>
                    <a:pt x="3362" y="2021"/>
                  </a:lnTo>
                  <a:lnTo>
                    <a:pt x="3313" y="2192"/>
                  </a:lnTo>
                  <a:lnTo>
                    <a:pt x="3264" y="2338"/>
                  </a:lnTo>
                  <a:lnTo>
                    <a:pt x="3191" y="2484"/>
                  </a:lnTo>
                  <a:lnTo>
                    <a:pt x="3118" y="2630"/>
                  </a:lnTo>
                  <a:lnTo>
                    <a:pt x="3021" y="2776"/>
                  </a:lnTo>
                  <a:lnTo>
                    <a:pt x="2899" y="2898"/>
                  </a:lnTo>
                  <a:lnTo>
                    <a:pt x="2777" y="2996"/>
                  </a:lnTo>
                  <a:lnTo>
                    <a:pt x="2655" y="3093"/>
                  </a:lnTo>
                  <a:lnTo>
                    <a:pt x="2509" y="3191"/>
                  </a:lnTo>
                  <a:lnTo>
                    <a:pt x="2363" y="3239"/>
                  </a:lnTo>
                  <a:lnTo>
                    <a:pt x="2217" y="3312"/>
                  </a:lnTo>
                  <a:lnTo>
                    <a:pt x="2046" y="3337"/>
                  </a:lnTo>
                  <a:lnTo>
                    <a:pt x="1876" y="3385"/>
                  </a:lnTo>
                  <a:lnTo>
                    <a:pt x="1706" y="3385"/>
                  </a:lnTo>
                  <a:lnTo>
                    <a:pt x="1706" y="3385"/>
                  </a:lnTo>
                  <a:lnTo>
                    <a:pt x="1535" y="3385"/>
                  </a:lnTo>
                  <a:lnTo>
                    <a:pt x="1365" y="3337"/>
                  </a:lnTo>
                  <a:lnTo>
                    <a:pt x="1194" y="3312"/>
                  </a:lnTo>
                  <a:lnTo>
                    <a:pt x="1048" y="3239"/>
                  </a:lnTo>
                  <a:lnTo>
                    <a:pt x="902" y="3191"/>
                  </a:lnTo>
                  <a:lnTo>
                    <a:pt x="756" y="3093"/>
                  </a:lnTo>
                  <a:lnTo>
                    <a:pt x="634" y="2996"/>
                  </a:lnTo>
                  <a:lnTo>
                    <a:pt x="512" y="2898"/>
                  </a:lnTo>
                  <a:lnTo>
                    <a:pt x="390" y="2776"/>
                  </a:lnTo>
                  <a:lnTo>
                    <a:pt x="293" y="2630"/>
                  </a:lnTo>
                  <a:lnTo>
                    <a:pt x="220" y="2484"/>
                  </a:lnTo>
                  <a:lnTo>
                    <a:pt x="147" y="2338"/>
                  </a:lnTo>
                  <a:lnTo>
                    <a:pt x="74" y="2192"/>
                  </a:lnTo>
                  <a:lnTo>
                    <a:pt x="49" y="2021"/>
                  </a:lnTo>
                  <a:lnTo>
                    <a:pt x="25" y="1851"/>
                  </a:lnTo>
                  <a:lnTo>
                    <a:pt x="1" y="1680"/>
                  </a:lnTo>
                  <a:lnTo>
                    <a:pt x="1" y="1680"/>
                  </a:lnTo>
                  <a:lnTo>
                    <a:pt x="25" y="1510"/>
                  </a:lnTo>
                  <a:lnTo>
                    <a:pt x="49" y="1340"/>
                  </a:lnTo>
                  <a:lnTo>
                    <a:pt x="74" y="1193"/>
                  </a:lnTo>
                  <a:lnTo>
                    <a:pt x="147" y="1023"/>
                  </a:lnTo>
                  <a:lnTo>
                    <a:pt x="220" y="877"/>
                  </a:lnTo>
                  <a:lnTo>
                    <a:pt x="293" y="731"/>
                  </a:lnTo>
                  <a:lnTo>
                    <a:pt x="390" y="609"/>
                  </a:lnTo>
                  <a:lnTo>
                    <a:pt x="512" y="487"/>
                  </a:lnTo>
                  <a:lnTo>
                    <a:pt x="634" y="390"/>
                  </a:lnTo>
                  <a:lnTo>
                    <a:pt x="756" y="292"/>
                  </a:lnTo>
                  <a:lnTo>
                    <a:pt x="902" y="195"/>
                  </a:lnTo>
                  <a:lnTo>
                    <a:pt x="1048" y="122"/>
                  </a:lnTo>
                  <a:lnTo>
                    <a:pt x="1194" y="73"/>
                  </a:lnTo>
                  <a:lnTo>
                    <a:pt x="1365" y="24"/>
                  </a:lnTo>
                  <a:lnTo>
                    <a:pt x="1535" y="0"/>
                  </a:lnTo>
                  <a:lnTo>
                    <a:pt x="1706" y="0"/>
                  </a:lnTo>
                  <a:lnTo>
                    <a:pt x="1706" y="0"/>
                  </a:lnTo>
                  <a:lnTo>
                    <a:pt x="1998" y="2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547;p39">
              <a:extLst>
                <a:ext uri="{FF2B5EF4-FFF2-40B4-BE49-F238E27FC236}">
                  <a16:creationId xmlns:a16="http://schemas.microsoft.com/office/drawing/2014/main" id="{2220AF44-BBEA-48EA-A487-7566BD5D7E3B}"/>
                </a:ext>
              </a:extLst>
            </p:cNvPr>
            <p:cNvSpPr/>
            <p:nvPr/>
          </p:nvSpPr>
          <p:spPr>
            <a:xfrm>
              <a:off x="6058550" y="1776125"/>
              <a:ext cx="182075" cy="182075"/>
            </a:xfrm>
            <a:custGeom>
              <a:avLst/>
              <a:gdLst/>
              <a:ahLst/>
              <a:cxnLst/>
              <a:rect l="l" t="t" r="r" b="b"/>
              <a:pathLst>
                <a:path w="7283" h="7283" fill="none" extrusionOk="0">
                  <a:moveTo>
                    <a:pt x="5431" y="463"/>
                  </a:moveTo>
                  <a:lnTo>
                    <a:pt x="5431" y="463"/>
                  </a:lnTo>
                  <a:lnTo>
                    <a:pt x="5042" y="269"/>
                  </a:lnTo>
                  <a:lnTo>
                    <a:pt x="4823" y="195"/>
                  </a:lnTo>
                  <a:lnTo>
                    <a:pt x="4603" y="122"/>
                  </a:lnTo>
                  <a:lnTo>
                    <a:pt x="4360" y="74"/>
                  </a:lnTo>
                  <a:lnTo>
                    <a:pt x="4141" y="25"/>
                  </a:lnTo>
                  <a:lnTo>
                    <a:pt x="3897" y="1"/>
                  </a:lnTo>
                  <a:lnTo>
                    <a:pt x="3654" y="1"/>
                  </a:lnTo>
                  <a:lnTo>
                    <a:pt x="3654" y="1"/>
                  </a:lnTo>
                  <a:lnTo>
                    <a:pt x="3288" y="25"/>
                  </a:lnTo>
                  <a:lnTo>
                    <a:pt x="2923" y="74"/>
                  </a:lnTo>
                  <a:lnTo>
                    <a:pt x="2558" y="147"/>
                  </a:lnTo>
                  <a:lnTo>
                    <a:pt x="2241" y="293"/>
                  </a:lnTo>
                  <a:lnTo>
                    <a:pt x="1924" y="439"/>
                  </a:lnTo>
                  <a:lnTo>
                    <a:pt x="1608" y="609"/>
                  </a:lnTo>
                  <a:lnTo>
                    <a:pt x="1340" y="829"/>
                  </a:lnTo>
                  <a:lnTo>
                    <a:pt x="1072" y="1072"/>
                  </a:lnTo>
                  <a:lnTo>
                    <a:pt x="828" y="1316"/>
                  </a:lnTo>
                  <a:lnTo>
                    <a:pt x="633" y="1608"/>
                  </a:lnTo>
                  <a:lnTo>
                    <a:pt x="439" y="1900"/>
                  </a:lnTo>
                  <a:lnTo>
                    <a:pt x="293" y="2217"/>
                  </a:lnTo>
                  <a:lnTo>
                    <a:pt x="171" y="2558"/>
                  </a:lnTo>
                  <a:lnTo>
                    <a:pt x="73" y="2899"/>
                  </a:lnTo>
                  <a:lnTo>
                    <a:pt x="25" y="3264"/>
                  </a:lnTo>
                  <a:lnTo>
                    <a:pt x="0" y="3629"/>
                  </a:lnTo>
                  <a:lnTo>
                    <a:pt x="0" y="3629"/>
                  </a:lnTo>
                  <a:lnTo>
                    <a:pt x="25" y="4019"/>
                  </a:lnTo>
                  <a:lnTo>
                    <a:pt x="73" y="4360"/>
                  </a:lnTo>
                  <a:lnTo>
                    <a:pt x="171" y="4725"/>
                  </a:lnTo>
                  <a:lnTo>
                    <a:pt x="293" y="5066"/>
                  </a:lnTo>
                  <a:lnTo>
                    <a:pt x="439" y="5383"/>
                  </a:lnTo>
                  <a:lnTo>
                    <a:pt x="633" y="5675"/>
                  </a:lnTo>
                  <a:lnTo>
                    <a:pt x="828" y="5943"/>
                  </a:lnTo>
                  <a:lnTo>
                    <a:pt x="1072" y="6211"/>
                  </a:lnTo>
                  <a:lnTo>
                    <a:pt x="1340" y="6455"/>
                  </a:lnTo>
                  <a:lnTo>
                    <a:pt x="1608" y="6650"/>
                  </a:lnTo>
                  <a:lnTo>
                    <a:pt x="1924" y="6844"/>
                  </a:lnTo>
                  <a:lnTo>
                    <a:pt x="2241" y="6990"/>
                  </a:lnTo>
                  <a:lnTo>
                    <a:pt x="2558" y="7112"/>
                  </a:lnTo>
                  <a:lnTo>
                    <a:pt x="2923" y="7210"/>
                  </a:lnTo>
                  <a:lnTo>
                    <a:pt x="3288" y="7258"/>
                  </a:lnTo>
                  <a:lnTo>
                    <a:pt x="3654" y="7283"/>
                  </a:lnTo>
                  <a:lnTo>
                    <a:pt x="3654" y="7283"/>
                  </a:lnTo>
                  <a:lnTo>
                    <a:pt x="4019" y="7258"/>
                  </a:lnTo>
                  <a:lnTo>
                    <a:pt x="4384" y="7210"/>
                  </a:lnTo>
                  <a:lnTo>
                    <a:pt x="4725" y="7112"/>
                  </a:lnTo>
                  <a:lnTo>
                    <a:pt x="5066" y="6990"/>
                  </a:lnTo>
                  <a:lnTo>
                    <a:pt x="5383" y="6844"/>
                  </a:lnTo>
                  <a:lnTo>
                    <a:pt x="5675" y="6650"/>
                  </a:lnTo>
                  <a:lnTo>
                    <a:pt x="5967" y="6455"/>
                  </a:lnTo>
                  <a:lnTo>
                    <a:pt x="6235" y="6211"/>
                  </a:lnTo>
                  <a:lnTo>
                    <a:pt x="6454" y="5943"/>
                  </a:lnTo>
                  <a:lnTo>
                    <a:pt x="6674" y="5675"/>
                  </a:lnTo>
                  <a:lnTo>
                    <a:pt x="6844" y="5383"/>
                  </a:lnTo>
                  <a:lnTo>
                    <a:pt x="7014" y="5066"/>
                  </a:lnTo>
                  <a:lnTo>
                    <a:pt x="7136" y="4725"/>
                  </a:lnTo>
                  <a:lnTo>
                    <a:pt x="7209" y="4360"/>
                  </a:lnTo>
                  <a:lnTo>
                    <a:pt x="7282" y="4019"/>
                  </a:lnTo>
                  <a:lnTo>
                    <a:pt x="7282" y="3629"/>
                  </a:lnTo>
                  <a:lnTo>
                    <a:pt x="7282" y="3629"/>
                  </a:lnTo>
                  <a:lnTo>
                    <a:pt x="7282" y="3386"/>
                  </a:lnTo>
                  <a:lnTo>
                    <a:pt x="7258" y="3167"/>
                  </a:lnTo>
                  <a:lnTo>
                    <a:pt x="7234" y="2923"/>
                  </a:lnTo>
                  <a:lnTo>
                    <a:pt x="7161" y="2704"/>
                  </a:lnTo>
                  <a:lnTo>
                    <a:pt x="7112" y="2485"/>
                  </a:lnTo>
                  <a:lnTo>
                    <a:pt x="7014" y="2266"/>
                  </a:lnTo>
                  <a:lnTo>
                    <a:pt x="6820" y="1852"/>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548;p39">
              <a:extLst>
                <a:ext uri="{FF2B5EF4-FFF2-40B4-BE49-F238E27FC236}">
                  <a16:creationId xmlns:a16="http://schemas.microsoft.com/office/drawing/2014/main" id="{F3F2351C-7F86-4698-AB04-767D77C47ACA}"/>
                </a:ext>
              </a:extLst>
            </p:cNvPr>
            <p:cNvSpPr/>
            <p:nvPr/>
          </p:nvSpPr>
          <p:spPr>
            <a:xfrm>
              <a:off x="5971475" y="2001400"/>
              <a:ext cx="74925" cy="70675"/>
            </a:xfrm>
            <a:custGeom>
              <a:avLst/>
              <a:gdLst/>
              <a:ahLst/>
              <a:cxnLst/>
              <a:rect l="l" t="t" r="r" b="b"/>
              <a:pathLst>
                <a:path w="2997" h="2827" fill="none" extrusionOk="0">
                  <a:moveTo>
                    <a:pt x="1462" y="1"/>
                  </a:moveTo>
                  <a:lnTo>
                    <a:pt x="293" y="1170"/>
                  </a:lnTo>
                  <a:lnTo>
                    <a:pt x="293" y="1170"/>
                  </a:lnTo>
                  <a:lnTo>
                    <a:pt x="171" y="1316"/>
                  </a:lnTo>
                  <a:lnTo>
                    <a:pt x="74" y="1487"/>
                  </a:lnTo>
                  <a:lnTo>
                    <a:pt x="25" y="1657"/>
                  </a:lnTo>
                  <a:lnTo>
                    <a:pt x="1" y="1852"/>
                  </a:lnTo>
                  <a:lnTo>
                    <a:pt x="25" y="2047"/>
                  </a:lnTo>
                  <a:lnTo>
                    <a:pt x="74" y="2217"/>
                  </a:lnTo>
                  <a:lnTo>
                    <a:pt x="171" y="2388"/>
                  </a:lnTo>
                  <a:lnTo>
                    <a:pt x="293" y="2534"/>
                  </a:lnTo>
                  <a:lnTo>
                    <a:pt x="293" y="2534"/>
                  </a:lnTo>
                  <a:lnTo>
                    <a:pt x="439" y="2656"/>
                  </a:lnTo>
                  <a:lnTo>
                    <a:pt x="609" y="2753"/>
                  </a:lnTo>
                  <a:lnTo>
                    <a:pt x="804" y="2802"/>
                  </a:lnTo>
                  <a:lnTo>
                    <a:pt x="975" y="2826"/>
                  </a:lnTo>
                  <a:lnTo>
                    <a:pt x="975" y="2826"/>
                  </a:lnTo>
                  <a:lnTo>
                    <a:pt x="1170" y="2802"/>
                  </a:lnTo>
                  <a:lnTo>
                    <a:pt x="1340" y="2753"/>
                  </a:lnTo>
                  <a:lnTo>
                    <a:pt x="1511" y="2656"/>
                  </a:lnTo>
                  <a:lnTo>
                    <a:pt x="1681" y="2534"/>
                  </a:lnTo>
                  <a:lnTo>
                    <a:pt x="2850" y="1365"/>
                  </a:lnTo>
                  <a:lnTo>
                    <a:pt x="2850" y="1365"/>
                  </a:lnTo>
                  <a:lnTo>
                    <a:pt x="2996" y="11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549;p39">
              <a:extLst>
                <a:ext uri="{FF2B5EF4-FFF2-40B4-BE49-F238E27FC236}">
                  <a16:creationId xmlns:a16="http://schemas.microsoft.com/office/drawing/2014/main" id="{896BCB28-0FD4-4273-B812-F3640AF5C569}"/>
                </a:ext>
              </a:extLst>
            </p:cNvPr>
            <p:cNvSpPr/>
            <p:nvPr/>
          </p:nvSpPr>
          <p:spPr>
            <a:xfrm>
              <a:off x="6253375" y="2001400"/>
              <a:ext cx="74325" cy="70675"/>
            </a:xfrm>
            <a:custGeom>
              <a:avLst/>
              <a:gdLst/>
              <a:ahLst/>
              <a:cxnLst/>
              <a:rect l="l" t="t" r="r" b="b"/>
              <a:pathLst>
                <a:path w="2973" h="2827" fill="none" extrusionOk="0">
                  <a:moveTo>
                    <a:pt x="1" y="1194"/>
                  </a:moveTo>
                  <a:lnTo>
                    <a:pt x="1" y="1194"/>
                  </a:lnTo>
                  <a:lnTo>
                    <a:pt x="123" y="1365"/>
                  </a:lnTo>
                  <a:lnTo>
                    <a:pt x="1316" y="2534"/>
                  </a:lnTo>
                  <a:lnTo>
                    <a:pt x="1316" y="2534"/>
                  </a:lnTo>
                  <a:lnTo>
                    <a:pt x="1462" y="2656"/>
                  </a:lnTo>
                  <a:lnTo>
                    <a:pt x="1633" y="2753"/>
                  </a:lnTo>
                  <a:lnTo>
                    <a:pt x="1827" y="2802"/>
                  </a:lnTo>
                  <a:lnTo>
                    <a:pt x="1998" y="2826"/>
                  </a:lnTo>
                  <a:lnTo>
                    <a:pt x="1998" y="2826"/>
                  </a:lnTo>
                  <a:lnTo>
                    <a:pt x="2193" y="2802"/>
                  </a:lnTo>
                  <a:lnTo>
                    <a:pt x="2363" y="2753"/>
                  </a:lnTo>
                  <a:lnTo>
                    <a:pt x="2534" y="2656"/>
                  </a:lnTo>
                  <a:lnTo>
                    <a:pt x="2704" y="2534"/>
                  </a:lnTo>
                  <a:lnTo>
                    <a:pt x="2704" y="2534"/>
                  </a:lnTo>
                  <a:lnTo>
                    <a:pt x="2826" y="2388"/>
                  </a:lnTo>
                  <a:lnTo>
                    <a:pt x="2923" y="2217"/>
                  </a:lnTo>
                  <a:lnTo>
                    <a:pt x="2972" y="2047"/>
                  </a:lnTo>
                  <a:lnTo>
                    <a:pt x="2972" y="1852"/>
                  </a:lnTo>
                  <a:lnTo>
                    <a:pt x="2972" y="1657"/>
                  </a:lnTo>
                  <a:lnTo>
                    <a:pt x="2923" y="1487"/>
                  </a:lnTo>
                  <a:lnTo>
                    <a:pt x="2826" y="1316"/>
                  </a:lnTo>
                  <a:lnTo>
                    <a:pt x="2704" y="1170"/>
                  </a:lnTo>
                  <a:lnTo>
                    <a:pt x="1535"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550;p39">
              <a:extLst>
                <a:ext uri="{FF2B5EF4-FFF2-40B4-BE49-F238E27FC236}">
                  <a16:creationId xmlns:a16="http://schemas.microsoft.com/office/drawing/2014/main" id="{2B35E975-125A-4A3C-8D95-BE61E4D55C86}"/>
                </a:ext>
              </a:extLst>
            </p:cNvPr>
            <p:cNvSpPr/>
            <p:nvPr/>
          </p:nvSpPr>
          <p:spPr>
            <a:xfrm>
              <a:off x="6137700" y="1623900"/>
              <a:ext cx="179296" cy="215594"/>
            </a:xfrm>
            <a:custGeom>
              <a:avLst/>
              <a:gdLst/>
              <a:ahLst/>
              <a:cxnLst/>
              <a:rect l="l" t="t" r="r" b="b"/>
              <a:pathLst>
                <a:path w="10035" h="10206" fill="none" extrusionOk="0">
                  <a:moveTo>
                    <a:pt x="9718" y="2412"/>
                  </a:moveTo>
                  <a:lnTo>
                    <a:pt x="8671" y="2217"/>
                  </a:lnTo>
                  <a:lnTo>
                    <a:pt x="9694" y="1194"/>
                  </a:lnTo>
                  <a:lnTo>
                    <a:pt x="9694" y="1194"/>
                  </a:lnTo>
                  <a:lnTo>
                    <a:pt x="9767" y="1121"/>
                  </a:lnTo>
                  <a:lnTo>
                    <a:pt x="9815" y="1024"/>
                  </a:lnTo>
                  <a:lnTo>
                    <a:pt x="9840" y="951"/>
                  </a:lnTo>
                  <a:lnTo>
                    <a:pt x="9840" y="853"/>
                  </a:lnTo>
                  <a:lnTo>
                    <a:pt x="9840" y="756"/>
                  </a:lnTo>
                  <a:lnTo>
                    <a:pt x="9815" y="658"/>
                  </a:lnTo>
                  <a:lnTo>
                    <a:pt x="9767" y="585"/>
                  </a:lnTo>
                  <a:lnTo>
                    <a:pt x="9694" y="512"/>
                  </a:lnTo>
                  <a:lnTo>
                    <a:pt x="9694" y="512"/>
                  </a:lnTo>
                  <a:lnTo>
                    <a:pt x="9621" y="439"/>
                  </a:lnTo>
                  <a:lnTo>
                    <a:pt x="9548" y="391"/>
                  </a:lnTo>
                  <a:lnTo>
                    <a:pt x="9450" y="366"/>
                  </a:lnTo>
                  <a:lnTo>
                    <a:pt x="9353" y="366"/>
                  </a:lnTo>
                  <a:lnTo>
                    <a:pt x="9255" y="366"/>
                  </a:lnTo>
                  <a:lnTo>
                    <a:pt x="9182" y="391"/>
                  </a:lnTo>
                  <a:lnTo>
                    <a:pt x="9085" y="439"/>
                  </a:lnTo>
                  <a:lnTo>
                    <a:pt x="9012" y="512"/>
                  </a:lnTo>
                  <a:lnTo>
                    <a:pt x="7867" y="1657"/>
                  </a:lnTo>
                  <a:lnTo>
                    <a:pt x="7867" y="1657"/>
                  </a:lnTo>
                  <a:lnTo>
                    <a:pt x="7818" y="1487"/>
                  </a:lnTo>
                  <a:lnTo>
                    <a:pt x="7599" y="317"/>
                  </a:lnTo>
                  <a:lnTo>
                    <a:pt x="7599" y="317"/>
                  </a:lnTo>
                  <a:lnTo>
                    <a:pt x="7575" y="196"/>
                  </a:lnTo>
                  <a:lnTo>
                    <a:pt x="7526" y="98"/>
                  </a:lnTo>
                  <a:lnTo>
                    <a:pt x="7477" y="50"/>
                  </a:lnTo>
                  <a:lnTo>
                    <a:pt x="7404" y="1"/>
                  </a:lnTo>
                  <a:lnTo>
                    <a:pt x="7331" y="1"/>
                  </a:lnTo>
                  <a:lnTo>
                    <a:pt x="7234" y="25"/>
                  </a:lnTo>
                  <a:lnTo>
                    <a:pt x="7161" y="74"/>
                  </a:lnTo>
                  <a:lnTo>
                    <a:pt x="7063" y="147"/>
                  </a:lnTo>
                  <a:lnTo>
                    <a:pt x="5432" y="1754"/>
                  </a:lnTo>
                  <a:lnTo>
                    <a:pt x="5432" y="1754"/>
                  </a:lnTo>
                  <a:lnTo>
                    <a:pt x="5358" y="1852"/>
                  </a:lnTo>
                  <a:lnTo>
                    <a:pt x="5285" y="1974"/>
                  </a:lnTo>
                  <a:lnTo>
                    <a:pt x="5212" y="2120"/>
                  </a:lnTo>
                  <a:lnTo>
                    <a:pt x="5164" y="2242"/>
                  </a:lnTo>
                  <a:lnTo>
                    <a:pt x="5139" y="2388"/>
                  </a:lnTo>
                  <a:lnTo>
                    <a:pt x="5115" y="2534"/>
                  </a:lnTo>
                  <a:lnTo>
                    <a:pt x="5115" y="2680"/>
                  </a:lnTo>
                  <a:lnTo>
                    <a:pt x="5115" y="2802"/>
                  </a:lnTo>
                  <a:lnTo>
                    <a:pt x="5334" y="3971"/>
                  </a:lnTo>
                  <a:lnTo>
                    <a:pt x="5334" y="3971"/>
                  </a:lnTo>
                  <a:lnTo>
                    <a:pt x="5383" y="4141"/>
                  </a:lnTo>
                  <a:lnTo>
                    <a:pt x="147" y="9378"/>
                  </a:lnTo>
                  <a:lnTo>
                    <a:pt x="147" y="9378"/>
                  </a:lnTo>
                  <a:lnTo>
                    <a:pt x="73" y="9451"/>
                  </a:lnTo>
                  <a:lnTo>
                    <a:pt x="25" y="9548"/>
                  </a:lnTo>
                  <a:lnTo>
                    <a:pt x="0" y="9645"/>
                  </a:lnTo>
                  <a:lnTo>
                    <a:pt x="0" y="9718"/>
                  </a:lnTo>
                  <a:lnTo>
                    <a:pt x="0" y="9816"/>
                  </a:lnTo>
                  <a:lnTo>
                    <a:pt x="25" y="9913"/>
                  </a:lnTo>
                  <a:lnTo>
                    <a:pt x="73" y="9986"/>
                  </a:lnTo>
                  <a:lnTo>
                    <a:pt x="147" y="10059"/>
                  </a:lnTo>
                  <a:lnTo>
                    <a:pt x="147" y="10059"/>
                  </a:lnTo>
                  <a:lnTo>
                    <a:pt x="220" y="10133"/>
                  </a:lnTo>
                  <a:lnTo>
                    <a:pt x="293" y="10181"/>
                  </a:lnTo>
                  <a:lnTo>
                    <a:pt x="390" y="10206"/>
                  </a:lnTo>
                  <a:lnTo>
                    <a:pt x="488" y="10206"/>
                  </a:lnTo>
                  <a:lnTo>
                    <a:pt x="488" y="10206"/>
                  </a:lnTo>
                  <a:lnTo>
                    <a:pt x="585" y="10206"/>
                  </a:lnTo>
                  <a:lnTo>
                    <a:pt x="658" y="10181"/>
                  </a:lnTo>
                  <a:lnTo>
                    <a:pt x="755" y="10133"/>
                  </a:lnTo>
                  <a:lnTo>
                    <a:pt x="828" y="10059"/>
                  </a:lnTo>
                  <a:lnTo>
                    <a:pt x="6187" y="4726"/>
                  </a:lnTo>
                  <a:lnTo>
                    <a:pt x="7234" y="4896"/>
                  </a:lnTo>
                  <a:lnTo>
                    <a:pt x="7234" y="4896"/>
                  </a:lnTo>
                  <a:lnTo>
                    <a:pt x="7356" y="4921"/>
                  </a:lnTo>
                  <a:lnTo>
                    <a:pt x="7502" y="4921"/>
                  </a:lnTo>
                  <a:lnTo>
                    <a:pt x="7624" y="4896"/>
                  </a:lnTo>
                  <a:lnTo>
                    <a:pt x="7770" y="4848"/>
                  </a:lnTo>
                  <a:lnTo>
                    <a:pt x="7916" y="4799"/>
                  </a:lnTo>
                  <a:lnTo>
                    <a:pt x="8038" y="4750"/>
                  </a:lnTo>
                  <a:lnTo>
                    <a:pt x="8159" y="4677"/>
                  </a:lnTo>
                  <a:lnTo>
                    <a:pt x="8257" y="4580"/>
                  </a:lnTo>
                  <a:lnTo>
                    <a:pt x="9889" y="2948"/>
                  </a:lnTo>
                  <a:lnTo>
                    <a:pt x="9889" y="2948"/>
                  </a:lnTo>
                  <a:lnTo>
                    <a:pt x="9962" y="2875"/>
                  </a:lnTo>
                  <a:lnTo>
                    <a:pt x="10010" y="2777"/>
                  </a:lnTo>
                  <a:lnTo>
                    <a:pt x="10035" y="2704"/>
                  </a:lnTo>
                  <a:lnTo>
                    <a:pt x="10010" y="2607"/>
                  </a:lnTo>
                  <a:lnTo>
                    <a:pt x="9986" y="2558"/>
                  </a:lnTo>
                  <a:lnTo>
                    <a:pt x="9913" y="2485"/>
                  </a:lnTo>
                  <a:lnTo>
                    <a:pt x="9815" y="2436"/>
                  </a:lnTo>
                  <a:lnTo>
                    <a:pt x="9718" y="2412"/>
                  </a:lnTo>
                  <a:lnTo>
                    <a:pt x="9718" y="2412"/>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 name="TextBox 16">
            <a:extLst>
              <a:ext uri="{FF2B5EF4-FFF2-40B4-BE49-F238E27FC236}">
                <a16:creationId xmlns:a16="http://schemas.microsoft.com/office/drawing/2014/main" id="{801AE13B-3AD6-4D63-8A25-8DEA5E270ECD}"/>
              </a:ext>
            </a:extLst>
          </p:cNvPr>
          <p:cNvSpPr txBox="1"/>
          <p:nvPr/>
        </p:nvSpPr>
        <p:spPr>
          <a:xfrm>
            <a:off x="-1" y="638376"/>
            <a:ext cx="3146959" cy="2308324"/>
          </a:xfrm>
          <a:prstGeom prst="rect">
            <a:avLst/>
          </a:prstGeom>
          <a:solidFill>
            <a:srgbClr val="B6BD00"/>
          </a:solidFill>
        </p:spPr>
        <p:txBody>
          <a:bodyPr wrap="square" rtlCol="0">
            <a:spAutoFit/>
          </a:bodyPr>
          <a:lstStyle/>
          <a:p>
            <a:r>
              <a:rPr lang="en-IE" sz="2400" dirty="0">
                <a:solidFill>
                  <a:schemeClr val="bg1"/>
                </a:solidFill>
              </a:rPr>
              <a:t>Our Failte Isteach Good Practice from PROMISE Learning Strand 1 is a great example of peer instruction/learning in practice.</a:t>
            </a:r>
          </a:p>
        </p:txBody>
      </p:sp>
    </p:spTree>
    <p:extLst>
      <p:ext uri="{BB962C8B-B14F-4D97-AF65-F5344CB8AC3E}">
        <p14:creationId xmlns:p14="http://schemas.microsoft.com/office/powerpoint/2010/main" val="41598573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Placeholder 19" descr="A statue in front of a building&#10;&#10;Description automatically generated">
            <a:extLst>
              <a:ext uri="{FF2B5EF4-FFF2-40B4-BE49-F238E27FC236}">
                <a16:creationId xmlns:a16="http://schemas.microsoft.com/office/drawing/2014/main" id="{29362599-E7FE-4085-B512-72D72C8090C0}"/>
              </a:ext>
            </a:extLst>
          </p:cNvPr>
          <p:cNvPicPr>
            <a:picLocks noGrp="1" noChangeAspect="1"/>
          </p:cNvPicPr>
          <p:nvPr>
            <p:ph type="pic" sz="quarter" idx="10"/>
          </p:nvPr>
        </p:nvPicPr>
        <p:blipFill>
          <a:blip r:embed="rId2">
            <a:extLst>
              <a:ext uri="{837473B0-CC2E-450A-ABE3-18F120FF3D39}">
                <a1611:picAttrSrcUrl xmlns:a1611="http://schemas.microsoft.com/office/drawing/2016/11/main" r:id="rId3"/>
              </a:ext>
            </a:extLst>
          </a:blip>
          <a:srcRect t="12453" b="12453"/>
          <a:stretch>
            <a:fillRect/>
          </a:stretch>
        </p:blipFill>
        <p:spPr>
          <a:xfrm>
            <a:off x="0" y="1195970"/>
            <a:ext cx="4382814" cy="4382814"/>
          </a:xfrm>
        </p:spPr>
      </p:pic>
      <p:sp>
        <p:nvSpPr>
          <p:cNvPr id="2" name="Text Placeholder 1">
            <a:extLst>
              <a:ext uri="{FF2B5EF4-FFF2-40B4-BE49-F238E27FC236}">
                <a16:creationId xmlns:a16="http://schemas.microsoft.com/office/drawing/2014/main" id="{E67ED51D-8D75-4620-A878-F1068A4FDEFB}"/>
              </a:ext>
            </a:extLst>
          </p:cNvPr>
          <p:cNvSpPr>
            <a:spLocks noGrp="1"/>
          </p:cNvSpPr>
          <p:nvPr>
            <p:ph type="body" sz="quarter" idx="16"/>
          </p:nvPr>
        </p:nvSpPr>
        <p:spPr>
          <a:xfrm>
            <a:off x="6243145" y="598885"/>
            <a:ext cx="5791200" cy="918068"/>
          </a:xfrm>
          <a:solidFill>
            <a:schemeClr val="accent2"/>
          </a:solidFill>
        </p:spPr>
        <p:txBody>
          <a:bodyPr>
            <a:normAutofit fontScale="92500" lnSpcReduction="10000"/>
          </a:bodyPr>
          <a:lstStyle/>
          <a:p>
            <a:r>
              <a:rPr lang="en-IE" i="1" dirty="0">
                <a:solidFill>
                  <a:schemeClr val="bg1"/>
                </a:solidFill>
              </a:rPr>
              <a:t>Roseanne Dunne, Limerick City Adult Education Centre</a:t>
            </a:r>
          </a:p>
        </p:txBody>
      </p:sp>
      <p:sp>
        <p:nvSpPr>
          <p:cNvPr id="3" name="Text Placeholder 2">
            <a:extLst>
              <a:ext uri="{FF2B5EF4-FFF2-40B4-BE49-F238E27FC236}">
                <a16:creationId xmlns:a16="http://schemas.microsoft.com/office/drawing/2014/main" id="{6C0016F9-6700-4243-AEAE-BE0B4083872F}"/>
              </a:ext>
            </a:extLst>
          </p:cNvPr>
          <p:cNvSpPr>
            <a:spLocks noGrp="1"/>
          </p:cNvSpPr>
          <p:nvPr>
            <p:ph type="body" sz="quarter" idx="17"/>
          </p:nvPr>
        </p:nvSpPr>
        <p:spPr>
          <a:xfrm>
            <a:off x="6243144" y="1795424"/>
            <a:ext cx="5948855" cy="4622559"/>
          </a:xfrm>
        </p:spPr>
        <p:txBody>
          <a:bodyPr/>
          <a:lstStyle/>
          <a:p>
            <a:pPr algn="just"/>
            <a:r>
              <a:rPr lang="en-IE" dirty="0"/>
              <a:t>Roseanne Dunne works as an English tutor to Speakers of Other Languages (ESOL). Her learners are all non-Irish nationals and their primary need is English language acquisition. </a:t>
            </a:r>
          </a:p>
          <a:p>
            <a:pPr algn="just"/>
            <a:r>
              <a:rPr lang="en-IE" dirty="0"/>
              <a:t>Roseanne uses interactive strategies of teaching like </a:t>
            </a:r>
            <a:r>
              <a:rPr lang="en-IE" b="1" dirty="0">
                <a:solidFill>
                  <a:srgbClr val="B6BD00"/>
                </a:solidFill>
              </a:rPr>
              <a:t>peer learning </a:t>
            </a:r>
            <a:r>
              <a:rPr lang="en-IE" dirty="0"/>
              <a:t>and the language experience approach to get people from different countries working together. This approach introduces general interest topics (like sport or shopping) and works on the vocabulary that emerges from the learners’ paired work on these topics</a:t>
            </a:r>
          </a:p>
        </p:txBody>
      </p:sp>
      <p:sp>
        <p:nvSpPr>
          <p:cNvPr id="5" name="TextBox 4">
            <a:extLst>
              <a:ext uri="{FF2B5EF4-FFF2-40B4-BE49-F238E27FC236}">
                <a16:creationId xmlns:a16="http://schemas.microsoft.com/office/drawing/2014/main" id="{56F15564-F204-495B-8D0B-E0345BA37CA3}"/>
              </a:ext>
            </a:extLst>
          </p:cNvPr>
          <p:cNvSpPr txBox="1"/>
          <p:nvPr/>
        </p:nvSpPr>
        <p:spPr>
          <a:xfrm>
            <a:off x="0" y="242320"/>
            <a:ext cx="2707574" cy="461665"/>
          </a:xfrm>
          <a:prstGeom prst="rect">
            <a:avLst/>
          </a:prstGeom>
          <a:solidFill>
            <a:srgbClr val="16A8D3"/>
          </a:solidFill>
        </p:spPr>
        <p:txBody>
          <a:bodyPr wrap="square" rtlCol="0">
            <a:spAutoFit/>
          </a:bodyPr>
          <a:lstStyle/>
          <a:p>
            <a:r>
              <a:rPr lang="en-IE" dirty="0">
                <a:solidFill>
                  <a:schemeClr val="bg1"/>
                </a:solidFill>
              </a:rPr>
              <a:t>       </a:t>
            </a:r>
            <a:r>
              <a:rPr lang="en-IE" sz="2400" dirty="0">
                <a:solidFill>
                  <a:schemeClr val="bg1"/>
                </a:solidFill>
              </a:rPr>
              <a:t>GOOD PRACTICE</a:t>
            </a:r>
          </a:p>
        </p:txBody>
      </p:sp>
      <p:grpSp>
        <p:nvGrpSpPr>
          <p:cNvPr id="6" name="Google Shape;543;p39">
            <a:extLst>
              <a:ext uri="{FF2B5EF4-FFF2-40B4-BE49-F238E27FC236}">
                <a16:creationId xmlns:a16="http://schemas.microsoft.com/office/drawing/2014/main" id="{0B5C58DD-A882-455C-BE63-3FAAEE764FFB}"/>
              </a:ext>
            </a:extLst>
          </p:cNvPr>
          <p:cNvGrpSpPr/>
          <p:nvPr/>
        </p:nvGrpSpPr>
        <p:grpSpPr>
          <a:xfrm>
            <a:off x="100685" y="310884"/>
            <a:ext cx="252000" cy="288000"/>
            <a:chOff x="5961125" y="1623900"/>
            <a:chExt cx="376925" cy="448175"/>
          </a:xfrm>
        </p:grpSpPr>
        <p:sp>
          <p:nvSpPr>
            <p:cNvPr id="7" name="Google Shape;544;p39">
              <a:extLst>
                <a:ext uri="{FF2B5EF4-FFF2-40B4-BE49-F238E27FC236}">
                  <a16:creationId xmlns:a16="http://schemas.microsoft.com/office/drawing/2014/main" id="{E0492873-7485-4A26-91A6-FFC80044839D}"/>
                </a:ext>
              </a:extLst>
            </p:cNvPr>
            <p:cNvSpPr/>
            <p:nvPr/>
          </p:nvSpPr>
          <p:spPr>
            <a:xfrm>
              <a:off x="5961125" y="1678700"/>
              <a:ext cx="376925" cy="376925"/>
            </a:xfrm>
            <a:custGeom>
              <a:avLst/>
              <a:gdLst/>
              <a:ahLst/>
              <a:cxnLst/>
              <a:rect l="l" t="t" r="r" b="b"/>
              <a:pathLst>
                <a:path w="15077" h="15077" fill="none" extrusionOk="0">
                  <a:moveTo>
                    <a:pt x="11813" y="1340"/>
                  </a:moveTo>
                  <a:lnTo>
                    <a:pt x="11813" y="1340"/>
                  </a:lnTo>
                  <a:lnTo>
                    <a:pt x="11350" y="1024"/>
                  </a:lnTo>
                  <a:lnTo>
                    <a:pt x="10863" y="780"/>
                  </a:lnTo>
                  <a:lnTo>
                    <a:pt x="10351" y="537"/>
                  </a:lnTo>
                  <a:lnTo>
                    <a:pt x="9816" y="342"/>
                  </a:lnTo>
                  <a:lnTo>
                    <a:pt x="9280" y="196"/>
                  </a:lnTo>
                  <a:lnTo>
                    <a:pt x="8720" y="98"/>
                  </a:lnTo>
                  <a:lnTo>
                    <a:pt x="8135" y="25"/>
                  </a:lnTo>
                  <a:lnTo>
                    <a:pt x="7551" y="1"/>
                  </a:lnTo>
                  <a:lnTo>
                    <a:pt x="7551" y="1"/>
                  </a:lnTo>
                  <a:lnTo>
                    <a:pt x="7161" y="1"/>
                  </a:lnTo>
                  <a:lnTo>
                    <a:pt x="6771" y="50"/>
                  </a:lnTo>
                  <a:lnTo>
                    <a:pt x="6406" y="98"/>
                  </a:lnTo>
                  <a:lnTo>
                    <a:pt x="6041" y="147"/>
                  </a:lnTo>
                  <a:lnTo>
                    <a:pt x="5675" y="244"/>
                  </a:lnTo>
                  <a:lnTo>
                    <a:pt x="5310" y="342"/>
                  </a:lnTo>
                  <a:lnTo>
                    <a:pt x="4969" y="464"/>
                  </a:lnTo>
                  <a:lnTo>
                    <a:pt x="4628" y="585"/>
                  </a:lnTo>
                  <a:lnTo>
                    <a:pt x="4287" y="731"/>
                  </a:lnTo>
                  <a:lnTo>
                    <a:pt x="3970" y="902"/>
                  </a:lnTo>
                  <a:lnTo>
                    <a:pt x="3654" y="1097"/>
                  </a:lnTo>
                  <a:lnTo>
                    <a:pt x="3337" y="1292"/>
                  </a:lnTo>
                  <a:lnTo>
                    <a:pt x="3045" y="1486"/>
                  </a:lnTo>
                  <a:lnTo>
                    <a:pt x="2753" y="1730"/>
                  </a:lnTo>
                  <a:lnTo>
                    <a:pt x="2485" y="1949"/>
                  </a:lnTo>
                  <a:lnTo>
                    <a:pt x="2217" y="2217"/>
                  </a:lnTo>
                  <a:lnTo>
                    <a:pt x="1973" y="2461"/>
                  </a:lnTo>
                  <a:lnTo>
                    <a:pt x="1730" y="2753"/>
                  </a:lnTo>
                  <a:lnTo>
                    <a:pt x="1510" y="3021"/>
                  </a:lnTo>
                  <a:lnTo>
                    <a:pt x="1291" y="3313"/>
                  </a:lnTo>
                  <a:lnTo>
                    <a:pt x="1096" y="3630"/>
                  </a:lnTo>
                  <a:lnTo>
                    <a:pt x="926" y="3946"/>
                  </a:lnTo>
                  <a:lnTo>
                    <a:pt x="755" y="4263"/>
                  </a:lnTo>
                  <a:lnTo>
                    <a:pt x="609" y="4604"/>
                  </a:lnTo>
                  <a:lnTo>
                    <a:pt x="463" y="4945"/>
                  </a:lnTo>
                  <a:lnTo>
                    <a:pt x="341" y="5286"/>
                  </a:lnTo>
                  <a:lnTo>
                    <a:pt x="244" y="5651"/>
                  </a:lnTo>
                  <a:lnTo>
                    <a:pt x="171" y="6016"/>
                  </a:lnTo>
                  <a:lnTo>
                    <a:pt x="98" y="6382"/>
                  </a:lnTo>
                  <a:lnTo>
                    <a:pt x="49" y="6771"/>
                  </a:lnTo>
                  <a:lnTo>
                    <a:pt x="25" y="7137"/>
                  </a:lnTo>
                  <a:lnTo>
                    <a:pt x="0" y="7526"/>
                  </a:lnTo>
                  <a:lnTo>
                    <a:pt x="0" y="7526"/>
                  </a:lnTo>
                  <a:lnTo>
                    <a:pt x="25" y="7916"/>
                  </a:lnTo>
                  <a:lnTo>
                    <a:pt x="49" y="8306"/>
                  </a:lnTo>
                  <a:lnTo>
                    <a:pt x="98" y="8671"/>
                  </a:lnTo>
                  <a:lnTo>
                    <a:pt x="171" y="9061"/>
                  </a:lnTo>
                  <a:lnTo>
                    <a:pt x="244" y="9426"/>
                  </a:lnTo>
                  <a:lnTo>
                    <a:pt x="341" y="9767"/>
                  </a:lnTo>
                  <a:lnTo>
                    <a:pt x="463" y="10132"/>
                  </a:lnTo>
                  <a:lnTo>
                    <a:pt x="609" y="10473"/>
                  </a:lnTo>
                  <a:lnTo>
                    <a:pt x="755" y="10790"/>
                  </a:lnTo>
                  <a:lnTo>
                    <a:pt x="926" y="11131"/>
                  </a:lnTo>
                  <a:lnTo>
                    <a:pt x="1096" y="11448"/>
                  </a:lnTo>
                  <a:lnTo>
                    <a:pt x="1291" y="11740"/>
                  </a:lnTo>
                  <a:lnTo>
                    <a:pt x="1510" y="12032"/>
                  </a:lnTo>
                  <a:lnTo>
                    <a:pt x="1730" y="12324"/>
                  </a:lnTo>
                  <a:lnTo>
                    <a:pt x="1973" y="12592"/>
                  </a:lnTo>
                  <a:lnTo>
                    <a:pt x="2217" y="12860"/>
                  </a:lnTo>
                  <a:lnTo>
                    <a:pt x="2485" y="13104"/>
                  </a:lnTo>
                  <a:lnTo>
                    <a:pt x="2753" y="13347"/>
                  </a:lnTo>
                  <a:lnTo>
                    <a:pt x="3045" y="13567"/>
                  </a:lnTo>
                  <a:lnTo>
                    <a:pt x="3337" y="13786"/>
                  </a:lnTo>
                  <a:lnTo>
                    <a:pt x="3654" y="13981"/>
                  </a:lnTo>
                  <a:lnTo>
                    <a:pt x="3970" y="14151"/>
                  </a:lnTo>
                  <a:lnTo>
                    <a:pt x="4287" y="14322"/>
                  </a:lnTo>
                  <a:lnTo>
                    <a:pt x="4628" y="14468"/>
                  </a:lnTo>
                  <a:lnTo>
                    <a:pt x="4969" y="14614"/>
                  </a:lnTo>
                  <a:lnTo>
                    <a:pt x="5310" y="14736"/>
                  </a:lnTo>
                  <a:lnTo>
                    <a:pt x="5675" y="14833"/>
                  </a:lnTo>
                  <a:lnTo>
                    <a:pt x="6041" y="14906"/>
                  </a:lnTo>
                  <a:lnTo>
                    <a:pt x="6406" y="14979"/>
                  </a:lnTo>
                  <a:lnTo>
                    <a:pt x="6771" y="15028"/>
                  </a:lnTo>
                  <a:lnTo>
                    <a:pt x="7161" y="15052"/>
                  </a:lnTo>
                  <a:lnTo>
                    <a:pt x="7551" y="15077"/>
                  </a:lnTo>
                  <a:lnTo>
                    <a:pt x="7551" y="15077"/>
                  </a:lnTo>
                  <a:lnTo>
                    <a:pt x="7940" y="15052"/>
                  </a:lnTo>
                  <a:lnTo>
                    <a:pt x="8306" y="15028"/>
                  </a:lnTo>
                  <a:lnTo>
                    <a:pt x="8695" y="14979"/>
                  </a:lnTo>
                  <a:lnTo>
                    <a:pt x="9061" y="14906"/>
                  </a:lnTo>
                  <a:lnTo>
                    <a:pt x="9426" y="14833"/>
                  </a:lnTo>
                  <a:lnTo>
                    <a:pt x="9791" y="14736"/>
                  </a:lnTo>
                  <a:lnTo>
                    <a:pt x="10132" y="14614"/>
                  </a:lnTo>
                  <a:lnTo>
                    <a:pt x="10473" y="14468"/>
                  </a:lnTo>
                  <a:lnTo>
                    <a:pt x="10814" y="14322"/>
                  </a:lnTo>
                  <a:lnTo>
                    <a:pt x="11131" y="14151"/>
                  </a:lnTo>
                  <a:lnTo>
                    <a:pt x="11447" y="13981"/>
                  </a:lnTo>
                  <a:lnTo>
                    <a:pt x="11764" y="13786"/>
                  </a:lnTo>
                  <a:lnTo>
                    <a:pt x="12056" y="13567"/>
                  </a:lnTo>
                  <a:lnTo>
                    <a:pt x="12348" y="13347"/>
                  </a:lnTo>
                  <a:lnTo>
                    <a:pt x="12616" y="13104"/>
                  </a:lnTo>
                  <a:lnTo>
                    <a:pt x="12884" y="12860"/>
                  </a:lnTo>
                  <a:lnTo>
                    <a:pt x="13128" y="12592"/>
                  </a:lnTo>
                  <a:lnTo>
                    <a:pt x="13371" y="12324"/>
                  </a:lnTo>
                  <a:lnTo>
                    <a:pt x="13591" y="12032"/>
                  </a:lnTo>
                  <a:lnTo>
                    <a:pt x="13785" y="11740"/>
                  </a:lnTo>
                  <a:lnTo>
                    <a:pt x="13980" y="11448"/>
                  </a:lnTo>
                  <a:lnTo>
                    <a:pt x="14175" y="11131"/>
                  </a:lnTo>
                  <a:lnTo>
                    <a:pt x="14346" y="10790"/>
                  </a:lnTo>
                  <a:lnTo>
                    <a:pt x="14492" y="10473"/>
                  </a:lnTo>
                  <a:lnTo>
                    <a:pt x="14613" y="10132"/>
                  </a:lnTo>
                  <a:lnTo>
                    <a:pt x="14735" y="9767"/>
                  </a:lnTo>
                  <a:lnTo>
                    <a:pt x="14857" y="9426"/>
                  </a:lnTo>
                  <a:lnTo>
                    <a:pt x="14930" y="9061"/>
                  </a:lnTo>
                  <a:lnTo>
                    <a:pt x="15003" y="8671"/>
                  </a:lnTo>
                  <a:lnTo>
                    <a:pt x="15052" y="8306"/>
                  </a:lnTo>
                  <a:lnTo>
                    <a:pt x="15076" y="7916"/>
                  </a:lnTo>
                  <a:lnTo>
                    <a:pt x="15076" y="7526"/>
                  </a:lnTo>
                  <a:lnTo>
                    <a:pt x="15076" y="7526"/>
                  </a:lnTo>
                  <a:lnTo>
                    <a:pt x="15052" y="6918"/>
                  </a:lnTo>
                  <a:lnTo>
                    <a:pt x="14979" y="6309"/>
                  </a:lnTo>
                  <a:lnTo>
                    <a:pt x="14857" y="5724"/>
                  </a:lnTo>
                  <a:lnTo>
                    <a:pt x="14687" y="5164"/>
                  </a:lnTo>
                  <a:lnTo>
                    <a:pt x="14492" y="4604"/>
                  </a:lnTo>
                  <a:lnTo>
                    <a:pt x="14248" y="4068"/>
                  </a:lnTo>
                  <a:lnTo>
                    <a:pt x="13956" y="3581"/>
                  </a:lnTo>
                  <a:lnTo>
                    <a:pt x="13615" y="30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545;p39">
              <a:extLst>
                <a:ext uri="{FF2B5EF4-FFF2-40B4-BE49-F238E27FC236}">
                  <a16:creationId xmlns:a16="http://schemas.microsoft.com/office/drawing/2014/main" id="{E842EB74-203D-43C2-8069-80DA12BB7C50}"/>
                </a:ext>
              </a:extLst>
            </p:cNvPr>
            <p:cNvSpPr/>
            <p:nvPr/>
          </p:nvSpPr>
          <p:spPr>
            <a:xfrm>
              <a:off x="6009825" y="1727425"/>
              <a:ext cx="279500" cy="279500"/>
            </a:xfrm>
            <a:custGeom>
              <a:avLst/>
              <a:gdLst/>
              <a:ahLst/>
              <a:cxnLst/>
              <a:rect l="l" t="t" r="r" b="b"/>
              <a:pathLst>
                <a:path w="11180" h="11180" fill="none" extrusionOk="0">
                  <a:moveTo>
                    <a:pt x="10181" y="2387"/>
                  </a:moveTo>
                  <a:lnTo>
                    <a:pt x="10181" y="2387"/>
                  </a:lnTo>
                  <a:lnTo>
                    <a:pt x="10400" y="2728"/>
                  </a:lnTo>
                  <a:lnTo>
                    <a:pt x="10595" y="3093"/>
                  </a:lnTo>
                  <a:lnTo>
                    <a:pt x="10766" y="3483"/>
                  </a:lnTo>
                  <a:lnTo>
                    <a:pt x="10912" y="3873"/>
                  </a:lnTo>
                  <a:lnTo>
                    <a:pt x="11034" y="4287"/>
                  </a:lnTo>
                  <a:lnTo>
                    <a:pt x="11107" y="4701"/>
                  </a:lnTo>
                  <a:lnTo>
                    <a:pt x="11180" y="5139"/>
                  </a:lnTo>
                  <a:lnTo>
                    <a:pt x="11180" y="5577"/>
                  </a:lnTo>
                  <a:lnTo>
                    <a:pt x="11180" y="5577"/>
                  </a:lnTo>
                  <a:lnTo>
                    <a:pt x="11155" y="6162"/>
                  </a:lnTo>
                  <a:lnTo>
                    <a:pt x="11082" y="6722"/>
                  </a:lnTo>
                  <a:lnTo>
                    <a:pt x="10936" y="7234"/>
                  </a:lnTo>
                  <a:lnTo>
                    <a:pt x="10741" y="7769"/>
                  </a:lnTo>
                  <a:lnTo>
                    <a:pt x="10522" y="8257"/>
                  </a:lnTo>
                  <a:lnTo>
                    <a:pt x="10230" y="8695"/>
                  </a:lnTo>
                  <a:lnTo>
                    <a:pt x="9913" y="9133"/>
                  </a:lnTo>
                  <a:lnTo>
                    <a:pt x="9548" y="9523"/>
                  </a:lnTo>
                  <a:lnTo>
                    <a:pt x="9158" y="9888"/>
                  </a:lnTo>
                  <a:lnTo>
                    <a:pt x="8720" y="10205"/>
                  </a:lnTo>
                  <a:lnTo>
                    <a:pt x="8257" y="10497"/>
                  </a:lnTo>
                  <a:lnTo>
                    <a:pt x="7770" y="10741"/>
                  </a:lnTo>
                  <a:lnTo>
                    <a:pt x="7259" y="10911"/>
                  </a:lnTo>
                  <a:lnTo>
                    <a:pt x="6723" y="11057"/>
                  </a:lnTo>
                  <a:lnTo>
                    <a:pt x="6163" y="11155"/>
                  </a:lnTo>
                  <a:lnTo>
                    <a:pt x="5603" y="11179"/>
                  </a:lnTo>
                  <a:lnTo>
                    <a:pt x="5603" y="11179"/>
                  </a:lnTo>
                  <a:lnTo>
                    <a:pt x="5018" y="11155"/>
                  </a:lnTo>
                  <a:lnTo>
                    <a:pt x="4482" y="11057"/>
                  </a:lnTo>
                  <a:lnTo>
                    <a:pt x="3946" y="10911"/>
                  </a:lnTo>
                  <a:lnTo>
                    <a:pt x="3435" y="10741"/>
                  </a:lnTo>
                  <a:lnTo>
                    <a:pt x="2948" y="10497"/>
                  </a:lnTo>
                  <a:lnTo>
                    <a:pt x="2485" y="10205"/>
                  </a:lnTo>
                  <a:lnTo>
                    <a:pt x="2047" y="9888"/>
                  </a:lnTo>
                  <a:lnTo>
                    <a:pt x="1657" y="9523"/>
                  </a:lnTo>
                  <a:lnTo>
                    <a:pt x="1292" y="9133"/>
                  </a:lnTo>
                  <a:lnTo>
                    <a:pt x="975" y="8695"/>
                  </a:lnTo>
                  <a:lnTo>
                    <a:pt x="683" y="8257"/>
                  </a:lnTo>
                  <a:lnTo>
                    <a:pt x="464" y="7769"/>
                  </a:lnTo>
                  <a:lnTo>
                    <a:pt x="269" y="7234"/>
                  </a:lnTo>
                  <a:lnTo>
                    <a:pt x="123" y="6722"/>
                  </a:lnTo>
                  <a:lnTo>
                    <a:pt x="50" y="6162"/>
                  </a:lnTo>
                  <a:lnTo>
                    <a:pt x="1" y="5577"/>
                  </a:lnTo>
                  <a:lnTo>
                    <a:pt x="1" y="5577"/>
                  </a:lnTo>
                  <a:lnTo>
                    <a:pt x="50" y="5017"/>
                  </a:lnTo>
                  <a:lnTo>
                    <a:pt x="123" y="4457"/>
                  </a:lnTo>
                  <a:lnTo>
                    <a:pt x="269" y="3921"/>
                  </a:lnTo>
                  <a:lnTo>
                    <a:pt x="464" y="3410"/>
                  </a:lnTo>
                  <a:lnTo>
                    <a:pt x="683" y="2923"/>
                  </a:lnTo>
                  <a:lnTo>
                    <a:pt x="975" y="2460"/>
                  </a:lnTo>
                  <a:lnTo>
                    <a:pt x="1292" y="2046"/>
                  </a:lnTo>
                  <a:lnTo>
                    <a:pt x="1657" y="1632"/>
                  </a:lnTo>
                  <a:lnTo>
                    <a:pt x="2047" y="1267"/>
                  </a:lnTo>
                  <a:lnTo>
                    <a:pt x="2485" y="950"/>
                  </a:lnTo>
                  <a:lnTo>
                    <a:pt x="2948" y="682"/>
                  </a:lnTo>
                  <a:lnTo>
                    <a:pt x="3435" y="439"/>
                  </a:lnTo>
                  <a:lnTo>
                    <a:pt x="3946" y="244"/>
                  </a:lnTo>
                  <a:lnTo>
                    <a:pt x="4482" y="122"/>
                  </a:lnTo>
                  <a:lnTo>
                    <a:pt x="5018" y="25"/>
                  </a:lnTo>
                  <a:lnTo>
                    <a:pt x="5603" y="0"/>
                  </a:lnTo>
                  <a:lnTo>
                    <a:pt x="5603" y="0"/>
                  </a:lnTo>
                  <a:lnTo>
                    <a:pt x="6041" y="25"/>
                  </a:lnTo>
                  <a:lnTo>
                    <a:pt x="6479" y="73"/>
                  </a:lnTo>
                  <a:lnTo>
                    <a:pt x="6893" y="146"/>
                  </a:lnTo>
                  <a:lnTo>
                    <a:pt x="7307" y="268"/>
                  </a:lnTo>
                  <a:lnTo>
                    <a:pt x="7697" y="414"/>
                  </a:lnTo>
                  <a:lnTo>
                    <a:pt x="8087" y="585"/>
                  </a:lnTo>
                  <a:lnTo>
                    <a:pt x="8452" y="780"/>
                  </a:lnTo>
                  <a:lnTo>
                    <a:pt x="8793" y="999"/>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546;p39">
              <a:extLst>
                <a:ext uri="{FF2B5EF4-FFF2-40B4-BE49-F238E27FC236}">
                  <a16:creationId xmlns:a16="http://schemas.microsoft.com/office/drawing/2014/main" id="{F5A48CD7-0977-445F-B768-9603A59D3FE8}"/>
                </a:ext>
              </a:extLst>
            </p:cNvPr>
            <p:cNvSpPr/>
            <p:nvPr/>
          </p:nvSpPr>
          <p:spPr>
            <a:xfrm>
              <a:off x="6107250" y="1824850"/>
              <a:ext cx="84650" cy="84650"/>
            </a:xfrm>
            <a:custGeom>
              <a:avLst/>
              <a:gdLst/>
              <a:ahLst/>
              <a:cxnLst/>
              <a:rect l="l" t="t" r="r" b="b"/>
              <a:pathLst>
                <a:path w="3386" h="3386" fill="none" extrusionOk="0">
                  <a:moveTo>
                    <a:pt x="3362" y="1388"/>
                  </a:moveTo>
                  <a:lnTo>
                    <a:pt x="3362" y="1388"/>
                  </a:lnTo>
                  <a:lnTo>
                    <a:pt x="3386" y="1680"/>
                  </a:lnTo>
                  <a:lnTo>
                    <a:pt x="3386" y="1680"/>
                  </a:lnTo>
                  <a:lnTo>
                    <a:pt x="3386" y="1851"/>
                  </a:lnTo>
                  <a:lnTo>
                    <a:pt x="3362" y="2021"/>
                  </a:lnTo>
                  <a:lnTo>
                    <a:pt x="3313" y="2192"/>
                  </a:lnTo>
                  <a:lnTo>
                    <a:pt x="3264" y="2338"/>
                  </a:lnTo>
                  <a:lnTo>
                    <a:pt x="3191" y="2484"/>
                  </a:lnTo>
                  <a:lnTo>
                    <a:pt x="3118" y="2630"/>
                  </a:lnTo>
                  <a:lnTo>
                    <a:pt x="3021" y="2776"/>
                  </a:lnTo>
                  <a:lnTo>
                    <a:pt x="2899" y="2898"/>
                  </a:lnTo>
                  <a:lnTo>
                    <a:pt x="2777" y="2996"/>
                  </a:lnTo>
                  <a:lnTo>
                    <a:pt x="2655" y="3093"/>
                  </a:lnTo>
                  <a:lnTo>
                    <a:pt x="2509" y="3191"/>
                  </a:lnTo>
                  <a:lnTo>
                    <a:pt x="2363" y="3239"/>
                  </a:lnTo>
                  <a:lnTo>
                    <a:pt x="2217" y="3312"/>
                  </a:lnTo>
                  <a:lnTo>
                    <a:pt x="2046" y="3337"/>
                  </a:lnTo>
                  <a:lnTo>
                    <a:pt x="1876" y="3385"/>
                  </a:lnTo>
                  <a:lnTo>
                    <a:pt x="1706" y="3385"/>
                  </a:lnTo>
                  <a:lnTo>
                    <a:pt x="1706" y="3385"/>
                  </a:lnTo>
                  <a:lnTo>
                    <a:pt x="1535" y="3385"/>
                  </a:lnTo>
                  <a:lnTo>
                    <a:pt x="1365" y="3337"/>
                  </a:lnTo>
                  <a:lnTo>
                    <a:pt x="1194" y="3312"/>
                  </a:lnTo>
                  <a:lnTo>
                    <a:pt x="1048" y="3239"/>
                  </a:lnTo>
                  <a:lnTo>
                    <a:pt x="902" y="3191"/>
                  </a:lnTo>
                  <a:lnTo>
                    <a:pt x="756" y="3093"/>
                  </a:lnTo>
                  <a:lnTo>
                    <a:pt x="634" y="2996"/>
                  </a:lnTo>
                  <a:lnTo>
                    <a:pt x="512" y="2898"/>
                  </a:lnTo>
                  <a:lnTo>
                    <a:pt x="390" y="2776"/>
                  </a:lnTo>
                  <a:lnTo>
                    <a:pt x="293" y="2630"/>
                  </a:lnTo>
                  <a:lnTo>
                    <a:pt x="220" y="2484"/>
                  </a:lnTo>
                  <a:lnTo>
                    <a:pt x="147" y="2338"/>
                  </a:lnTo>
                  <a:lnTo>
                    <a:pt x="74" y="2192"/>
                  </a:lnTo>
                  <a:lnTo>
                    <a:pt x="49" y="2021"/>
                  </a:lnTo>
                  <a:lnTo>
                    <a:pt x="25" y="1851"/>
                  </a:lnTo>
                  <a:lnTo>
                    <a:pt x="1" y="1680"/>
                  </a:lnTo>
                  <a:lnTo>
                    <a:pt x="1" y="1680"/>
                  </a:lnTo>
                  <a:lnTo>
                    <a:pt x="25" y="1510"/>
                  </a:lnTo>
                  <a:lnTo>
                    <a:pt x="49" y="1340"/>
                  </a:lnTo>
                  <a:lnTo>
                    <a:pt x="74" y="1193"/>
                  </a:lnTo>
                  <a:lnTo>
                    <a:pt x="147" y="1023"/>
                  </a:lnTo>
                  <a:lnTo>
                    <a:pt x="220" y="877"/>
                  </a:lnTo>
                  <a:lnTo>
                    <a:pt x="293" y="731"/>
                  </a:lnTo>
                  <a:lnTo>
                    <a:pt x="390" y="609"/>
                  </a:lnTo>
                  <a:lnTo>
                    <a:pt x="512" y="487"/>
                  </a:lnTo>
                  <a:lnTo>
                    <a:pt x="634" y="390"/>
                  </a:lnTo>
                  <a:lnTo>
                    <a:pt x="756" y="292"/>
                  </a:lnTo>
                  <a:lnTo>
                    <a:pt x="902" y="195"/>
                  </a:lnTo>
                  <a:lnTo>
                    <a:pt x="1048" y="122"/>
                  </a:lnTo>
                  <a:lnTo>
                    <a:pt x="1194" y="73"/>
                  </a:lnTo>
                  <a:lnTo>
                    <a:pt x="1365" y="24"/>
                  </a:lnTo>
                  <a:lnTo>
                    <a:pt x="1535" y="0"/>
                  </a:lnTo>
                  <a:lnTo>
                    <a:pt x="1706" y="0"/>
                  </a:lnTo>
                  <a:lnTo>
                    <a:pt x="1706" y="0"/>
                  </a:lnTo>
                  <a:lnTo>
                    <a:pt x="1998" y="2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547;p39">
              <a:extLst>
                <a:ext uri="{FF2B5EF4-FFF2-40B4-BE49-F238E27FC236}">
                  <a16:creationId xmlns:a16="http://schemas.microsoft.com/office/drawing/2014/main" id="{80810393-276E-4990-8D2E-1BC7756B152B}"/>
                </a:ext>
              </a:extLst>
            </p:cNvPr>
            <p:cNvSpPr/>
            <p:nvPr/>
          </p:nvSpPr>
          <p:spPr>
            <a:xfrm>
              <a:off x="6058550" y="1776125"/>
              <a:ext cx="182075" cy="182075"/>
            </a:xfrm>
            <a:custGeom>
              <a:avLst/>
              <a:gdLst/>
              <a:ahLst/>
              <a:cxnLst/>
              <a:rect l="l" t="t" r="r" b="b"/>
              <a:pathLst>
                <a:path w="7283" h="7283" fill="none" extrusionOk="0">
                  <a:moveTo>
                    <a:pt x="5431" y="463"/>
                  </a:moveTo>
                  <a:lnTo>
                    <a:pt x="5431" y="463"/>
                  </a:lnTo>
                  <a:lnTo>
                    <a:pt x="5042" y="269"/>
                  </a:lnTo>
                  <a:lnTo>
                    <a:pt x="4823" y="195"/>
                  </a:lnTo>
                  <a:lnTo>
                    <a:pt x="4603" y="122"/>
                  </a:lnTo>
                  <a:lnTo>
                    <a:pt x="4360" y="74"/>
                  </a:lnTo>
                  <a:lnTo>
                    <a:pt x="4141" y="25"/>
                  </a:lnTo>
                  <a:lnTo>
                    <a:pt x="3897" y="1"/>
                  </a:lnTo>
                  <a:lnTo>
                    <a:pt x="3654" y="1"/>
                  </a:lnTo>
                  <a:lnTo>
                    <a:pt x="3654" y="1"/>
                  </a:lnTo>
                  <a:lnTo>
                    <a:pt x="3288" y="25"/>
                  </a:lnTo>
                  <a:lnTo>
                    <a:pt x="2923" y="74"/>
                  </a:lnTo>
                  <a:lnTo>
                    <a:pt x="2558" y="147"/>
                  </a:lnTo>
                  <a:lnTo>
                    <a:pt x="2241" y="293"/>
                  </a:lnTo>
                  <a:lnTo>
                    <a:pt x="1924" y="439"/>
                  </a:lnTo>
                  <a:lnTo>
                    <a:pt x="1608" y="609"/>
                  </a:lnTo>
                  <a:lnTo>
                    <a:pt x="1340" y="829"/>
                  </a:lnTo>
                  <a:lnTo>
                    <a:pt x="1072" y="1072"/>
                  </a:lnTo>
                  <a:lnTo>
                    <a:pt x="828" y="1316"/>
                  </a:lnTo>
                  <a:lnTo>
                    <a:pt x="633" y="1608"/>
                  </a:lnTo>
                  <a:lnTo>
                    <a:pt x="439" y="1900"/>
                  </a:lnTo>
                  <a:lnTo>
                    <a:pt x="293" y="2217"/>
                  </a:lnTo>
                  <a:lnTo>
                    <a:pt x="171" y="2558"/>
                  </a:lnTo>
                  <a:lnTo>
                    <a:pt x="73" y="2899"/>
                  </a:lnTo>
                  <a:lnTo>
                    <a:pt x="25" y="3264"/>
                  </a:lnTo>
                  <a:lnTo>
                    <a:pt x="0" y="3629"/>
                  </a:lnTo>
                  <a:lnTo>
                    <a:pt x="0" y="3629"/>
                  </a:lnTo>
                  <a:lnTo>
                    <a:pt x="25" y="4019"/>
                  </a:lnTo>
                  <a:lnTo>
                    <a:pt x="73" y="4360"/>
                  </a:lnTo>
                  <a:lnTo>
                    <a:pt x="171" y="4725"/>
                  </a:lnTo>
                  <a:lnTo>
                    <a:pt x="293" y="5066"/>
                  </a:lnTo>
                  <a:lnTo>
                    <a:pt x="439" y="5383"/>
                  </a:lnTo>
                  <a:lnTo>
                    <a:pt x="633" y="5675"/>
                  </a:lnTo>
                  <a:lnTo>
                    <a:pt x="828" y="5943"/>
                  </a:lnTo>
                  <a:lnTo>
                    <a:pt x="1072" y="6211"/>
                  </a:lnTo>
                  <a:lnTo>
                    <a:pt x="1340" y="6455"/>
                  </a:lnTo>
                  <a:lnTo>
                    <a:pt x="1608" y="6650"/>
                  </a:lnTo>
                  <a:lnTo>
                    <a:pt x="1924" y="6844"/>
                  </a:lnTo>
                  <a:lnTo>
                    <a:pt x="2241" y="6990"/>
                  </a:lnTo>
                  <a:lnTo>
                    <a:pt x="2558" y="7112"/>
                  </a:lnTo>
                  <a:lnTo>
                    <a:pt x="2923" y="7210"/>
                  </a:lnTo>
                  <a:lnTo>
                    <a:pt x="3288" y="7258"/>
                  </a:lnTo>
                  <a:lnTo>
                    <a:pt x="3654" y="7283"/>
                  </a:lnTo>
                  <a:lnTo>
                    <a:pt x="3654" y="7283"/>
                  </a:lnTo>
                  <a:lnTo>
                    <a:pt x="4019" y="7258"/>
                  </a:lnTo>
                  <a:lnTo>
                    <a:pt x="4384" y="7210"/>
                  </a:lnTo>
                  <a:lnTo>
                    <a:pt x="4725" y="7112"/>
                  </a:lnTo>
                  <a:lnTo>
                    <a:pt x="5066" y="6990"/>
                  </a:lnTo>
                  <a:lnTo>
                    <a:pt x="5383" y="6844"/>
                  </a:lnTo>
                  <a:lnTo>
                    <a:pt x="5675" y="6650"/>
                  </a:lnTo>
                  <a:lnTo>
                    <a:pt x="5967" y="6455"/>
                  </a:lnTo>
                  <a:lnTo>
                    <a:pt x="6235" y="6211"/>
                  </a:lnTo>
                  <a:lnTo>
                    <a:pt x="6454" y="5943"/>
                  </a:lnTo>
                  <a:lnTo>
                    <a:pt x="6674" y="5675"/>
                  </a:lnTo>
                  <a:lnTo>
                    <a:pt x="6844" y="5383"/>
                  </a:lnTo>
                  <a:lnTo>
                    <a:pt x="7014" y="5066"/>
                  </a:lnTo>
                  <a:lnTo>
                    <a:pt x="7136" y="4725"/>
                  </a:lnTo>
                  <a:lnTo>
                    <a:pt x="7209" y="4360"/>
                  </a:lnTo>
                  <a:lnTo>
                    <a:pt x="7282" y="4019"/>
                  </a:lnTo>
                  <a:lnTo>
                    <a:pt x="7282" y="3629"/>
                  </a:lnTo>
                  <a:lnTo>
                    <a:pt x="7282" y="3629"/>
                  </a:lnTo>
                  <a:lnTo>
                    <a:pt x="7282" y="3386"/>
                  </a:lnTo>
                  <a:lnTo>
                    <a:pt x="7258" y="3167"/>
                  </a:lnTo>
                  <a:lnTo>
                    <a:pt x="7234" y="2923"/>
                  </a:lnTo>
                  <a:lnTo>
                    <a:pt x="7161" y="2704"/>
                  </a:lnTo>
                  <a:lnTo>
                    <a:pt x="7112" y="2485"/>
                  </a:lnTo>
                  <a:lnTo>
                    <a:pt x="7014" y="2266"/>
                  </a:lnTo>
                  <a:lnTo>
                    <a:pt x="6820" y="1852"/>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548;p39">
              <a:extLst>
                <a:ext uri="{FF2B5EF4-FFF2-40B4-BE49-F238E27FC236}">
                  <a16:creationId xmlns:a16="http://schemas.microsoft.com/office/drawing/2014/main" id="{4F9C0161-74F4-45DD-BC1A-E8D5C01B83BD}"/>
                </a:ext>
              </a:extLst>
            </p:cNvPr>
            <p:cNvSpPr/>
            <p:nvPr/>
          </p:nvSpPr>
          <p:spPr>
            <a:xfrm>
              <a:off x="5971475" y="2001400"/>
              <a:ext cx="74925" cy="70675"/>
            </a:xfrm>
            <a:custGeom>
              <a:avLst/>
              <a:gdLst/>
              <a:ahLst/>
              <a:cxnLst/>
              <a:rect l="l" t="t" r="r" b="b"/>
              <a:pathLst>
                <a:path w="2997" h="2827" fill="none" extrusionOk="0">
                  <a:moveTo>
                    <a:pt x="1462" y="1"/>
                  </a:moveTo>
                  <a:lnTo>
                    <a:pt x="293" y="1170"/>
                  </a:lnTo>
                  <a:lnTo>
                    <a:pt x="293" y="1170"/>
                  </a:lnTo>
                  <a:lnTo>
                    <a:pt x="171" y="1316"/>
                  </a:lnTo>
                  <a:lnTo>
                    <a:pt x="74" y="1487"/>
                  </a:lnTo>
                  <a:lnTo>
                    <a:pt x="25" y="1657"/>
                  </a:lnTo>
                  <a:lnTo>
                    <a:pt x="1" y="1852"/>
                  </a:lnTo>
                  <a:lnTo>
                    <a:pt x="25" y="2047"/>
                  </a:lnTo>
                  <a:lnTo>
                    <a:pt x="74" y="2217"/>
                  </a:lnTo>
                  <a:lnTo>
                    <a:pt x="171" y="2388"/>
                  </a:lnTo>
                  <a:lnTo>
                    <a:pt x="293" y="2534"/>
                  </a:lnTo>
                  <a:lnTo>
                    <a:pt x="293" y="2534"/>
                  </a:lnTo>
                  <a:lnTo>
                    <a:pt x="439" y="2656"/>
                  </a:lnTo>
                  <a:lnTo>
                    <a:pt x="609" y="2753"/>
                  </a:lnTo>
                  <a:lnTo>
                    <a:pt x="804" y="2802"/>
                  </a:lnTo>
                  <a:lnTo>
                    <a:pt x="975" y="2826"/>
                  </a:lnTo>
                  <a:lnTo>
                    <a:pt x="975" y="2826"/>
                  </a:lnTo>
                  <a:lnTo>
                    <a:pt x="1170" y="2802"/>
                  </a:lnTo>
                  <a:lnTo>
                    <a:pt x="1340" y="2753"/>
                  </a:lnTo>
                  <a:lnTo>
                    <a:pt x="1511" y="2656"/>
                  </a:lnTo>
                  <a:lnTo>
                    <a:pt x="1681" y="2534"/>
                  </a:lnTo>
                  <a:lnTo>
                    <a:pt x="2850" y="1365"/>
                  </a:lnTo>
                  <a:lnTo>
                    <a:pt x="2850" y="1365"/>
                  </a:lnTo>
                  <a:lnTo>
                    <a:pt x="2996" y="11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549;p39">
              <a:extLst>
                <a:ext uri="{FF2B5EF4-FFF2-40B4-BE49-F238E27FC236}">
                  <a16:creationId xmlns:a16="http://schemas.microsoft.com/office/drawing/2014/main" id="{08028393-8B2C-483F-99BB-8FFD3EED80AB}"/>
                </a:ext>
              </a:extLst>
            </p:cNvPr>
            <p:cNvSpPr/>
            <p:nvPr/>
          </p:nvSpPr>
          <p:spPr>
            <a:xfrm>
              <a:off x="6253375" y="2001400"/>
              <a:ext cx="74325" cy="70675"/>
            </a:xfrm>
            <a:custGeom>
              <a:avLst/>
              <a:gdLst/>
              <a:ahLst/>
              <a:cxnLst/>
              <a:rect l="l" t="t" r="r" b="b"/>
              <a:pathLst>
                <a:path w="2973" h="2827" fill="none" extrusionOk="0">
                  <a:moveTo>
                    <a:pt x="1" y="1194"/>
                  </a:moveTo>
                  <a:lnTo>
                    <a:pt x="1" y="1194"/>
                  </a:lnTo>
                  <a:lnTo>
                    <a:pt x="123" y="1365"/>
                  </a:lnTo>
                  <a:lnTo>
                    <a:pt x="1316" y="2534"/>
                  </a:lnTo>
                  <a:lnTo>
                    <a:pt x="1316" y="2534"/>
                  </a:lnTo>
                  <a:lnTo>
                    <a:pt x="1462" y="2656"/>
                  </a:lnTo>
                  <a:lnTo>
                    <a:pt x="1633" y="2753"/>
                  </a:lnTo>
                  <a:lnTo>
                    <a:pt x="1827" y="2802"/>
                  </a:lnTo>
                  <a:lnTo>
                    <a:pt x="1998" y="2826"/>
                  </a:lnTo>
                  <a:lnTo>
                    <a:pt x="1998" y="2826"/>
                  </a:lnTo>
                  <a:lnTo>
                    <a:pt x="2193" y="2802"/>
                  </a:lnTo>
                  <a:lnTo>
                    <a:pt x="2363" y="2753"/>
                  </a:lnTo>
                  <a:lnTo>
                    <a:pt x="2534" y="2656"/>
                  </a:lnTo>
                  <a:lnTo>
                    <a:pt x="2704" y="2534"/>
                  </a:lnTo>
                  <a:lnTo>
                    <a:pt x="2704" y="2534"/>
                  </a:lnTo>
                  <a:lnTo>
                    <a:pt x="2826" y="2388"/>
                  </a:lnTo>
                  <a:lnTo>
                    <a:pt x="2923" y="2217"/>
                  </a:lnTo>
                  <a:lnTo>
                    <a:pt x="2972" y="2047"/>
                  </a:lnTo>
                  <a:lnTo>
                    <a:pt x="2972" y="1852"/>
                  </a:lnTo>
                  <a:lnTo>
                    <a:pt x="2972" y="1657"/>
                  </a:lnTo>
                  <a:lnTo>
                    <a:pt x="2923" y="1487"/>
                  </a:lnTo>
                  <a:lnTo>
                    <a:pt x="2826" y="1316"/>
                  </a:lnTo>
                  <a:lnTo>
                    <a:pt x="2704" y="1170"/>
                  </a:lnTo>
                  <a:lnTo>
                    <a:pt x="1535"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550;p39">
              <a:extLst>
                <a:ext uri="{FF2B5EF4-FFF2-40B4-BE49-F238E27FC236}">
                  <a16:creationId xmlns:a16="http://schemas.microsoft.com/office/drawing/2014/main" id="{82666B0B-B8F6-4014-A801-3CAC5ADC076C}"/>
                </a:ext>
              </a:extLst>
            </p:cNvPr>
            <p:cNvSpPr/>
            <p:nvPr/>
          </p:nvSpPr>
          <p:spPr>
            <a:xfrm>
              <a:off x="6137700" y="1623900"/>
              <a:ext cx="179296" cy="215594"/>
            </a:xfrm>
            <a:custGeom>
              <a:avLst/>
              <a:gdLst/>
              <a:ahLst/>
              <a:cxnLst/>
              <a:rect l="l" t="t" r="r" b="b"/>
              <a:pathLst>
                <a:path w="10035" h="10206" fill="none" extrusionOk="0">
                  <a:moveTo>
                    <a:pt x="9718" y="2412"/>
                  </a:moveTo>
                  <a:lnTo>
                    <a:pt x="8671" y="2217"/>
                  </a:lnTo>
                  <a:lnTo>
                    <a:pt x="9694" y="1194"/>
                  </a:lnTo>
                  <a:lnTo>
                    <a:pt x="9694" y="1194"/>
                  </a:lnTo>
                  <a:lnTo>
                    <a:pt x="9767" y="1121"/>
                  </a:lnTo>
                  <a:lnTo>
                    <a:pt x="9815" y="1024"/>
                  </a:lnTo>
                  <a:lnTo>
                    <a:pt x="9840" y="951"/>
                  </a:lnTo>
                  <a:lnTo>
                    <a:pt x="9840" y="853"/>
                  </a:lnTo>
                  <a:lnTo>
                    <a:pt x="9840" y="756"/>
                  </a:lnTo>
                  <a:lnTo>
                    <a:pt x="9815" y="658"/>
                  </a:lnTo>
                  <a:lnTo>
                    <a:pt x="9767" y="585"/>
                  </a:lnTo>
                  <a:lnTo>
                    <a:pt x="9694" y="512"/>
                  </a:lnTo>
                  <a:lnTo>
                    <a:pt x="9694" y="512"/>
                  </a:lnTo>
                  <a:lnTo>
                    <a:pt x="9621" y="439"/>
                  </a:lnTo>
                  <a:lnTo>
                    <a:pt x="9548" y="391"/>
                  </a:lnTo>
                  <a:lnTo>
                    <a:pt x="9450" y="366"/>
                  </a:lnTo>
                  <a:lnTo>
                    <a:pt x="9353" y="366"/>
                  </a:lnTo>
                  <a:lnTo>
                    <a:pt x="9255" y="366"/>
                  </a:lnTo>
                  <a:lnTo>
                    <a:pt x="9182" y="391"/>
                  </a:lnTo>
                  <a:lnTo>
                    <a:pt x="9085" y="439"/>
                  </a:lnTo>
                  <a:lnTo>
                    <a:pt x="9012" y="512"/>
                  </a:lnTo>
                  <a:lnTo>
                    <a:pt x="7867" y="1657"/>
                  </a:lnTo>
                  <a:lnTo>
                    <a:pt x="7867" y="1657"/>
                  </a:lnTo>
                  <a:lnTo>
                    <a:pt x="7818" y="1487"/>
                  </a:lnTo>
                  <a:lnTo>
                    <a:pt x="7599" y="317"/>
                  </a:lnTo>
                  <a:lnTo>
                    <a:pt x="7599" y="317"/>
                  </a:lnTo>
                  <a:lnTo>
                    <a:pt x="7575" y="196"/>
                  </a:lnTo>
                  <a:lnTo>
                    <a:pt x="7526" y="98"/>
                  </a:lnTo>
                  <a:lnTo>
                    <a:pt x="7477" y="50"/>
                  </a:lnTo>
                  <a:lnTo>
                    <a:pt x="7404" y="1"/>
                  </a:lnTo>
                  <a:lnTo>
                    <a:pt x="7331" y="1"/>
                  </a:lnTo>
                  <a:lnTo>
                    <a:pt x="7234" y="25"/>
                  </a:lnTo>
                  <a:lnTo>
                    <a:pt x="7161" y="74"/>
                  </a:lnTo>
                  <a:lnTo>
                    <a:pt x="7063" y="147"/>
                  </a:lnTo>
                  <a:lnTo>
                    <a:pt x="5432" y="1754"/>
                  </a:lnTo>
                  <a:lnTo>
                    <a:pt x="5432" y="1754"/>
                  </a:lnTo>
                  <a:lnTo>
                    <a:pt x="5358" y="1852"/>
                  </a:lnTo>
                  <a:lnTo>
                    <a:pt x="5285" y="1974"/>
                  </a:lnTo>
                  <a:lnTo>
                    <a:pt x="5212" y="2120"/>
                  </a:lnTo>
                  <a:lnTo>
                    <a:pt x="5164" y="2242"/>
                  </a:lnTo>
                  <a:lnTo>
                    <a:pt x="5139" y="2388"/>
                  </a:lnTo>
                  <a:lnTo>
                    <a:pt x="5115" y="2534"/>
                  </a:lnTo>
                  <a:lnTo>
                    <a:pt x="5115" y="2680"/>
                  </a:lnTo>
                  <a:lnTo>
                    <a:pt x="5115" y="2802"/>
                  </a:lnTo>
                  <a:lnTo>
                    <a:pt x="5334" y="3971"/>
                  </a:lnTo>
                  <a:lnTo>
                    <a:pt x="5334" y="3971"/>
                  </a:lnTo>
                  <a:lnTo>
                    <a:pt x="5383" y="4141"/>
                  </a:lnTo>
                  <a:lnTo>
                    <a:pt x="147" y="9378"/>
                  </a:lnTo>
                  <a:lnTo>
                    <a:pt x="147" y="9378"/>
                  </a:lnTo>
                  <a:lnTo>
                    <a:pt x="73" y="9451"/>
                  </a:lnTo>
                  <a:lnTo>
                    <a:pt x="25" y="9548"/>
                  </a:lnTo>
                  <a:lnTo>
                    <a:pt x="0" y="9645"/>
                  </a:lnTo>
                  <a:lnTo>
                    <a:pt x="0" y="9718"/>
                  </a:lnTo>
                  <a:lnTo>
                    <a:pt x="0" y="9816"/>
                  </a:lnTo>
                  <a:lnTo>
                    <a:pt x="25" y="9913"/>
                  </a:lnTo>
                  <a:lnTo>
                    <a:pt x="73" y="9986"/>
                  </a:lnTo>
                  <a:lnTo>
                    <a:pt x="147" y="10059"/>
                  </a:lnTo>
                  <a:lnTo>
                    <a:pt x="147" y="10059"/>
                  </a:lnTo>
                  <a:lnTo>
                    <a:pt x="220" y="10133"/>
                  </a:lnTo>
                  <a:lnTo>
                    <a:pt x="293" y="10181"/>
                  </a:lnTo>
                  <a:lnTo>
                    <a:pt x="390" y="10206"/>
                  </a:lnTo>
                  <a:lnTo>
                    <a:pt x="488" y="10206"/>
                  </a:lnTo>
                  <a:lnTo>
                    <a:pt x="488" y="10206"/>
                  </a:lnTo>
                  <a:lnTo>
                    <a:pt x="585" y="10206"/>
                  </a:lnTo>
                  <a:lnTo>
                    <a:pt x="658" y="10181"/>
                  </a:lnTo>
                  <a:lnTo>
                    <a:pt x="755" y="10133"/>
                  </a:lnTo>
                  <a:lnTo>
                    <a:pt x="828" y="10059"/>
                  </a:lnTo>
                  <a:lnTo>
                    <a:pt x="6187" y="4726"/>
                  </a:lnTo>
                  <a:lnTo>
                    <a:pt x="7234" y="4896"/>
                  </a:lnTo>
                  <a:lnTo>
                    <a:pt x="7234" y="4896"/>
                  </a:lnTo>
                  <a:lnTo>
                    <a:pt x="7356" y="4921"/>
                  </a:lnTo>
                  <a:lnTo>
                    <a:pt x="7502" y="4921"/>
                  </a:lnTo>
                  <a:lnTo>
                    <a:pt x="7624" y="4896"/>
                  </a:lnTo>
                  <a:lnTo>
                    <a:pt x="7770" y="4848"/>
                  </a:lnTo>
                  <a:lnTo>
                    <a:pt x="7916" y="4799"/>
                  </a:lnTo>
                  <a:lnTo>
                    <a:pt x="8038" y="4750"/>
                  </a:lnTo>
                  <a:lnTo>
                    <a:pt x="8159" y="4677"/>
                  </a:lnTo>
                  <a:lnTo>
                    <a:pt x="8257" y="4580"/>
                  </a:lnTo>
                  <a:lnTo>
                    <a:pt x="9889" y="2948"/>
                  </a:lnTo>
                  <a:lnTo>
                    <a:pt x="9889" y="2948"/>
                  </a:lnTo>
                  <a:lnTo>
                    <a:pt x="9962" y="2875"/>
                  </a:lnTo>
                  <a:lnTo>
                    <a:pt x="10010" y="2777"/>
                  </a:lnTo>
                  <a:lnTo>
                    <a:pt x="10035" y="2704"/>
                  </a:lnTo>
                  <a:lnTo>
                    <a:pt x="10010" y="2607"/>
                  </a:lnTo>
                  <a:lnTo>
                    <a:pt x="9986" y="2558"/>
                  </a:lnTo>
                  <a:lnTo>
                    <a:pt x="9913" y="2485"/>
                  </a:lnTo>
                  <a:lnTo>
                    <a:pt x="9815" y="2436"/>
                  </a:lnTo>
                  <a:lnTo>
                    <a:pt x="9718" y="2412"/>
                  </a:lnTo>
                  <a:lnTo>
                    <a:pt x="9718" y="2412"/>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 name="Rectangle 13">
            <a:extLst>
              <a:ext uri="{FF2B5EF4-FFF2-40B4-BE49-F238E27FC236}">
                <a16:creationId xmlns:a16="http://schemas.microsoft.com/office/drawing/2014/main" id="{ECCB428D-E7FF-4F7D-85D2-2225396B0CF9}"/>
              </a:ext>
            </a:extLst>
          </p:cNvPr>
          <p:cNvSpPr/>
          <p:nvPr/>
        </p:nvSpPr>
        <p:spPr>
          <a:xfrm>
            <a:off x="3772564" y="6589251"/>
            <a:ext cx="8044190" cy="246221"/>
          </a:xfrm>
          <a:prstGeom prst="rect">
            <a:avLst/>
          </a:prstGeom>
        </p:spPr>
        <p:txBody>
          <a:bodyPr wrap="none">
            <a:spAutoFit/>
          </a:bodyPr>
          <a:lstStyle/>
          <a:p>
            <a:r>
              <a:rPr lang="en-IE" sz="1000" dirty="0"/>
              <a:t>Source: </a:t>
            </a:r>
            <a:r>
              <a:rPr lang="en-IE" sz="1000" dirty="0">
                <a:hlinkClick r:id="rId4"/>
              </a:rPr>
              <a:t>https://www.nala.ie/wp-content/uploads/2019/08/Meeting-the-challenge-strategies-for-motivating-learners-in-adult-education-in-Ireland.pdf</a:t>
            </a:r>
            <a:r>
              <a:rPr lang="en-IE" sz="1000" dirty="0"/>
              <a:t> </a:t>
            </a:r>
          </a:p>
        </p:txBody>
      </p:sp>
      <p:sp>
        <p:nvSpPr>
          <p:cNvPr id="18" name="TextBox 17">
            <a:extLst>
              <a:ext uri="{FF2B5EF4-FFF2-40B4-BE49-F238E27FC236}">
                <a16:creationId xmlns:a16="http://schemas.microsoft.com/office/drawing/2014/main" id="{AE4A62E6-2B3A-4A10-9C11-8212402D3B6B}"/>
              </a:ext>
            </a:extLst>
          </p:cNvPr>
          <p:cNvSpPr txBox="1"/>
          <p:nvPr/>
        </p:nvSpPr>
        <p:spPr>
          <a:xfrm>
            <a:off x="0" y="794817"/>
            <a:ext cx="4866290" cy="461665"/>
          </a:xfrm>
          <a:prstGeom prst="rect">
            <a:avLst/>
          </a:prstGeom>
          <a:solidFill>
            <a:srgbClr val="EA1D76"/>
          </a:solidFill>
        </p:spPr>
        <p:txBody>
          <a:bodyPr wrap="square" rtlCol="0">
            <a:spAutoFit/>
          </a:bodyPr>
          <a:lstStyle/>
          <a:p>
            <a:r>
              <a:rPr lang="en-IE" sz="2400" dirty="0">
                <a:solidFill>
                  <a:schemeClr val="bg1"/>
                </a:solidFill>
              </a:rPr>
              <a:t>Innovative Adult Educator Spotlight</a:t>
            </a:r>
          </a:p>
        </p:txBody>
      </p:sp>
      <p:sp>
        <p:nvSpPr>
          <p:cNvPr id="19" name="TextBox 18">
            <a:extLst>
              <a:ext uri="{FF2B5EF4-FFF2-40B4-BE49-F238E27FC236}">
                <a16:creationId xmlns:a16="http://schemas.microsoft.com/office/drawing/2014/main" id="{47633486-9C8E-49D0-A9ED-FB8DD685BCF2}"/>
              </a:ext>
            </a:extLst>
          </p:cNvPr>
          <p:cNvSpPr txBox="1"/>
          <p:nvPr/>
        </p:nvSpPr>
        <p:spPr>
          <a:xfrm>
            <a:off x="0" y="5217655"/>
            <a:ext cx="5995315" cy="1200329"/>
          </a:xfrm>
          <a:prstGeom prst="rect">
            <a:avLst/>
          </a:prstGeom>
          <a:solidFill>
            <a:srgbClr val="F38B00"/>
          </a:solidFill>
        </p:spPr>
        <p:txBody>
          <a:bodyPr wrap="square" rtlCol="0">
            <a:spAutoFit/>
          </a:bodyPr>
          <a:lstStyle/>
          <a:p>
            <a:r>
              <a:rPr lang="en-IE" sz="2400" dirty="0">
                <a:solidFill>
                  <a:schemeClr val="bg1"/>
                </a:solidFill>
              </a:rPr>
              <a:t>The language experience approach (LEA) promotes reading and writing through the use of personal experiences and oral language.</a:t>
            </a:r>
          </a:p>
        </p:txBody>
      </p:sp>
      <p:pic>
        <p:nvPicPr>
          <p:cNvPr id="17" name="Picture 16">
            <a:extLst>
              <a:ext uri="{FF2B5EF4-FFF2-40B4-BE49-F238E27FC236}">
                <a16:creationId xmlns:a16="http://schemas.microsoft.com/office/drawing/2014/main" id="{A8E9D13F-6D73-4C4C-A037-E4733AFC6C2D}"/>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2845950" y="242321"/>
            <a:ext cx="926613" cy="462920"/>
          </a:xfrm>
          <a:prstGeom prst="rect">
            <a:avLst/>
          </a:prstGeom>
        </p:spPr>
      </p:pic>
    </p:spTree>
    <p:extLst>
      <p:ext uri="{BB962C8B-B14F-4D97-AF65-F5344CB8AC3E}">
        <p14:creationId xmlns:p14="http://schemas.microsoft.com/office/powerpoint/2010/main" val="36653549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6DBEC1A-6DB1-42AF-8D94-2AAC30590649}"/>
              </a:ext>
            </a:extLst>
          </p:cNvPr>
          <p:cNvSpPr>
            <a:spLocks noGrp="1"/>
          </p:cNvSpPr>
          <p:nvPr>
            <p:ph type="body" sz="quarter" idx="20"/>
          </p:nvPr>
        </p:nvSpPr>
        <p:spPr>
          <a:xfrm>
            <a:off x="6255181" y="2028544"/>
            <a:ext cx="5551386" cy="3631644"/>
          </a:xfrm>
        </p:spPr>
        <p:txBody>
          <a:bodyPr/>
          <a:lstStyle/>
          <a:p>
            <a:r>
              <a:rPr lang="en-IE" dirty="0"/>
              <a:t>There is no denying that games make learning fun and making learning fun motivates people, helping them to pay attention and stay focused on the training topic. </a:t>
            </a:r>
          </a:p>
          <a:p>
            <a:endParaRPr lang="en-IE" dirty="0"/>
          </a:p>
          <a:p>
            <a:r>
              <a:rPr lang="en-IE" dirty="0"/>
              <a:t>Games are also a great ice-breaker and inclusion tool to get groups mixing, talking and working together. Let’s take a look at how they can be used in Adult Education for Refugees and Migrants.</a:t>
            </a:r>
          </a:p>
        </p:txBody>
      </p:sp>
      <p:pic>
        <p:nvPicPr>
          <p:cNvPr id="7" name="Picture Placeholder 6" descr="A group of people playing frisbee in a field&#10;&#10;Description automatically generated">
            <a:extLst>
              <a:ext uri="{FF2B5EF4-FFF2-40B4-BE49-F238E27FC236}">
                <a16:creationId xmlns:a16="http://schemas.microsoft.com/office/drawing/2014/main" id="{D9C1F5FF-5159-4FEC-A7FD-52A796E2B076}"/>
              </a:ext>
            </a:extLst>
          </p:cNvPr>
          <p:cNvPicPr>
            <a:picLocks noGrp="1" noChangeAspect="1"/>
          </p:cNvPicPr>
          <p:nvPr>
            <p:ph type="pic" sz="quarter" idx="21"/>
          </p:nvPr>
        </p:nvPicPr>
        <p:blipFill>
          <a:blip r:embed="rId2">
            <a:extLst>
              <a:ext uri="{837473B0-CC2E-450A-ABE3-18F120FF3D39}">
                <a1611:picAttrSrcUrl xmlns:a1611="http://schemas.microsoft.com/office/drawing/2016/11/main" r:id="rId3"/>
              </a:ext>
            </a:extLst>
          </a:blip>
          <a:srcRect l="24068" r="24068"/>
          <a:stretch>
            <a:fillRect/>
          </a:stretch>
        </p:blipFill>
        <p:spPr/>
      </p:pic>
      <p:sp>
        <p:nvSpPr>
          <p:cNvPr id="4" name="Text Placeholder 3">
            <a:extLst>
              <a:ext uri="{FF2B5EF4-FFF2-40B4-BE49-F238E27FC236}">
                <a16:creationId xmlns:a16="http://schemas.microsoft.com/office/drawing/2014/main" id="{2C6AAEFE-8620-4C4E-AFA3-2403F8A0B3E4}"/>
              </a:ext>
            </a:extLst>
          </p:cNvPr>
          <p:cNvSpPr>
            <a:spLocks noGrp="1"/>
          </p:cNvSpPr>
          <p:nvPr>
            <p:ph type="body" sz="quarter" idx="22"/>
          </p:nvPr>
        </p:nvSpPr>
        <p:spPr/>
        <p:txBody>
          <a:bodyPr/>
          <a:lstStyle/>
          <a:p>
            <a:r>
              <a:rPr lang="en-IE" dirty="0"/>
              <a:t>Learning though Games/Play</a:t>
            </a:r>
          </a:p>
        </p:txBody>
      </p:sp>
      <p:sp>
        <p:nvSpPr>
          <p:cNvPr id="9" name="Rectangle 8">
            <a:extLst>
              <a:ext uri="{FF2B5EF4-FFF2-40B4-BE49-F238E27FC236}">
                <a16:creationId xmlns:a16="http://schemas.microsoft.com/office/drawing/2014/main" id="{ED052098-45F6-496E-853B-9ECF3017A378}"/>
              </a:ext>
            </a:extLst>
          </p:cNvPr>
          <p:cNvSpPr/>
          <p:nvPr/>
        </p:nvSpPr>
        <p:spPr>
          <a:xfrm>
            <a:off x="257304" y="6027003"/>
            <a:ext cx="5551387" cy="830997"/>
          </a:xfrm>
          <a:prstGeom prst="rect">
            <a:avLst/>
          </a:prstGeom>
          <a:solidFill>
            <a:srgbClr val="EA1D76"/>
          </a:solidFill>
        </p:spPr>
        <p:txBody>
          <a:bodyPr wrap="square">
            <a:spAutoFit/>
          </a:bodyPr>
          <a:lstStyle/>
          <a:p>
            <a:pPr algn="ctr"/>
            <a:r>
              <a:rPr lang="en-IE" sz="2400" dirty="0">
                <a:solidFill>
                  <a:schemeClr val="bg1"/>
                </a:solidFill>
              </a:rPr>
              <a:t>“Laughter is the shortest distance between two people.”  - Victor </a:t>
            </a:r>
            <a:r>
              <a:rPr lang="en-IE" sz="2400" dirty="0" err="1">
                <a:solidFill>
                  <a:schemeClr val="bg1"/>
                </a:solidFill>
              </a:rPr>
              <a:t>Borge</a:t>
            </a:r>
            <a:endParaRPr lang="en-IE" sz="2400" dirty="0">
              <a:solidFill>
                <a:schemeClr val="bg1"/>
              </a:solidFill>
            </a:endParaRPr>
          </a:p>
        </p:txBody>
      </p:sp>
    </p:spTree>
    <p:extLst>
      <p:ext uri="{BB962C8B-B14F-4D97-AF65-F5344CB8AC3E}">
        <p14:creationId xmlns:p14="http://schemas.microsoft.com/office/powerpoint/2010/main" val="22367244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6DBEC1A-6DB1-42AF-8D94-2AAC30590649}"/>
              </a:ext>
            </a:extLst>
          </p:cNvPr>
          <p:cNvSpPr>
            <a:spLocks noGrp="1"/>
          </p:cNvSpPr>
          <p:nvPr>
            <p:ph type="body" sz="quarter" idx="20"/>
          </p:nvPr>
        </p:nvSpPr>
        <p:spPr>
          <a:xfrm>
            <a:off x="4645572" y="1846669"/>
            <a:ext cx="7407883" cy="3923509"/>
          </a:xfrm>
        </p:spPr>
        <p:txBody>
          <a:bodyPr/>
          <a:lstStyle/>
          <a:p>
            <a:pPr algn="just"/>
            <a:r>
              <a:rPr lang="en-US" sz="2000" dirty="0"/>
              <a:t>T</a:t>
            </a:r>
            <a:r>
              <a:rPr lang="en-US" dirty="0"/>
              <a:t>his book proposes a vast and original collection of educational games as a tool to develop learning skills in the student. The purely linguistic activities are set in a real philosophy of the game as a recreational, motivational, energetic, multisensory activity. Therefore, in addition to the more classic activities of oral and written comprehension and production, there are also many games to encourage concentration, improve group dynamics, break the ice, open and close a lesson or course, form groups or couples, separate different moments of the lesson, create relaxation or recharge.</a:t>
            </a:r>
          </a:p>
          <a:p>
            <a:r>
              <a:rPr lang="it-IT" sz="1400" dirty="0" err="1">
                <a:solidFill>
                  <a:schemeClr val="tx1"/>
                </a:solidFill>
                <a:hlinkClick r:id="rId2"/>
              </a:rPr>
              <a:t>Introduction</a:t>
            </a:r>
            <a:r>
              <a:rPr lang="it-IT" sz="1400" dirty="0">
                <a:solidFill>
                  <a:schemeClr val="tx1"/>
                </a:solidFill>
                <a:hlinkClick r:id="rId2"/>
              </a:rPr>
              <a:t>: https://www.almaedizioni.it/media/upload/anteprime/FRO_intro_fonti.pdf</a:t>
            </a:r>
            <a:endParaRPr lang="en-US" sz="1400" dirty="0">
              <a:solidFill>
                <a:schemeClr val="tx1"/>
              </a:solidFill>
            </a:endParaRPr>
          </a:p>
          <a:p>
            <a:r>
              <a:rPr lang="it-IT" sz="1400" dirty="0">
                <a:solidFill>
                  <a:schemeClr val="tx1"/>
                </a:solidFill>
                <a:hlinkClick r:id="rId3"/>
              </a:rPr>
              <a:t>An </a:t>
            </a:r>
            <a:r>
              <a:rPr lang="it-IT" sz="1400" dirty="0" err="1">
                <a:solidFill>
                  <a:schemeClr val="tx1"/>
                </a:solidFill>
                <a:hlinkClick r:id="rId3"/>
              </a:rPr>
              <a:t>example</a:t>
            </a:r>
            <a:r>
              <a:rPr lang="it-IT" sz="1400" dirty="0">
                <a:solidFill>
                  <a:schemeClr val="tx1"/>
                </a:solidFill>
                <a:hlinkClick r:id="rId3"/>
              </a:rPr>
              <a:t>: https://www.almaedizioni.it/media/upload/anteprime/3.1.13_fisico_bestiale.pdf</a:t>
            </a:r>
            <a:endParaRPr lang="en-IE" sz="1400" dirty="0">
              <a:solidFill>
                <a:schemeClr val="tx1"/>
              </a:solidFill>
            </a:endParaRPr>
          </a:p>
        </p:txBody>
      </p:sp>
      <p:sp>
        <p:nvSpPr>
          <p:cNvPr id="4" name="Text Placeholder 3">
            <a:extLst>
              <a:ext uri="{FF2B5EF4-FFF2-40B4-BE49-F238E27FC236}">
                <a16:creationId xmlns:a16="http://schemas.microsoft.com/office/drawing/2014/main" id="{2C6AAEFE-8620-4C4E-AFA3-2403F8A0B3E4}"/>
              </a:ext>
            </a:extLst>
          </p:cNvPr>
          <p:cNvSpPr>
            <a:spLocks noGrp="1"/>
          </p:cNvSpPr>
          <p:nvPr>
            <p:ph type="body" sz="quarter" idx="22"/>
          </p:nvPr>
        </p:nvSpPr>
        <p:spPr>
          <a:xfrm>
            <a:off x="4804754" y="758953"/>
            <a:ext cx="5579898" cy="857158"/>
          </a:xfrm>
        </p:spPr>
        <p:txBody>
          <a:bodyPr>
            <a:normAutofit fontScale="92500" lnSpcReduction="20000"/>
          </a:bodyPr>
          <a:lstStyle/>
          <a:p>
            <a:r>
              <a:rPr lang="en-IE" dirty="0"/>
              <a:t>Learning though Games/Play – </a:t>
            </a:r>
            <a:r>
              <a:rPr lang="en-IE" b="1" dirty="0"/>
              <a:t>an Italian example </a:t>
            </a:r>
          </a:p>
        </p:txBody>
      </p:sp>
      <p:pic>
        <p:nvPicPr>
          <p:cNvPr id="2050" name="Picture 2" descr="Copertina Giochi senza frontier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51454" y="2119802"/>
            <a:ext cx="2854326" cy="403782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0" descr="Risultato immagini per bandiera italiana"/>
          <p:cNvPicPr>
            <a:picLocks noChangeAspect="1" noChangeArrowheads="1"/>
          </p:cNvPicPr>
          <p:nvPr/>
        </p:nvPicPr>
        <p:blipFill rotWithShape="1">
          <a:blip r:embed="rId5">
            <a:extLst>
              <a:ext uri="{28A0092B-C50C-407E-A947-70E740481C1C}">
                <a14:useLocalDpi xmlns:a14="http://schemas.microsoft.com/office/drawing/2010/main" val="0"/>
              </a:ext>
            </a:extLst>
          </a:blip>
          <a:srcRect l="2738" t="28884" r="5475" b="21962"/>
          <a:stretch/>
        </p:blipFill>
        <p:spPr bwMode="auto">
          <a:xfrm>
            <a:off x="244149" y="1187532"/>
            <a:ext cx="1815413" cy="1175658"/>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ED052098-45F6-496E-853B-9ECF3017A378}"/>
              </a:ext>
            </a:extLst>
          </p:cNvPr>
          <p:cNvSpPr/>
          <p:nvPr/>
        </p:nvSpPr>
        <p:spPr>
          <a:xfrm>
            <a:off x="271089" y="6000736"/>
            <a:ext cx="4374483" cy="784830"/>
          </a:xfrm>
          <a:prstGeom prst="rect">
            <a:avLst/>
          </a:prstGeom>
          <a:solidFill>
            <a:srgbClr val="EA1D76"/>
          </a:solidFill>
        </p:spPr>
        <p:txBody>
          <a:bodyPr wrap="square">
            <a:spAutoFit/>
          </a:bodyPr>
          <a:lstStyle/>
          <a:p>
            <a:pPr algn="ctr"/>
            <a:r>
              <a:rPr lang="en-US" sz="1500" dirty="0">
                <a:solidFill>
                  <a:schemeClr val="bg1"/>
                </a:solidFill>
              </a:rPr>
              <a:t>The motto is "learn without noticing you're learning" and without effort, stimulating creativity and the courage to experiment.</a:t>
            </a:r>
            <a:endParaRPr lang="en-IE" sz="1500" dirty="0">
              <a:solidFill>
                <a:schemeClr val="bg1"/>
              </a:solidFill>
            </a:endParaRPr>
          </a:p>
        </p:txBody>
      </p:sp>
    </p:spTree>
    <p:extLst>
      <p:ext uri="{BB962C8B-B14F-4D97-AF65-F5344CB8AC3E}">
        <p14:creationId xmlns:p14="http://schemas.microsoft.com/office/powerpoint/2010/main" val="42073177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2FB8A27-D733-4BAC-9408-5B42770BC0FB}"/>
              </a:ext>
            </a:extLst>
          </p:cNvPr>
          <p:cNvSpPr>
            <a:spLocks noGrp="1"/>
          </p:cNvSpPr>
          <p:nvPr>
            <p:ph type="body" sz="quarter" idx="20"/>
          </p:nvPr>
        </p:nvSpPr>
        <p:spPr>
          <a:xfrm>
            <a:off x="5770180" y="2118164"/>
            <a:ext cx="6274676" cy="3631644"/>
          </a:xfrm>
        </p:spPr>
        <p:txBody>
          <a:bodyPr/>
          <a:lstStyle/>
          <a:p>
            <a:r>
              <a:rPr lang="en-IE" dirty="0"/>
              <a:t>Five people are busy unpacking some dry spaghetti. The spaghetti is quickly assembled into bundles, which are taped together. A young women discusses with two men how best to tie the bundles together. At the same time, there are two older men enthusiastically gesturing to the young people. They are not allowed to say anything. The group has to construct a bridge together; a spaghetti bridge.</a:t>
            </a:r>
          </a:p>
          <a:p>
            <a:r>
              <a:rPr lang="en-IE" dirty="0"/>
              <a:t>The game often breaks into laughter, and the atmosphere is one of energy and fun.</a:t>
            </a:r>
          </a:p>
        </p:txBody>
      </p:sp>
      <p:sp>
        <p:nvSpPr>
          <p:cNvPr id="4" name="Text Placeholder 3">
            <a:extLst>
              <a:ext uri="{FF2B5EF4-FFF2-40B4-BE49-F238E27FC236}">
                <a16:creationId xmlns:a16="http://schemas.microsoft.com/office/drawing/2014/main" id="{1F24750C-DD12-4EC7-B20B-9EC88E166807}"/>
              </a:ext>
            </a:extLst>
          </p:cNvPr>
          <p:cNvSpPr>
            <a:spLocks noGrp="1"/>
          </p:cNvSpPr>
          <p:nvPr>
            <p:ph type="body" sz="quarter" idx="22"/>
          </p:nvPr>
        </p:nvSpPr>
        <p:spPr>
          <a:xfrm>
            <a:off x="5770180" y="616433"/>
            <a:ext cx="5931283" cy="1008608"/>
          </a:xfrm>
        </p:spPr>
        <p:txBody>
          <a:bodyPr>
            <a:normAutofit lnSpcReduction="10000"/>
          </a:bodyPr>
          <a:lstStyle/>
          <a:p>
            <a:r>
              <a:rPr lang="en-IE" dirty="0"/>
              <a:t>A game in motion at ActionAid Denmark </a:t>
            </a:r>
          </a:p>
        </p:txBody>
      </p:sp>
      <p:sp>
        <p:nvSpPr>
          <p:cNvPr id="7" name="TextBox 6">
            <a:extLst>
              <a:ext uri="{FF2B5EF4-FFF2-40B4-BE49-F238E27FC236}">
                <a16:creationId xmlns:a16="http://schemas.microsoft.com/office/drawing/2014/main" id="{A06FB78A-473B-416C-9E52-E40C9737DFE0}"/>
              </a:ext>
            </a:extLst>
          </p:cNvPr>
          <p:cNvSpPr txBox="1"/>
          <p:nvPr/>
        </p:nvSpPr>
        <p:spPr>
          <a:xfrm>
            <a:off x="0" y="154768"/>
            <a:ext cx="4866290" cy="461665"/>
          </a:xfrm>
          <a:prstGeom prst="rect">
            <a:avLst/>
          </a:prstGeom>
          <a:solidFill>
            <a:srgbClr val="EA1D76"/>
          </a:solidFill>
        </p:spPr>
        <p:txBody>
          <a:bodyPr wrap="square" rtlCol="0">
            <a:spAutoFit/>
          </a:bodyPr>
          <a:lstStyle/>
          <a:p>
            <a:r>
              <a:rPr lang="en-IE" sz="2400" dirty="0">
                <a:solidFill>
                  <a:schemeClr val="bg1"/>
                </a:solidFill>
              </a:rPr>
              <a:t>Innovative Adult Educator Spotlight</a:t>
            </a:r>
          </a:p>
        </p:txBody>
      </p:sp>
      <p:sp>
        <p:nvSpPr>
          <p:cNvPr id="8" name="TextBox 7">
            <a:extLst>
              <a:ext uri="{FF2B5EF4-FFF2-40B4-BE49-F238E27FC236}">
                <a16:creationId xmlns:a16="http://schemas.microsoft.com/office/drawing/2014/main" id="{84EFFDF7-B29E-4FE9-82FD-89ABAC8B5387}"/>
              </a:ext>
            </a:extLst>
          </p:cNvPr>
          <p:cNvSpPr txBox="1"/>
          <p:nvPr/>
        </p:nvSpPr>
        <p:spPr>
          <a:xfrm>
            <a:off x="0" y="735425"/>
            <a:ext cx="4866290" cy="461665"/>
          </a:xfrm>
          <a:prstGeom prst="rect">
            <a:avLst/>
          </a:prstGeom>
          <a:solidFill>
            <a:srgbClr val="16A8D3"/>
          </a:solidFill>
        </p:spPr>
        <p:txBody>
          <a:bodyPr wrap="square" rtlCol="0">
            <a:spAutoFit/>
          </a:bodyPr>
          <a:lstStyle/>
          <a:p>
            <a:r>
              <a:rPr lang="en-IE" sz="2400" dirty="0">
                <a:solidFill>
                  <a:schemeClr val="bg1"/>
                </a:solidFill>
              </a:rPr>
              <a:t>Refugee/Migrant Insight</a:t>
            </a:r>
          </a:p>
        </p:txBody>
      </p:sp>
      <p:pic>
        <p:nvPicPr>
          <p:cNvPr id="10" name="Picture Placeholder 9" descr="A picture containing indoor, person, sitting, table&#10;&#10;Description automatically generated">
            <a:extLst>
              <a:ext uri="{FF2B5EF4-FFF2-40B4-BE49-F238E27FC236}">
                <a16:creationId xmlns:a16="http://schemas.microsoft.com/office/drawing/2014/main" id="{CF37B850-07D0-48CA-967D-2F971DE757A1}"/>
              </a:ext>
            </a:extLst>
          </p:cNvPr>
          <p:cNvPicPr>
            <a:picLocks noGrp="1" noChangeAspect="1"/>
          </p:cNvPicPr>
          <p:nvPr>
            <p:ph type="pic" sz="quarter" idx="21"/>
          </p:nvPr>
        </p:nvPicPr>
        <p:blipFill>
          <a:blip r:embed="rId2">
            <a:extLst>
              <a:ext uri="{837473B0-CC2E-450A-ABE3-18F120FF3D39}">
                <a1611:picAttrSrcUrl xmlns:a1611="http://schemas.microsoft.com/office/drawing/2016/11/main" r:id="rId3"/>
              </a:ext>
            </a:extLst>
          </a:blip>
          <a:srcRect l="12732" r="12732"/>
          <a:stretch>
            <a:fillRect/>
          </a:stretch>
        </p:blipFill>
        <p:spPr/>
      </p:pic>
      <p:sp>
        <p:nvSpPr>
          <p:cNvPr id="12" name="Rectangle 11">
            <a:extLst>
              <a:ext uri="{FF2B5EF4-FFF2-40B4-BE49-F238E27FC236}">
                <a16:creationId xmlns:a16="http://schemas.microsoft.com/office/drawing/2014/main" id="{AAA57F5B-C4C9-4F0A-839A-2D659BD75964}"/>
              </a:ext>
            </a:extLst>
          </p:cNvPr>
          <p:cNvSpPr/>
          <p:nvPr/>
        </p:nvSpPr>
        <p:spPr>
          <a:xfrm>
            <a:off x="0" y="5568312"/>
            <a:ext cx="5265683" cy="1200329"/>
          </a:xfrm>
          <a:prstGeom prst="rect">
            <a:avLst/>
          </a:prstGeom>
          <a:solidFill>
            <a:srgbClr val="F38B00"/>
          </a:solidFill>
        </p:spPr>
        <p:txBody>
          <a:bodyPr wrap="square">
            <a:spAutoFit/>
          </a:bodyPr>
          <a:lstStyle/>
          <a:p>
            <a:pPr algn="ctr"/>
            <a:r>
              <a:rPr lang="en-IE" dirty="0">
                <a:solidFill>
                  <a:schemeClr val="bg1"/>
                </a:solidFill>
              </a:rPr>
              <a:t>At the asylum centre in </a:t>
            </a:r>
            <a:r>
              <a:rPr lang="en-IE" dirty="0" err="1">
                <a:solidFill>
                  <a:schemeClr val="bg1"/>
                </a:solidFill>
              </a:rPr>
              <a:t>Avnstrup</a:t>
            </a:r>
            <a:r>
              <a:rPr lang="en-IE" dirty="0">
                <a:solidFill>
                  <a:schemeClr val="bg1"/>
                </a:solidFill>
              </a:rPr>
              <a:t>, games like this play an important role. They force exercise people to work together without speaking, they break tension and create a fun, learning environment.</a:t>
            </a:r>
          </a:p>
        </p:txBody>
      </p:sp>
      <p:sp>
        <p:nvSpPr>
          <p:cNvPr id="13" name="Rectangle 12">
            <a:extLst>
              <a:ext uri="{FF2B5EF4-FFF2-40B4-BE49-F238E27FC236}">
                <a16:creationId xmlns:a16="http://schemas.microsoft.com/office/drawing/2014/main" id="{7A5776F9-6597-4AAD-8AE1-E21EDDE805D4}"/>
              </a:ext>
            </a:extLst>
          </p:cNvPr>
          <p:cNvSpPr/>
          <p:nvPr/>
        </p:nvSpPr>
        <p:spPr>
          <a:xfrm>
            <a:off x="7135010" y="6622288"/>
            <a:ext cx="8535914" cy="246221"/>
          </a:xfrm>
          <a:prstGeom prst="rect">
            <a:avLst/>
          </a:prstGeom>
        </p:spPr>
        <p:txBody>
          <a:bodyPr wrap="square">
            <a:spAutoFit/>
          </a:bodyPr>
          <a:lstStyle/>
          <a:p>
            <a:r>
              <a:rPr lang="en-IE" sz="1000" dirty="0"/>
              <a:t>Source: </a:t>
            </a:r>
            <a:r>
              <a:rPr lang="en-IE" sz="1000" dirty="0">
                <a:hlinkClick r:id="rId4"/>
              </a:rPr>
              <a:t>https://epale.ec.europa.eu/sites/default/files/get_inspired_-_12_danish.pdf</a:t>
            </a:r>
            <a:r>
              <a:rPr lang="en-IE" sz="1000" dirty="0"/>
              <a:t> </a:t>
            </a:r>
          </a:p>
        </p:txBody>
      </p:sp>
    </p:spTree>
    <p:extLst>
      <p:ext uri="{BB962C8B-B14F-4D97-AF65-F5344CB8AC3E}">
        <p14:creationId xmlns:p14="http://schemas.microsoft.com/office/powerpoint/2010/main" val="17117429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2FB8A27-D733-4BAC-9408-5B42770BC0FB}"/>
              </a:ext>
            </a:extLst>
          </p:cNvPr>
          <p:cNvSpPr>
            <a:spLocks noGrp="1"/>
          </p:cNvSpPr>
          <p:nvPr>
            <p:ph type="body" sz="quarter" idx="20"/>
          </p:nvPr>
        </p:nvSpPr>
        <p:spPr>
          <a:xfrm>
            <a:off x="5738649" y="1821082"/>
            <a:ext cx="6099449" cy="3631644"/>
          </a:xfrm>
        </p:spPr>
        <p:txBody>
          <a:bodyPr/>
          <a:lstStyle/>
          <a:p>
            <a:r>
              <a:rPr lang="en-IE" dirty="0"/>
              <a:t>“Play puts people in a situation where they are more open to each other, learning and telling some of those stories they aren’t used to sharing with others. So games can serve as a sort of can opener.” -  Christel </a:t>
            </a:r>
            <a:r>
              <a:rPr lang="en-IE" dirty="0" err="1"/>
              <a:t>Winther</a:t>
            </a:r>
            <a:r>
              <a:rPr lang="en-IE" dirty="0"/>
              <a:t>, ActionAid Denmark</a:t>
            </a:r>
          </a:p>
          <a:p>
            <a:r>
              <a:rPr lang="en-IE" dirty="0" err="1"/>
              <a:t>Shemi</a:t>
            </a:r>
            <a:r>
              <a:rPr lang="en-IE" dirty="0"/>
              <a:t> a young woman from </a:t>
            </a:r>
            <a:r>
              <a:rPr lang="en-IE" dirty="0" err="1"/>
              <a:t>Damascu</a:t>
            </a:r>
            <a:r>
              <a:rPr lang="en-IE" dirty="0"/>
              <a:t> explains that the playful games work well:   “The playful nature of the exercises gives us an opportunity to get to know each other in a different way. The exercises allow you to sense in another way whether a person is happy or sad.</a:t>
            </a:r>
          </a:p>
        </p:txBody>
      </p:sp>
      <p:pic>
        <p:nvPicPr>
          <p:cNvPr id="6" name="Picture Placeholder 5" descr="A group of people sitting at a table&#10;&#10;Description automatically generated">
            <a:extLst>
              <a:ext uri="{FF2B5EF4-FFF2-40B4-BE49-F238E27FC236}">
                <a16:creationId xmlns:a16="http://schemas.microsoft.com/office/drawing/2014/main" id="{B28DD023-356C-4FD1-9069-72EAA765D09F}"/>
              </a:ext>
            </a:extLst>
          </p:cNvPr>
          <p:cNvPicPr>
            <a:picLocks noGrp="1" noChangeAspect="1"/>
          </p:cNvPicPr>
          <p:nvPr>
            <p:ph type="pic" sz="quarter" idx="21"/>
          </p:nvPr>
        </p:nvPicPr>
        <p:blipFill>
          <a:blip r:embed="rId2">
            <a:extLst>
              <a:ext uri="{837473B0-CC2E-450A-ABE3-18F120FF3D39}">
                <a1611:picAttrSrcUrl xmlns:a1611="http://schemas.microsoft.com/office/drawing/2016/11/main" r:id="rId3"/>
              </a:ext>
            </a:extLst>
          </a:blip>
          <a:srcRect l="15599" r="15599"/>
          <a:stretch>
            <a:fillRect/>
          </a:stretch>
        </p:blipFill>
        <p:spPr/>
      </p:pic>
      <p:sp>
        <p:nvSpPr>
          <p:cNvPr id="4" name="Text Placeholder 3">
            <a:extLst>
              <a:ext uri="{FF2B5EF4-FFF2-40B4-BE49-F238E27FC236}">
                <a16:creationId xmlns:a16="http://schemas.microsoft.com/office/drawing/2014/main" id="{1F24750C-DD12-4EC7-B20B-9EC88E166807}"/>
              </a:ext>
            </a:extLst>
          </p:cNvPr>
          <p:cNvSpPr>
            <a:spLocks noGrp="1"/>
          </p:cNvSpPr>
          <p:nvPr>
            <p:ph type="body" sz="quarter" idx="22"/>
          </p:nvPr>
        </p:nvSpPr>
        <p:spPr>
          <a:xfrm>
            <a:off x="5864772" y="767883"/>
            <a:ext cx="5836691" cy="857158"/>
          </a:xfrm>
        </p:spPr>
        <p:txBody>
          <a:bodyPr>
            <a:normAutofit fontScale="92500" lnSpcReduction="20000"/>
          </a:bodyPr>
          <a:lstStyle/>
          <a:p>
            <a:r>
              <a:rPr lang="en-IE" dirty="0"/>
              <a:t>ActionAid Denmark uses games to bridge communication gaps</a:t>
            </a:r>
          </a:p>
        </p:txBody>
      </p:sp>
      <p:sp>
        <p:nvSpPr>
          <p:cNvPr id="7" name="TextBox 6">
            <a:extLst>
              <a:ext uri="{FF2B5EF4-FFF2-40B4-BE49-F238E27FC236}">
                <a16:creationId xmlns:a16="http://schemas.microsoft.com/office/drawing/2014/main" id="{A06FB78A-473B-416C-9E52-E40C9737DFE0}"/>
              </a:ext>
            </a:extLst>
          </p:cNvPr>
          <p:cNvSpPr txBox="1"/>
          <p:nvPr/>
        </p:nvSpPr>
        <p:spPr>
          <a:xfrm>
            <a:off x="0" y="154768"/>
            <a:ext cx="4866290" cy="461665"/>
          </a:xfrm>
          <a:prstGeom prst="rect">
            <a:avLst/>
          </a:prstGeom>
          <a:solidFill>
            <a:srgbClr val="EA1D76"/>
          </a:solidFill>
        </p:spPr>
        <p:txBody>
          <a:bodyPr wrap="square" rtlCol="0">
            <a:spAutoFit/>
          </a:bodyPr>
          <a:lstStyle/>
          <a:p>
            <a:r>
              <a:rPr lang="en-IE" sz="2400" dirty="0">
                <a:solidFill>
                  <a:schemeClr val="bg1"/>
                </a:solidFill>
              </a:rPr>
              <a:t>Innovative Adult Educator Spotlight</a:t>
            </a:r>
          </a:p>
        </p:txBody>
      </p:sp>
      <p:sp>
        <p:nvSpPr>
          <p:cNvPr id="8" name="TextBox 7">
            <a:extLst>
              <a:ext uri="{FF2B5EF4-FFF2-40B4-BE49-F238E27FC236}">
                <a16:creationId xmlns:a16="http://schemas.microsoft.com/office/drawing/2014/main" id="{84EFFDF7-B29E-4FE9-82FD-89ABAC8B5387}"/>
              </a:ext>
            </a:extLst>
          </p:cNvPr>
          <p:cNvSpPr txBox="1"/>
          <p:nvPr/>
        </p:nvSpPr>
        <p:spPr>
          <a:xfrm>
            <a:off x="0" y="735425"/>
            <a:ext cx="4866290" cy="461665"/>
          </a:xfrm>
          <a:prstGeom prst="rect">
            <a:avLst/>
          </a:prstGeom>
          <a:solidFill>
            <a:srgbClr val="16A8D3"/>
          </a:solidFill>
        </p:spPr>
        <p:txBody>
          <a:bodyPr wrap="square" rtlCol="0">
            <a:spAutoFit/>
          </a:bodyPr>
          <a:lstStyle/>
          <a:p>
            <a:r>
              <a:rPr lang="en-IE" sz="2400" dirty="0">
                <a:solidFill>
                  <a:schemeClr val="bg1"/>
                </a:solidFill>
              </a:rPr>
              <a:t>Refugee/Migrant Insight</a:t>
            </a:r>
          </a:p>
        </p:txBody>
      </p:sp>
      <p:sp>
        <p:nvSpPr>
          <p:cNvPr id="9" name="Rectangle 8">
            <a:extLst>
              <a:ext uri="{FF2B5EF4-FFF2-40B4-BE49-F238E27FC236}">
                <a16:creationId xmlns:a16="http://schemas.microsoft.com/office/drawing/2014/main" id="{8476A342-2A4E-4581-93E5-F207A97DE89F}"/>
              </a:ext>
            </a:extLst>
          </p:cNvPr>
          <p:cNvSpPr/>
          <p:nvPr/>
        </p:nvSpPr>
        <p:spPr>
          <a:xfrm>
            <a:off x="7135010" y="6622288"/>
            <a:ext cx="8535914" cy="246221"/>
          </a:xfrm>
          <a:prstGeom prst="rect">
            <a:avLst/>
          </a:prstGeom>
        </p:spPr>
        <p:txBody>
          <a:bodyPr wrap="square">
            <a:spAutoFit/>
          </a:bodyPr>
          <a:lstStyle/>
          <a:p>
            <a:r>
              <a:rPr lang="en-IE" sz="1000" dirty="0"/>
              <a:t>Source: </a:t>
            </a:r>
            <a:r>
              <a:rPr lang="en-IE" sz="1000" dirty="0">
                <a:hlinkClick r:id="rId4"/>
              </a:rPr>
              <a:t>https://epale.ec.europa.eu/sites/default/files/get_inspired_-_12_danish.pdf</a:t>
            </a:r>
            <a:r>
              <a:rPr lang="en-IE" sz="1000" dirty="0"/>
              <a:t> </a:t>
            </a:r>
          </a:p>
        </p:txBody>
      </p:sp>
    </p:spTree>
    <p:extLst>
      <p:ext uri="{BB962C8B-B14F-4D97-AF65-F5344CB8AC3E}">
        <p14:creationId xmlns:p14="http://schemas.microsoft.com/office/powerpoint/2010/main" val="31718790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2E9C696-059C-4EB1-B9BB-A8096836C9FF}"/>
              </a:ext>
            </a:extLst>
          </p:cNvPr>
          <p:cNvSpPr>
            <a:spLocks noGrp="1"/>
          </p:cNvSpPr>
          <p:nvPr>
            <p:ph type="body" sz="quarter" idx="20"/>
          </p:nvPr>
        </p:nvSpPr>
        <p:spPr>
          <a:xfrm>
            <a:off x="5843752" y="1822927"/>
            <a:ext cx="6463862" cy="4222366"/>
          </a:xfrm>
        </p:spPr>
        <p:txBody>
          <a:bodyPr/>
          <a:lstStyle/>
          <a:p>
            <a:pPr algn="just"/>
            <a:r>
              <a:rPr lang="en-IE" dirty="0"/>
              <a:t>Storytelling is one of the most powerful methods of communication. In education, stories can humanize experience and lead to deeper  learning/understanding.</a:t>
            </a:r>
          </a:p>
          <a:p>
            <a:pPr algn="just"/>
            <a:r>
              <a:rPr lang="en-IE" dirty="0"/>
              <a:t>Storytelling offers us the opportunity to connect to like-minded characters, or see the world literally from within someone else’s skin. </a:t>
            </a:r>
          </a:p>
          <a:p>
            <a:pPr algn="just"/>
            <a:r>
              <a:rPr lang="en-IE" dirty="0"/>
              <a:t>Storytelling is particularly effective in teaching adults as it affords them the chance to make the learning relatable by bringing in past experiences. </a:t>
            </a:r>
          </a:p>
        </p:txBody>
      </p:sp>
      <p:sp>
        <p:nvSpPr>
          <p:cNvPr id="3" name="Picture Placeholder 2">
            <a:extLst>
              <a:ext uri="{FF2B5EF4-FFF2-40B4-BE49-F238E27FC236}">
                <a16:creationId xmlns:a16="http://schemas.microsoft.com/office/drawing/2014/main" id="{4548A3C0-92D2-48B3-828D-1EF4B882986C}"/>
              </a:ext>
            </a:extLst>
          </p:cNvPr>
          <p:cNvSpPr>
            <a:spLocks noGrp="1"/>
          </p:cNvSpPr>
          <p:nvPr>
            <p:ph type="pic" sz="quarter" idx="21"/>
          </p:nvPr>
        </p:nvSpPr>
        <p:spPr/>
      </p:sp>
      <p:sp>
        <p:nvSpPr>
          <p:cNvPr id="4" name="Text Placeholder 3">
            <a:extLst>
              <a:ext uri="{FF2B5EF4-FFF2-40B4-BE49-F238E27FC236}">
                <a16:creationId xmlns:a16="http://schemas.microsoft.com/office/drawing/2014/main" id="{E2FFD852-DFB2-47EC-AD33-BC859D470EFD}"/>
              </a:ext>
            </a:extLst>
          </p:cNvPr>
          <p:cNvSpPr>
            <a:spLocks noGrp="1"/>
          </p:cNvSpPr>
          <p:nvPr>
            <p:ph type="body" sz="quarter" idx="22"/>
          </p:nvPr>
        </p:nvSpPr>
        <p:spPr>
          <a:xfrm>
            <a:off x="5843752" y="641131"/>
            <a:ext cx="5857711" cy="983910"/>
          </a:xfrm>
        </p:spPr>
        <p:txBody>
          <a:bodyPr>
            <a:normAutofit fontScale="92500" lnSpcReduction="10000"/>
          </a:bodyPr>
          <a:lstStyle/>
          <a:p>
            <a:r>
              <a:rPr lang="en-IE" dirty="0"/>
              <a:t>Storytelling as an Adult Teaching Tool</a:t>
            </a:r>
          </a:p>
        </p:txBody>
      </p:sp>
      <p:pic>
        <p:nvPicPr>
          <p:cNvPr id="5" name="Picture Placeholder 5" descr="A group of people sitting around a fire&#10;&#10;Description automatically generated">
            <a:extLst>
              <a:ext uri="{FF2B5EF4-FFF2-40B4-BE49-F238E27FC236}">
                <a16:creationId xmlns:a16="http://schemas.microsoft.com/office/drawing/2014/main" id="{364026EB-3897-4903-B8AD-854EFEE92A76}"/>
              </a:ext>
            </a:extLst>
          </p:cNvPr>
          <p:cNvPicPr>
            <a:picLocks noChangeAspect="1"/>
          </p:cNvPicPr>
          <p:nvPr/>
        </p:nvPicPr>
        <p:blipFill>
          <a:blip r:embed="rId2">
            <a:extLst>
              <a:ext uri="{837473B0-CC2E-450A-ABE3-18F120FF3D39}">
                <a1611:picAttrSrcUrl xmlns:a1611="http://schemas.microsoft.com/office/drawing/2016/11/main" r:id="rId3"/>
              </a:ext>
            </a:extLst>
          </a:blip>
          <a:srcRect l="15785" r="15785"/>
          <a:stretch>
            <a:fillRect/>
          </a:stretch>
        </p:blipFill>
        <p:spPr>
          <a:xfrm flipH="1">
            <a:off x="608087" y="1188546"/>
            <a:ext cx="4849823" cy="4707017"/>
          </a:xfrm>
          <a:prstGeom prst="ellipse">
            <a:avLst/>
          </a:prstGeom>
          <a:solidFill>
            <a:srgbClr val="16A8D3"/>
          </a:solidFill>
        </p:spPr>
      </p:pic>
      <p:sp>
        <p:nvSpPr>
          <p:cNvPr id="8" name="Rectangle 7">
            <a:extLst>
              <a:ext uri="{FF2B5EF4-FFF2-40B4-BE49-F238E27FC236}">
                <a16:creationId xmlns:a16="http://schemas.microsoft.com/office/drawing/2014/main" id="{955B92DB-B423-4351-A5D7-9092716AD9F8}"/>
              </a:ext>
            </a:extLst>
          </p:cNvPr>
          <p:cNvSpPr/>
          <p:nvPr/>
        </p:nvSpPr>
        <p:spPr>
          <a:xfrm>
            <a:off x="147144" y="5616704"/>
            <a:ext cx="6096000" cy="1200329"/>
          </a:xfrm>
          <a:prstGeom prst="rect">
            <a:avLst/>
          </a:prstGeom>
          <a:solidFill>
            <a:srgbClr val="16A8D3"/>
          </a:solidFill>
        </p:spPr>
        <p:txBody>
          <a:bodyPr>
            <a:spAutoFit/>
          </a:bodyPr>
          <a:lstStyle/>
          <a:p>
            <a:pPr algn="ctr"/>
            <a:r>
              <a:rPr lang="en-IE" sz="2400" dirty="0">
                <a:solidFill>
                  <a:schemeClr val="bg1"/>
                </a:solidFill>
              </a:rPr>
              <a:t>Stories touch our emotions and make us laugh, cry, and get angry—a sharp contrast to a basic presentation!</a:t>
            </a:r>
          </a:p>
        </p:txBody>
      </p:sp>
      <p:sp>
        <p:nvSpPr>
          <p:cNvPr id="9" name="Rectangle 8">
            <a:extLst>
              <a:ext uri="{FF2B5EF4-FFF2-40B4-BE49-F238E27FC236}">
                <a16:creationId xmlns:a16="http://schemas.microsoft.com/office/drawing/2014/main" id="{CB6EE89D-8E98-4690-B0CD-1E2AE56B81B3}"/>
              </a:ext>
            </a:extLst>
          </p:cNvPr>
          <p:cNvSpPr/>
          <p:nvPr/>
        </p:nvSpPr>
        <p:spPr>
          <a:xfrm>
            <a:off x="6211614" y="6216868"/>
            <a:ext cx="6096000" cy="400110"/>
          </a:xfrm>
          <a:prstGeom prst="rect">
            <a:avLst/>
          </a:prstGeom>
        </p:spPr>
        <p:txBody>
          <a:bodyPr>
            <a:spAutoFit/>
          </a:bodyPr>
          <a:lstStyle/>
          <a:p>
            <a:r>
              <a:rPr lang="en-IE" sz="1000" dirty="0"/>
              <a:t>Source: </a:t>
            </a:r>
            <a:r>
              <a:rPr lang="en-IE" sz="1000" dirty="0">
                <a:hlinkClick r:id="rId4"/>
              </a:rPr>
              <a:t>https://buffer.com/resources/science-of-storytelling-why-telling-a-story-is-the-most-powerful-way-to-activate-our-brains</a:t>
            </a:r>
            <a:endParaRPr lang="en-IE" sz="1000" dirty="0"/>
          </a:p>
        </p:txBody>
      </p:sp>
    </p:spTree>
    <p:extLst>
      <p:ext uri="{BB962C8B-B14F-4D97-AF65-F5344CB8AC3E}">
        <p14:creationId xmlns:p14="http://schemas.microsoft.com/office/powerpoint/2010/main" val="16530577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2FB8A27-D733-4BAC-9408-5B42770BC0FB}"/>
              </a:ext>
            </a:extLst>
          </p:cNvPr>
          <p:cNvSpPr>
            <a:spLocks noGrp="1"/>
          </p:cNvSpPr>
          <p:nvPr>
            <p:ph type="body" sz="quarter" idx="20"/>
          </p:nvPr>
        </p:nvSpPr>
        <p:spPr>
          <a:xfrm>
            <a:off x="6978868" y="2118164"/>
            <a:ext cx="5065988" cy="3631644"/>
          </a:xfrm>
        </p:spPr>
        <p:txBody>
          <a:bodyPr/>
          <a:lstStyle/>
          <a:p>
            <a:pPr algn="just"/>
            <a:r>
              <a:rPr lang="en-IE" dirty="0">
                <a:solidFill>
                  <a:srgbClr val="615F5D"/>
                </a:solidFill>
              </a:rPr>
              <a:t>Ethnic Women Stories through Craft brought together 8 women from different nationalities to learn about ceramic making and each other’s cultures through the sharing of food and stories.  </a:t>
            </a:r>
          </a:p>
          <a:p>
            <a:pPr algn="just"/>
            <a:r>
              <a:rPr lang="en-IE" dirty="0">
                <a:solidFill>
                  <a:srgbClr val="615F5D"/>
                </a:solidFill>
              </a:rPr>
              <a:t>Craft and Food offered the opportunities for storytelling and engaging multicultural learners in a shared interest inclusion project.</a:t>
            </a:r>
          </a:p>
          <a:p>
            <a:pPr algn="just"/>
            <a:endParaRPr lang="en-IE" dirty="0">
              <a:solidFill>
                <a:srgbClr val="615F5D"/>
              </a:solidFill>
            </a:endParaRPr>
          </a:p>
        </p:txBody>
      </p:sp>
      <p:sp>
        <p:nvSpPr>
          <p:cNvPr id="4" name="Text Placeholder 3">
            <a:extLst>
              <a:ext uri="{FF2B5EF4-FFF2-40B4-BE49-F238E27FC236}">
                <a16:creationId xmlns:a16="http://schemas.microsoft.com/office/drawing/2014/main" id="{1F24750C-DD12-4EC7-B20B-9EC88E166807}"/>
              </a:ext>
            </a:extLst>
          </p:cNvPr>
          <p:cNvSpPr>
            <a:spLocks noGrp="1"/>
          </p:cNvSpPr>
          <p:nvPr>
            <p:ph type="body" sz="quarter" idx="22"/>
          </p:nvPr>
        </p:nvSpPr>
        <p:spPr>
          <a:xfrm>
            <a:off x="5770180" y="304800"/>
            <a:ext cx="5931283" cy="1320241"/>
          </a:xfrm>
        </p:spPr>
        <p:txBody>
          <a:bodyPr>
            <a:normAutofit fontScale="92500" lnSpcReduction="10000"/>
          </a:bodyPr>
          <a:lstStyle/>
          <a:p>
            <a:r>
              <a:rPr lang="en-IE" dirty="0"/>
              <a:t>Ethnic Women Stories through Craft – a training initiative of Creative Spark, Ireland</a:t>
            </a:r>
          </a:p>
        </p:txBody>
      </p:sp>
      <p:sp>
        <p:nvSpPr>
          <p:cNvPr id="7" name="TextBox 6">
            <a:extLst>
              <a:ext uri="{FF2B5EF4-FFF2-40B4-BE49-F238E27FC236}">
                <a16:creationId xmlns:a16="http://schemas.microsoft.com/office/drawing/2014/main" id="{A06FB78A-473B-416C-9E52-E40C9737DFE0}"/>
              </a:ext>
            </a:extLst>
          </p:cNvPr>
          <p:cNvSpPr txBox="1"/>
          <p:nvPr/>
        </p:nvSpPr>
        <p:spPr>
          <a:xfrm>
            <a:off x="0" y="154768"/>
            <a:ext cx="4866290" cy="461665"/>
          </a:xfrm>
          <a:prstGeom prst="rect">
            <a:avLst/>
          </a:prstGeom>
          <a:solidFill>
            <a:srgbClr val="EA1D76"/>
          </a:solidFill>
        </p:spPr>
        <p:txBody>
          <a:bodyPr wrap="square" rtlCol="0">
            <a:spAutoFit/>
          </a:bodyPr>
          <a:lstStyle/>
          <a:p>
            <a:r>
              <a:rPr lang="en-IE" sz="2400" dirty="0">
                <a:solidFill>
                  <a:schemeClr val="bg1"/>
                </a:solidFill>
              </a:rPr>
              <a:t>Innovative Adult Educator Spotlight</a:t>
            </a:r>
          </a:p>
        </p:txBody>
      </p:sp>
      <p:sp>
        <p:nvSpPr>
          <p:cNvPr id="8" name="TextBox 7">
            <a:extLst>
              <a:ext uri="{FF2B5EF4-FFF2-40B4-BE49-F238E27FC236}">
                <a16:creationId xmlns:a16="http://schemas.microsoft.com/office/drawing/2014/main" id="{84EFFDF7-B29E-4FE9-82FD-89ABAC8B5387}"/>
              </a:ext>
            </a:extLst>
          </p:cNvPr>
          <p:cNvSpPr txBox="1"/>
          <p:nvPr/>
        </p:nvSpPr>
        <p:spPr>
          <a:xfrm>
            <a:off x="0" y="735425"/>
            <a:ext cx="4866290" cy="461665"/>
          </a:xfrm>
          <a:prstGeom prst="rect">
            <a:avLst/>
          </a:prstGeom>
          <a:solidFill>
            <a:srgbClr val="16A8D3"/>
          </a:solidFill>
        </p:spPr>
        <p:txBody>
          <a:bodyPr wrap="square" rtlCol="0">
            <a:spAutoFit/>
          </a:bodyPr>
          <a:lstStyle/>
          <a:p>
            <a:r>
              <a:rPr lang="en-IE" sz="2400" dirty="0">
                <a:solidFill>
                  <a:schemeClr val="bg1"/>
                </a:solidFill>
              </a:rPr>
              <a:t>Refugee/Migrant Insight</a:t>
            </a:r>
          </a:p>
        </p:txBody>
      </p:sp>
      <p:sp>
        <p:nvSpPr>
          <p:cNvPr id="13" name="Rectangle 12">
            <a:extLst>
              <a:ext uri="{FF2B5EF4-FFF2-40B4-BE49-F238E27FC236}">
                <a16:creationId xmlns:a16="http://schemas.microsoft.com/office/drawing/2014/main" id="{7A5776F9-6597-4AAD-8AE1-E21EDDE805D4}"/>
              </a:ext>
            </a:extLst>
          </p:cNvPr>
          <p:cNvSpPr/>
          <p:nvPr/>
        </p:nvSpPr>
        <p:spPr>
          <a:xfrm>
            <a:off x="7135010" y="6622288"/>
            <a:ext cx="8535914" cy="246221"/>
          </a:xfrm>
          <a:prstGeom prst="rect">
            <a:avLst/>
          </a:prstGeom>
        </p:spPr>
        <p:txBody>
          <a:bodyPr wrap="square">
            <a:spAutoFit/>
          </a:bodyPr>
          <a:lstStyle/>
          <a:p>
            <a:r>
              <a:rPr lang="en-IE" sz="1000" dirty="0"/>
              <a:t>Source: </a:t>
            </a:r>
            <a:r>
              <a:rPr lang="en-IE" sz="1000" dirty="0">
                <a:hlinkClick r:id="rId3"/>
              </a:rPr>
              <a:t>https://www.youtube.com/watch?v=oj5WJUyBoMU&amp;feature=youtu.be</a:t>
            </a:r>
            <a:r>
              <a:rPr lang="en-IE" sz="1000" dirty="0"/>
              <a:t> </a:t>
            </a:r>
          </a:p>
        </p:txBody>
      </p:sp>
      <p:sp>
        <p:nvSpPr>
          <p:cNvPr id="5" name="Picture Placeholder 4">
            <a:extLst>
              <a:ext uri="{FF2B5EF4-FFF2-40B4-BE49-F238E27FC236}">
                <a16:creationId xmlns:a16="http://schemas.microsoft.com/office/drawing/2014/main" id="{4B80FB43-9AC5-49DB-9B87-0146FD98F58D}"/>
              </a:ext>
            </a:extLst>
          </p:cNvPr>
          <p:cNvSpPr>
            <a:spLocks noGrp="1"/>
          </p:cNvSpPr>
          <p:nvPr>
            <p:ph type="pic" sz="quarter" idx="21"/>
          </p:nvPr>
        </p:nvSpPr>
        <p:spPr/>
      </p:sp>
      <p:pic>
        <p:nvPicPr>
          <p:cNvPr id="11" name="Online Media 1" title="Ethnic Women's Stories Through Craft HD">
            <a:hlinkClick r:id="" action="ppaction://media"/>
            <a:extLst>
              <a:ext uri="{FF2B5EF4-FFF2-40B4-BE49-F238E27FC236}">
                <a16:creationId xmlns:a16="http://schemas.microsoft.com/office/drawing/2014/main" id="{13028C56-9B2D-4340-954B-828AE80953D5}"/>
              </a:ext>
            </a:extLst>
          </p:cNvPr>
          <p:cNvPicPr>
            <a:picLocks noRot="1" noChangeAspect="1"/>
          </p:cNvPicPr>
          <p:nvPr>
            <a:videoFile r:link="rId1"/>
          </p:nvPr>
        </p:nvPicPr>
        <p:blipFill>
          <a:blip r:embed="rId4"/>
          <a:stretch>
            <a:fillRect/>
          </a:stretch>
        </p:blipFill>
        <p:spPr>
          <a:xfrm>
            <a:off x="0" y="1788493"/>
            <a:ext cx="6666583" cy="3750459"/>
          </a:xfrm>
          <a:prstGeom prst="rect">
            <a:avLst/>
          </a:prstGeom>
        </p:spPr>
      </p:pic>
      <p:sp>
        <p:nvSpPr>
          <p:cNvPr id="12" name="Rectangle 11">
            <a:extLst>
              <a:ext uri="{FF2B5EF4-FFF2-40B4-BE49-F238E27FC236}">
                <a16:creationId xmlns:a16="http://schemas.microsoft.com/office/drawing/2014/main" id="{AAA57F5B-C4C9-4F0A-839A-2D659BD75964}"/>
              </a:ext>
            </a:extLst>
          </p:cNvPr>
          <p:cNvSpPr/>
          <p:nvPr/>
        </p:nvSpPr>
        <p:spPr>
          <a:xfrm>
            <a:off x="316823" y="5379793"/>
            <a:ext cx="6053959" cy="1323439"/>
          </a:xfrm>
          <a:prstGeom prst="rect">
            <a:avLst/>
          </a:prstGeom>
          <a:solidFill>
            <a:srgbClr val="F38B00"/>
          </a:solidFill>
        </p:spPr>
        <p:txBody>
          <a:bodyPr wrap="square">
            <a:spAutoFit/>
          </a:bodyPr>
          <a:lstStyle/>
          <a:p>
            <a:pPr algn="ctr"/>
            <a:r>
              <a:rPr lang="en-IE" sz="2000" dirty="0">
                <a:solidFill>
                  <a:schemeClr val="bg1"/>
                </a:solidFill>
                <a:hlinkClick r:id="rId5"/>
              </a:rPr>
              <a:t>Creative Spark </a:t>
            </a:r>
            <a:r>
              <a:rPr lang="en-IE" sz="2000" dirty="0">
                <a:solidFill>
                  <a:schemeClr val="bg1"/>
                </a:solidFill>
              </a:rPr>
              <a:t>is an education provider/community development organisation in Ireland with </a:t>
            </a:r>
            <a:r>
              <a:rPr lang="en-IE" sz="2000" dirty="0" err="1">
                <a:solidFill>
                  <a:schemeClr val="bg1"/>
                </a:solidFill>
              </a:rPr>
              <a:t>champsions</a:t>
            </a:r>
            <a:r>
              <a:rPr lang="en-IE" sz="2000" dirty="0">
                <a:solidFill>
                  <a:schemeClr val="bg1"/>
                </a:solidFill>
              </a:rPr>
              <a:t> inclusion and the promotion of diversity as a rich community development  tool.</a:t>
            </a:r>
          </a:p>
        </p:txBody>
      </p:sp>
    </p:spTree>
    <p:extLst>
      <p:ext uri="{BB962C8B-B14F-4D97-AF65-F5344CB8AC3E}">
        <p14:creationId xmlns:p14="http://schemas.microsoft.com/office/powerpoint/2010/main" val="40946772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1CDF077-380A-42FB-A68E-B71DC9743024}"/>
              </a:ext>
            </a:extLst>
          </p:cNvPr>
          <p:cNvSpPr>
            <a:spLocks noGrp="1"/>
          </p:cNvSpPr>
          <p:nvPr>
            <p:ph type="body" sz="quarter" idx="20"/>
          </p:nvPr>
        </p:nvSpPr>
        <p:spPr>
          <a:xfrm>
            <a:off x="5791200" y="2017986"/>
            <a:ext cx="6316717" cy="4012809"/>
          </a:xfrm>
        </p:spPr>
        <p:txBody>
          <a:bodyPr/>
          <a:lstStyle/>
          <a:p>
            <a:pPr algn="just"/>
            <a:r>
              <a:rPr lang="en-IE" dirty="0"/>
              <a:t>Empathy is a crucial skill for everyone to have. It is a process that allows one person to know, feel, and understand the internal states of another person, and respond accordingly. </a:t>
            </a:r>
          </a:p>
          <a:p>
            <a:pPr algn="just"/>
            <a:r>
              <a:rPr lang="en-IE" dirty="0"/>
              <a:t>In the adult education, the introduction of role playing can help participants to think in different ways and to look at issues from a new angle.</a:t>
            </a:r>
          </a:p>
          <a:p>
            <a:pPr algn="just"/>
            <a:r>
              <a:rPr lang="en-IE" dirty="0"/>
              <a:t>The benefits of empathy in education include building positive learning environment, strengthening community, and preparing students to be leaders in their own communities.</a:t>
            </a:r>
          </a:p>
          <a:p>
            <a:endParaRPr lang="en-IE" dirty="0"/>
          </a:p>
        </p:txBody>
      </p:sp>
      <p:sp>
        <p:nvSpPr>
          <p:cNvPr id="3" name="Picture Placeholder 2">
            <a:extLst>
              <a:ext uri="{FF2B5EF4-FFF2-40B4-BE49-F238E27FC236}">
                <a16:creationId xmlns:a16="http://schemas.microsoft.com/office/drawing/2014/main" id="{A319BE43-7107-42C3-B906-519D02C61AC3}"/>
              </a:ext>
            </a:extLst>
          </p:cNvPr>
          <p:cNvSpPr>
            <a:spLocks noGrp="1"/>
          </p:cNvSpPr>
          <p:nvPr>
            <p:ph type="pic" sz="quarter" idx="21"/>
          </p:nvPr>
        </p:nvSpPr>
        <p:spPr/>
      </p:sp>
      <p:sp>
        <p:nvSpPr>
          <p:cNvPr id="4" name="Text Placeholder 3">
            <a:extLst>
              <a:ext uri="{FF2B5EF4-FFF2-40B4-BE49-F238E27FC236}">
                <a16:creationId xmlns:a16="http://schemas.microsoft.com/office/drawing/2014/main" id="{C4A8E157-A24A-4A96-8E8E-6A6069327738}"/>
              </a:ext>
            </a:extLst>
          </p:cNvPr>
          <p:cNvSpPr>
            <a:spLocks noGrp="1"/>
          </p:cNvSpPr>
          <p:nvPr>
            <p:ph type="body" sz="quarter" idx="22"/>
          </p:nvPr>
        </p:nvSpPr>
        <p:spPr>
          <a:xfrm>
            <a:off x="5791200" y="304800"/>
            <a:ext cx="5910263" cy="1320242"/>
          </a:xfrm>
        </p:spPr>
        <p:txBody>
          <a:bodyPr>
            <a:normAutofit fontScale="92500" lnSpcReduction="10000"/>
          </a:bodyPr>
          <a:lstStyle/>
          <a:p>
            <a:r>
              <a:rPr lang="en-IE" dirty="0"/>
              <a:t>Intergroup Empathy – a key Teaching Mechanism for Inclusion</a:t>
            </a:r>
          </a:p>
        </p:txBody>
      </p:sp>
      <p:pic>
        <p:nvPicPr>
          <p:cNvPr id="8" name="Picture Placeholder 8">
            <a:extLst>
              <a:ext uri="{FF2B5EF4-FFF2-40B4-BE49-F238E27FC236}">
                <a16:creationId xmlns:a16="http://schemas.microsoft.com/office/drawing/2014/main" id="{2968DDC6-F6DF-42E8-909F-267876B39E62}"/>
              </a:ext>
            </a:extLst>
          </p:cNvPr>
          <p:cNvPicPr>
            <a:picLocks noChangeAspect="1"/>
          </p:cNvPicPr>
          <p:nvPr/>
        </p:nvPicPr>
        <p:blipFill>
          <a:blip r:embed="rId2">
            <a:extLst>
              <a:ext uri="{837473B0-CC2E-450A-ABE3-18F120FF3D39}">
                <a1611:picAttrSrcUrl xmlns:a1611="http://schemas.microsoft.com/office/drawing/2016/11/main" r:id="rId3"/>
              </a:ext>
            </a:extLst>
          </a:blip>
          <a:srcRect l="21018" r="21018"/>
          <a:stretch>
            <a:fillRect/>
          </a:stretch>
        </p:blipFill>
        <p:spPr>
          <a:xfrm flipH="1">
            <a:off x="608086" y="1332429"/>
            <a:ext cx="5102040" cy="4951807"/>
          </a:xfrm>
          <a:prstGeom prst="ellipse">
            <a:avLst/>
          </a:prstGeom>
        </p:spPr>
      </p:pic>
      <p:sp>
        <p:nvSpPr>
          <p:cNvPr id="9" name="TextBox 8">
            <a:extLst>
              <a:ext uri="{FF2B5EF4-FFF2-40B4-BE49-F238E27FC236}">
                <a16:creationId xmlns:a16="http://schemas.microsoft.com/office/drawing/2014/main" id="{F6D7D30C-4295-4DA8-82E6-D1F97BD34A6B}"/>
              </a:ext>
            </a:extLst>
          </p:cNvPr>
          <p:cNvSpPr txBox="1"/>
          <p:nvPr/>
        </p:nvSpPr>
        <p:spPr>
          <a:xfrm>
            <a:off x="0" y="5696607"/>
            <a:ext cx="5710126" cy="923330"/>
          </a:xfrm>
          <a:prstGeom prst="rect">
            <a:avLst/>
          </a:prstGeom>
          <a:solidFill>
            <a:srgbClr val="B6BD00"/>
          </a:solidFill>
        </p:spPr>
        <p:txBody>
          <a:bodyPr wrap="square" rtlCol="0">
            <a:spAutoFit/>
          </a:bodyPr>
          <a:lstStyle/>
          <a:p>
            <a:pPr algn="ctr"/>
            <a:r>
              <a:rPr lang="en-IE" dirty="0">
                <a:solidFill>
                  <a:schemeClr val="bg1"/>
                </a:solidFill>
              </a:rPr>
              <a:t>Facilitating education and awareness around Intergroup Empathy is crucial when trying to bring diverse communities together and promote inclusion.</a:t>
            </a:r>
          </a:p>
        </p:txBody>
      </p:sp>
    </p:spTree>
    <p:extLst>
      <p:ext uri="{BB962C8B-B14F-4D97-AF65-F5344CB8AC3E}">
        <p14:creationId xmlns:p14="http://schemas.microsoft.com/office/powerpoint/2010/main" val="18452139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2EF562-D79A-49EA-9FF0-D130445488CB}"/>
              </a:ext>
            </a:extLst>
          </p:cNvPr>
          <p:cNvSpPr>
            <a:spLocks noGrp="1"/>
          </p:cNvSpPr>
          <p:nvPr>
            <p:ph type="body" sz="quarter" idx="20"/>
          </p:nvPr>
        </p:nvSpPr>
        <p:spPr>
          <a:xfrm>
            <a:off x="5889323" y="2028544"/>
            <a:ext cx="6071449" cy="3631644"/>
          </a:xfrm>
        </p:spPr>
        <p:txBody>
          <a:bodyPr/>
          <a:lstStyle/>
          <a:p>
            <a:r>
              <a:rPr lang="en-IE" dirty="0"/>
              <a:t>Differentiated Instruction involves providing different levels or instructional techniques for different individual students. It is a very important process in Adult Education for refugees and migrants where very different skills (language, literacy etc.) may be present.</a:t>
            </a:r>
          </a:p>
          <a:p>
            <a:r>
              <a:rPr lang="en-IE" dirty="0"/>
              <a:t>As an adult teaching method, differentiation involves modifying and adapting materials, content, learning projects learning needs of students. </a:t>
            </a:r>
          </a:p>
          <a:p>
            <a:r>
              <a:rPr lang="en-IE" dirty="0"/>
              <a:t>Learn more about </a:t>
            </a:r>
            <a:r>
              <a:rPr lang="en-IE" dirty="0">
                <a:hlinkClick r:id="rId2"/>
              </a:rPr>
              <a:t>Differenced Instruction</a:t>
            </a:r>
            <a:endParaRPr lang="en-IE" dirty="0"/>
          </a:p>
          <a:p>
            <a:endParaRPr lang="en-IE" dirty="0"/>
          </a:p>
        </p:txBody>
      </p:sp>
      <p:sp>
        <p:nvSpPr>
          <p:cNvPr id="3" name="Picture Placeholder 2">
            <a:extLst>
              <a:ext uri="{FF2B5EF4-FFF2-40B4-BE49-F238E27FC236}">
                <a16:creationId xmlns:a16="http://schemas.microsoft.com/office/drawing/2014/main" id="{21FDF7B8-E46A-4798-8728-E6C5A6067916}"/>
              </a:ext>
            </a:extLst>
          </p:cNvPr>
          <p:cNvSpPr>
            <a:spLocks noGrp="1"/>
          </p:cNvSpPr>
          <p:nvPr>
            <p:ph type="pic" sz="quarter" idx="21"/>
          </p:nvPr>
        </p:nvSpPr>
        <p:spPr/>
      </p:sp>
      <p:sp>
        <p:nvSpPr>
          <p:cNvPr id="4" name="Text Placeholder 3">
            <a:extLst>
              <a:ext uri="{FF2B5EF4-FFF2-40B4-BE49-F238E27FC236}">
                <a16:creationId xmlns:a16="http://schemas.microsoft.com/office/drawing/2014/main" id="{C7E23BD1-7A6C-40D7-999B-B236386155F8}"/>
              </a:ext>
            </a:extLst>
          </p:cNvPr>
          <p:cNvSpPr>
            <a:spLocks noGrp="1"/>
          </p:cNvSpPr>
          <p:nvPr>
            <p:ph type="body" sz="quarter" idx="22"/>
          </p:nvPr>
        </p:nvSpPr>
        <p:spPr>
          <a:xfrm>
            <a:off x="5707117" y="430924"/>
            <a:ext cx="6148552" cy="1194117"/>
          </a:xfrm>
        </p:spPr>
        <p:txBody>
          <a:bodyPr>
            <a:normAutofit fontScale="92500"/>
          </a:bodyPr>
          <a:lstStyle/>
          <a:p>
            <a:r>
              <a:rPr lang="en-IE" dirty="0"/>
              <a:t>Differentiated Instruction and Learner Centric Teaching Methods</a:t>
            </a:r>
          </a:p>
        </p:txBody>
      </p:sp>
      <p:pic>
        <p:nvPicPr>
          <p:cNvPr id="5" name="Picture Placeholder 7" descr="A green apple&#10;&#10;Description automatically generated">
            <a:extLst>
              <a:ext uri="{FF2B5EF4-FFF2-40B4-BE49-F238E27FC236}">
                <a16:creationId xmlns:a16="http://schemas.microsoft.com/office/drawing/2014/main" id="{4C74FB5F-AECA-463B-B062-EBB835F75D34}"/>
              </a:ext>
            </a:extLst>
          </p:cNvPr>
          <p:cNvPicPr>
            <a:picLocks noChangeAspect="1"/>
          </p:cNvPicPr>
          <p:nvPr/>
        </p:nvPicPr>
        <p:blipFill>
          <a:blip r:embed="rId3">
            <a:extLst>
              <a:ext uri="{837473B0-CC2E-450A-ABE3-18F120FF3D39}">
                <a1611:picAttrSrcUrl xmlns:a1611="http://schemas.microsoft.com/office/drawing/2016/11/main" r:id="rId4"/>
              </a:ext>
            </a:extLst>
          </a:blip>
          <a:srcRect l="15382" r="15382"/>
          <a:stretch>
            <a:fillRect/>
          </a:stretch>
        </p:blipFill>
        <p:spPr>
          <a:xfrm flipH="1">
            <a:off x="568230" y="1404496"/>
            <a:ext cx="4929535" cy="4784382"/>
          </a:xfrm>
          <a:prstGeom prst="ellipse">
            <a:avLst/>
          </a:prstGeom>
        </p:spPr>
      </p:pic>
      <p:sp>
        <p:nvSpPr>
          <p:cNvPr id="7" name="TextBox 6">
            <a:extLst>
              <a:ext uri="{FF2B5EF4-FFF2-40B4-BE49-F238E27FC236}">
                <a16:creationId xmlns:a16="http://schemas.microsoft.com/office/drawing/2014/main" id="{F254FFB8-83CD-4CFE-BA47-EE4E5EDBEA34}"/>
              </a:ext>
            </a:extLst>
          </p:cNvPr>
          <p:cNvSpPr txBox="1"/>
          <p:nvPr/>
        </p:nvSpPr>
        <p:spPr>
          <a:xfrm>
            <a:off x="0" y="5696607"/>
            <a:ext cx="5710126" cy="923330"/>
          </a:xfrm>
          <a:prstGeom prst="rect">
            <a:avLst/>
          </a:prstGeom>
          <a:solidFill>
            <a:srgbClr val="B6BD00"/>
          </a:solidFill>
        </p:spPr>
        <p:txBody>
          <a:bodyPr wrap="square" rtlCol="0">
            <a:spAutoFit/>
          </a:bodyPr>
          <a:lstStyle/>
          <a:p>
            <a:pPr algn="ctr"/>
            <a:r>
              <a:rPr lang="en-IE" dirty="0">
                <a:solidFill>
                  <a:schemeClr val="bg1"/>
                </a:solidFill>
              </a:rPr>
              <a:t>Facilitating education and awareness around Intergroup Empathy is crucial when trying to bring diverse communities together and promote inclusion.</a:t>
            </a:r>
          </a:p>
        </p:txBody>
      </p:sp>
      <p:sp>
        <p:nvSpPr>
          <p:cNvPr id="8" name="Rectangle 7">
            <a:extLst>
              <a:ext uri="{FF2B5EF4-FFF2-40B4-BE49-F238E27FC236}">
                <a16:creationId xmlns:a16="http://schemas.microsoft.com/office/drawing/2014/main" id="{D996F07F-60DC-4412-B58E-EF24E3A2B605}"/>
              </a:ext>
            </a:extLst>
          </p:cNvPr>
          <p:cNvSpPr/>
          <p:nvPr/>
        </p:nvSpPr>
        <p:spPr>
          <a:xfrm>
            <a:off x="8069812" y="6592191"/>
            <a:ext cx="3643946" cy="246221"/>
          </a:xfrm>
          <a:prstGeom prst="rect">
            <a:avLst/>
          </a:prstGeom>
        </p:spPr>
        <p:txBody>
          <a:bodyPr wrap="none">
            <a:spAutoFit/>
          </a:bodyPr>
          <a:lstStyle/>
          <a:p>
            <a:r>
              <a:rPr lang="en-IE" sz="1000" dirty="0"/>
              <a:t>Source: </a:t>
            </a:r>
            <a:r>
              <a:rPr lang="en-IE" sz="1000" dirty="0">
                <a:hlinkClick r:id="rId5"/>
              </a:rPr>
              <a:t>http://teachingrefugees.com/instructional-programming/</a:t>
            </a:r>
            <a:r>
              <a:rPr lang="en-IE" sz="1000" dirty="0"/>
              <a:t> </a:t>
            </a:r>
          </a:p>
        </p:txBody>
      </p:sp>
    </p:spTree>
    <p:extLst>
      <p:ext uri="{BB962C8B-B14F-4D97-AF65-F5344CB8AC3E}">
        <p14:creationId xmlns:p14="http://schemas.microsoft.com/office/powerpoint/2010/main" val="30090257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9735608-12CB-4479-9420-E418F97DC367}"/>
              </a:ext>
            </a:extLst>
          </p:cNvPr>
          <p:cNvSpPr>
            <a:spLocks noGrp="1"/>
          </p:cNvSpPr>
          <p:nvPr>
            <p:ph type="body" sz="quarter" idx="16"/>
          </p:nvPr>
        </p:nvSpPr>
        <p:spPr/>
        <p:txBody>
          <a:bodyPr/>
          <a:lstStyle/>
          <a:p>
            <a:r>
              <a:rPr lang="en-IE" dirty="0"/>
              <a:t>In this section:</a:t>
            </a:r>
          </a:p>
        </p:txBody>
      </p:sp>
      <p:sp>
        <p:nvSpPr>
          <p:cNvPr id="3" name="Text Placeholder 2">
            <a:extLst>
              <a:ext uri="{FF2B5EF4-FFF2-40B4-BE49-F238E27FC236}">
                <a16:creationId xmlns:a16="http://schemas.microsoft.com/office/drawing/2014/main" id="{EB83B333-96CB-4866-BC85-A345B3E86925}"/>
              </a:ext>
            </a:extLst>
          </p:cNvPr>
          <p:cNvSpPr>
            <a:spLocks noGrp="1"/>
          </p:cNvSpPr>
          <p:nvPr>
            <p:ph type="body" sz="quarter" idx="17"/>
          </p:nvPr>
        </p:nvSpPr>
        <p:spPr>
          <a:xfrm>
            <a:off x="6096000" y="1826954"/>
            <a:ext cx="5989128" cy="3947440"/>
          </a:xfrm>
        </p:spPr>
        <p:txBody>
          <a:bodyPr/>
          <a:lstStyle/>
          <a:p>
            <a:pPr algn="just"/>
            <a:r>
              <a:rPr lang="en-IE" dirty="0"/>
              <a:t>For most refugees, when asked what makes them feel integrated, the first thing they think of is to have a job. But the employment of refugees not only benefits them, it also represents significant economic potential for receiving countries, hosting communities and local businesses.</a:t>
            </a:r>
          </a:p>
          <a:p>
            <a:pPr algn="just"/>
            <a:r>
              <a:rPr lang="en-IE" dirty="0"/>
              <a:t>In this section, we take a brief look at Employment as a mean to Integration and Inclusion, who is involved and what barriers need to be overcome.</a:t>
            </a:r>
          </a:p>
        </p:txBody>
      </p:sp>
      <p:sp>
        <p:nvSpPr>
          <p:cNvPr id="7" name="TextBox 6">
            <a:extLst>
              <a:ext uri="{FF2B5EF4-FFF2-40B4-BE49-F238E27FC236}">
                <a16:creationId xmlns:a16="http://schemas.microsoft.com/office/drawing/2014/main" id="{07472F67-3825-49C1-A985-6F7AB2D0CAB1}"/>
              </a:ext>
            </a:extLst>
          </p:cNvPr>
          <p:cNvSpPr txBox="1"/>
          <p:nvPr/>
        </p:nvSpPr>
        <p:spPr>
          <a:xfrm>
            <a:off x="0" y="237506"/>
            <a:ext cx="4215740" cy="584775"/>
          </a:xfrm>
          <a:prstGeom prst="rect">
            <a:avLst/>
          </a:prstGeom>
          <a:solidFill>
            <a:srgbClr val="EA1D76"/>
          </a:solidFill>
        </p:spPr>
        <p:txBody>
          <a:bodyPr wrap="square" rtlCol="0">
            <a:spAutoFit/>
          </a:bodyPr>
          <a:lstStyle/>
          <a:p>
            <a:r>
              <a:rPr lang="en-IE" sz="3200" dirty="0">
                <a:solidFill>
                  <a:schemeClr val="bg1"/>
                </a:solidFill>
              </a:rPr>
              <a:t>ENTERPRISE</a:t>
            </a:r>
          </a:p>
        </p:txBody>
      </p:sp>
      <p:sp>
        <p:nvSpPr>
          <p:cNvPr id="9" name="Text Placeholder 5">
            <a:extLst>
              <a:ext uri="{FF2B5EF4-FFF2-40B4-BE49-F238E27FC236}">
                <a16:creationId xmlns:a16="http://schemas.microsoft.com/office/drawing/2014/main" id="{0AE9D9B3-ABB8-440E-8485-DC3264B8DD4F}"/>
              </a:ext>
            </a:extLst>
          </p:cNvPr>
          <p:cNvSpPr txBox="1">
            <a:spLocks/>
          </p:cNvSpPr>
          <p:nvPr/>
        </p:nvSpPr>
        <p:spPr>
          <a:xfrm>
            <a:off x="480042" y="1536159"/>
            <a:ext cx="4364894" cy="2497338"/>
          </a:xfrm>
          <a:prstGeom prst="rect">
            <a:avLst/>
          </a:prstGeom>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a:buNone/>
              <a:defRPr sz="3000" i="1" kern="1200" baseline="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3600" i="0" dirty="0"/>
              <a:t>2.1 </a:t>
            </a:r>
            <a:r>
              <a:rPr lang="en-IE" sz="3600" i="0" dirty="0"/>
              <a:t>Employment as a mean to Integration and Inclusion</a:t>
            </a:r>
          </a:p>
          <a:p>
            <a:endParaRPr lang="en-IE" dirty="0"/>
          </a:p>
        </p:txBody>
      </p:sp>
      <p:sp>
        <p:nvSpPr>
          <p:cNvPr id="4" name="Rectangle 3">
            <a:extLst>
              <a:ext uri="{FF2B5EF4-FFF2-40B4-BE49-F238E27FC236}">
                <a16:creationId xmlns:a16="http://schemas.microsoft.com/office/drawing/2014/main" id="{95BC8BE2-CCD3-49CB-AB90-53A1F8AEC90D}"/>
              </a:ext>
            </a:extLst>
          </p:cNvPr>
          <p:cNvSpPr/>
          <p:nvPr/>
        </p:nvSpPr>
        <p:spPr>
          <a:xfrm>
            <a:off x="5910134" y="6558511"/>
            <a:ext cx="6096000" cy="246221"/>
          </a:xfrm>
          <a:prstGeom prst="rect">
            <a:avLst/>
          </a:prstGeom>
        </p:spPr>
        <p:txBody>
          <a:bodyPr>
            <a:spAutoFit/>
          </a:bodyPr>
          <a:lstStyle/>
          <a:p>
            <a:r>
              <a:rPr lang="en-IE" sz="1000" dirty="0"/>
              <a:t>Source: </a:t>
            </a:r>
            <a:r>
              <a:rPr lang="en-IE" sz="1000" dirty="0">
                <a:hlinkClick r:id="rId2"/>
              </a:rPr>
              <a:t>https://www.oecd.org/els/mig/UNHCR-OECD-Engaging-with-employers-in-the-hiring-of-refugees.pdf</a:t>
            </a:r>
            <a:r>
              <a:rPr lang="en-IE" sz="1000" dirty="0"/>
              <a:t> </a:t>
            </a:r>
          </a:p>
        </p:txBody>
      </p:sp>
    </p:spTree>
    <p:extLst>
      <p:ext uri="{BB962C8B-B14F-4D97-AF65-F5344CB8AC3E}">
        <p14:creationId xmlns:p14="http://schemas.microsoft.com/office/powerpoint/2010/main" val="35441798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D401CC9-D450-4DDD-A912-C8C916BC9CF0}"/>
              </a:ext>
            </a:extLst>
          </p:cNvPr>
          <p:cNvSpPr>
            <a:spLocks noGrp="1"/>
          </p:cNvSpPr>
          <p:nvPr>
            <p:ph type="body" sz="quarter" idx="20"/>
          </p:nvPr>
        </p:nvSpPr>
        <p:spPr>
          <a:xfrm>
            <a:off x="1292772" y="1754551"/>
            <a:ext cx="10636468" cy="4688290"/>
          </a:xfrm>
        </p:spPr>
        <p:txBody>
          <a:bodyPr/>
          <a:lstStyle/>
          <a:p>
            <a:pPr marL="0" indent="0">
              <a:buNone/>
            </a:pPr>
            <a:r>
              <a:rPr lang="en-IE" dirty="0"/>
              <a:t>The successful labour market integration of refugees can only be achieved through joint efforts of all relevant actors:</a:t>
            </a:r>
          </a:p>
          <a:p>
            <a:r>
              <a:rPr lang="en-IE" dirty="0"/>
              <a:t>Governments (create an appropriate legal employment framework)</a:t>
            </a:r>
          </a:p>
          <a:p>
            <a:r>
              <a:rPr lang="en-IE" dirty="0"/>
              <a:t>Public employment services and local government (co-ordinate the  governing structures at national, regional and municipal levels)</a:t>
            </a:r>
          </a:p>
          <a:p>
            <a:r>
              <a:rPr lang="en-IE" dirty="0"/>
              <a:t>Recruitment agencies </a:t>
            </a:r>
          </a:p>
          <a:p>
            <a:r>
              <a:rPr lang="en-IE" dirty="0"/>
              <a:t>Employers and their associations (Trade unions etc.)</a:t>
            </a:r>
          </a:p>
          <a:p>
            <a:r>
              <a:rPr lang="en-IE" dirty="0"/>
              <a:t>Relevant civil society organisations – education providers etc.</a:t>
            </a:r>
          </a:p>
          <a:p>
            <a:r>
              <a:rPr lang="en-IE" dirty="0"/>
              <a:t>Refugees themselves</a:t>
            </a:r>
          </a:p>
          <a:p>
            <a:r>
              <a:rPr lang="en-IE" dirty="0"/>
              <a:t>Host communities</a:t>
            </a:r>
          </a:p>
          <a:p>
            <a:pPr marL="0" indent="0">
              <a:buNone/>
            </a:pPr>
            <a:endParaRPr lang="en-IE" dirty="0"/>
          </a:p>
        </p:txBody>
      </p:sp>
      <p:sp>
        <p:nvSpPr>
          <p:cNvPr id="3" name="Text Placeholder 2">
            <a:extLst>
              <a:ext uri="{FF2B5EF4-FFF2-40B4-BE49-F238E27FC236}">
                <a16:creationId xmlns:a16="http://schemas.microsoft.com/office/drawing/2014/main" id="{536E9E26-92D3-42AE-A073-5CC536A40448}"/>
              </a:ext>
            </a:extLst>
          </p:cNvPr>
          <p:cNvSpPr>
            <a:spLocks noGrp="1"/>
          </p:cNvSpPr>
          <p:nvPr>
            <p:ph type="body" sz="quarter" idx="21"/>
          </p:nvPr>
        </p:nvSpPr>
        <p:spPr>
          <a:xfrm>
            <a:off x="2495266" y="493986"/>
            <a:ext cx="8403792" cy="1114469"/>
          </a:xfrm>
        </p:spPr>
        <p:txBody>
          <a:bodyPr>
            <a:normAutofit/>
          </a:bodyPr>
          <a:lstStyle/>
          <a:p>
            <a:r>
              <a:rPr lang="en-IE" dirty="0"/>
              <a:t>Who is involved in supporting in refugee and migrant employment? </a:t>
            </a:r>
          </a:p>
        </p:txBody>
      </p:sp>
    </p:spTree>
    <p:extLst>
      <p:ext uri="{BB962C8B-B14F-4D97-AF65-F5344CB8AC3E}">
        <p14:creationId xmlns:p14="http://schemas.microsoft.com/office/powerpoint/2010/main" val="38705735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6A05F82-2CCA-406F-BC5D-F7D742761EB0}"/>
              </a:ext>
            </a:extLst>
          </p:cNvPr>
          <p:cNvSpPr>
            <a:spLocks noGrp="1"/>
          </p:cNvSpPr>
          <p:nvPr>
            <p:ph type="body" sz="quarter" idx="20"/>
          </p:nvPr>
        </p:nvSpPr>
        <p:spPr>
          <a:xfrm>
            <a:off x="5791200" y="2157413"/>
            <a:ext cx="6274676" cy="3631644"/>
          </a:xfrm>
        </p:spPr>
        <p:txBody>
          <a:bodyPr/>
          <a:lstStyle/>
          <a:p>
            <a:pPr marL="342900" indent="-342900">
              <a:buFont typeface="Arial" panose="020B0604020202020204" pitchFamily="34" charset="0"/>
              <a:buChar char="•"/>
            </a:pPr>
            <a:r>
              <a:rPr lang="en-IE" dirty="0"/>
              <a:t>Employment provides refugees with crucial economic independence and purpose which is necessary for inclusion into wider society</a:t>
            </a:r>
          </a:p>
          <a:p>
            <a:pPr marL="342900" indent="-342900">
              <a:buFont typeface="Arial" panose="020B0604020202020204" pitchFamily="34" charset="0"/>
              <a:buChar char="•"/>
            </a:pPr>
            <a:r>
              <a:rPr lang="en-IE" dirty="0"/>
              <a:t>Although other elements (such as language learning or cultural ‘integration’) are often discussed as pillars of integration, employment is both a means to these goals and an end in itself</a:t>
            </a:r>
          </a:p>
        </p:txBody>
      </p:sp>
      <p:pic>
        <p:nvPicPr>
          <p:cNvPr id="6" name="Picture Placeholder 5" descr="A picture containing person, man, building, standing&#10;&#10;Description automatically generated">
            <a:extLst>
              <a:ext uri="{FF2B5EF4-FFF2-40B4-BE49-F238E27FC236}">
                <a16:creationId xmlns:a16="http://schemas.microsoft.com/office/drawing/2014/main" id="{67F4741E-3368-41E8-97BA-32075C17A5FD}"/>
              </a:ext>
            </a:extLst>
          </p:cNvPr>
          <p:cNvPicPr>
            <a:picLocks noGrp="1" noChangeAspect="1"/>
          </p:cNvPicPr>
          <p:nvPr>
            <p:ph type="pic" sz="quarter" idx="21"/>
          </p:nvPr>
        </p:nvPicPr>
        <p:blipFill>
          <a:blip r:embed="rId2">
            <a:extLst>
              <a:ext uri="{837473B0-CC2E-450A-ABE3-18F120FF3D39}">
                <a1611:picAttrSrcUrl xmlns:a1611="http://schemas.microsoft.com/office/drawing/2016/11/main" r:id="rId3"/>
              </a:ext>
            </a:extLst>
          </a:blip>
          <a:srcRect l="16831" r="16831"/>
          <a:stretch>
            <a:fillRect/>
          </a:stretch>
        </p:blipFill>
        <p:spPr/>
      </p:pic>
      <p:sp>
        <p:nvSpPr>
          <p:cNvPr id="4" name="Text Placeholder 3">
            <a:extLst>
              <a:ext uri="{FF2B5EF4-FFF2-40B4-BE49-F238E27FC236}">
                <a16:creationId xmlns:a16="http://schemas.microsoft.com/office/drawing/2014/main" id="{F35AAD83-159C-4E93-9051-5F9F25024773}"/>
              </a:ext>
            </a:extLst>
          </p:cNvPr>
          <p:cNvSpPr>
            <a:spLocks noGrp="1"/>
          </p:cNvSpPr>
          <p:nvPr>
            <p:ph type="body" sz="quarter" idx="22"/>
          </p:nvPr>
        </p:nvSpPr>
        <p:spPr>
          <a:xfrm>
            <a:off x="5791200" y="609600"/>
            <a:ext cx="5910263" cy="1015441"/>
          </a:xfrm>
        </p:spPr>
        <p:txBody>
          <a:bodyPr>
            <a:normAutofit lnSpcReduction="10000"/>
          </a:bodyPr>
          <a:lstStyle/>
          <a:p>
            <a:r>
              <a:rPr lang="en-IE" dirty="0"/>
              <a:t>Why employment for Inclusion?</a:t>
            </a:r>
          </a:p>
        </p:txBody>
      </p:sp>
    </p:spTree>
    <p:extLst>
      <p:ext uri="{BB962C8B-B14F-4D97-AF65-F5344CB8AC3E}">
        <p14:creationId xmlns:p14="http://schemas.microsoft.com/office/powerpoint/2010/main" val="39941486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7B87B60-F8FD-4E79-8CEB-B37DAAE3C691}"/>
              </a:ext>
            </a:extLst>
          </p:cNvPr>
          <p:cNvSpPr>
            <a:spLocks noGrp="1"/>
          </p:cNvSpPr>
          <p:nvPr>
            <p:ph type="body" sz="quarter" idx="20"/>
          </p:nvPr>
        </p:nvSpPr>
        <p:spPr>
          <a:xfrm>
            <a:off x="1082566" y="1754551"/>
            <a:ext cx="9816492" cy="3872188"/>
          </a:xfrm>
        </p:spPr>
        <p:txBody>
          <a:bodyPr/>
          <a:lstStyle/>
          <a:p>
            <a:r>
              <a:rPr lang="en-IE" dirty="0"/>
              <a:t>In most countries, there is no national strategy to aid the transition of refugees into the labour market. </a:t>
            </a:r>
          </a:p>
          <a:p>
            <a:r>
              <a:rPr lang="en-IE" dirty="0"/>
              <a:t>However labour market supports are provided by service/education providers, NGOs and community-based charities who provide specific and tailored refugee employment services.</a:t>
            </a:r>
          </a:p>
          <a:p>
            <a:r>
              <a:rPr lang="en-IE" dirty="0"/>
              <a:t>Regarding the causes for lack of entry into labour market inclusion, some common barriers can be seen. These are outlined in the next few pages..</a:t>
            </a:r>
          </a:p>
          <a:p>
            <a:endParaRPr lang="en-IE" dirty="0"/>
          </a:p>
        </p:txBody>
      </p:sp>
      <p:sp>
        <p:nvSpPr>
          <p:cNvPr id="3" name="Text Placeholder 2">
            <a:extLst>
              <a:ext uri="{FF2B5EF4-FFF2-40B4-BE49-F238E27FC236}">
                <a16:creationId xmlns:a16="http://schemas.microsoft.com/office/drawing/2014/main" id="{DC83C286-99E9-48B9-8DE3-4ACFDD263F7C}"/>
              </a:ext>
            </a:extLst>
          </p:cNvPr>
          <p:cNvSpPr>
            <a:spLocks noGrp="1"/>
          </p:cNvSpPr>
          <p:nvPr>
            <p:ph type="body" sz="quarter" idx="21"/>
          </p:nvPr>
        </p:nvSpPr>
        <p:spPr>
          <a:xfrm>
            <a:off x="2495266" y="346841"/>
            <a:ext cx="8403792" cy="1261614"/>
          </a:xfrm>
        </p:spPr>
        <p:txBody>
          <a:bodyPr>
            <a:normAutofit/>
          </a:bodyPr>
          <a:lstStyle/>
          <a:p>
            <a:r>
              <a:rPr lang="en-IE" dirty="0"/>
              <a:t>Barriers to refugee and migrant inclusion in the labour market</a:t>
            </a:r>
          </a:p>
        </p:txBody>
      </p:sp>
    </p:spTree>
    <p:extLst>
      <p:ext uri="{BB962C8B-B14F-4D97-AF65-F5344CB8AC3E}">
        <p14:creationId xmlns:p14="http://schemas.microsoft.com/office/powerpoint/2010/main" val="38303220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9BE2E70-FC02-4448-BB75-6FAF959FC40C}"/>
              </a:ext>
            </a:extLst>
          </p:cNvPr>
          <p:cNvSpPr>
            <a:spLocks noGrp="1"/>
          </p:cNvSpPr>
          <p:nvPr>
            <p:ph type="body" sz="quarter" idx="20"/>
          </p:nvPr>
        </p:nvSpPr>
        <p:spPr>
          <a:xfrm>
            <a:off x="5600907" y="1926185"/>
            <a:ext cx="6078429" cy="3631644"/>
          </a:xfrm>
        </p:spPr>
        <p:txBody>
          <a:bodyPr/>
          <a:lstStyle/>
          <a:p>
            <a:r>
              <a:rPr lang="en-IE" b="1" dirty="0"/>
              <a:t>Lack of host language skills</a:t>
            </a:r>
            <a:r>
              <a:rPr lang="en-IE" dirty="0"/>
              <a:t> is one of the most significant obstacles to obtaining employment.</a:t>
            </a:r>
          </a:p>
          <a:p>
            <a:r>
              <a:rPr lang="en-IE" dirty="0"/>
              <a:t>Those with poor language skills are likely to have </a:t>
            </a:r>
            <a:r>
              <a:rPr lang="en-IE" b="1" dirty="0"/>
              <a:t>access to a much smaller range of employment and training opportunities.</a:t>
            </a:r>
          </a:p>
          <a:p>
            <a:endParaRPr lang="en-IE" b="1" dirty="0"/>
          </a:p>
        </p:txBody>
      </p:sp>
      <p:pic>
        <p:nvPicPr>
          <p:cNvPr id="6" name="Picture Placeholder 5" descr="A stack of books&#10;&#10;Description automatically generated">
            <a:extLst>
              <a:ext uri="{FF2B5EF4-FFF2-40B4-BE49-F238E27FC236}">
                <a16:creationId xmlns:a16="http://schemas.microsoft.com/office/drawing/2014/main" id="{9495FBE3-348B-41CA-8466-4010594AB816}"/>
              </a:ext>
            </a:extLst>
          </p:cNvPr>
          <p:cNvPicPr>
            <a:picLocks noGrp="1" noChangeAspect="1"/>
          </p:cNvPicPr>
          <p:nvPr>
            <p:ph type="pic" sz="quarter" idx="21"/>
          </p:nvPr>
        </p:nvPicPr>
        <p:blipFill>
          <a:blip r:embed="rId2">
            <a:extLst>
              <a:ext uri="{837473B0-CC2E-450A-ABE3-18F120FF3D39}">
                <a1611:picAttrSrcUrl xmlns:a1611="http://schemas.microsoft.com/office/drawing/2016/11/main" r:id="rId3"/>
              </a:ext>
            </a:extLst>
          </a:blip>
          <a:srcRect l="2825" r="2825"/>
          <a:stretch>
            <a:fillRect/>
          </a:stretch>
        </p:blipFill>
        <p:spPr/>
      </p:pic>
      <p:sp>
        <p:nvSpPr>
          <p:cNvPr id="4" name="Text Placeholder 3">
            <a:extLst>
              <a:ext uri="{FF2B5EF4-FFF2-40B4-BE49-F238E27FC236}">
                <a16:creationId xmlns:a16="http://schemas.microsoft.com/office/drawing/2014/main" id="{9312ADB2-F08F-47A9-B9A1-FF2592CE9E08}"/>
              </a:ext>
            </a:extLst>
          </p:cNvPr>
          <p:cNvSpPr>
            <a:spLocks noGrp="1"/>
          </p:cNvSpPr>
          <p:nvPr>
            <p:ph type="body" sz="quarter" idx="22"/>
          </p:nvPr>
        </p:nvSpPr>
        <p:spPr>
          <a:xfrm>
            <a:off x="5671440" y="810552"/>
            <a:ext cx="5579898" cy="857158"/>
          </a:xfrm>
        </p:spPr>
        <p:txBody>
          <a:bodyPr/>
          <a:lstStyle/>
          <a:p>
            <a:r>
              <a:rPr lang="en-IE" dirty="0"/>
              <a:t>Language Barriers</a:t>
            </a:r>
          </a:p>
        </p:txBody>
      </p:sp>
      <p:sp>
        <p:nvSpPr>
          <p:cNvPr id="8" name="Rectangle 7">
            <a:extLst>
              <a:ext uri="{FF2B5EF4-FFF2-40B4-BE49-F238E27FC236}">
                <a16:creationId xmlns:a16="http://schemas.microsoft.com/office/drawing/2014/main" id="{DFAB5F5A-1D55-4476-8239-2770CE7CE8D3}"/>
              </a:ext>
            </a:extLst>
          </p:cNvPr>
          <p:cNvSpPr/>
          <p:nvPr/>
        </p:nvSpPr>
        <p:spPr>
          <a:xfrm>
            <a:off x="5671440" y="4298633"/>
            <a:ext cx="6096000" cy="1569660"/>
          </a:xfrm>
          <a:prstGeom prst="rect">
            <a:avLst/>
          </a:prstGeom>
          <a:solidFill>
            <a:srgbClr val="F38B00"/>
          </a:solidFill>
        </p:spPr>
        <p:txBody>
          <a:bodyPr>
            <a:spAutoFit/>
          </a:bodyPr>
          <a:lstStyle/>
          <a:p>
            <a:r>
              <a:rPr lang="en-IE" sz="2400" b="1" dirty="0">
                <a:solidFill>
                  <a:schemeClr val="bg1"/>
                </a:solidFill>
              </a:rPr>
              <a:t>Language features strongly in our PROMISE Approach to Inclusion – see strand 1 for more about the need for effective language programmes for adult refugees and migrants</a:t>
            </a:r>
            <a:endParaRPr lang="en-IE" sz="2400" dirty="0">
              <a:solidFill>
                <a:schemeClr val="bg1"/>
              </a:solidFill>
            </a:endParaRPr>
          </a:p>
        </p:txBody>
      </p:sp>
      <p:sp>
        <p:nvSpPr>
          <p:cNvPr id="9" name="Rectangle 8">
            <a:extLst>
              <a:ext uri="{FF2B5EF4-FFF2-40B4-BE49-F238E27FC236}">
                <a16:creationId xmlns:a16="http://schemas.microsoft.com/office/drawing/2014/main" id="{63234789-385F-4C24-9E03-D415669B2B7F}"/>
              </a:ext>
            </a:extLst>
          </p:cNvPr>
          <p:cNvSpPr/>
          <p:nvPr/>
        </p:nvSpPr>
        <p:spPr>
          <a:xfrm>
            <a:off x="7483366" y="6526981"/>
            <a:ext cx="6096000" cy="246221"/>
          </a:xfrm>
          <a:prstGeom prst="rect">
            <a:avLst/>
          </a:prstGeom>
        </p:spPr>
        <p:txBody>
          <a:bodyPr>
            <a:spAutoFit/>
          </a:bodyPr>
          <a:lstStyle/>
          <a:p>
            <a:r>
              <a:rPr lang="en-IE" sz="1000" dirty="0"/>
              <a:t>Source: </a:t>
            </a:r>
            <a:r>
              <a:rPr lang="en-IE" sz="1000" dirty="0">
                <a:hlinkClick r:id="rId4"/>
              </a:rPr>
              <a:t>https://breaking-barriers.co.uk/the-cause/refugee-employment-crisis/</a:t>
            </a:r>
            <a:endParaRPr lang="en-IE" sz="1000" dirty="0"/>
          </a:p>
        </p:txBody>
      </p:sp>
      <p:sp>
        <p:nvSpPr>
          <p:cNvPr id="10" name="Rectangle 9">
            <a:extLst>
              <a:ext uri="{FF2B5EF4-FFF2-40B4-BE49-F238E27FC236}">
                <a16:creationId xmlns:a16="http://schemas.microsoft.com/office/drawing/2014/main" id="{253DADC3-BB0A-4A54-B303-EDABAEA95C0B}"/>
              </a:ext>
            </a:extLst>
          </p:cNvPr>
          <p:cNvSpPr/>
          <p:nvPr/>
        </p:nvSpPr>
        <p:spPr>
          <a:xfrm>
            <a:off x="0" y="138026"/>
            <a:ext cx="5986062" cy="369332"/>
          </a:xfrm>
          <a:prstGeom prst="rect">
            <a:avLst/>
          </a:prstGeom>
          <a:solidFill>
            <a:srgbClr val="F38B00"/>
          </a:solidFill>
        </p:spPr>
        <p:txBody>
          <a:bodyPr wrap="none">
            <a:spAutoFit/>
          </a:bodyPr>
          <a:lstStyle/>
          <a:p>
            <a:r>
              <a:rPr lang="en-IE" dirty="0">
                <a:solidFill>
                  <a:schemeClr val="bg1"/>
                </a:solidFill>
              </a:rPr>
              <a:t>Barriers to refugee and migrant inclusion in the labour market</a:t>
            </a:r>
          </a:p>
        </p:txBody>
      </p:sp>
    </p:spTree>
    <p:extLst>
      <p:ext uri="{BB962C8B-B14F-4D97-AF65-F5344CB8AC3E}">
        <p14:creationId xmlns:p14="http://schemas.microsoft.com/office/powerpoint/2010/main" val="26060213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9BE2E70-FC02-4448-BB75-6FAF959FC40C}"/>
              </a:ext>
            </a:extLst>
          </p:cNvPr>
          <p:cNvSpPr>
            <a:spLocks noGrp="1"/>
          </p:cNvSpPr>
          <p:nvPr>
            <p:ph type="body" sz="quarter" idx="20"/>
          </p:nvPr>
        </p:nvSpPr>
        <p:spPr>
          <a:xfrm>
            <a:off x="5600907" y="1926185"/>
            <a:ext cx="6078429" cy="3631644"/>
          </a:xfrm>
        </p:spPr>
        <p:txBody>
          <a:bodyPr/>
          <a:lstStyle/>
          <a:p>
            <a:r>
              <a:rPr lang="en-IE" b="1" dirty="0"/>
              <a:t>Significant gaps on the CV</a:t>
            </a:r>
            <a:r>
              <a:rPr lang="en-IE" dirty="0"/>
              <a:t> due to sometimes prolonged asylum processes during which most refugees are unable to work pose a barrier for employment when refugees finally do secure work permits.</a:t>
            </a:r>
          </a:p>
          <a:p>
            <a:endParaRPr lang="en-IE" dirty="0"/>
          </a:p>
        </p:txBody>
      </p:sp>
      <p:sp>
        <p:nvSpPr>
          <p:cNvPr id="4" name="Text Placeholder 3">
            <a:extLst>
              <a:ext uri="{FF2B5EF4-FFF2-40B4-BE49-F238E27FC236}">
                <a16:creationId xmlns:a16="http://schemas.microsoft.com/office/drawing/2014/main" id="{9312ADB2-F08F-47A9-B9A1-FF2592CE9E08}"/>
              </a:ext>
            </a:extLst>
          </p:cNvPr>
          <p:cNvSpPr>
            <a:spLocks noGrp="1"/>
          </p:cNvSpPr>
          <p:nvPr>
            <p:ph type="body" sz="quarter" idx="22"/>
          </p:nvPr>
        </p:nvSpPr>
        <p:spPr>
          <a:xfrm>
            <a:off x="5671440" y="810552"/>
            <a:ext cx="5579898" cy="857158"/>
          </a:xfrm>
        </p:spPr>
        <p:txBody>
          <a:bodyPr>
            <a:normAutofit/>
          </a:bodyPr>
          <a:lstStyle/>
          <a:p>
            <a:r>
              <a:rPr lang="en-IE" dirty="0"/>
              <a:t>Gaps on CV</a:t>
            </a:r>
          </a:p>
        </p:txBody>
      </p:sp>
      <p:pic>
        <p:nvPicPr>
          <p:cNvPr id="9" name="Picture Placeholder 8" descr="A picture containing man&#10;&#10;Description automatically generated">
            <a:extLst>
              <a:ext uri="{FF2B5EF4-FFF2-40B4-BE49-F238E27FC236}">
                <a16:creationId xmlns:a16="http://schemas.microsoft.com/office/drawing/2014/main" id="{ED1209A8-D3F7-43FA-9969-EEF9FCA71B58}"/>
              </a:ext>
            </a:extLst>
          </p:cNvPr>
          <p:cNvPicPr>
            <a:picLocks noGrp="1" noChangeAspect="1"/>
          </p:cNvPicPr>
          <p:nvPr>
            <p:ph type="pic" sz="quarter" idx="21"/>
          </p:nvPr>
        </p:nvPicPr>
        <p:blipFill>
          <a:blip r:embed="rId2">
            <a:extLst>
              <a:ext uri="{837473B0-CC2E-450A-ABE3-18F120FF3D39}">
                <a1611:picAttrSrcUrl xmlns:a1611="http://schemas.microsoft.com/office/drawing/2016/11/main" r:id="rId3"/>
              </a:ext>
            </a:extLst>
          </a:blip>
          <a:srcRect l="309" r="309"/>
          <a:stretch>
            <a:fillRect/>
          </a:stretch>
        </p:blipFill>
        <p:spPr/>
      </p:pic>
      <p:sp>
        <p:nvSpPr>
          <p:cNvPr id="13" name="Rectangle 12">
            <a:extLst>
              <a:ext uri="{FF2B5EF4-FFF2-40B4-BE49-F238E27FC236}">
                <a16:creationId xmlns:a16="http://schemas.microsoft.com/office/drawing/2014/main" id="{7A35CD03-2D23-403C-9E0F-71131E8C9698}"/>
              </a:ext>
            </a:extLst>
          </p:cNvPr>
          <p:cNvSpPr/>
          <p:nvPr/>
        </p:nvSpPr>
        <p:spPr>
          <a:xfrm>
            <a:off x="0" y="138026"/>
            <a:ext cx="5986062" cy="369332"/>
          </a:xfrm>
          <a:prstGeom prst="rect">
            <a:avLst/>
          </a:prstGeom>
          <a:solidFill>
            <a:srgbClr val="F38B00"/>
          </a:solidFill>
        </p:spPr>
        <p:txBody>
          <a:bodyPr wrap="none">
            <a:spAutoFit/>
          </a:bodyPr>
          <a:lstStyle/>
          <a:p>
            <a:r>
              <a:rPr lang="en-IE" dirty="0">
                <a:solidFill>
                  <a:schemeClr val="bg1"/>
                </a:solidFill>
              </a:rPr>
              <a:t>Barriers to refugee and migrant inclusion in the labour market</a:t>
            </a:r>
          </a:p>
        </p:txBody>
      </p:sp>
      <p:sp>
        <p:nvSpPr>
          <p:cNvPr id="14" name="Rectangle 13">
            <a:extLst>
              <a:ext uri="{FF2B5EF4-FFF2-40B4-BE49-F238E27FC236}">
                <a16:creationId xmlns:a16="http://schemas.microsoft.com/office/drawing/2014/main" id="{806A2F79-CA94-4664-8A3B-7DC695CF32B4}"/>
              </a:ext>
            </a:extLst>
          </p:cNvPr>
          <p:cNvSpPr/>
          <p:nvPr/>
        </p:nvSpPr>
        <p:spPr>
          <a:xfrm>
            <a:off x="5671440" y="4123473"/>
            <a:ext cx="6096000" cy="1569660"/>
          </a:xfrm>
          <a:prstGeom prst="rect">
            <a:avLst/>
          </a:prstGeom>
          <a:solidFill>
            <a:srgbClr val="B6BD00"/>
          </a:solidFill>
        </p:spPr>
        <p:txBody>
          <a:bodyPr>
            <a:spAutoFit/>
          </a:bodyPr>
          <a:lstStyle/>
          <a:p>
            <a:r>
              <a:rPr lang="en-IE" sz="2400" dirty="0">
                <a:solidFill>
                  <a:schemeClr val="bg1"/>
                </a:solidFill>
              </a:rPr>
              <a:t>Adult service/educators can fill this void by offering relevant training and/or creating opportunities for the refugees to volunteer or gain work experience.</a:t>
            </a:r>
          </a:p>
        </p:txBody>
      </p:sp>
    </p:spTree>
    <p:extLst>
      <p:ext uri="{BB962C8B-B14F-4D97-AF65-F5344CB8AC3E}">
        <p14:creationId xmlns:p14="http://schemas.microsoft.com/office/powerpoint/2010/main" val="11390373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9BE2E70-FC02-4448-BB75-6FAF959FC40C}"/>
              </a:ext>
            </a:extLst>
          </p:cNvPr>
          <p:cNvSpPr>
            <a:spLocks noGrp="1"/>
          </p:cNvSpPr>
          <p:nvPr>
            <p:ph type="body" sz="quarter" idx="20"/>
          </p:nvPr>
        </p:nvSpPr>
        <p:spPr>
          <a:xfrm>
            <a:off x="5600907" y="1926185"/>
            <a:ext cx="6078429" cy="3631644"/>
          </a:xfrm>
        </p:spPr>
        <p:txBody>
          <a:bodyPr/>
          <a:lstStyle/>
          <a:p>
            <a:r>
              <a:rPr lang="en-IE" b="1" dirty="0"/>
              <a:t>Lack of work experience</a:t>
            </a:r>
            <a:r>
              <a:rPr lang="en-IE" dirty="0"/>
              <a:t> in host country which is often prerequisite for getting a job. Also some refugees have qualifications that they cannot prove because they are unable to obtain duplicates of the necessary paperwork.</a:t>
            </a:r>
          </a:p>
          <a:p>
            <a:r>
              <a:rPr lang="en-IE" dirty="0"/>
              <a:t>This can be an issue for economic migrants too as their qualifications may not transfer to the receiving country.</a:t>
            </a:r>
          </a:p>
          <a:p>
            <a:endParaRPr lang="en-IE" dirty="0"/>
          </a:p>
        </p:txBody>
      </p:sp>
      <p:sp>
        <p:nvSpPr>
          <p:cNvPr id="4" name="Text Placeholder 3">
            <a:extLst>
              <a:ext uri="{FF2B5EF4-FFF2-40B4-BE49-F238E27FC236}">
                <a16:creationId xmlns:a16="http://schemas.microsoft.com/office/drawing/2014/main" id="{9312ADB2-F08F-47A9-B9A1-FF2592CE9E08}"/>
              </a:ext>
            </a:extLst>
          </p:cNvPr>
          <p:cNvSpPr>
            <a:spLocks noGrp="1"/>
          </p:cNvSpPr>
          <p:nvPr>
            <p:ph type="body" sz="quarter" idx="22"/>
          </p:nvPr>
        </p:nvSpPr>
        <p:spPr>
          <a:xfrm>
            <a:off x="4866290" y="592084"/>
            <a:ext cx="7136524" cy="1418827"/>
          </a:xfrm>
        </p:spPr>
        <p:txBody>
          <a:bodyPr>
            <a:normAutofit fontScale="85000" lnSpcReduction="10000"/>
          </a:bodyPr>
          <a:lstStyle/>
          <a:p>
            <a:r>
              <a:rPr lang="en-IE" dirty="0"/>
              <a:t>Lack of relevant work experience, appropriate training or unrecognised educational and professional qualifications.</a:t>
            </a:r>
          </a:p>
        </p:txBody>
      </p:sp>
      <p:sp>
        <p:nvSpPr>
          <p:cNvPr id="13" name="Rectangle 12">
            <a:extLst>
              <a:ext uri="{FF2B5EF4-FFF2-40B4-BE49-F238E27FC236}">
                <a16:creationId xmlns:a16="http://schemas.microsoft.com/office/drawing/2014/main" id="{7A35CD03-2D23-403C-9E0F-71131E8C9698}"/>
              </a:ext>
            </a:extLst>
          </p:cNvPr>
          <p:cNvSpPr/>
          <p:nvPr/>
        </p:nvSpPr>
        <p:spPr>
          <a:xfrm>
            <a:off x="0" y="138026"/>
            <a:ext cx="5986062" cy="369332"/>
          </a:xfrm>
          <a:prstGeom prst="rect">
            <a:avLst/>
          </a:prstGeom>
          <a:solidFill>
            <a:srgbClr val="F38B00"/>
          </a:solidFill>
        </p:spPr>
        <p:txBody>
          <a:bodyPr wrap="none">
            <a:spAutoFit/>
          </a:bodyPr>
          <a:lstStyle/>
          <a:p>
            <a:r>
              <a:rPr lang="en-IE" dirty="0">
                <a:solidFill>
                  <a:schemeClr val="bg1"/>
                </a:solidFill>
              </a:rPr>
              <a:t>Barriers to refugee and migrant inclusion in the labour market</a:t>
            </a:r>
          </a:p>
        </p:txBody>
      </p:sp>
      <p:sp>
        <p:nvSpPr>
          <p:cNvPr id="3" name="Rectangle 2">
            <a:extLst>
              <a:ext uri="{FF2B5EF4-FFF2-40B4-BE49-F238E27FC236}">
                <a16:creationId xmlns:a16="http://schemas.microsoft.com/office/drawing/2014/main" id="{3698B254-2E9B-44BB-B17D-6C49D7E9F89D}"/>
              </a:ext>
            </a:extLst>
          </p:cNvPr>
          <p:cNvSpPr/>
          <p:nvPr/>
        </p:nvSpPr>
        <p:spPr>
          <a:xfrm>
            <a:off x="5568269" y="4957664"/>
            <a:ext cx="6096000" cy="1200329"/>
          </a:xfrm>
          <a:prstGeom prst="rect">
            <a:avLst/>
          </a:prstGeom>
          <a:solidFill>
            <a:srgbClr val="EA1D76"/>
          </a:solidFill>
        </p:spPr>
        <p:txBody>
          <a:bodyPr>
            <a:spAutoFit/>
          </a:bodyPr>
          <a:lstStyle/>
          <a:p>
            <a:r>
              <a:rPr lang="en-IE" dirty="0">
                <a:solidFill>
                  <a:schemeClr val="bg1"/>
                </a:solidFill>
              </a:rPr>
              <a:t>Short work placements and other job experience opportunities are important but also training to help the newcomers to acclimatise to a different language and a </a:t>
            </a:r>
            <a:r>
              <a:rPr lang="en-IE" b="1" dirty="0">
                <a:solidFill>
                  <a:schemeClr val="bg1"/>
                </a:solidFill>
              </a:rPr>
              <a:t>different culture of work.</a:t>
            </a:r>
            <a:r>
              <a:rPr lang="en-IE" dirty="0">
                <a:solidFill>
                  <a:schemeClr val="bg1"/>
                </a:solidFill>
              </a:rPr>
              <a:t> </a:t>
            </a:r>
          </a:p>
        </p:txBody>
      </p:sp>
      <p:pic>
        <p:nvPicPr>
          <p:cNvPr id="8" name="Picture Placeholder 7" descr="A group of people standing in a room&#10;&#10;Description automatically generated">
            <a:extLst>
              <a:ext uri="{FF2B5EF4-FFF2-40B4-BE49-F238E27FC236}">
                <a16:creationId xmlns:a16="http://schemas.microsoft.com/office/drawing/2014/main" id="{8A443377-1978-4E28-B722-A706CF91BD4B}"/>
              </a:ext>
            </a:extLst>
          </p:cNvPr>
          <p:cNvPicPr>
            <a:picLocks noGrp="1" noChangeAspect="1"/>
          </p:cNvPicPr>
          <p:nvPr>
            <p:ph type="pic" sz="quarter" idx="21"/>
          </p:nvPr>
        </p:nvPicPr>
        <p:blipFill>
          <a:blip r:embed="rId2">
            <a:extLst>
              <a:ext uri="{837473B0-CC2E-450A-ABE3-18F120FF3D39}">
                <a1611:picAttrSrcUrl xmlns:a1611="http://schemas.microsoft.com/office/drawing/2016/11/main" r:id="rId3"/>
              </a:ext>
            </a:extLst>
          </a:blip>
          <a:srcRect l="17646" r="17646"/>
          <a:stretch>
            <a:fillRect/>
          </a:stretch>
        </p:blipFill>
        <p:spPr/>
      </p:pic>
    </p:spTree>
    <p:extLst>
      <p:ext uri="{BB962C8B-B14F-4D97-AF65-F5344CB8AC3E}">
        <p14:creationId xmlns:p14="http://schemas.microsoft.com/office/powerpoint/2010/main" val="18912441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9BE2E70-FC02-4448-BB75-6FAF959FC40C}"/>
              </a:ext>
            </a:extLst>
          </p:cNvPr>
          <p:cNvSpPr>
            <a:spLocks noGrp="1"/>
          </p:cNvSpPr>
          <p:nvPr>
            <p:ph type="body" sz="quarter" idx="20"/>
          </p:nvPr>
        </p:nvSpPr>
        <p:spPr>
          <a:xfrm>
            <a:off x="5600907" y="1800061"/>
            <a:ext cx="6422927" cy="3631644"/>
          </a:xfrm>
        </p:spPr>
        <p:txBody>
          <a:bodyPr/>
          <a:lstStyle/>
          <a:p>
            <a:r>
              <a:rPr lang="en-IE" dirty="0"/>
              <a:t>Being a newcomer in a new country means that refugees and migrants often lack access to networks (character references, previous employer references etc.) which would strengthen employment prospects and knowledge of recruitment methods. </a:t>
            </a:r>
          </a:p>
          <a:p>
            <a:r>
              <a:rPr lang="en-IE" dirty="0"/>
              <a:t>Refugees may have no, or limited, social and professional connections in the receiving country which make things very difficult for them.</a:t>
            </a:r>
          </a:p>
          <a:p>
            <a:endParaRPr lang="en-IE" dirty="0"/>
          </a:p>
        </p:txBody>
      </p:sp>
      <p:sp>
        <p:nvSpPr>
          <p:cNvPr id="4" name="Text Placeholder 3">
            <a:extLst>
              <a:ext uri="{FF2B5EF4-FFF2-40B4-BE49-F238E27FC236}">
                <a16:creationId xmlns:a16="http://schemas.microsoft.com/office/drawing/2014/main" id="{9312ADB2-F08F-47A9-B9A1-FF2592CE9E08}"/>
              </a:ext>
            </a:extLst>
          </p:cNvPr>
          <p:cNvSpPr>
            <a:spLocks noGrp="1"/>
          </p:cNvSpPr>
          <p:nvPr>
            <p:ph type="body" sz="quarter" idx="22"/>
          </p:nvPr>
        </p:nvSpPr>
        <p:spPr>
          <a:xfrm>
            <a:off x="5671440" y="843338"/>
            <a:ext cx="5579898" cy="857158"/>
          </a:xfrm>
        </p:spPr>
        <p:txBody>
          <a:bodyPr>
            <a:normAutofit/>
          </a:bodyPr>
          <a:lstStyle/>
          <a:p>
            <a:r>
              <a:rPr lang="en-IE" dirty="0"/>
              <a:t>Lack of references</a:t>
            </a:r>
          </a:p>
        </p:txBody>
      </p:sp>
      <p:sp>
        <p:nvSpPr>
          <p:cNvPr id="13" name="Rectangle 12">
            <a:extLst>
              <a:ext uri="{FF2B5EF4-FFF2-40B4-BE49-F238E27FC236}">
                <a16:creationId xmlns:a16="http://schemas.microsoft.com/office/drawing/2014/main" id="{7A35CD03-2D23-403C-9E0F-71131E8C9698}"/>
              </a:ext>
            </a:extLst>
          </p:cNvPr>
          <p:cNvSpPr/>
          <p:nvPr/>
        </p:nvSpPr>
        <p:spPr>
          <a:xfrm>
            <a:off x="0" y="138026"/>
            <a:ext cx="5986062" cy="369332"/>
          </a:xfrm>
          <a:prstGeom prst="rect">
            <a:avLst/>
          </a:prstGeom>
          <a:solidFill>
            <a:srgbClr val="F38B00"/>
          </a:solidFill>
        </p:spPr>
        <p:txBody>
          <a:bodyPr wrap="none">
            <a:spAutoFit/>
          </a:bodyPr>
          <a:lstStyle/>
          <a:p>
            <a:r>
              <a:rPr lang="en-IE" dirty="0">
                <a:solidFill>
                  <a:schemeClr val="bg1"/>
                </a:solidFill>
              </a:rPr>
              <a:t>Barriers to refugee and migrant inclusion in the labour market</a:t>
            </a:r>
          </a:p>
        </p:txBody>
      </p:sp>
      <p:pic>
        <p:nvPicPr>
          <p:cNvPr id="12" name="Picture Placeholder 11" descr="A picture containing many, street&#10;&#10;Description automatically generated">
            <a:extLst>
              <a:ext uri="{FF2B5EF4-FFF2-40B4-BE49-F238E27FC236}">
                <a16:creationId xmlns:a16="http://schemas.microsoft.com/office/drawing/2014/main" id="{D73717A1-920A-4D20-B89D-045AA83777AD}"/>
              </a:ext>
            </a:extLst>
          </p:cNvPr>
          <p:cNvPicPr>
            <a:picLocks noGrp="1" noChangeAspect="1"/>
          </p:cNvPicPr>
          <p:nvPr>
            <p:ph type="pic" sz="quarter" idx="21"/>
          </p:nvPr>
        </p:nvPicPr>
        <p:blipFill>
          <a:blip r:embed="rId2">
            <a:extLst>
              <a:ext uri="{837473B0-CC2E-450A-ABE3-18F120FF3D39}">
                <a1611:picAttrSrcUrl xmlns:a1611="http://schemas.microsoft.com/office/drawing/2016/11/main" r:id="rId3"/>
              </a:ext>
            </a:extLst>
          </a:blip>
          <a:srcRect l="22049" r="22049"/>
          <a:stretch>
            <a:fillRect/>
          </a:stretch>
        </p:blipFill>
        <p:spPr/>
      </p:pic>
      <p:sp>
        <p:nvSpPr>
          <p:cNvPr id="3" name="Rectangle 2">
            <a:extLst>
              <a:ext uri="{FF2B5EF4-FFF2-40B4-BE49-F238E27FC236}">
                <a16:creationId xmlns:a16="http://schemas.microsoft.com/office/drawing/2014/main" id="{3698B254-2E9B-44BB-B17D-6C49D7E9F89D}"/>
              </a:ext>
            </a:extLst>
          </p:cNvPr>
          <p:cNvSpPr/>
          <p:nvPr/>
        </p:nvSpPr>
        <p:spPr>
          <a:xfrm>
            <a:off x="735725" y="5360906"/>
            <a:ext cx="11241922" cy="1323439"/>
          </a:xfrm>
          <a:prstGeom prst="rect">
            <a:avLst/>
          </a:prstGeom>
          <a:solidFill>
            <a:srgbClr val="F38B00"/>
          </a:solidFill>
        </p:spPr>
        <p:txBody>
          <a:bodyPr wrap="square">
            <a:spAutoFit/>
          </a:bodyPr>
          <a:lstStyle/>
          <a:p>
            <a:r>
              <a:rPr lang="en-IE" sz="2000" dirty="0">
                <a:solidFill>
                  <a:schemeClr val="bg1"/>
                </a:solidFill>
              </a:rPr>
              <a:t>Service/education providers in direct contact with refugees and migrants are one of a few who know these people the best. Consider your own position? Could you to be a character reference? Refugees/Migrants who become active in their communities should be encouraged to seek references locally and be encouraged to build up their name and stature.</a:t>
            </a:r>
          </a:p>
        </p:txBody>
      </p:sp>
    </p:spTree>
    <p:extLst>
      <p:ext uri="{BB962C8B-B14F-4D97-AF65-F5344CB8AC3E}">
        <p14:creationId xmlns:p14="http://schemas.microsoft.com/office/powerpoint/2010/main" val="13123995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9BE2E70-FC02-4448-BB75-6FAF959FC40C}"/>
              </a:ext>
            </a:extLst>
          </p:cNvPr>
          <p:cNvSpPr>
            <a:spLocks noGrp="1"/>
          </p:cNvSpPr>
          <p:nvPr>
            <p:ph type="body" sz="quarter" idx="20"/>
          </p:nvPr>
        </p:nvSpPr>
        <p:spPr>
          <a:xfrm>
            <a:off x="6148970" y="1800061"/>
            <a:ext cx="5874864" cy="3631644"/>
          </a:xfrm>
        </p:spPr>
        <p:txBody>
          <a:bodyPr/>
          <a:lstStyle/>
          <a:p>
            <a:r>
              <a:rPr lang="en-IE" dirty="0"/>
              <a:t>Racism and negative stereotyping is probably the most inhibiting of all the barriers that refugees and migrants face with regard to entry into the labour market. </a:t>
            </a:r>
          </a:p>
          <a:p>
            <a:r>
              <a:rPr lang="en-IE" dirty="0"/>
              <a:t>Cross-cultural misunderstandings can contribute to misplaced suspicion and hostility.</a:t>
            </a:r>
          </a:p>
          <a:p>
            <a:r>
              <a:rPr lang="en-IE" dirty="0"/>
              <a:t>For employers, there mat be perceptions that additional costs and admin will be required when hiring a refugee.</a:t>
            </a:r>
          </a:p>
        </p:txBody>
      </p:sp>
      <p:sp>
        <p:nvSpPr>
          <p:cNvPr id="4" name="Text Placeholder 3">
            <a:extLst>
              <a:ext uri="{FF2B5EF4-FFF2-40B4-BE49-F238E27FC236}">
                <a16:creationId xmlns:a16="http://schemas.microsoft.com/office/drawing/2014/main" id="{9312ADB2-F08F-47A9-B9A1-FF2592CE9E08}"/>
              </a:ext>
            </a:extLst>
          </p:cNvPr>
          <p:cNvSpPr>
            <a:spLocks noGrp="1"/>
          </p:cNvSpPr>
          <p:nvPr>
            <p:ph type="body" sz="quarter" idx="22"/>
          </p:nvPr>
        </p:nvSpPr>
        <p:spPr>
          <a:xfrm>
            <a:off x="5671440" y="843338"/>
            <a:ext cx="5579898" cy="857158"/>
          </a:xfrm>
        </p:spPr>
        <p:txBody>
          <a:bodyPr>
            <a:normAutofit/>
          </a:bodyPr>
          <a:lstStyle/>
          <a:p>
            <a:r>
              <a:rPr lang="en-IE" dirty="0"/>
              <a:t>Social Stigmas</a:t>
            </a:r>
          </a:p>
        </p:txBody>
      </p:sp>
      <p:sp>
        <p:nvSpPr>
          <p:cNvPr id="13" name="Rectangle 12">
            <a:extLst>
              <a:ext uri="{FF2B5EF4-FFF2-40B4-BE49-F238E27FC236}">
                <a16:creationId xmlns:a16="http://schemas.microsoft.com/office/drawing/2014/main" id="{7A35CD03-2D23-403C-9E0F-71131E8C9698}"/>
              </a:ext>
            </a:extLst>
          </p:cNvPr>
          <p:cNvSpPr/>
          <p:nvPr/>
        </p:nvSpPr>
        <p:spPr>
          <a:xfrm>
            <a:off x="0" y="138026"/>
            <a:ext cx="5986062" cy="369332"/>
          </a:xfrm>
          <a:prstGeom prst="rect">
            <a:avLst/>
          </a:prstGeom>
          <a:solidFill>
            <a:srgbClr val="F38B00"/>
          </a:solidFill>
        </p:spPr>
        <p:txBody>
          <a:bodyPr wrap="none">
            <a:spAutoFit/>
          </a:bodyPr>
          <a:lstStyle/>
          <a:p>
            <a:r>
              <a:rPr lang="en-IE" dirty="0">
                <a:solidFill>
                  <a:schemeClr val="bg1"/>
                </a:solidFill>
              </a:rPr>
              <a:t>Barriers to refugee and migrant inclusion in the labour market</a:t>
            </a:r>
          </a:p>
        </p:txBody>
      </p:sp>
      <p:pic>
        <p:nvPicPr>
          <p:cNvPr id="11" name="Picture Placeholder 10">
            <a:extLst>
              <a:ext uri="{FF2B5EF4-FFF2-40B4-BE49-F238E27FC236}">
                <a16:creationId xmlns:a16="http://schemas.microsoft.com/office/drawing/2014/main" id="{3BBC459D-B13A-449D-BB1D-EBF62A371B89}"/>
              </a:ext>
            </a:extLst>
          </p:cNvPr>
          <p:cNvPicPr>
            <a:picLocks noGrp="1" noChangeAspect="1"/>
          </p:cNvPicPr>
          <p:nvPr>
            <p:ph type="pic" sz="quarter" idx="21"/>
          </p:nvPr>
        </p:nvPicPr>
        <p:blipFill>
          <a:blip r:embed="rId2">
            <a:extLst>
              <a:ext uri="{837473B0-CC2E-450A-ABE3-18F120FF3D39}">
                <a1611:picAttrSrcUrl xmlns:a1611="http://schemas.microsoft.com/office/drawing/2016/11/main" r:id="rId3"/>
              </a:ext>
            </a:extLst>
          </a:blip>
          <a:srcRect l="13532" r="13532"/>
          <a:stretch>
            <a:fillRect/>
          </a:stretch>
        </p:blipFill>
        <p:spPr/>
      </p:pic>
      <p:sp>
        <p:nvSpPr>
          <p:cNvPr id="3" name="Rectangle 2">
            <a:extLst>
              <a:ext uri="{FF2B5EF4-FFF2-40B4-BE49-F238E27FC236}">
                <a16:creationId xmlns:a16="http://schemas.microsoft.com/office/drawing/2014/main" id="{3698B254-2E9B-44BB-B17D-6C49D7E9F89D}"/>
              </a:ext>
            </a:extLst>
          </p:cNvPr>
          <p:cNvSpPr/>
          <p:nvPr/>
        </p:nvSpPr>
        <p:spPr>
          <a:xfrm>
            <a:off x="869038" y="5700855"/>
            <a:ext cx="10762593" cy="1015663"/>
          </a:xfrm>
          <a:prstGeom prst="rect">
            <a:avLst/>
          </a:prstGeom>
          <a:solidFill>
            <a:srgbClr val="B6BD00"/>
          </a:solidFill>
        </p:spPr>
        <p:txBody>
          <a:bodyPr wrap="square">
            <a:spAutoFit/>
          </a:bodyPr>
          <a:lstStyle/>
          <a:p>
            <a:r>
              <a:rPr lang="en-IE" sz="2000" dirty="0">
                <a:solidFill>
                  <a:schemeClr val="bg1"/>
                </a:solidFill>
              </a:rPr>
              <a:t>Service/educator providers have a key role to play here and can become the missing link needed to bring refugees and prospective employers together. In the next few pages, we suggest some resources which may be useful in this work. </a:t>
            </a:r>
          </a:p>
        </p:txBody>
      </p:sp>
    </p:spTree>
    <p:extLst>
      <p:ext uri="{BB962C8B-B14F-4D97-AF65-F5344CB8AC3E}">
        <p14:creationId xmlns:p14="http://schemas.microsoft.com/office/powerpoint/2010/main" val="23929193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3152C6A-702F-4C59-8045-13159188077A}"/>
              </a:ext>
            </a:extLst>
          </p:cNvPr>
          <p:cNvSpPr>
            <a:spLocks noGrp="1"/>
          </p:cNvSpPr>
          <p:nvPr>
            <p:ph type="body" sz="quarter" idx="20"/>
          </p:nvPr>
        </p:nvSpPr>
        <p:spPr>
          <a:xfrm>
            <a:off x="5780690" y="2028544"/>
            <a:ext cx="5920773" cy="3631644"/>
          </a:xfrm>
        </p:spPr>
        <p:txBody>
          <a:bodyPr/>
          <a:lstStyle/>
          <a:p>
            <a:r>
              <a:rPr lang="en-IE" dirty="0"/>
              <a:t>Skills 2 Work Project Erasmus+ project has captures individual accounts from refugees and employers in 9 European countries regarding the labour market integration of refugees.</a:t>
            </a:r>
          </a:p>
          <a:p>
            <a:r>
              <a:rPr lang="en-IE" dirty="0"/>
              <a:t>Follow the link - </a:t>
            </a:r>
            <a:r>
              <a:rPr lang="en-IE" dirty="0">
                <a:hlinkClick r:id="rId2"/>
              </a:rPr>
              <a:t>Case Studies </a:t>
            </a:r>
            <a:r>
              <a:rPr lang="en-IE" dirty="0"/>
              <a:t>from Belgium, Italy, Slovenia, Hungary, the Netherlands, Spain, Ireland, Slovakia and the UK,</a:t>
            </a:r>
          </a:p>
        </p:txBody>
      </p:sp>
      <p:pic>
        <p:nvPicPr>
          <p:cNvPr id="6" name="Picture Placeholder 5" descr="A picture containing map, text, table, photo&#10;&#10;Description automatically generated">
            <a:extLst>
              <a:ext uri="{FF2B5EF4-FFF2-40B4-BE49-F238E27FC236}">
                <a16:creationId xmlns:a16="http://schemas.microsoft.com/office/drawing/2014/main" id="{E5DA19D3-BF81-4E11-8592-424D9D064B69}"/>
              </a:ext>
            </a:extLst>
          </p:cNvPr>
          <p:cNvPicPr>
            <a:picLocks noGrp="1" noChangeAspect="1"/>
          </p:cNvPicPr>
          <p:nvPr>
            <p:ph type="pic" sz="quarter" idx="21"/>
          </p:nvPr>
        </p:nvPicPr>
        <p:blipFill>
          <a:blip r:embed="rId3"/>
          <a:srcRect l="25407" r="25407"/>
          <a:stretch>
            <a:fillRect/>
          </a:stretch>
        </p:blipFill>
        <p:spPr/>
      </p:pic>
      <p:sp>
        <p:nvSpPr>
          <p:cNvPr id="4" name="Text Placeholder 3">
            <a:extLst>
              <a:ext uri="{FF2B5EF4-FFF2-40B4-BE49-F238E27FC236}">
                <a16:creationId xmlns:a16="http://schemas.microsoft.com/office/drawing/2014/main" id="{3E79D2C8-CCC8-49FC-B70D-2E09C612F64D}"/>
              </a:ext>
            </a:extLst>
          </p:cNvPr>
          <p:cNvSpPr>
            <a:spLocks noGrp="1"/>
          </p:cNvSpPr>
          <p:nvPr>
            <p:ph type="body" sz="quarter" idx="22"/>
          </p:nvPr>
        </p:nvSpPr>
        <p:spPr>
          <a:xfrm>
            <a:off x="5875283" y="767883"/>
            <a:ext cx="5826180" cy="857158"/>
          </a:xfrm>
        </p:spPr>
        <p:txBody>
          <a:bodyPr>
            <a:normAutofit fontScale="85000" lnSpcReduction="10000"/>
          </a:bodyPr>
          <a:lstStyle/>
          <a:p>
            <a:r>
              <a:rPr lang="en-IE" dirty="0"/>
              <a:t>Integration and Inclusion through Employment - Success Stories </a:t>
            </a:r>
          </a:p>
        </p:txBody>
      </p:sp>
    </p:spTree>
    <p:extLst>
      <p:ext uri="{BB962C8B-B14F-4D97-AF65-F5344CB8AC3E}">
        <p14:creationId xmlns:p14="http://schemas.microsoft.com/office/powerpoint/2010/main" val="30020016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9735608-12CB-4479-9420-E418F97DC367}"/>
              </a:ext>
            </a:extLst>
          </p:cNvPr>
          <p:cNvSpPr>
            <a:spLocks noGrp="1"/>
          </p:cNvSpPr>
          <p:nvPr>
            <p:ph type="body" sz="quarter" idx="16"/>
          </p:nvPr>
        </p:nvSpPr>
        <p:spPr/>
        <p:txBody>
          <a:bodyPr/>
          <a:lstStyle/>
          <a:p>
            <a:r>
              <a:rPr lang="en-IE" dirty="0"/>
              <a:t>In this section:</a:t>
            </a:r>
          </a:p>
        </p:txBody>
      </p:sp>
      <p:sp>
        <p:nvSpPr>
          <p:cNvPr id="3" name="Text Placeholder 2">
            <a:extLst>
              <a:ext uri="{FF2B5EF4-FFF2-40B4-BE49-F238E27FC236}">
                <a16:creationId xmlns:a16="http://schemas.microsoft.com/office/drawing/2014/main" id="{EB83B333-96CB-4866-BC85-A345B3E86925}"/>
              </a:ext>
            </a:extLst>
          </p:cNvPr>
          <p:cNvSpPr>
            <a:spLocks noGrp="1"/>
          </p:cNvSpPr>
          <p:nvPr>
            <p:ph type="body" sz="quarter" idx="17"/>
          </p:nvPr>
        </p:nvSpPr>
        <p:spPr>
          <a:xfrm>
            <a:off x="6125871" y="1732360"/>
            <a:ext cx="5834901" cy="3947440"/>
          </a:xfrm>
        </p:spPr>
        <p:txBody>
          <a:bodyPr/>
          <a:lstStyle/>
          <a:p>
            <a:pPr algn="just"/>
            <a:r>
              <a:rPr lang="en-IE" dirty="0"/>
              <a:t>Entrepreneurship is an effective approach to overcoming some of the challenges of economic access and social inclusion challenges faced by refugees and migrants. </a:t>
            </a:r>
          </a:p>
          <a:p>
            <a:pPr algn="just"/>
            <a:r>
              <a:rPr lang="en-IE" dirty="0"/>
              <a:t>It can offer adult refugees and migrants financial autonomy, opportunities for community engagement and tremendous personal growth.</a:t>
            </a:r>
          </a:p>
          <a:p>
            <a:pPr algn="just"/>
            <a:r>
              <a:rPr lang="en-IE" dirty="0"/>
              <a:t>In this section, you will be inspired by the stories of many refugees/migrants who have set up thriving businesses. As a result, you may consider including entrepreneurship in your refugee/migrant service delivery.</a:t>
            </a:r>
          </a:p>
        </p:txBody>
      </p:sp>
      <p:sp>
        <p:nvSpPr>
          <p:cNvPr id="7" name="TextBox 6">
            <a:extLst>
              <a:ext uri="{FF2B5EF4-FFF2-40B4-BE49-F238E27FC236}">
                <a16:creationId xmlns:a16="http://schemas.microsoft.com/office/drawing/2014/main" id="{07472F67-3825-49C1-A985-6F7AB2D0CAB1}"/>
              </a:ext>
            </a:extLst>
          </p:cNvPr>
          <p:cNvSpPr txBox="1"/>
          <p:nvPr/>
        </p:nvSpPr>
        <p:spPr>
          <a:xfrm>
            <a:off x="0" y="237506"/>
            <a:ext cx="4215740" cy="584775"/>
          </a:xfrm>
          <a:prstGeom prst="rect">
            <a:avLst/>
          </a:prstGeom>
          <a:solidFill>
            <a:srgbClr val="EA1D76"/>
          </a:solidFill>
        </p:spPr>
        <p:txBody>
          <a:bodyPr wrap="square" rtlCol="0">
            <a:spAutoFit/>
          </a:bodyPr>
          <a:lstStyle/>
          <a:p>
            <a:r>
              <a:rPr lang="en-IE" sz="3200" dirty="0">
                <a:solidFill>
                  <a:schemeClr val="bg1"/>
                </a:solidFill>
              </a:rPr>
              <a:t>ENTERPRISE</a:t>
            </a:r>
          </a:p>
        </p:txBody>
      </p:sp>
      <p:sp>
        <p:nvSpPr>
          <p:cNvPr id="9" name="Text Placeholder 5">
            <a:extLst>
              <a:ext uri="{FF2B5EF4-FFF2-40B4-BE49-F238E27FC236}">
                <a16:creationId xmlns:a16="http://schemas.microsoft.com/office/drawing/2014/main" id="{0AE9D9B3-ABB8-440E-8485-DC3264B8DD4F}"/>
              </a:ext>
            </a:extLst>
          </p:cNvPr>
          <p:cNvSpPr txBox="1">
            <a:spLocks/>
          </p:cNvSpPr>
          <p:nvPr/>
        </p:nvSpPr>
        <p:spPr>
          <a:xfrm>
            <a:off x="480042" y="1536159"/>
            <a:ext cx="4364894" cy="2497338"/>
          </a:xfrm>
          <a:prstGeom prst="rect">
            <a:avLst/>
          </a:prstGeom>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a:buNone/>
              <a:defRPr sz="3000" i="1" kern="1200" baseline="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3600" i="0" dirty="0"/>
              <a:t>2.2 </a:t>
            </a:r>
            <a:r>
              <a:rPr lang="en-IE" sz="3600" i="0" dirty="0"/>
              <a:t>Spotlight on Refugee and Migrant Entrepreneurship in Europe</a:t>
            </a:r>
          </a:p>
          <a:p>
            <a:endParaRPr lang="en-IE" dirty="0"/>
          </a:p>
        </p:txBody>
      </p:sp>
    </p:spTree>
    <p:extLst>
      <p:ext uri="{BB962C8B-B14F-4D97-AF65-F5344CB8AC3E}">
        <p14:creationId xmlns:p14="http://schemas.microsoft.com/office/powerpoint/2010/main" val="312380624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FA253F0-1DE8-4F1F-8E09-7C573CC284E8}"/>
              </a:ext>
            </a:extLst>
          </p:cNvPr>
          <p:cNvSpPr>
            <a:spLocks noGrp="1"/>
          </p:cNvSpPr>
          <p:nvPr>
            <p:ph type="body" sz="quarter" idx="20"/>
          </p:nvPr>
        </p:nvSpPr>
        <p:spPr>
          <a:xfrm>
            <a:off x="935421" y="4959722"/>
            <a:ext cx="10941268" cy="1188346"/>
          </a:xfrm>
          <a:solidFill>
            <a:srgbClr val="16A8D3"/>
          </a:solidFill>
        </p:spPr>
        <p:txBody>
          <a:bodyPr/>
          <a:lstStyle/>
          <a:p>
            <a:pPr marL="0" indent="0">
              <a:buNone/>
            </a:pPr>
            <a:r>
              <a:rPr lang="en-IE" dirty="0">
                <a:solidFill>
                  <a:schemeClr val="bg1"/>
                </a:solidFill>
              </a:rPr>
              <a:t>Entrepreneurship can be an effective way to include migrants and refugees in local economies, by sharing their knowledge and entrepreneurial spirit, and creating new market opportunities and cross-border networks. </a:t>
            </a:r>
          </a:p>
        </p:txBody>
      </p:sp>
      <p:sp>
        <p:nvSpPr>
          <p:cNvPr id="3" name="Text Placeholder 2">
            <a:extLst>
              <a:ext uri="{FF2B5EF4-FFF2-40B4-BE49-F238E27FC236}">
                <a16:creationId xmlns:a16="http://schemas.microsoft.com/office/drawing/2014/main" id="{F1B07671-40BA-49FF-9F4D-A843C65BD9A5}"/>
              </a:ext>
            </a:extLst>
          </p:cNvPr>
          <p:cNvSpPr>
            <a:spLocks noGrp="1"/>
          </p:cNvSpPr>
          <p:nvPr>
            <p:ph type="body" sz="quarter" idx="21"/>
          </p:nvPr>
        </p:nvSpPr>
        <p:spPr/>
        <p:txBody>
          <a:bodyPr/>
          <a:lstStyle/>
          <a:p>
            <a:r>
              <a:rPr lang="en-IE" dirty="0"/>
              <a:t>Entrepreneurship as an Inclusion Tool</a:t>
            </a:r>
          </a:p>
        </p:txBody>
      </p:sp>
      <p:pic>
        <p:nvPicPr>
          <p:cNvPr id="5" name="Picture 4" descr="A picture containing person, fruit, oranges, boy&#10;&#10;Description automatically generated">
            <a:extLst>
              <a:ext uri="{FF2B5EF4-FFF2-40B4-BE49-F238E27FC236}">
                <a16:creationId xmlns:a16="http://schemas.microsoft.com/office/drawing/2014/main" id="{29B472CF-0345-41A2-8AF3-D0BFA43D80E2}"/>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3842188" y="1682827"/>
            <a:ext cx="4507624" cy="2997570"/>
          </a:xfrm>
          <a:prstGeom prst="rect">
            <a:avLst/>
          </a:prstGeom>
        </p:spPr>
      </p:pic>
      <p:pic>
        <p:nvPicPr>
          <p:cNvPr id="8" name="Picture 7" descr="A person looking at the camera&#10;&#10;Description automatically generated">
            <a:extLst>
              <a:ext uri="{FF2B5EF4-FFF2-40B4-BE49-F238E27FC236}">
                <a16:creationId xmlns:a16="http://schemas.microsoft.com/office/drawing/2014/main" id="{C6886C95-A419-49DD-84C2-8D77FC9CF7AF}"/>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264332" y="2072803"/>
            <a:ext cx="3390967" cy="2217617"/>
          </a:xfrm>
          <a:prstGeom prst="rect">
            <a:avLst/>
          </a:prstGeom>
        </p:spPr>
      </p:pic>
      <p:pic>
        <p:nvPicPr>
          <p:cNvPr id="11" name="Picture 10" descr="A picture containing person, cake, indoor, table&#10;&#10;Description automatically generated">
            <a:extLst>
              <a:ext uri="{FF2B5EF4-FFF2-40B4-BE49-F238E27FC236}">
                <a16:creationId xmlns:a16="http://schemas.microsoft.com/office/drawing/2014/main" id="{32B004D1-210C-43B8-AECB-A418769BE3B8}"/>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8553675" y="2155179"/>
            <a:ext cx="3390967" cy="2257819"/>
          </a:xfrm>
          <a:prstGeom prst="rect">
            <a:avLst/>
          </a:prstGeom>
        </p:spPr>
      </p:pic>
    </p:spTree>
    <p:extLst>
      <p:ext uri="{BB962C8B-B14F-4D97-AF65-F5344CB8AC3E}">
        <p14:creationId xmlns:p14="http://schemas.microsoft.com/office/powerpoint/2010/main" val="274906259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0276E260-932D-4235-A45B-28DA3141AC3D}"/>
              </a:ext>
            </a:extLst>
          </p:cNvPr>
          <p:cNvSpPr>
            <a:spLocks noGrp="1"/>
          </p:cNvSpPr>
          <p:nvPr>
            <p:ph type="pic" sz="quarter" idx="14"/>
          </p:nvPr>
        </p:nvSpPr>
        <p:spPr/>
      </p:sp>
      <p:sp>
        <p:nvSpPr>
          <p:cNvPr id="3" name="Text Placeholder 2">
            <a:extLst>
              <a:ext uri="{FF2B5EF4-FFF2-40B4-BE49-F238E27FC236}">
                <a16:creationId xmlns:a16="http://schemas.microsoft.com/office/drawing/2014/main" id="{62FAB6C6-8EB1-4D8E-A573-A97F79C29E82}"/>
              </a:ext>
            </a:extLst>
          </p:cNvPr>
          <p:cNvSpPr>
            <a:spLocks noGrp="1"/>
          </p:cNvSpPr>
          <p:nvPr>
            <p:ph type="body" sz="quarter" idx="16"/>
          </p:nvPr>
        </p:nvSpPr>
        <p:spPr>
          <a:xfrm>
            <a:off x="262759" y="220717"/>
            <a:ext cx="6589986" cy="1555890"/>
          </a:xfrm>
        </p:spPr>
        <p:txBody>
          <a:bodyPr>
            <a:normAutofit fontScale="62500" lnSpcReduction="20000"/>
          </a:bodyPr>
          <a:lstStyle/>
          <a:p>
            <a:r>
              <a:rPr lang="en-IE" sz="5800" dirty="0"/>
              <a:t>Syrian refugee entrepreneurs boost Turkey’s economy</a:t>
            </a:r>
          </a:p>
          <a:p>
            <a:r>
              <a:rPr lang="en-IE" dirty="0">
                <a:solidFill>
                  <a:srgbClr val="B6BD00"/>
                </a:solidFill>
              </a:rPr>
              <a:t>Since 2011, 4,000 new businesses have been set up by Syrians or Syrians with Turkish partners</a:t>
            </a:r>
          </a:p>
          <a:p>
            <a:endParaRPr lang="en-IE" dirty="0"/>
          </a:p>
        </p:txBody>
      </p:sp>
      <p:sp>
        <p:nvSpPr>
          <p:cNvPr id="4" name="Text Placeholder 3">
            <a:extLst>
              <a:ext uri="{FF2B5EF4-FFF2-40B4-BE49-F238E27FC236}">
                <a16:creationId xmlns:a16="http://schemas.microsoft.com/office/drawing/2014/main" id="{A8475D9C-BF50-4E00-83D3-F236AD9F91CE}"/>
              </a:ext>
            </a:extLst>
          </p:cNvPr>
          <p:cNvSpPr>
            <a:spLocks noGrp="1"/>
          </p:cNvSpPr>
          <p:nvPr>
            <p:ph type="body" sz="quarter" idx="17"/>
          </p:nvPr>
        </p:nvSpPr>
        <p:spPr>
          <a:xfrm>
            <a:off x="409903" y="2087287"/>
            <a:ext cx="6358758" cy="3642009"/>
          </a:xfrm>
        </p:spPr>
        <p:txBody>
          <a:bodyPr/>
          <a:lstStyle/>
          <a:p>
            <a:r>
              <a:rPr lang="en-IE" sz="2400" dirty="0"/>
              <a:t>When Remo Fouad, a 50-year-old pastry and dessert-maker, fled Aleppo three years ago, he left with little more than his family recipes. In 2014, he rented a tiny shop in Istanbul’s </a:t>
            </a:r>
            <a:r>
              <a:rPr lang="en-IE" sz="2400" dirty="0" err="1"/>
              <a:t>Aksaray</a:t>
            </a:r>
            <a:r>
              <a:rPr lang="en-IE" sz="2400" dirty="0"/>
              <a:t> neighbourhood. </a:t>
            </a:r>
          </a:p>
          <a:p>
            <a:r>
              <a:rPr lang="en-IE" sz="2400" dirty="0"/>
              <a:t>Since then Remy has opened a four-floor factory whipping up sweet and syrupy pastries, opened a number of stores and employs over 40 people.</a:t>
            </a:r>
            <a:endParaRPr lang="en-IE" dirty="0">
              <a:hlinkClick r:id="rId2"/>
            </a:endParaRPr>
          </a:p>
          <a:p>
            <a:r>
              <a:rPr lang="en-IE" dirty="0">
                <a:hlinkClick r:id="rId2"/>
              </a:rPr>
              <a:t>Read full Financial Times article</a:t>
            </a:r>
            <a:endParaRPr lang="en-IE" dirty="0"/>
          </a:p>
        </p:txBody>
      </p:sp>
      <p:pic>
        <p:nvPicPr>
          <p:cNvPr id="5" name="Picture 4">
            <a:extLst>
              <a:ext uri="{FF2B5EF4-FFF2-40B4-BE49-F238E27FC236}">
                <a16:creationId xmlns:a16="http://schemas.microsoft.com/office/drawing/2014/main" id="{002784D7-FDCC-447C-9868-9497AC4EBD19}"/>
              </a:ext>
            </a:extLst>
          </p:cNvPr>
          <p:cNvPicPr>
            <a:picLocks noChangeAspect="1"/>
          </p:cNvPicPr>
          <p:nvPr/>
        </p:nvPicPr>
        <p:blipFill rotWithShape="1">
          <a:blip r:embed="rId3"/>
          <a:srcRect r="35197"/>
          <a:stretch/>
        </p:blipFill>
        <p:spPr>
          <a:xfrm>
            <a:off x="7754938" y="1192680"/>
            <a:ext cx="2187575" cy="3886199"/>
          </a:xfrm>
          <a:prstGeom prst="rect">
            <a:avLst/>
          </a:prstGeom>
        </p:spPr>
      </p:pic>
      <p:sp>
        <p:nvSpPr>
          <p:cNvPr id="6" name="Rectangle 5">
            <a:extLst>
              <a:ext uri="{FF2B5EF4-FFF2-40B4-BE49-F238E27FC236}">
                <a16:creationId xmlns:a16="http://schemas.microsoft.com/office/drawing/2014/main" id="{5D706B8A-DD2E-4FAC-A78B-A32F38138767}"/>
              </a:ext>
            </a:extLst>
          </p:cNvPr>
          <p:cNvSpPr/>
          <p:nvPr/>
        </p:nvSpPr>
        <p:spPr>
          <a:xfrm>
            <a:off x="4371589" y="5877379"/>
            <a:ext cx="7820411" cy="461665"/>
          </a:xfrm>
          <a:prstGeom prst="rect">
            <a:avLst/>
          </a:prstGeom>
          <a:solidFill>
            <a:srgbClr val="B6BD00"/>
          </a:solidFill>
        </p:spPr>
        <p:txBody>
          <a:bodyPr wrap="none">
            <a:spAutoFit/>
          </a:bodyPr>
          <a:lstStyle/>
          <a:p>
            <a:r>
              <a:rPr lang="en-IE" sz="2400" dirty="0">
                <a:solidFill>
                  <a:schemeClr val="bg1"/>
                </a:solidFill>
              </a:rPr>
              <a:t>Spotlight on Refugee and Migrant Entrepreneurship in Turkey</a:t>
            </a:r>
          </a:p>
        </p:txBody>
      </p:sp>
    </p:spTree>
    <p:extLst>
      <p:ext uri="{BB962C8B-B14F-4D97-AF65-F5344CB8AC3E}">
        <p14:creationId xmlns:p14="http://schemas.microsoft.com/office/powerpoint/2010/main" val="16278549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01A108E-2C26-49D7-B2EE-5F205B5A4E10}"/>
              </a:ext>
            </a:extLst>
          </p:cNvPr>
          <p:cNvSpPr>
            <a:spLocks noGrp="1"/>
          </p:cNvSpPr>
          <p:nvPr>
            <p:ph type="body" sz="quarter" idx="20"/>
          </p:nvPr>
        </p:nvSpPr>
        <p:spPr>
          <a:xfrm>
            <a:off x="5034455" y="2028543"/>
            <a:ext cx="6818239" cy="3962353"/>
          </a:xfrm>
        </p:spPr>
        <p:txBody>
          <a:bodyPr/>
          <a:lstStyle/>
          <a:p>
            <a:pPr algn="just"/>
            <a:r>
              <a:rPr lang="en-US" dirty="0"/>
              <a:t>A recent study of the Economic Policy Research Foundation of Turkey shows that Syrian entrepreneurs provide a living for 7 percent of the 3.5 million Syrians in Turkey. Over the course of eight years, Syrians in Turkey established more than 10,000 companies where an average of 7 people are employed and of whom 60 percent are Syrians. In relation, the average Syrian household size consists of 6 people. Hence, findings, although not with certainty, indicate that approximately 250,000 Syrians are benefiting from the advantages of employment by refugee-driven companies.</a:t>
            </a:r>
            <a:endParaRPr lang="en-IE" dirty="0"/>
          </a:p>
        </p:txBody>
      </p:sp>
      <p:sp>
        <p:nvSpPr>
          <p:cNvPr id="4" name="Text Placeholder 3">
            <a:extLst>
              <a:ext uri="{FF2B5EF4-FFF2-40B4-BE49-F238E27FC236}">
                <a16:creationId xmlns:a16="http://schemas.microsoft.com/office/drawing/2014/main" id="{72C19FC3-2F96-4D69-9FCE-25757379313D}"/>
              </a:ext>
            </a:extLst>
          </p:cNvPr>
          <p:cNvSpPr>
            <a:spLocks noGrp="1"/>
          </p:cNvSpPr>
          <p:nvPr>
            <p:ph type="body" sz="quarter" idx="22"/>
          </p:nvPr>
        </p:nvSpPr>
        <p:spPr>
          <a:xfrm>
            <a:off x="4918841" y="430924"/>
            <a:ext cx="6999889" cy="1498918"/>
          </a:xfrm>
        </p:spPr>
        <p:txBody>
          <a:bodyPr>
            <a:normAutofit lnSpcReduction="10000"/>
          </a:bodyPr>
          <a:lstStyle/>
          <a:p>
            <a:r>
              <a:rPr lang="en-US" dirty="0"/>
              <a:t>Syrian Entrepreneurship and Refugee Start-ups in </a:t>
            </a:r>
            <a:r>
              <a:rPr lang="en-US" dirty="0">
                <a:solidFill>
                  <a:srgbClr val="FF0000"/>
                </a:solidFill>
              </a:rPr>
              <a:t>Turkey</a:t>
            </a:r>
            <a:r>
              <a:rPr lang="en-US" dirty="0"/>
              <a:t>: Leveraging the Turkish Experience</a:t>
            </a:r>
            <a:endParaRPr lang="en-IE" dirty="0"/>
          </a:p>
        </p:txBody>
      </p:sp>
      <p:sp>
        <p:nvSpPr>
          <p:cNvPr id="3" name="Resim Yer Tutucusu 2"/>
          <p:cNvSpPr>
            <a:spLocks noGrp="1"/>
          </p:cNvSpPr>
          <p:nvPr>
            <p:ph type="pic" sz="quarter" idx="21"/>
          </p:nvPr>
        </p:nvSpPr>
        <p:spPr/>
      </p:sp>
      <p:pic>
        <p:nvPicPr>
          <p:cNvPr id="1026" name="Picture 2" descr="Haber resm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017" y="2532420"/>
            <a:ext cx="4849824" cy="314923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turkey flag ile ilgili gÃ¶rsel sonuc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6619" y="202816"/>
            <a:ext cx="1364311" cy="910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423071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01A108E-2C26-49D7-B2EE-5F205B5A4E10}"/>
              </a:ext>
            </a:extLst>
          </p:cNvPr>
          <p:cNvSpPr>
            <a:spLocks noGrp="1"/>
          </p:cNvSpPr>
          <p:nvPr>
            <p:ph type="body" sz="quarter" idx="20"/>
          </p:nvPr>
        </p:nvSpPr>
        <p:spPr>
          <a:xfrm>
            <a:off x="5579058" y="2028543"/>
            <a:ext cx="6004856" cy="3962353"/>
          </a:xfrm>
        </p:spPr>
        <p:txBody>
          <a:bodyPr/>
          <a:lstStyle/>
          <a:p>
            <a:r>
              <a:rPr lang="en-IE" dirty="0"/>
              <a:t>Once a ‘busy’ town, Ballaghaderreen had lost many of the local shops and as one resident explained “it has lost its buzz.”</a:t>
            </a:r>
          </a:p>
          <a:p>
            <a:r>
              <a:rPr lang="en-IE" dirty="0"/>
              <a:t>But now </a:t>
            </a:r>
            <a:r>
              <a:rPr lang="en-IE" dirty="0" err="1"/>
              <a:t>Ballaghderreen</a:t>
            </a:r>
            <a:r>
              <a:rPr lang="en-IE" dirty="0"/>
              <a:t> is slowly recovering. Life is coming back to the main street thanks to an eclectic array of Asian and Eastern European shops which are ‘sandwiched’ between small-town staples such as supermarkets and other retailers. Ballaghaderreen reflects a multi-culturalism that is emerging slowly in rural Ireland.</a:t>
            </a:r>
          </a:p>
        </p:txBody>
      </p:sp>
      <p:pic>
        <p:nvPicPr>
          <p:cNvPr id="9" name="Picture Placeholder 8">
            <a:extLst>
              <a:ext uri="{FF2B5EF4-FFF2-40B4-BE49-F238E27FC236}">
                <a16:creationId xmlns:a16="http://schemas.microsoft.com/office/drawing/2014/main" id="{18CFD1F3-9C39-4657-B768-416EDD8CF615}"/>
              </a:ext>
            </a:extLst>
          </p:cNvPr>
          <p:cNvPicPr>
            <a:picLocks noGrp="1" noChangeAspect="1"/>
          </p:cNvPicPr>
          <p:nvPr>
            <p:ph type="pic" sz="quarter" idx="21"/>
          </p:nvPr>
        </p:nvPicPr>
        <p:blipFill>
          <a:blip r:embed="rId2"/>
          <a:srcRect l="16873" r="16873"/>
          <a:stretch>
            <a:fillRect/>
          </a:stretch>
        </p:blipFill>
        <p:spPr>
          <a:prstGeom prst="ellipse">
            <a:avLst/>
          </a:prstGeom>
        </p:spPr>
      </p:pic>
      <p:sp>
        <p:nvSpPr>
          <p:cNvPr id="4" name="Text Placeholder 3">
            <a:extLst>
              <a:ext uri="{FF2B5EF4-FFF2-40B4-BE49-F238E27FC236}">
                <a16:creationId xmlns:a16="http://schemas.microsoft.com/office/drawing/2014/main" id="{72C19FC3-2F96-4D69-9FCE-25757379313D}"/>
              </a:ext>
            </a:extLst>
          </p:cNvPr>
          <p:cNvSpPr>
            <a:spLocks noGrp="1"/>
          </p:cNvSpPr>
          <p:nvPr>
            <p:ph type="body" sz="quarter" idx="22"/>
          </p:nvPr>
        </p:nvSpPr>
        <p:spPr>
          <a:xfrm>
            <a:off x="4918841" y="430924"/>
            <a:ext cx="6999889" cy="1498918"/>
          </a:xfrm>
        </p:spPr>
        <p:txBody>
          <a:bodyPr>
            <a:normAutofit lnSpcReduction="10000"/>
          </a:bodyPr>
          <a:lstStyle/>
          <a:p>
            <a:r>
              <a:rPr lang="en-IE" dirty="0"/>
              <a:t>Migrant entrepreneurship has enhanced the town and community of Ballaghaderreen, Co. Roscommon</a:t>
            </a:r>
          </a:p>
        </p:txBody>
      </p:sp>
      <p:pic>
        <p:nvPicPr>
          <p:cNvPr id="5" name="Picture 4" descr="A picture containing table&#10;&#10;Description automatically generated">
            <a:extLst>
              <a:ext uri="{FF2B5EF4-FFF2-40B4-BE49-F238E27FC236}">
                <a16:creationId xmlns:a16="http://schemas.microsoft.com/office/drawing/2014/main" id="{705271F1-BBE8-4047-ACAF-F3599AF49CC8}"/>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182880" y="172065"/>
            <a:ext cx="1600517" cy="803397"/>
          </a:xfrm>
          <a:prstGeom prst="rect">
            <a:avLst/>
          </a:prstGeom>
        </p:spPr>
      </p:pic>
      <p:sp>
        <p:nvSpPr>
          <p:cNvPr id="6" name="TextBox 5">
            <a:extLst>
              <a:ext uri="{FF2B5EF4-FFF2-40B4-BE49-F238E27FC236}">
                <a16:creationId xmlns:a16="http://schemas.microsoft.com/office/drawing/2014/main" id="{CC382A9E-DE3F-4E55-B70B-135B4480D711}"/>
              </a:ext>
            </a:extLst>
          </p:cNvPr>
          <p:cNvSpPr txBox="1"/>
          <p:nvPr/>
        </p:nvSpPr>
        <p:spPr>
          <a:xfrm>
            <a:off x="2072640" y="342931"/>
            <a:ext cx="1600517" cy="400110"/>
          </a:xfrm>
          <a:prstGeom prst="rect">
            <a:avLst/>
          </a:prstGeom>
          <a:noFill/>
        </p:spPr>
        <p:txBody>
          <a:bodyPr wrap="square" rtlCol="0">
            <a:spAutoFit/>
          </a:bodyPr>
          <a:lstStyle/>
          <a:p>
            <a:r>
              <a:rPr lang="en-IE" sz="2000" b="1" dirty="0">
                <a:solidFill>
                  <a:srgbClr val="6D6E6C"/>
                </a:solidFill>
              </a:rPr>
              <a:t>IRELAND</a:t>
            </a:r>
            <a:r>
              <a:rPr lang="en-IE" sz="900" b="1" dirty="0">
                <a:solidFill>
                  <a:srgbClr val="6D6E6C"/>
                </a:solidFill>
              </a:rPr>
              <a:t> </a:t>
            </a:r>
          </a:p>
        </p:txBody>
      </p:sp>
    </p:spTree>
    <p:extLst>
      <p:ext uri="{BB962C8B-B14F-4D97-AF65-F5344CB8AC3E}">
        <p14:creationId xmlns:p14="http://schemas.microsoft.com/office/powerpoint/2010/main" val="134487535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01A108E-2C26-49D7-B2EE-5F205B5A4E10}"/>
              </a:ext>
            </a:extLst>
          </p:cNvPr>
          <p:cNvSpPr>
            <a:spLocks noGrp="1"/>
          </p:cNvSpPr>
          <p:nvPr>
            <p:ph type="body" sz="quarter" idx="20"/>
          </p:nvPr>
        </p:nvSpPr>
        <p:spPr>
          <a:xfrm>
            <a:off x="5579058" y="2028543"/>
            <a:ext cx="6004856" cy="3962353"/>
          </a:xfrm>
        </p:spPr>
        <p:txBody>
          <a:bodyPr/>
          <a:lstStyle/>
          <a:p>
            <a:r>
              <a:rPr lang="en-IE" i="1" dirty="0"/>
              <a:t>“In March 2017, we welcomed our first Syrian refugees to County Roscommon at the Emergency Reception and Orientation Centre in Ballaghaderreen. RLP, </a:t>
            </a:r>
            <a:r>
              <a:rPr lang="en-IE" i="1" dirty="0" err="1"/>
              <a:t>Tusla</a:t>
            </a:r>
            <a:r>
              <a:rPr lang="en-IE" i="1" dirty="0"/>
              <a:t>, and  the County Childcare Committee worked collaboratively and levered central funding for the provision of early years’ education for the Syrian families. I believe that Education is a tool which can achieve the economic integration of migrants and refugees and in turn regenerate the local community both spiritually and economically. </a:t>
            </a:r>
          </a:p>
        </p:txBody>
      </p:sp>
      <p:sp>
        <p:nvSpPr>
          <p:cNvPr id="4" name="Text Placeholder 3">
            <a:extLst>
              <a:ext uri="{FF2B5EF4-FFF2-40B4-BE49-F238E27FC236}">
                <a16:creationId xmlns:a16="http://schemas.microsoft.com/office/drawing/2014/main" id="{72C19FC3-2F96-4D69-9FCE-25757379313D}"/>
              </a:ext>
            </a:extLst>
          </p:cNvPr>
          <p:cNvSpPr>
            <a:spLocks noGrp="1"/>
          </p:cNvSpPr>
          <p:nvPr>
            <p:ph type="body" sz="quarter" idx="22"/>
          </p:nvPr>
        </p:nvSpPr>
        <p:spPr>
          <a:xfrm>
            <a:off x="4918841" y="430924"/>
            <a:ext cx="6999889" cy="1498918"/>
          </a:xfrm>
        </p:spPr>
        <p:txBody>
          <a:bodyPr>
            <a:normAutofit fontScale="92500"/>
          </a:bodyPr>
          <a:lstStyle/>
          <a:p>
            <a:r>
              <a:rPr lang="en-IE" dirty="0">
                <a:solidFill>
                  <a:srgbClr val="D82F27"/>
                </a:solidFill>
              </a:rPr>
              <a:t>Martina Earley, CEO, Roscommon Leader Partnership explains the wider objectives for Ballaghaderreen</a:t>
            </a:r>
          </a:p>
        </p:txBody>
      </p:sp>
      <p:pic>
        <p:nvPicPr>
          <p:cNvPr id="6" name="Picture Placeholder 5" descr="A person in a blue shirt&#10;&#10;Description automatically generated">
            <a:extLst>
              <a:ext uri="{FF2B5EF4-FFF2-40B4-BE49-F238E27FC236}">
                <a16:creationId xmlns:a16="http://schemas.microsoft.com/office/drawing/2014/main" id="{94E49C5C-9401-4B08-A12E-83C6530E8DC6}"/>
              </a:ext>
            </a:extLst>
          </p:cNvPr>
          <p:cNvPicPr>
            <a:picLocks noGrp="1" noChangeAspect="1"/>
          </p:cNvPicPr>
          <p:nvPr>
            <p:ph type="pic" sz="quarter" idx="21"/>
          </p:nvPr>
        </p:nvPicPr>
        <p:blipFill>
          <a:blip r:embed="rId2"/>
          <a:srcRect t="8147" b="8147"/>
          <a:stretch>
            <a:fillRect/>
          </a:stretch>
        </p:blipFill>
        <p:spPr/>
      </p:pic>
    </p:spTree>
    <p:extLst>
      <p:ext uri="{BB962C8B-B14F-4D97-AF65-F5344CB8AC3E}">
        <p14:creationId xmlns:p14="http://schemas.microsoft.com/office/powerpoint/2010/main" val="1156601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01A108E-2C26-49D7-B2EE-5F205B5A4E10}"/>
              </a:ext>
            </a:extLst>
          </p:cNvPr>
          <p:cNvSpPr>
            <a:spLocks noGrp="1"/>
          </p:cNvSpPr>
          <p:nvPr>
            <p:ph type="body" sz="quarter" idx="20"/>
          </p:nvPr>
        </p:nvSpPr>
        <p:spPr>
          <a:xfrm>
            <a:off x="5782258" y="2152885"/>
            <a:ext cx="6004856" cy="3962353"/>
          </a:xfrm>
        </p:spPr>
        <p:txBody>
          <a:bodyPr/>
          <a:lstStyle/>
          <a:p>
            <a:r>
              <a:rPr lang="en-IE" i="1" dirty="0"/>
              <a:t>I have learned so much by being part of the PROMISE project and working with our partners in exploring the ways refugees can be incorporated in to local regions through existing and emerging community-based initiatives, that address refugees’ individual challenges. I am adopting all that I am learning to becoming a stronger more informed agent of Inclusion.”</a:t>
            </a:r>
          </a:p>
        </p:txBody>
      </p:sp>
      <p:sp>
        <p:nvSpPr>
          <p:cNvPr id="4" name="Text Placeholder 3">
            <a:extLst>
              <a:ext uri="{FF2B5EF4-FFF2-40B4-BE49-F238E27FC236}">
                <a16:creationId xmlns:a16="http://schemas.microsoft.com/office/drawing/2014/main" id="{72C19FC3-2F96-4D69-9FCE-25757379313D}"/>
              </a:ext>
            </a:extLst>
          </p:cNvPr>
          <p:cNvSpPr>
            <a:spLocks noGrp="1"/>
          </p:cNvSpPr>
          <p:nvPr>
            <p:ph type="body" sz="quarter" idx="22"/>
          </p:nvPr>
        </p:nvSpPr>
        <p:spPr>
          <a:xfrm>
            <a:off x="4918841" y="430924"/>
            <a:ext cx="6999889" cy="1498918"/>
          </a:xfrm>
        </p:spPr>
        <p:txBody>
          <a:bodyPr>
            <a:normAutofit fontScale="92500"/>
          </a:bodyPr>
          <a:lstStyle/>
          <a:p>
            <a:r>
              <a:rPr lang="en-IE" dirty="0">
                <a:solidFill>
                  <a:srgbClr val="D82F27"/>
                </a:solidFill>
              </a:rPr>
              <a:t>Martina Earley, CEO, Roscommon Leader Partnership explains the wider objectives for Ballaghaderreen</a:t>
            </a:r>
          </a:p>
        </p:txBody>
      </p:sp>
      <p:pic>
        <p:nvPicPr>
          <p:cNvPr id="6" name="Picture Placeholder 5" descr="A person in a blue shirt&#10;&#10;Description automatically generated">
            <a:extLst>
              <a:ext uri="{FF2B5EF4-FFF2-40B4-BE49-F238E27FC236}">
                <a16:creationId xmlns:a16="http://schemas.microsoft.com/office/drawing/2014/main" id="{350D52E9-5D9F-46E3-9B49-BDE0422A2B4D}"/>
              </a:ext>
            </a:extLst>
          </p:cNvPr>
          <p:cNvPicPr>
            <a:picLocks noGrp="1" noChangeAspect="1"/>
          </p:cNvPicPr>
          <p:nvPr>
            <p:ph type="pic" sz="quarter" idx="21"/>
          </p:nvPr>
        </p:nvPicPr>
        <p:blipFill>
          <a:blip r:embed="rId2"/>
          <a:srcRect t="8147" b="8147"/>
          <a:stretch>
            <a:fillRect/>
          </a:stretch>
        </p:blipFill>
        <p:spPr/>
      </p:pic>
    </p:spTree>
    <p:extLst>
      <p:ext uri="{BB962C8B-B14F-4D97-AF65-F5344CB8AC3E}">
        <p14:creationId xmlns:p14="http://schemas.microsoft.com/office/powerpoint/2010/main" val="153774655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9735608-12CB-4479-9420-E418F97DC367}"/>
              </a:ext>
            </a:extLst>
          </p:cNvPr>
          <p:cNvSpPr>
            <a:spLocks noGrp="1"/>
          </p:cNvSpPr>
          <p:nvPr>
            <p:ph type="body" sz="quarter" idx="16"/>
          </p:nvPr>
        </p:nvSpPr>
        <p:spPr/>
        <p:txBody>
          <a:bodyPr/>
          <a:lstStyle/>
          <a:p>
            <a:r>
              <a:rPr lang="en-IE" dirty="0"/>
              <a:t>In this section:</a:t>
            </a:r>
          </a:p>
        </p:txBody>
      </p:sp>
      <p:sp>
        <p:nvSpPr>
          <p:cNvPr id="3" name="Text Placeholder 2">
            <a:extLst>
              <a:ext uri="{FF2B5EF4-FFF2-40B4-BE49-F238E27FC236}">
                <a16:creationId xmlns:a16="http://schemas.microsoft.com/office/drawing/2014/main" id="{EB83B333-96CB-4866-BC85-A345B3E86925}"/>
              </a:ext>
            </a:extLst>
          </p:cNvPr>
          <p:cNvSpPr>
            <a:spLocks noGrp="1"/>
          </p:cNvSpPr>
          <p:nvPr>
            <p:ph type="body" sz="quarter" idx="17"/>
          </p:nvPr>
        </p:nvSpPr>
        <p:spPr/>
        <p:txBody>
          <a:bodyPr/>
          <a:lstStyle/>
          <a:p>
            <a:pPr algn="just"/>
            <a:r>
              <a:rPr lang="en-IE" dirty="0"/>
              <a:t>Service and Education Providers across Europe are already offering very innovative support programmes to try and boost labour market access for refugees and migrants. </a:t>
            </a:r>
          </a:p>
          <a:p>
            <a:pPr algn="just"/>
            <a:r>
              <a:rPr lang="en-IE" dirty="0"/>
              <a:t>In this section, we highlight some useful guides and policy documents relevant to this work. We also list some effective programmes which have been developed with replication potential.</a:t>
            </a:r>
          </a:p>
        </p:txBody>
      </p:sp>
      <p:sp>
        <p:nvSpPr>
          <p:cNvPr id="7" name="TextBox 6">
            <a:extLst>
              <a:ext uri="{FF2B5EF4-FFF2-40B4-BE49-F238E27FC236}">
                <a16:creationId xmlns:a16="http://schemas.microsoft.com/office/drawing/2014/main" id="{07472F67-3825-49C1-A985-6F7AB2D0CAB1}"/>
              </a:ext>
            </a:extLst>
          </p:cNvPr>
          <p:cNvSpPr txBox="1"/>
          <p:nvPr/>
        </p:nvSpPr>
        <p:spPr>
          <a:xfrm>
            <a:off x="0" y="237506"/>
            <a:ext cx="4215740" cy="584775"/>
          </a:xfrm>
          <a:prstGeom prst="rect">
            <a:avLst/>
          </a:prstGeom>
          <a:solidFill>
            <a:srgbClr val="EA1D76"/>
          </a:solidFill>
        </p:spPr>
        <p:txBody>
          <a:bodyPr wrap="square" rtlCol="0">
            <a:spAutoFit/>
          </a:bodyPr>
          <a:lstStyle/>
          <a:p>
            <a:r>
              <a:rPr lang="en-IE" sz="3200" dirty="0">
                <a:solidFill>
                  <a:schemeClr val="bg1"/>
                </a:solidFill>
              </a:rPr>
              <a:t>ENTERPRISE</a:t>
            </a:r>
          </a:p>
        </p:txBody>
      </p:sp>
      <p:sp>
        <p:nvSpPr>
          <p:cNvPr id="9" name="Text Placeholder 5">
            <a:extLst>
              <a:ext uri="{FF2B5EF4-FFF2-40B4-BE49-F238E27FC236}">
                <a16:creationId xmlns:a16="http://schemas.microsoft.com/office/drawing/2014/main" id="{0AE9D9B3-ABB8-440E-8485-DC3264B8DD4F}"/>
              </a:ext>
            </a:extLst>
          </p:cNvPr>
          <p:cNvSpPr txBox="1">
            <a:spLocks/>
          </p:cNvSpPr>
          <p:nvPr/>
        </p:nvSpPr>
        <p:spPr>
          <a:xfrm>
            <a:off x="227793" y="1693814"/>
            <a:ext cx="4743599" cy="2930738"/>
          </a:xfrm>
          <a:prstGeom prst="rect">
            <a:avLst/>
          </a:prstGeom>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a:buNone/>
              <a:defRPr sz="3000" i="1" kern="1200" baseline="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3600" i="0" dirty="0"/>
              <a:t>2.3 Useful resources </a:t>
            </a:r>
            <a:r>
              <a:rPr lang="en-IE" sz="3600" i="0" dirty="0"/>
              <a:t>to support and promote Refugee/Migrant Enterprise and Employment</a:t>
            </a:r>
            <a:endParaRPr lang="en-IE" dirty="0"/>
          </a:p>
        </p:txBody>
      </p:sp>
    </p:spTree>
    <p:extLst>
      <p:ext uri="{BB962C8B-B14F-4D97-AF65-F5344CB8AC3E}">
        <p14:creationId xmlns:p14="http://schemas.microsoft.com/office/powerpoint/2010/main" val="73077887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CBA18F5-6F3E-4D8E-869A-342D7AD39512}"/>
              </a:ext>
            </a:extLst>
          </p:cNvPr>
          <p:cNvSpPr>
            <a:spLocks noGrp="1"/>
          </p:cNvSpPr>
          <p:nvPr>
            <p:ph type="body" sz="quarter" idx="20"/>
          </p:nvPr>
        </p:nvSpPr>
        <p:spPr>
          <a:xfrm>
            <a:off x="4277710" y="1313794"/>
            <a:ext cx="7556938" cy="4971392"/>
          </a:xfrm>
        </p:spPr>
        <p:txBody>
          <a:bodyPr/>
          <a:lstStyle/>
          <a:p>
            <a:pPr marL="0" indent="0">
              <a:buNone/>
            </a:pPr>
            <a:r>
              <a:rPr lang="en-IE" dirty="0"/>
              <a:t>The focus of this toolkit is refugee inclusion in the workplace. Importantly it tackles the issue from an employers perspective offering insights and solutions to questions they might have.</a:t>
            </a:r>
          </a:p>
          <a:p>
            <a:pPr marL="0" indent="0">
              <a:buNone/>
            </a:pPr>
            <a:r>
              <a:rPr lang="en-IE" dirty="0"/>
              <a:t>Some key topics include:</a:t>
            </a:r>
          </a:p>
          <a:p>
            <a:r>
              <a:rPr lang="en-IE" dirty="0"/>
              <a:t>benefits of refugee inclusion in the work force</a:t>
            </a:r>
          </a:p>
          <a:p>
            <a:r>
              <a:rPr lang="en-IE" dirty="0"/>
              <a:t>designing opportunities tailored for refugees</a:t>
            </a:r>
          </a:p>
          <a:p>
            <a:r>
              <a:rPr lang="en-IE" dirty="0"/>
              <a:t>creating a ‘refugee-friendly’ workplace</a:t>
            </a:r>
          </a:p>
          <a:p>
            <a:pPr marL="0" indent="0">
              <a:buNone/>
            </a:pPr>
            <a:r>
              <a:rPr lang="en-IE" dirty="0"/>
              <a:t>Created for employers, this is also a useful tool for service/education providers as it helps us understand the issue from another perspective.</a:t>
            </a:r>
          </a:p>
          <a:p>
            <a:pPr marL="0" indent="0">
              <a:buNone/>
            </a:pPr>
            <a:r>
              <a:rPr lang="en-IE" dirty="0">
                <a:hlinkClick r:id="rId2"/>
              </a:rPr>
              <a:t>Click to view and Download the Guide</a:t>
            </a:r>
            <a:endParaRPr lang="en-IE" dirty="0"/>
          </a:p>
        </p:txBody>
      </p:sp>
      <p:sp>
        <p:nvSpPr>
          <p:cNvPr id="3" name="Text Placeholder 2">
            <a:extLst>
              <a:ext uri="{FF2B5EF4-FFF2-40B4-BE49-F238E27FC236}">
                <a16:creationId xmlns:a16="http://schemas.microsoft.com/office/drawing/2014/main" id="{264239B2-22E5-40EE-94A0-CDABB6057151}"/>
              </a:ext>
            </a:extLst>
          </p:cNvPr>
          <p:cNvSpPr>
            <a:spLocks noGrp="1"/>
          </p:cNvSpPr>
          <p:nvPr>
            <p:ph type="body" sz="quarter" idx="21"/>
          </p:nvPr>
        </p:nvSpPr>
        <p:spPr>
          <a:xfrm>
            <a:off x="2604970" y="105950"/>
            <a:ext cx="9397843" cy="892533"/>
          </a:xfrm>
          <a:solidFill>
            <a:schemeClr val="bg1"/>
          </a:solidFill>
        </p:spPr>
        <p:txBody>
          <a:bodyPr>
            <a:normAutofit fontScale="92500" lnSpcReduction="20000"/>
          </a:bodyPr>
          <a:lstStyle/>
          <a:p>
            <a:r>
              <a:rPr lang="en-IE" dirty="0"/>
              <a:t>REFUGEE INCLUSION IN THE WORKPLACE: A GUIDE FOR EMPLOYERS </a:t>
            </a:r>
          </a:p>
        </p:txBody>
      </p:sp>
      <p:sp>
        <p:nvSpPr>
          <p:cNvPr id="5" name="TextBox 4">
            <a:extLst>
              <a:ext uri="{FF2B5EF4-FFF2-40B4-BE49-F238E27FC236}">
                <a16:creationId xmlns:a16="http://schemas.microsoft.com/office/drawing/2014/main" id="{6D5224CF-264D-403E-B259-553A547277FF}"/>
              </a:ext>
            </a:extLst>
          </p:cNvPr>
          <p:cNvSpPr txBox="1"/>
          <p:nvPr/>
        </p:nvSpPr>
        <p:spPr>
          <a:xfrm>
            <a:off x="0" y="105950"/>
            <a:ext cx="2301680" cy="470296"/>
          </a:xfrm>
          <a:prstGeom prst="rect">
            <a:avLst/>
          </a:prstGeom>
          <a:solidFill>
            <a:srgbClr val="B6BD00"/>
          </a:solidFill>
        </p:spPr>
        <p:txBody>
          <a:bodyPr wrap="square" rtlCol="0">
            <a:spAutoFit/>
          </a:bodyPr>
          <a:lstStyle/>
          <a:p>
            <a:r>
              <a:rPr lang="en-IE" sz="2400" dirty="0">
                <a:solidFill>
                  <a:schemeClr val="bg1"/>
                </a:solidFill>
              </a:rPr>
              <a:t>      USEFUL TOOL</a:t>
            </a:r>
          </a:p>
        </p:txBody>
      </p:sp>
      <p:grpSp>
        <p:nvGrpSpPr>
          <p:cNvPr id="6" name="Google Shape;609;p39">
            <a:extLst>
              <a:ext uri="{FF2B5EF4-FFF2-40B4-BE49-F238E27FC236}">
                <a16:creationId xmlns:a16="http://schemas.microsoft.com/office/drawing/2014/main" id="{93F99F01-C424-480D-A9EE-761026F6461A}"/>
              </a:ext>
            </a:extLst>
          </p:cNvPr>
          <p:cNvGrpSpPr/>
          <p:nvPr/>
        </p:nvGrpSpPr>
        <p:grpSpPr>
          <a:xfrm>
            <a:off x="81375" y="176078"/>
            <a:ext cx="360000" cy="288000"/>
            <a:chOff x="5247525" y="3007275"/>
            <a:chExt cx="517575" cy="384825"/>
          </a:xfrm>
        </p:grpSpPr>
        <p:sp>
          <p:nvSpPr>
            <p:cNvPr id="7" name="Google Shape;610;p39">
              <a:extLst>
                <a:ext uri="{FF2B5EF4-FFF2-40B4-BE49-F238E27FC236}">
                  <a16:creationId xmlns:a16="http://schemas.microsoft.com/office/drawing/2014/main" id="{75B74FBF-957C-49B2-9D9E-8FA6A90CA5F8}"/>
                </a:ext>
              </a:extLst>
            </p:cNvPr>
            <p:cNvSpPr/>
            <p:nvPr/>
          </p:nvSpPr>
          <p:spPr>
            <a:xfrm>
              <a:off x="5247525" y="3007275"/>
              <a:ext cx="348900" cy="348900"/>
            </a:xfrm>
            <a:custGeom>
              <a:avLst/>
              <a:gdLst/>
              <a:ahLst/>
              <a:cxnLst/>
              <a:rect l="l" t="t" r="r" b="b"/>
              <a:pathLst>
                <a:path w="13956" h="13956" fill="none" extrusionOk="0">
                  <a:moveTo>
                    <a:pt x="13323" y="5772"/>
                  </a:moveTo>
                  <a:lnTo>
                    <a:pt x="11861" y="5626"/>
                  </a:lnTo>
                  <a:lnTo>
                    <a:pt x="11861" y="5626"/>
                  </a:lnTo>
                  <a:lnTo>
                    <a:pt x="11788" y="5334"/>
                  </a:lnTo>
                  <a:lnTo>
                    <a:pt x="11667" y="5042"/>
                  </a:lnTo>
                  <a:lnTo>
                    <a:pt x="11545" y="4750"/>
                  </a:lnTo>
                  <a:lnTo>
                    <a:pt x="11399" y="4482"/>
                  </a:lnTo>
                  <a:lnTo>
                    <a:pt x="12300" y="3337"/>
                  </a:lnTo>
                  <a:lnTo>
                    <a:pt x="12300" y="3337"/>
                  </a:lnTo>
                  <a:lnTo>
                    <a:pt x="12373" y="3240"/>
                  </a:lnTo>
                  <a:lnTo>
                    <a:pt x="12422" y="3118"/>
                  </a:lnTo>
                  <a:lnTo>
                    <a:pt x="12446" y="2996"/>
                  </a:lnTo>
                  <a:lnTo>
                    <a:pt x="12446" y="2850"/>
                  </a:lnTo>
                  <a:lnTo>
                    <a:pt x="12422" y="2728"/>
                  </a:lnTo>
                  <a:lnTo>
                    <a:pt x="12397" y="2606"/>
                  </a:lnTo>
                  <a:lnTo>
                    <a:pt x="12324" y="2485"/>
                  </a:lnTo>
                  <a:lnTo>
                    <a:pt x="12251" y="2387"/>
                  </a:lnTo>
                  <a:lnTo>
                    <a:pt x="11569" y="1705"/>
                  </a:lnTo>
                  <a:lnTo>
                    <a:pt x="11569" y="1705"/>
                  </a:lnTo>
                  <a:lnTo>
                    <a:pt x="11472" y="1632"/>
                  </a:lnTo>
                  <a:lnTo>
                    <a:pt x="11350" y="1559"/>
                  </a:lnTo>
                  <a:lnTo>
                    <a:pt x="11228" y="1510"/>
                  </a:lnTo>
                  <a:lnTo>
                    <a:pt x="11106" y="1510"/>
                  </a:lnTo>
                  <a:lnTo>
                    <a:pt x="10960" y="1510"/>
                  </a:lnTo>
                  <a:lnTo>
                    <a:pt x="10838" y="1535"/>
                  </a:lnTo>
                  <a:lnTo>
                    <a:pt x="10717" y="1583"/>
                  </a:lnTo>
                  <a:lnTo>
                    <a:pt x="10619" y="1656"/>
                  </a:lnTo>
                  <a:lnTo>
                    <a:pt x="9475" y="2558"/>
                  </a:lnTo>
                  <a:lnTo>
                    <a:pt x="9475" y="2558"/>
                  </a:lnTo>
                  <a:lnTo>
                    <a:pt x="9207" y="2411"/>
                  </a:lnTo>
                  <a:lnTo>
                    <a:pt x="8914" y="2290"/>
                  </a:lnTo>
                  <a:lnTo>
                    <a:pt x="8622" y="2168"/>
                  </a:lnTo>
                  <a:lnTo>
                    <a:pt x="8330" y="2070"/>
                  </a:lnTo>
                  <a:lnTo>
                    <a:pt x="8159" y="634"/>
                  </a:lnTo>
                  <a:lnTo>
                    <a:pt x="8159" y="634"/>
                  </a:lnTo>
                  <a:lnTo>
                    <a:pt x="8135" y="512"/>
                  </a:lnTo>
                  <a:lnTo>
                    <a:pt x="8086" y="390"/>
                  </a:lnTo>
                  <a:lnTo>
                    <a:pt x="8013" y="293"/>
                  </a:lnTo>
                  <a:lnTo>
                    <a:pt x="7940" y="195"/>
                  </a:lnTo>
                  <a:lnTo>
                    <a:pt x="7818" y="122"/>
                  </a:lnTo>
                  <a:lnTo>
                    <a:pt x="7721" y="49"/>
                  </a:lnTo>
                  <a:lnTo>
                    <a:pt x="7575" y="25"/>
                  </a:lnTo>
                  <a:lnTo>
                    <a:pt x="7453" y="0"/>
                  </a:lnTo>
                  <a:lnTo>
                    <a:pt x="6479" y="0"/>
                  </a:lnTo>
                  <a:lnTo>
                    <a:pt x="6479" y="0"/>
                  </a:lnTo>
                  <a:lnTo>
                    <a:pt x="6357" y="25"/>
                  </a:lnTo>
                  <a:lnTo>
                    <a:pt x="6235" y="49"/>
                  </a:lnTo>
                  <a:lnTo>
                    <a:pt x="6114" y="122"/>
                  </a:lnTo>
                  <a:lnTo>
                    <a:pt x="6016" y="195"/>
                  </a:lnTo>
                  <a:lnTo>
                    <a:pt x="5919" y="293"/>
                  </a:lnTo>
                  <a:lnTo>
                    <a:pt x="5846" y="390"/>
                  </a:lnTo>
                  <a:lnTo>
                    <a:pt x="5797" y="512"/>
                  </a:lnTo>
                  <a:lnTo>
                    <a:pt x="5773" y="634"/>
                  </a:lnTo>
                  <a:lnTo>
                    <a:pt x="5602" y="2070"/>
                  </a:lnTo>
                  <a:lnTo>
                    <a:pt x="5602" y="2070"/>
                  </a:lnTo>
                  <a:lnTo>
                    <a:pt x="5310" y="2168"/>
                  </a:lnTo>
                  <a:lnTo>
                    <a:pt x="5018" y="2290"/>
                  </a:lnTo>
                  <a:lnTo>
                    <a:pt x="4750" y="2411"/>
                  </a:lnTo>
                  <a:lnTo>
                    <a:pt x="4482" y="2558"/>
                  </a:lnTo>
                  <a:lnTo>
                    <a:pt x="3337" y="1656"/>
                  </a:lnTo>
                  <a:lnTo>
                    <a:pt x="3337" y="1656"/>
                  </a:lnTo>
                  <a:lnTo>
                    <a:pt x="3215" y="1583"/>
                  </a:lnTo>
                  <a:lnTo>
                    <a:pt x="3094" y="1535"/>
                  </a:lnTo>
                  <a:lnTo>
                    <a:pt x="2972" y="1510"/>
                  </a:lnTo>
                  <a:lnTo>
                    <a:pt x="2850" y="1510"/>
                  </a:lnTo>
                  <a:lnTo>
                    <a:pt x="2728" y="1510"/>
                  </a:lnTo>
                  <a:lnTo>
                    <a:pt x="2582" y="1559"/>
                  </a:lnTo>
                  <a:lnTo>
                    <a:pt x="2485" y="1632"/>
                  </a:lnTo>
                  <a:lnTo>
                    <a:pt x="2387" y="1705"/>
                  </a:lnTo>
                  <a:lnTo>
                    <a:pt x="1705" y="2387"/>
                  </a:lnTo>
                  <a:lnTo>
                    <a:pt x="1705" y="2387"/>
                  </a:lnTo>
                  <a:lnTo>
                    <a:pt x="1608" y="2485"/>
                  </a:lnTo>
                  <a:lnTo>
                    <a:pt x="1559" y="2606"/>
                  </a:lnTo>
                  <a:lnTo>
                    <a:pt x="1511" y="2728"/>
                  </a:lnTo>
                  <a:lnTo>
                    <a:pt x="1486" y="2850"/>
                  </a:lnTo>
                  <a:lnTo>
                    <a:pt x="1486" y="2996"/>
                  </a:lnTo>
                  <a:lnTo>
                    <a:pt x="1511" y="3118"/>
                  </a:lnTo>
                  <a:lnTo>
                    <a:pt x="1559" y="3240"/>
                  </a:lnTo>
                  <a:lnTo>
                    <a:pt x="1632" y="3337"/>
                  </a:lnTo>
                  <a:lnTo>
                    <a:pt x="2533" y="4482"/>
                  </a:lnTo>
                  <a:lnTo>
                    <a:pt x="2533" y="4482"/>
                  </a:lnTo>
                  <a:lnTo>
                    <a:pt x="2387" y="4750"/>
                  </a:lnTo>
                  <a:lnTo>
                    <a:pt x="2266" y="5042"/>
                  </a:lnTo>
                  <a:lnTo>
                    <a:pt x="2168" y="5334"/>
                  </a:lnTo>
                  <a:lnTo>
                    <a:pt x="2071" y="5626"/>
                  </a:lnTo>
                  <a:lnTo>
                    <a:pt x="634" y="5772"/>
                  </a:lnTo>
                  <a:lnTo>
                    <a:pt x="634" y="5772"/>
                  </a:lnTo>
                  <a:lnTo>
                    <a:pt x="512" y="5821"/>
                  </a:lnTo>
                  <a:lnTo>
                    <a:pt x="390" y="5870"/>
                  </a:lnTo>
                  <a:lnTo>
                    <a:pt x="268" y="5943"/>
                  </a:lnTo>
                  <a:lnTo>
                    <a:pt x="171" y="6016"/>
                  </a:lnTo>
                  <a:lnTo>
                    <a:pt x="98" y="6138"/>
                  </a:lnTo>
                  <a:lnTo>
                    <a:pt x="49" y="6235"/>
                  </a:lnTo>
                  <a:lnTo>
                    <a:pt x="1" y="6381"/>
                  </a:lnTo>
                  <a:lnTo>
                    <a:pt x="1" y="6503"/>
                  </a:lnTo>
                  <a:lnTo>
                    <a:pt x="1" y="7453"/>
                  </a:lnTo>
                  <a:lnTo>
                    <a:pt x="1" y="7453"/>
                  </a:lnTo>
                  <a:lnTo>
                    <a:pt x="1" y="7599"/>
                  </a:lnTo>
                  <a:lnTo>
                    <a:pt x="49" y="7721"/>
                  </a:lnTo>
                  <a:lnTo>
                    <a:pt x="98" y="7843"/>
                  </a:lnTo>
                  <a:lnTo>
                    <a:pt x="171" y="7940"/>
                  </a:lnTo>
                  <a:lnTo>
                    <a:pt x="268" y="8037"/>
                  </a:lnTo>
                  <a:lnTo>
                    <a:pt x="390" y="8111"/>
                  </a:lnTo>
                  <a:lnTo>
                    <a:pt x="512" y="8159"/>
                  </a:lnTo>
                  <a:lnTo>
                    <a:pt x="634" y="8184"/>
                  </a:lnTo>
                  <a:lnTo>
                    <a:pt x="2071" y="8354"/>
                  </a:lnTo>
                  <a:lnTo>
                    <a:pt x="2071" y="8354"/>
                  </a:lnTo>
                  <a:lnTo>
                    <a:pt x="2168" y="8646"/>
                  </a:lnTo>
                  <a:lnTo>
                    <a:pt x="2266" y="8914"/>
                  </a:lnTo>
                  <a:lnTo>
                    <a:pt x="2387" y="9206"/>
                  </a:lnTo>
                  <a:lnTo>
                    <a:pt x="2533" y="9474"/>
                  </a:lnTo>
                  <a:lnTo>
                    <a:pt x="1632" y="10619"/>
                  </a:lnTo>
                  <a:lnTo>
                    <a:pt x="1632" y="10619"/>
                  </a:lnTo>
                  <a:lnTo>
                    <a:pt x="1559" y="10741"/>
                  </a:lnTo>
                  <a:lnTo>
                    <a:pt x="1511" y="10863"/>
                  </a:lnTo>
                  <a:lnTo>
                    <a:pt x="1486" y="10984"/>
                  </a:lnTo>
                  <a:lnTo>
                    <a:pt x="1486" y="11106"/>
                  </a:lnTo>
                  <a:lnTo>
                    <a:pt x="1511" y="11228"/>
                  </a:lnTo>
                  <a:lnTo>
                    <a:pt x="1559" y="11350"/>
                  </a:lnTo>
                  <a:lnTo>
                    <a:pt x="1608" y="11472"/>
                  </a:lnTo>
                  <a:lnTo>
                    <a:pt x="1705" y="11569"/>
                  </a:lnTo>
                  <a:lnTo>
                    <a:pt x="2387" y="12251"/>
                  </a:lnTo>
                  <a:lnTo>
                    <a:pt x="2387" y="12251"/>
                  </a:lnTo>
                  <a:lnTo>
                    <a:pt x="2485" y="12348"/>
                  </a:lnTo>
                  <a:lnTo>
                    <a:pt x="2582" y="12397"/>
                  </a:lnTo>
                  <a:lnTo>
                    <a:pt x="2728" y="12446"/>
                  </a:lnTo>
                  <a:lnTo>
                    <a:pt x="2850" y="12470"/>
                  </a:lnTo>
                  <a:lnTo>
                    <a:pt x="2972" y="12470"/>
                  </a:lnTo>
                  <a:lnTo>
                    <a:pt x="3094" y="12421"/>
                  </a:lnTo>
                  <a:lnTo>
                    <a:pt x="3215" y="12373"/>
                  </a:lnTo>
                  <a:lnTo>
                    <a:pt x="3337" y="12324"/>
                  </a:lnTo>
                  <a:lnTo>
                    <a:pt x="4482" y="11423"/>
                  </a:lnTo>
                  <a:lnTo>
                    <a:pt x="4482" y="11423"/>
                  </a:lnTo>
                  <a:lnTo>
                    <a:pt x="4750" y="11545"/>
                  </a:lnTo>
                  <a:lnTo>
                    <a:pt x="5018" y="11691"/>
                  </a:lnTo>
                  <a:lnTo>
                    <a:pt x="5310" y="11788"/>
                  </a:lnTo>
                  <a:lnTo>
                    <a:pt x="5602" y="11886"/>
                  </a:lnTo>
                  <a:lnTo>
                    <a:pt x="5773" y="13322"/>
                  </a:lnTo>
                  <a:lnTo>
                    <a:pt x="5773" y="13322"/>
                  </a:lnTo>
                  <a:lnTo>
                    <a:pt x="5797" y="13444"/>
                  </a:lnTo>
                  <a:lnTo>
                    <a:pt x="5846" y="13566"/>
                  </a:lnTo>
                  <a:lnTo>
                    <a:pt x="5919" y="13688"/>
                  </a:lnTo>
                  <a:lnTo>
                    <a:pt x="6016" y="13785"/>
                  </a:lnTo>
                  <a:lnTo>
                    <a:pt x="6114" y="13858"/>
                  </a:lnTo>
                  <a:lnTo>
                    <a:pt x="6235" y="13907"/>
                  </a:lnTo>
                  <a:lnTo>
                    <a:pt x="6357" y="13956"/>
                  </a:lnTo>
                  <a:lnTo>
                    <a:pt x="6479" y="13956"/>
                  </a:lnTo>
                  <a:lnTo>
                    <a:pt x="7453" y="13956"/>
                  </a:lnTo>
                  <a:lnTo>
                    <a:pt x="7453" y="13956"/>
                  </a:lnTo>
                  <a:lnTo>
                    <a:pt x="7575" y="13956"/>
                  </a:lnTo>
                  <a:lnTo>
                    <a:pt x="7721" y="13907"/>
                  </a:lnTo>
                  <a:lnTo>
                    <a:pt x="7818" y="13858"/>
                  </a:lnTo>
                  <a:lnTo>
                    <a:pt x="7940" y="13785"/>
                  </a:lnTo>
                  <a:lnTo>
                    <a:pt x="8013" y="13688"/>
                  </a:lnTo>
                  <a:lnTo>
                    <a:pt x="8086" y="13566"/>
                  </a:lnTo>
                  <a:lnTo>
                    <a:pt x="8135" y="13444"/>
                  </a:lnTo>
                  <a:lnTo>
                    <a:pt x="8159" y="13322"/>
                  </a:lnTo>
                  <a:lnTo>
                    <a:pt x="8330" y="11886"/>
                  </a:lnTo>
                  <a:lnTo>
                    <a:pt x="8330" y="11886"/>
                  </a:lnTo>
                  <a:lnTo>
                    <a:pt x="8622" y="11788"/>
                  </a:lnTo>
                  <a:lnTo>
                    <a:pt x="8914" y="11691"/>
                  </a:lnTo>
                  <a:lnTo>
                    <a:pt x="9207" y="11545"/>
                  </a:lnTo>
                  <a:lnTo>
                    <a:pt x="9475" y="11423"/>
                  </a:lnTo>
                  <a:lnTo>
                    <a:pt x="10619" y="12324"/>
                  </a:lnTo>
                  <a:lnTo>
                    <a:pt x="10619" y="12324"/>
                  </a:lnTo>
                  <a:lnTo>
                    <a:pt x="10717" y="12373"/>
                  </a:lnTo>
                  <a:lnTo>
                    <a:pt x="10838" y="12421"/>
                  </a:lnTo>
                  <a:lnTo>
                    <a:pt x="10960" y="12470"/>
                  </a:lnTo>
                  <a:lnTo>
                    <a:pt x="11106" y="12470"/>
                  </a:lnTo>
                  <a:lnTo>
                    <a:pt x="11228" y="12446"/>
                  </a:lnTo>
                  <a:lnTo>
                    <a:pt x="11350" y="12397"/>
                  </a:lnTo>
                  <a:lnTo>
                    <a:pt x="11472" y="12348"/>
                  </a:lnTo>
                  <a:lnTo>
                    <a:pt x="11569" y="12251"/>
                  </a:lnTo>
                  <a:lnTo>
                    <a:pt x="12251" y="11569"/>
                  </a:lnTo>
                  <a:lnTo>
                    <a:pt x="12251" y="11569"/>
                  </a:lnTo>
                  <a:lnTo>
                    <a:pt x="12324" y="11472"/>
                  </a:lnTo>
                  <a:lnTo>
                    <a:pt x="12397" y="11350"/>
                  </a:lnTo>
                  <a:lnTo>
                    <a:pt x="12422" y="11228"/>
                  </a:lnTo>
                  <a:lnTo>
                    <a:pt x="12446" y="11106"/>
                  </a:lnTo>
                  <a:lnTo>
                    <a:pt x="12446" y="10984"/>
                  </a:lnTo>
                  <a:lnTo>
                    <a:pt x="12422" y="10863"/>
                  </a:lnTo>
                  <a:lnTo>
                    <a:pt x="12373" y="10741"/>
                  </a:lnTo>
                  <a:lnTo>
                    <a:pt x="12300" y="10619"/>
                  </a:lnTo>
                  <a:lnTo>
                    <a:pt x="11399" y="9474"/>
                  </a:lnTo>
                  <a:lnTo>
                    <a:pt x="11399" y="9474"/>
                  </a:lnTo>
                  <a:lnTo>
                    <a:pt x="11545" y="9206"/>
                  </a:lnTo>
                  <a:lnTo>
                    <a:pt x="11667" y="8914"/>
                  </a:lnTo>
                  <a:lnTo>
                    <a:pt x="11788" y="8646"/>
                  </a:lnTo>
                  <a:lnTo>
                    <a:pt x="11861" y="8354"/>
                  </a:lnTo>
                  <a:lnTo>
                    <a:pt x="13323" y="8184"/>
                  </a:lnTo>
                  <a:lnTo>
                    <a:pt x="13323" y="8184"/>
                  </a:lnTo>
                  <a:lnTo>
                    <a:pt x="13444" y="8159"/>
                  </a:lnTo>
                  <a:lnTo>
                    <a:pt x="13566" y="8111"/>
                  </a:lnTo>
                  <a:lnTo>
                    <a:pt x="13664" y="8037"/>
                  </a:lnTo>
                  <a:lnTo>
                    <a:pt x="13761" y="7940"/>
                  </a:lnTo>
                  <a:lnTo>
                    <a:pt x="13834" y="7843"/>
                  </a:lnTo>
                  <a:lnTo>
                    <a:pt x="13907" y="7721"/>
                  </a:lnTo>
                  <a:lnTo>
                    <a:pt x="13932" y="7599"/>
                  </a:lnTo>
                  <a:lnTo>
                    <a:pt x="13956" y="7453"/>
                  </a:lnTo>
                  <a:lnTo>
                    <a:pt x="13956" y="6503"/>
                  </a:lnTo>
                  <a:lnTo>
                    <a:pt x="13956" y="6503"/>
                  </a:lnTo>
                  <a:lnTo>
                    <a:pt x="13932" y="6381"/>
                  </a:lnTo>
                  <a:lnTo>
                    <a:pt x="13907" y="6235"/>
                  </a:lnTo>
                  <a:lnTo>
                    <a:pt x="13834" y="6138"/>
                  </a:lnTo>
                  <a:lnTo>
                    <a:pt x="13761" y="6016"/>
                  </a:lnTo>
                  <a:lnTo>
                    <a:pt x="13664" y="5943"/>
                  </a:lnTo>
                  <a:lnTo>
                    <a:pt x="13566" y="5870"/>
                  </a:lnTo>
                  <a:lnTo>
                    <a:pt x="13444" y="5821"/>
                  </a:lnTo>
                  <a:lnTo>
                    <a:pt x="13323" y="5772"/>
                  </a:lnTo>
                  <a:lnTo>
                    <a:pt x="13323" y="5772"/>
                  </a:lnTo>
                  <a:close/>
                  <a:moveTo>
                    <a:pt x="8573" y="8598"/>
                  </a:moveTo>
                  <a:lnTo>
                    <a:pt x="8573" y="8598"/>
                  </a:lnTo>
                  <a:lnTo>
                    <a:pt x="8403" y="8744"/>
                  </a:lnTo>
                  <a:lnTo>
                    <a:pt x="8232" y="8890"/>
                  </a:lnTo>
                  <a:lnTo>
                    <a:pt x="8038" y="8987"/>
                  </a:lnTo>
                  <a:lnTo>
                    <a:pt x="7818" y="9085"/>
                  </a:lnTo>
                  <a:lnTo>
                    <a:pt x="7624" y="9158"/>
                  </a:lnTo>
                  <a:lnTo>
                    <a:pt x="7404" y="9206"/>
                  </a:lnTo>
                  <a:lnTo>
                    <a:pt x="7185" y="9231"/>
                  </a:lnTo>
                  <a:lnTo>
                    <a:pt x="6966" y="9255"/>
                  </a:lnTo>
                  <a:lnTo>
                    <a:pt x="6747" y="9231"/>
                  </a:lnTo>
                  <a:lnTo>
                    <a:pt x="6528" y="9206"/>
                  </a:lnTo>
                  <a:lnTo>
                    <a:pt x="6333" y="9158"/>
                  </a:lnTo>
                  <a:lnTo>
                    <a:pt x="6114" y="9085"/>
                  </a:lnTo>
                  <a:lnTo>
                    <a:pt x="5919" y="8987"/>
                  </a:lnTo>
                  <a:lnTo>
                    <a:pt x="5724" y="8890"/>
                  </a:lnTo>
                  <a:lnTo>
                    <a:pt x="5529" y="8744"/>
                  </a:lnTo>
                  <a:lnTo>
                    <a:pt x="5359" y="8598"/>
                  </a:lnTo>
                  <a:lnTo>
                    <a:pt x="5359" y="8598"/>
                  </a:lnTo>
                  <a:lnTo>
                    <a:pt x="5212" y="8427"/>
                  </a:lnTo>
                  <a:lnTo>
                    <a:pt x="5066" y="8232"/>
                  </a:lnTo>
                  <a:lnTo>
                    <a:pt x="4969" y="8037"/>
                  </a:lnTo>
                  <a:lnTo>
                    <a:pt x="4871" y="7843"/>
                  </a:lnTo>
                  <a:lnTo>
                    <a:pt x="4798" y="7623"/>
                  </a:lnTo>
                  <a:lnTo>
                    <a:pt x="4750" y="7404"/>
                  </a:lnTo>
                  <a:lnTo>
                    <a:pt x="4701" y="7209"/>
                  </a:lnTo>
                  <a:lnTo>
                    <a:pt x="4701" y="6990"/>
                  </a:lnTo>
                  <a:lnTo>
                    <a:pt x="4701" y="6771"/>
                  </a:lnTo>
                  <a:lnTo>
                    <a:pt x="4750" y="6552"/>
                  </a:lnTo>
                  <a:lnTo>
                    <a:pt x="4798" y="6333"/>
                  </a:lnTo>
                  <a:lnTo>
                    <a:pt x="4871" y="6138"/>
                  </a:lnTo>
                  <a:lnTo>
                    <a:pt x="4969" y="5919"/>
                  </a:lnTo>
                  <a:lnTo>
                    <a:pt x="5066" y="5724"/>
                  </a:lnTo>
                  <a:lnTo>
                    <a:pt x="5212" y="5553"/>
                  </a:lnTo>
                  <a:lnTo>
                    <a:pt x="5359" y="5383"/>
                  </a:lnTo>
                  <a:lnTo>
                    <a:pt x="5359" y="5383"/>
                  </a:lnTo>
                  <a:lnTo>
                    <a:pt x="5529" y="5212"/>
                  </a:lnTo>
                  <a:lnTo>
                    <a:pt x="5724" y="5091"/>
                  </a:lnTo>
                  <a:lnTo>
                    <a:pt x="5919" y="4969"/>
                  </a:lnTo>
                  <a:lnTo>
                    <a:pt x="6114" y="4871"/>
                  </a:lnTo>
                  <a:lnTo>
                    <a:pt x="6333" y="4798"/>
                  </a:lnTo>
                  <a:lnTo>
                    <a:pt x="6528" y="4750"/>
                  </a:lnTo>
                  <a:lnTo>
                    <a:pt x="6747" y="4725"/>
                  </a:lnTo>
                  <a:lnTo>
                    <a:pt x="6966" y="4701"/>
                  </a:lnTo>
                  <a:lnTo>
                    <a:pt x="7185" y="4725"/>
                  </a:lnTo>
                  <a:lnTo>
                    <a:pt x="7404" y="4750"/>
                  </a:lnTo>
                  <a:lnTo>
                    <a:pt x="7624" y="4798"/>
                  </a:lnTo>
                  <a:lnTo>
                    <a:pt x="7818" y="4871"/>
                  </a:lnTo>
                  <a:lnTo>
                    <a:pt x="8038" y="4969"/>
                  </a:lnTo>
                  <a:lnTo>
                    <a:pt x="8232" y="5091"/>
                  </a:lnTo>
                  <a:lnTo>
                    <a:pt x="8403" y="5212"/>
                  </a:lnTo>
                  <a:lnTo>
                    <a:pt x="8573" y="5383"/>
                  </a:lnTo>
                  <a:lnTo>
                    <a:pt x="8573" y="5383"/>
                  </a:lnTo>
                  <a:lnTo>
                    <a:pt x="8744" y="5553"/>
                  </a:lnTo>
                  <a:lnTo>
                    <a:pt x="8866" y="5724"/>
                  </a:lnTo>
                  <a:lnTo>
                    <a:pt x="8987" y="5919"/>
                  </a:lnTo>
                  <a:lnTo>
                    <a:pt x="9085" y="6138"/>
                  </a:lnTo>
                  <a:lnTo>
                    <a:pt x="9158" y="6333"/>
                  </a:lnTo>
                  <a:lnTo>
                    <a:pt x="9207" y="6552"/>
                  </a:lnTo>
                  <a:lnTo>
                    <a:pt x="9231" y="6771"/>
                  </a:lnTo>
                  <a:lnTo>
                    <a:pt x="9231" y="6990"/>
                  </a:lnTo>
                  <a:lnTo>
                    <a:pt x="9231" y="7209"/>
                  </a:lnTo>
                  <a:lnTo>
                    <a:pt x="9207" y="7404"/>
                  </a:lnTo>
                  <a:lnTo>
                    <a:pt x="9158" y="7623"/>
                  </a:lnTo>
                  <a:lnTo>
                    <a:pt x="9085" y="7843"/>
                  </a:lnTo>
                  <a:lnTo>
                    <a:pt x="8987" y="8037"/>
                  </a:lnTo>
                  <a:lnTo>
                    <a:pt x="8866" y="8232"/>
                  </a:lnTo>
                  <a:lnTo>
                    <a:pt x="8744" y="8427"/>
                  </a:lnTo>
                  <a:lnTo>
                    <a:pt x="8573" y="8598"/>
                  </a:lnTo>
                  <a:lnTo>
                    <a:pt x="8573" y="8598"/>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611;p39">
              <a:extLst>
                <a:ext uri="{FF2B5EF4-FFF2-40B4-BE49-F238E27FC236}">
                  <a16:creationId xmlns:a16="http://schemas.microsoft.com/office/drawing/2014/main" id="{9F1BD64A-9A35-4C20-A9FB-9A673996D2C2}"/>
                </a:ext>
              </a:extLst>
            </p:cNvPr>
            <p:cNvSpPr/>
            <p:nvPr/>
          </p:nvSpPr>
          <p:spPr>
            <a:xfrm>
              <a:off x="5566575" y="3193575"/>
              <a:ext cx="198525" cy="198525"/>
            </a:xfrm>
            <a:custGeom>
              <a:avLst/>
              <a:gdLst/>
              <a:ahLst/>
              <a:cxnLst/>
              <a:rect l="l" t="t" r="r" b="b"/>
              <a:pathLst>
                <a:path w="7941" h="7941" fill="none" extrusionOk="0">
                  <a:moveTo>
                    <a:pt x="7258" y="2144"/>
                  </a:moveTo>
                  <a:lnTo>
                    <a:pt x="6138" y="2388"/>
                  </a:lnTo>
                  <a:lnTo>
                    <a:pt x="6138" y="2388"/>
                  </a:lnTo>
                  <a:lnTo>
                    <a:pt x="6016" y="2217"/>
                  </a:lnTo>
                  <a:lnTo>
                    <a:pt x="5870" y="2071"/>
                  </a:lnTo>
                  <a:lnTo>
                    <a:pt x="6260" y="975"/>
                  </a:lnTo>
                  <a:lnTo>
                    <a:pt x="6260" y="975"/>
                  </a:lnTo>
                  <a:lnTo>
                    <a:pt x="6284" y="902"/>
                  </a:lnTo>
                  <a:lnTo>
                    <a:pt x="6284" y="829"/>
                  </a:lnTo>
                  <a:lnTo>
                    <a:pt x="6260" y="683"/>
                  </a:lnTo>
                  <a:lnTo>
                    <a:pt x="6162" y="561"/>
                  </a:lnTo>
                  <a:lnTo>
                    <a:pt x="6114" y="488"/>
                  </a:lnTo>
                  <a:lnTo>
                    <a:pt x="6065" y="464"/>
                  </a:lnTo>
                  <a:lnTo>
                    <a:pt x="5553" y="196"/>
                  </a:lnTo>
                  <a:lnTo>
                    <a:pt x="5553" y="196"/>
                  </a:lnTo>
                  <a:lnTo>
                    <a:pt x="5480" y="171"/>
                  </a:lnTo>
                  <a:lnTo>
                    <a:pt x="5407" y="171"/>
                  </a:lnTo>
                  <a:lnTo>
                    <a:pt x="5261" y="171"/>
                  </a:lnTo>
                  <a:lnTo>
                    <a:pt x="5115" y="244"/>
                  </a:lnTo>
                  <a:lnTo>
                    <a:pt x="5066" y="293"/>
                  </a:lnTo>
                  <a:lnTo>
                    <a:pt x="5018" y="342"/>
                  </a:lnTo>
                  <a:lnTo>
                    <a:pt x="4384" y="1316"/>
                  </a:lnTo>
                  <a:lnTo>
                    <a:pt x="4384" y="1316"/>
                  </a:lnTo>
                  <a:lnTo>
                    <a:pt x="4165" y="1292"/>
                  </a:lnTo>
                  <a:lnTo>
                    <a:pt x="3970" y="1292"/>
                  </a:lnTo>
                  <a:lnTo>
                    <a:pt x="3483" y="244"/>
                  </a:lnTo>
                  <a:lnTo>
                    <a:pt x="3483" y="244"/>
                  </a:lnTo>
                  <a:lnTo>
                    <a:pt x="3435" y="171"/>
                  </a:lnTo>
                  <a:lnTo>
                    <a:pt x="3386" y="123"/>
                  </a:lnTo>
                  <a:lnTo>
                    <a:pt x="3264" y="50"/>
                  </a:lnTo>
                  <a:lnTo>
                    <a:pt x="3118" y="1"/>
                  </a:lnTo>
                  <a:lnTo>
                    <a:pt x="3045" y="1"/>
                  </a:lnTo>
                  <a:lnTo>
                    <a:pt x="2972" y="25"/>
                  </a:lnTo>
                  <a:lnTo>
                    <a:pt x="2436" y="196"/>
                  </a:lnTo>
                  <a:lnTo>
                    <a:pt x="2436" y="196"/>
                  </a:lnTo>
                  <a:lnTo>
                    <a:pt x="2363" y="220"/>
                  </a:lnTo>
                  <a:lnTo>
                    <a:pt x="2290" y="269"/>
                  </a:lnTo>
                  <a:lnTo>
                    <a:pt x="2192" y="391"/>
                  </a:lnTo>
                  <a:lnTo>
                    <a:pt x="2144" y="537"/>
                  </a:lnTo>
                  <a:lnTo>
                    <a:pt x="2144" y="610"/>
                  </a:lnTo>
                  <a:lnTo>
                    <a:pt x="2144" y="683"/>
                  </a:lnTo>
                  <a:lnTo>
                    <a:pt x="2387" y="1828"/>
                  </a:lnTo>
                  <a:lnTo>
                    <a:pt x="2387" y="1828"/>
                  </a:lnTo>
                  <a:lnTo>
                    <a:pt x="2217" y="1949"/>
                  </a:lnTo>
                  <a:lnTo>
                    <a:pt x="2071" y="2095"/>
                  </a:lnTo>
                  <a:lnTo>
                    <a:pt x="999" y="1681"/>
                  </a:lnTo>
                  <a:lnTo>
                    <a:pt x="999" y="1681"/>
                  </a:lnTo>
                  <a:lnTo>
                    <a:pt x="926" y="1681"/>
                  </a:lnTo>
                  <a:lnTo>
                    <a:pt x="829" y="1657"/>
                  </a:lnTo>
                  <a:lnTo>
                    <a:pt x="682" y="1706"/>
                  </a:lnTo>
                  <a:lnTo>
                    <a:pt x="561" y="1779"/>
                  </a:lnTo>
                  <a:lnTo>
                    <a:pt x="512" y="1828"/>
                  </a:lnTo>
                  <a:lnTo>
                    <a:pt x="463" y="1901"/>
                  </a:lnTo>
                  <a:lnTo>
                    <a:pt x="220" y="2388"/>
                  </a:lnTo>
                  <a:lnTo>
                    <a:pt x="220" y="2388"/>
                  </a:lnTo>
                  <a:lnTo>
                    <a:pt x="195" y="2461"/>
                  </a:lnTo>
                  <a:lnTo>
                    <a:pt x="171" y="2534"/>
                  </a:lnTo>
                  <a:lnTo>
                    <a:pt x="195" y="2704"/>
                  </a:lnTo>
                  <a:lnTo>
                    <a:pt x="244" y="2826"/>
                  </a:lnTo>
                  <a:lnTo>
                    <a:pt x="293" y="2899"/>
                  </a:lnTo>
                  <a:lnTo>
                    <a:pt x="366" y="2948"/>
                  </a:lnTo>
                  <a:lnTo>
                    <a:pt x="1340" y="3581"/>
                  </a:lnTo>
                  <a:lnTo>
                    <a:pt x="1340" y="3581"/>
                  </a:lnTo>
                  <a:lnTo>
                    <a:pt x="1316" y="3776"/>
                  </a:lnTo>
                  <a:lnTo>
                    <a:pt x="1291" y="3995"/>
                  </a:lnTo>
                  <a:lnTo>
                    <a:pt x="244" y="4482"/>
                  </a:lnTo>
                  <a:lnTo>
                    <a:pt x="244" y="4482"/>
                  </a:lnTo>
                  <a:lnTo>
                    <a:pt x="195" y="4507"/>
                  </a:lnTo>
                  <a:lnTo>
                    <a:pt x="122" y="4555"/>
                  </a:lnTo>
                  <a:lnTo>
                    <a:pt x="49" y="4701"/>
                  </a:lnTo>
                  <a:lnTo>
                    <a:pt x="0" y="4848"/>
                  </a:lnTo>
                  <a:lnTo>
                    <a:pt x="25" y="4921"/>
                  </a:lnTo>
                  <a:lnTo>
                    <a:pt x="25" y="4994"/>
                  </a:lnTo>
                  <a:lnTo>
                    <a:pt x="220" y="5530"/>
                  </a:lnTo>
                  <a:lnTo>
                    <a:pt x="220" y="5530"/>
                  </a:lnTo>
                  <a:lnTo>
                    <a:pt x="244" y="5578"/>
                  </a:lnTo>
                  <a:lnTo>
                    <a:pt x="293" y="5651"/>
                  </a:lnTo>
                  <a:lnTo>
                    <a:pt x="390" y="5749"/>
                  </a:lnTo>
                  <a:lnTo>
                    <a:pt x="536" y="5797"/>
                  </a:lnTo>
                  <a:lnTo>
                    <a:pt x="609" y="5797"/>
                  </a:lnTo>
                  <a:lnTo>
                    <a:pt x="682" y="5797"/>
                  </a:lnTo>
                  <a:lnTo>
                    <a:pt x="1827" y="5554"/>
                  </a:lnTo>
                  <a:lnTo>
                    <a:pt x="1827" y="5554"/>
                  </a:lnTo>
                  <a:lnTo>
                    <a:pt x="1949" y="5724"/>
                  </a:lnTo>
                  <a:lnTo>
                    <a:pt x="2095" y="5870"/>
                  </a:lnTo>
                  <a:lnTo>
                    <a:pt x="1705" y="6966"/>
                  </a:lnTo>
                  <a:lnTo>
                    <a:pt x="1705" y="6966"/>
                  </a:lnTo>
                  <a:lnTo>
                    <a:pt x="1681" y="7040"/>
                  </a:lnTo>
                  <a:lnTo>
                    <a:pt x="1681" y="7113"/>
                  </a:lnTo>
                  <a:lnTo>
                    <a:pt x="1705" y="7259"/>
                  </a:lnTo>
                  <a:lnTo>
                    <a:pt x="1778" y="7380"/>
                  </a:lnTo>
                  <a:lnTo>
                    <a:pt x="1851" y="7429"/>
                  </a:lnTo>
                  <a:lnTo>
                    <a:pt x="1900" y="7478"/>
                  </a:lnTo>
                  <a:lnTo>
                    <a:pt x="2412" y="7721"/>
                  </a:lnTo>
                  <a:lnTo>
                    <a:pt x="2412" y="7721"/>
                  </a:lnTo>
                  <a:lnTo>
                    <a:pt x="2485" y="7770"/>
                  </a:lnTo>
                  <a:lnTo>
                    <a:pt x="2558" y="7770"/>
                  </a:lnTo>
                  <a:lnTo>
                    <a:pt x="2704" y="7770"/>
                  </a:lnTo>
                  <a:lnTo>
                    <a:pt x="2850" y="7697"/>
                  </a:lnTo>
                  <a:lnTo>
                    <a:pt x="2899" y="7648"/>
                  </a:lnTo>
                  <a:lnTo>
                    <a:pt x="2947" y="7600"/>
                  </a:lnTo>
                  <a:lnTo>
                    <a:pt x="3581" y="6625"/>
                  </a:lnTo>
                  <a:lnTo>
                    <a:pt x="3581" y="6625"/>
                  </a:lnTo>
                  <a:lnTo>
                    <a:pt x="3800" y="6650"/>
                  </a:lnTo>
                  <a:lnTo>
                    <a:pt x="3995" y="6650"/>
                  </a:lnTo>
                  <a:lnTo>
                    <a:pt x="4482" y="7697"/>
                  </a:lnTo>
                  <a:lnTo>
                    <a:pt x="4482" y="7697"/>
                  </a:lnTo>
                  <a:lnTo>
                    <a:pt x="4531" y="7770"/>
                  </a:lnTo>
                  <a:lnTo>
                    <a:pt x="4579" y="7819"/>
                  </a:lnTo>
                  <a:lnTo>
                    <a:pt x="4701" y="7892"/>
                  </a:lnTo>
                  <a:lnTo>
                    <a:pt x="4847" y="7941"/>
                  </a:lnTo>
                  <a:lnTo>
                    <a:pt x="4920" y="7941"/>
                  </a:lnTo>
                  <a:lnTo>
                    <a:pt x="4993" y="7916"/>
                  </a:lnTo>
                  <a:lnTo>
                    <a:pt x="5529" y="7746"/>
                  </a:lnTo>
                  <a:lnTo>
                    <a:pt x="5529" y="7746"/>
                  </a:lnTo>
                  <a:lnTo>
                    <a:pt x="5602" y="7721"/>
                  </a:lnTo>
                  <a:lnTo>
                    <a:pt x="5651" y="7673"/>
                  </a:lnTo>
                  <a:lnTo>
                    <a:pt x="5748" y="7551"/>
                  </a:lnTo>
                  <a:lnTo>
                    <a:pt x="5821" y="7405"/>
                  </a:lnTo>
                  <a:lnTo>
                    <a:pt x="5821" y="7332"/>
                  </a:lnTo>
                  <a:lnTo>
                    <a:pt x="5821" y="7259"/>
                  </a:lnTo>
                  <a:lnTo>
                    <a:pt x="5578" y="6114"/>
                  </a:lnTo>
                  <a:lnTo>
                    <a:pt x="5578" y="6114"/>
                  </a:lnTo>
                  <a:lnTo>
                    <a:pt x="5724" y="5992"/>
                  </a:lnTo>
                  <a:lnTo>
                    <a:pt x="5894" y="5846"/>
                  </a:lnTo>
                  <a:lnTo>
                    <a:pt x="6966" y="6260"/>
                  </a:lnTo>
                  <a:lnTo>
                    <a:pt x="6966" y="6260"/>
                  </a:lnTo>
                  <a:lnTo>
                    <a:pt x="7039" y="6260"/>
                  </a:lnTo>
                  <a:lnTo>
                    <a:pt x="7112" y="6285"/>
                  </a:lnTo>
                  <a:lnTo>
                    <a:pt x="7258" y="6236"/>
                  </a:lnTo>
                  <a:lnTo>
                    <a:pt x="7404" y="6163"/>
                  </a:lnTo>
                  <a:lnTo>
                    <a:pt x="7453" y="6114"/>
                  </a:lnTo>
                  <a:lnTo>
                    <a:pt x="7502" y="6041"/>
                  </a:lnTo>
                  <a:lnTo>
                    <a:pt x="7745" y="5530"/>
                  </a:lnTo>
                  <a:lnTo>
                    <a:pt x="7745" y="5530"/>
                  </a:lnTo>
                  <a:lnTo>
                    <a:pt x="7770" y="5481"/>
                  </a:lnTo>
                  <a:lnTo>
                    <a:pt x="7794" y="5383"/>
                  </a:lnTo>
                  <a:lnTo>
                    <a:pt x="7770" y="5237"/>
                  </a:lnTo>
                  <a:lnTo>
                    <a:pt x="7697" y="5115"/>
                  </a:lnTo>
                  <a:lnTo>
                    <a:pt x="7648" y="5042"/>
                  </a:lnTo>
                  <a:lnTo>
                    <a:pt x="7599" y="4994"/>
                  </a:lnTo>
                  <a:lnTo>
                    <a:pt x="6625" y="4360"/>
                  </a:lnTo>
                  <a:lnTo>
                    <a:pt x="6625" y="4360"/>
                  </a:lnTo>
                  <a:lnTo>
                    <a:pt x="6649" y="4166"/>
                  </a:lnTo>
                  <a:lnTo>
                    <a:pt x="6649" y="3946"/>
                  </a:lnTo>
                  <a:lnTo>
                    <a:pt x="7697" y="3459"/>
                  </a:lnTo>
                  <a:lnTo>
                    <a:pt x="7697" y="3459"/>
                  </a:lnTo>
                  <a:lnTo>
                    <a:pt x="7770" y="3435"/>
                  </a:lnTo>
                  <a:lnTo>
                    <a:pt x="7843" y="3386"/>
                  </a:lnTo>
                  <a:lnTo>
                    <a:pt x="7916" y="3240"/>
                  </a:lnTo>
                  <a:lnTo>
                    <a:pt x="7940" y="3094"/>
                  </a:lnTo>
                  <a:lnTo>
                    <a:pt x="7940" y="3021"/>
                  </a:lnTo>
                  <a:lnTo>
                    <a:pt x="7940" y="2948"/>
                  </a:lnTo>
                  <a:lnTo>
                    <a:pt x="7745" y="2412"/>
                  </a:lnTo>
                  <a:lnTo>
                    <a:pt x="7745" y="2412"/>
                  </a:lnTo>
                  <a:lnTo>
                    <a:pt x="7721" y="2339"/>
                  </a:lnTo>
                  <a:lnTo>
                    <a:pt x="7672" y="2290"/>
                  </a:lnTo>
                  <a:lnTo>
                    <a:pt x="7551" y="2193"/>
                  </a:lnTo>
                  <a:lnTo>
                    <a:pt x="7429" y="2144"/>
                  </a:lnTo>
                  <a:lnTo>
                    <a:pt x="7356" y="2144"/>
                  </a:lnTo>
                  <a:lnTo>
                    <a:pt x="7258" y="2144"/>
                  </a:lnTo>
                  <a:lnTo>
                    <a:pt x="7258" y="2144"/>
                  </a:lnTo>
                  <a:close/>
                  <a:moveTo>
                    <a:pt x="5480" y="4726"/>
                  </a:moveTo>
                  <a:lnTo>
                    <a:pt x="5480" y="4726"/>
                  </a:lnTo>
                  <a:lnTo>
                    <a:pt x="5383" y="4872"/>
                  </a:lnTo>
                  <a:lnTo>
                    <a:pt x="5286" y="4994"/>
                  </a:lnTo>
                  <a:lnTo>
                    <a:pt x="5188" y="5140"/>
                  </a:lnTo>
                  <a:lnTo>
                    <a:pt x="5066" y="5237"/>
                  </a:lnTo>
                  <a:lnTo>
                    <a:pt x="4945" y="5335"/>
                  </a:lnTo>
                  <a:lnTo>
                    <a:pt x="4798" y="5432"/>
                  </a:lnTo>
                  <a:lnTo>
                    <a:pt x="4652" y="5505"/>
                  </a:lnTo>
                  <a:lnTo>
                    <a:pt x="4506" y="5554"/>
                  </a:lnTo>
                  <a:lnTo>
                    <a:pt x="4360" y="5603"/>
                  </a:lnTo>
                  <a:lnTo>
                    <a:pt x="4190" y="5627"/>
                  </a:lnTo>
                  <a:lnTo>
                    <a:pt x="4043" y="5651"/>
                  </a:lnTo>
                  <a:lnTo>
                    <a:pt x="3873" y="5627"/>
                  </a:lnTo>
                  <a:lnTo>
                    <a:pt x="3702" y="5627"/>
                  </a:lnTo>
                  <a:lnTo>
                    <a:pt x="3556" y="5578"/>
                  </a:lnTo>
                  <a:lnTo>
                    <a:pt x="3386" y="5530"/>
                  </a:lnTo>
                  <a:lnTo>
                    <a:pt x="3240" y="5456"/>
                  </a:lnTo>
                  <a:lnTo>
                    <a:pt x="3240" y="5456"/>
                  </a:lnTo>
                  <a:lnTo>
                    <a:pt x="3094" y="5383"/>
                  </a:lnTo>
                  <a:lnTo>
                    <a:pt x="2947" y="5286"/>
                  </a:lnTo>
                  <a:lnTo>
                    <a:pt x="2826" y="5164"/>
                  </a:lnTo>
                  <a:lnTo>
                    <a:pt x="2704" y="5067"/>
                  </a:lnTo>
                  <a:lnTo>
                    <a:pt x="2606" y="4921"/>
                  </a:lnTo>
                  <a:lnTo>
                    <a:pt x="2533" y="4799"/>
                  </a:lnTo>
                  <a:lnTo>
                    <a:pt x="2460" y="4653"/>
                  </a:lnTo>
                  <a:lnTo>
                    <a:pt x="2387" y="4507"/>
                  </a:lnTo>
                  <a:lnTo>
                    <a:pt x="2363" y="4336"/>
                  </a:lnTo>
                  <a:lnTo>
                    <a:pt x="2314" y="4190"/>
                  </a:lnTo>
                  <a:lnTo>
                    <a:pt x="2314" y="4020"/>
                  </a:lnTo>
                  <a:lnTo>
                    <a:pt x="2314" y="3873"/>
                  </a:lnTo>
                  <a:lnTo>
                    <a:pt x="2339" y="3703"/>
                  </a:lnTo>
                  <a:lnTo>
                    <a:pt x="2363" y="3532"/>
                  </a:lnTo>
                  <a:lnTo>
                    <a:pt x="2412" y="3386"/>
                  </a:lnTo>
                  <a:lnTo>
                    <a:pt x="2485" y="3216"/>
                  </a:lnTo>
                  <a:lnTo>
                    <a:pt x="2485" y="3216"/>
                  </a:lnTo>
                  <a:lnTo>
                    <a:pt x="2582" y="3070"/>
                  </a:lnTo>
                  <a:lnTo>
                    <a:pt x="2680" y="2948"/>
                  </a:lnTo>
                  <a:lnTo>
                    <a:pt x="2777" y="2802"/>
                  </a:lnTo>
                  <a:lnTo>
                    <a:pt x="2899" y="2704"/>
                  </a:lnTo>
                  <a:lnTo>
                    <a:pt x="3020" y="2607"/>
                  </a:lnTo>
                  <a:lnTo>
                    <a:pt x="3167" y="2509"/>
                  </a:lnTo>
                  <a:lnTo>
                    <a:pt x="3313" y="2436"/>
                  </a:lnTo>
                  <a:lnTo>
                    <a:pt x="3459" y="2388"/>
                  </a:lnTo>
                  <a:lnTo>
                    <a:pt x="3605" y="2339"/>
                  </a:lnTo>
                  <a:lnTo>
                    <a:pt x="3775" y="2315"/>
                  </a:lnTo>
                  <a:lnTo>
                    <a:pt x="3922" y="2290"/>
                  </a:lnTo>
                  <a:lnTo>
                    <a:pt x="4092" y="2315"/>
                  </a:lnTo>
                  <a:lnTo>
                    <a:pt x="4263" y="2315"/>
                  </a:lnTo>
                  <a:lnTo>
                    <a:pt x="4409" y="2363"/>
                  </a:lnTo>
                  <a:lnTo>
                    <a:pt x="4579" y="2412"/>
                  </a:lnTo>
                  <a:lnTo>
                    <a:pt x="4725" y="2485"/>
                  </a:lnTo>
                  <a:lnTo>
                    <a:pt x="4725" y="2485"/>
                  </a:lnTo>
                  <a:lnTo>
                    <a:pt x="4871" y="2558"/>
                  </a:lnTo>
                  <a:lnTo>
                    <a:pt x="5018" y="2656"/>
                  </a:lnTo>
                  <a:lnTo>
                    <a:pt x="5139" y="2777"/>
                  </a:lnTo>
                  <a:lnTo>
                    <a:pt x="5261" y="2875"/>
                  </a:lnTo>
                  <a:lnTo>
                    <a:pt x="5359" y="3021"/>
                  </a:lnTo>
                  <a:lnTo>
                    <a:pt x="5432" y="3143"/>
                  </a:lnTo>
                  <a:lnTo>
                    <a:pt x="5505" y="3289"/>
                  </a:lnTo>
                  <a:lnTo>
                    <a:pt x="5578" y="3435"/>
                  </a:lnTo>
                  <a:lnTo>
                    <a:pt x="5602" y="3605"/>
                  </a:lnTo>
                  <a:lnTo>
                    <a:pt x="5626" y="3752"/>
                  </a:lnTo>
                  <a:lnTo>
                    <a:pt x="5651" y="3922"/>
                  </a:lnTo>
                  <a:lnTo>
                    <a:pt x="5651" y="4068"/>
                  </a:lnTo>
                  <a:lnTo>
                    <a:pt x="5626" y="4239"/>
                  </a:lnTo>
                  <a:lnTo>
                    <a:pt x="5602" y="4409"/>
                  </a:lnTo>
                  <a:lnTo>
                    <a:pt x="5553" y="4555"/>
                  </a:lnTo>
                  <a:lnTo>
                    <a:pt x="5480" y="4726"/>
                  </a:lnTo>
                  <a:lnTo>
                    <a:pt x="5480" y="4726"/>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 name="TextBox 8">
            <a:extLst>
              <a:ext uri="{FF2B5EF4-FFF2-40B4-BE49-F238E27FC236}">
                <a16:creationId xmlns:a16="http://schemas.microsoft.com/office/drawing/2014/main" id="{18BD3A77-0B99-41C1-B6F4-08262D0BFD64}"/>
              </a:ext>
            </a:extLst>
          </p:cNvPr>
          <p:cNvSpPr txBox="1"/>
          <p:nvPr/>
        </p:nvSpPr>
        <p:spPr>
          <a:xfrm>
            <a:off x="0" y="676397"/>
            <a:ext cx="2301680" cy="470296"/>
          </a:xfrm>
          <a:prstGeom prst="rect">
            <a:avLst/>
          </a:prstGeom>
          <a:solidFill>
            <a:srgbClr val="EA1D76"/>
          </a:solidFill>
        </p:spPr>
        <p:txBody>
          <a:bodyPr wrap="square" rtlCol="0">
            <a:spAutoFit/>
          </a:bodyPr>
          <a:lstStyle/>
          <a:p>
            <a:r>
              <a:rPr lang="en-IE" sz="2400" dirty="0">
                <a:solidFill>
                  <a:schemeClr val="bg1"/>
                </a:solidFill>
              </a:rPr>
              <a:t>       DOWNLOAD</a:t>
            </a:r>
          </a:p>
        </p:txBody>
      </p:sp>
      <p:grpSp>
        <p:nvGrpSpPr>
          <p:cNvPr id="10" name="Google Shape;605;p39">
            <a:extLst>
              <a:ext uri="{FF2B5EF4-FFF2-40B4-BE49-F238E27FC236}">
                <a16:creationId xmlns:a16="http://schemas.microsoft.com/office/drawing/2014/main" id="{01DEDB60-B667-4F23-B851-8528DB0C0897}"/>
              </a:ext>
            </a:extLst>
          </p:cNvPr>
          <p:cNvGrpSpPr/>
          <p:nvPr/>
        </p:nvGrpSpPr>
        <p:grpSpPr>
          <a:xfrm>
            <a:off x="105471" y="767545"/>
            <a:ext cx="252000" cy="288000"/>
            <a:chOff x="2583100" y="2973775"/>
            <a:chExt cx="461550" cy="437200"/>
          </a:xfrm>
        </p:grpSpPr>
        <p:sp>
          <p:nvSpPr>
            <p:cNvPr id="11" name="Google Shape;606;p39">
              <a:extLst>
                <a:ext uri="{FF2B5EF4-FFF2-40B4-BE49-F238E27FC236}">
                  <a16:creationId xmlns:a16="http://schemas.microsoft.com/office/drawing/2014/main" id="{69FDA718-A7D7-4EEB-B8BB-0D4625B2633F}"/>
                </a:ext>
              </a:extLst>
            </p:cNvPr>
            <p:cNvSpPr/>
            <p:nvPr/>
          </p:nvSpPr>
          <p:spPr>
            <a:xfrm>
              <a:off x="2701225" y="3315975"/>
              <a:ext cx="225300" cy="95000"/>
            </a:xfrm>
            <a:custGeom>
              <a:avLst/>
              <a:gdLst/>
              <a:ahLst/>
              <a:cxnLst/>
              <a:rect l="l" t="t" r="r" b="b"/>
              <a:pathLst>
                <a:path w="9012" h="3800" fill="none" extrusionOk="0">
                  <a:moveTo>
                    <a:pt x="2947" y="0"/>
                  </a:moveTo>
                  <a:lnTo>
                    <a:pt x="2947" y="2947"/>
                  </a:lnTo>
                  <a:lnTo>
                    <a:pt x="853" y="2947"/>
                  </a:lnTo>
                  <a:lnTo>
                    <a:pt x="853" y="2947"/>
                  </a:lnTo>
                  <a:lnTo>
                    <a:pt x="682" y="2947"/>
                  </a:lnTo>
                  <a:lnTo>
                    <a:pt x="512" y="2996"/>
                  </a:lnTo>
                  <a:lnTo>
                    <a:pt x="365" y="3093"/>
                  </a:lnTo>
                  <a:lnTo>
                    <a:pt x="244" y="3191"/>
                  </a:lnTo>
                  <a:lnTo>
                    <a:pt x="146" y="3313"/>
                  </a:lnTo>
                  <a:lnTo>
                    <a:pt x="49" y="3459"/>
                  </a:lnTo>
                  <a:lnTo>
                    <a:pt x="0" y="3629"/>
                  </a:lnTo>
                  <a:lnTo>
                    <a:pt x="0" y="3800"/>
                  </a:lnTo>
                  <a:lnTo>
                    <a:pt x="9011" y="3800"/>
                  </a:lnTo>
                  <a:lnTo>
                    <a:pt x="9011" y="3800"/>
                  </a:lnTo>
                  <a:lnTo>
                    <a:pt x="9011" y="3629"/>
                  </a:lnTo>
                  <a:lnTo>
                    <a:pt x="8963" y="3459"/>
                  </a:lnTo>
                  <a:lnTo>
                    <a:pt x="8865" y="3313"/>
                  </a:lnTo>
                  <a:lnTo>
                    <a:pt x="8768" y="3191"/>
                  </a:lnTo>
                  <a:lnTo>
                    <a:pt x="8646" y="3093"/>
                  </a:lnTo>
                  <a:lnTo>
                    <a:pt x="8500" y="2996"/>
                  </a:lnTo>
                  <a:lnTo>
                    <a:pt x="8330" y="2947"/>
                  </a:lnTo>
                  <a:lnTo>
                    <a:pt x="8159" y="2947"/>
                  </a:lnTo>
                  <a:lnTo>
                    <a:pt x="6065" y="2947"/>
                  </a:lnTo>
                  <a:lnTo>
                    <a:pt x="6065" y="0"/>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607;p39">
              <a:extLst>
                <a:ext uri="{FF2B5EF4-FFF2-40B4-BE49-F238E27FC236}">
                  <a16:creationId xmlns:a16="http://schemas.microsoft.com/office/drawing/2014/main" id="{EECD0AF6-2E50-402F-92BC-3D22B181505D}"/>
                </a:ext>
              </a:extLst>
            </p:cNvPr>
            <p:cNvSpPr/>
            <p:nvPr/>
          </p:nvSpPr>
          <p:spPr>
            <a:xfrm>
              <a:off x="2583100" y="2973775"/>
              <a:ext cx="461550" cy="336125"/>
            </a:xfrm>
            <a:custGeom>
              <a:avLst/>
              <a:gdLst/>
              <a:ahLst/>
              <a:cxnLst/>
              <a:rect l="l" t="t" r="r" b="b"/>
              <a:pathLst>
                <a:path w="18462" h="13445" fill="none" extrusionOk="0">
                  <a:moveTo>
                    <a:pt x="17974" y="1"/>
                  </a:moveTo>
                  <a:lnTo>
                    <a:pt x="487" y="1"/>
                  </a:lnTo>
                  <a:lnTo>
                    <a:pt x="487" y="1"/>
                  </a:lnTo>
                  <a:lnTo>
                    <a:pt x="390" y="1"/>
                  </a:lnTo>
                  <a:lnTo>
                    <a:pt x="317" y="50"/>
                  </a:lnTo>
                  <a:lnTo>
                    <a:pt x="220" y="74"/>
                  </a:lnTo>
                  <a:lnTo>
                    <a:pt x="146" y="147"/>
                  </a:lnTo>
                  <a:lnTo>
                    <a:pt x="98" y="220"/>
                  </a:lnTo>
                  <a:lnTo>
                    <a:pt x="49" y="293"/>
                  </a:lnTo>
                  <a:lnTo>
                    <a:pt x="25" y="390"/>
                  </a:lnTo>
                  <a:lnTo>
                    <a:pt x="0" y="488"/>
                  </a:lnTo>
                  <a:lnTo>
                    <a:pt x="0" y="12958"/>
                  </a:lnTo>
                  <a:lnTo>
                    <a:pt x="0" y="12958"/>
                  </a:lnTo>
                  <a:lnTo>
                    <a:pt x="25" y="13055"/>
                  </a:lnTo>
                  <a:lnTo>
                    <a:pt x="49" y="13152"/>
                  </a:lnTo>
                  <a:lnTo>
                    <a:pt x="98" y="13226"/>
                  </a:lnTo>
                  <a:lnTo>
                    <a:pt x="146" y="13299"/>
                  </a:lnTo>
                  <a:lnTo>
                    <a:pt x="220" y="13372"/>
                  </a:lnTo>
                  <a:lnTo>
                    <a:pt x="317" y="13396"/>
                  </a:lnTo>
                  <a:lnTo>
                    <a:pt x="390" y="13445"/>
                  </a:lnTo>
                  <a:lnTo>
                    <a:pt x="487" y="13445"/>
                  </a:lnTo>
                  <a:lnTo>
                    <a:pt x="17974" y="13445"/>
                  </a:lnTo>
                  <a:lnTo>
                    <a:pt x="17974" y="13445"/>
                  </a:lnTo>
                  <a:lnTo>
                    <a:pt x="18072" y="13445"/>
                  </a:lnTo>
                  <a:lnTo>
                    <a:pt x="18145" y="13396"/>
                  </a:lnTo>
                  <a:lnTo>
                    <a:pt x="18242" y="13372"/>
                  </a:lnTo>
                  <a:lnTo>
                    <a:pt x="18315" y="13299"/>
                  </a:lnTo>
                  <a:lnTo>
                    <a:pt x="18364" y="13226"/>
                  </a:lnTo>
                  <a:lnTo>
                    <a:pt x="18413" y="13152"/>
                  </a:lnTo>
                  <a:lnTo>
                    <a:pt x="18437" y="13055"/>
                  </a:lnTo>
                  <a:lnTo>
                    <a:pt x="18461" y="12958"/>
                  </a:lnTo>
                  <a:lnTo>
                    <a:pt x="18461" y="488"/>
                  </a:lnTo>
                  <a:lnTo>
                    <a:pt x="18461" y="488"/>
                  </a:lnTo>
                  <a:lnTo>
                    <a:pt x="18437" y="390"/>
                  </a:lnTo>
                  <a:lnTo>
                    <a:pt x="18413" y="293"/>
                  </a:lnTo>
                  <a:lnTo>
                    <a:pt x="18364" y="220"/>
                  </a:lnTo>
                  <a:lnTo>
                    <a:pt x="18315" y="147"/>
                  </a:lnTo>
                  <a:lnTo>
                    <a:pt x="18242" y="74"/>
                  </a:lnTo>
                  <a:lnTo>
                    <a:pt x="18145" y="50"/>
                  </a:lnTo>
                  <a:lnTo>
                    <a:pt x="18072" y="1"/>
                  </a:lnTo>
                  <a:lnTo>
                    <a:pt x="17974" y="1"/>
                  </a:lnTo>
                  <a:lnTo>
                    <a:pt x="17974" y="1"/>
                  </a:lnTo>
                  <a:close/>
                  <a:moveTo>
                    <a:pt x="17000" y="11983"/>
                  </a:moveTo>
                  <a:lnTo>
                    <a:pt x="1462" y="11983"/>
                  </a:lnTo>
                  <a:lnTo>
                    <a:pt x="1462" y="1462"/>
                  </a:lnTo>
                  <a:lnTo>
                    <a:pt x="17000" y="1462"/>
                  </a:lnTo>
                  <a:lnTo>
                    <a:pt x="17000" y="11983"/>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3" name="Picture 12">
            <a:extLst>
              <a:ext uri="{FF2B5EF4-FFF2-40B4-BE49-F238E27FC236}">
                <a16:creationId xmlns:a16="http://schemas.microsoft.com/office/drawing/2014/main" id="{1FFA785A-0498-4998-BCE0-DDB87B677A7D}"/>
              </a:ext>
            </a:extLst>
          </p:cNvPr>
          <p:cNvPicPr>
            <a:picLocks noChangeAspect="1"/>
          </p:cNvPicPr>
          <p:nvPr/>
        </p:nvPicPr>
        <p:blipFill>
          <a:blip r:embed="rId3"/>
          <a:stretch>
            <a:fillRect/>
          </a:stretch>
        </p:blipFill>
        <p:spPr>
          <a:xfrm>
            <a:off x="81375" y="1146693"/>
            <a:ext cx="3681328" cy="5264530"/>
          </a:xfrm>
          <a:prstGeom prst="rect">
            <a:avLst/>
          </a:prstGeom>
        </p:spPr>
      </p:pic>
    </p:spTree>
    <p:extLst>
      <p:ext uri="{BB962C8B-B14F-4D97-AF65-F5344CB8AC3E}">
        <p14:creationId xmlns:p14="http://schemas.microsoft.com/office/powerpoint/2010/main" val="329972409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CBA18F5-6F3E-4D8E-869A-342D7AD39512}"/>
              </a:ext>
            </a:extLst>
          </p:cNvPr>
          <p:cNvSpPr>
            <a:spLocks noGrp="1"/>
          </p:cNvSpPr>
          <p:nvPr>
            <p:ph type="body" sz="quarter" idx="20"/>
          </p:nvPr>
        </p:nvSpPr>
        <p:spPr>
          <a:xfrm>
            <a:off x="4277710" y="1313794"/>
            <a:ext cx="7556938" cy="4971392"/>
          </a:xfrm>
        </p:spPr>
        <p:txBody>
          <a:bodyPr/>
          <a:lstStyle/>
          <a:p>
            <a:r>
              <a:rPr lang="en-IE" dirty="0"/>
              <a:t>A 10-point multi-stakeholder action plan for employers, refugees, governments  and civil society which draws on extensive consultations with employers and others who play a key role in promoting the integration of refugees in local and national labour markets.</a:t>
            </a:r>
          </a:p>
          <a:p>
            <a:r>
              <a:rPr lang="en-IE" dirty="0"/>
              <a:t>The Action Plan highlights the challenges, opportunities, and good practices identified through the consultation process, and sets out a clear way forward through a checklist of actions that can optimise the contributions of a range of actors to supporting successful refugee employment. </a:t>
            </a:r>
            <a:br>
              <a:rPr lang="en-IE" dirty="0"/>
            </a:br>
            <a:endParaRPr lang="en-IE" dirty="0"/>
          </a:p>
          <a:p>
            <a:pPr marL="0" indent="0">
              <a:buNone/>
            </a:pPr>
            <a:r>
              <a:rPr lang="en-IE" dirty="0">
                <a:hlinkClick r:id="rId2"/>
              </a:rPr>
              <a:t>Click to view and Download the Action Plan</a:t>
            </a:r>
            <a:endParaRPr lang="en-IE" dirty="0"/>
          </a:p>
        </p:txBody>
      </p:sp>
      <p:sp>
        <p:nvSpPr>
          <p:cNvPr id="3" name="Text Placeholder 2">
            <a:extLst>
              <a:ext uri="{FF2B5EF4-FFF2-40B4-BE49-F238E27FC236}">
                <a16:creationId xmlns:a16="http://schemas.microsoft.com/office/drawing/2014/main" id="{264239B2-22E5-40EE-94A0-CDABB6057151}"/>
              </a:ext>
            </a:extLst>
          </p:cNvPr>
          <p:cNvSpPr>
            <a:spLocks noGrp="1"/>
          </p:cNvSpPr>
          <p:nvPr>
            <p:ph type="body" sz="quarter" idx="21"/>
          </p:nvPr>
        </p:nvSpPr>
        <p:spPr>
          <a:xfrm>
            <a:off x="2604970" y="105950"/>
            <a:ext cx="9397843" cy="892533"/>
          </a:xfrm>
          <a:solidFill>
            <a:schemeClr val="bg1"/>
          </a:solidFill>
        </p:spPr>
        <p:txBody>
          <a:bodyPr>
            <a:normAutofit fontScale="92500" lnSpcReduction="20000"/>
          </a:bodyPr>
          <a:lstStyle/>
          <a:p>
            <a:r>
              <a:rPr lang="en-IE" dirty="0"/>
              <a:t>ENGAGING WITH EMPLOYERS IN THE HIRING OF REFUGEES</a:t>
            </a:r>
          </a:p>
        </p:txBody>
      </p:sp>
      <p:pic>
        <p:nvPicPr>
          <p:cNvPr id="4" name="Picture 3">
            <a:extLst>
              <a:ext uri="{FF2B5EF4-FFF2-40B4-BE49-F238E27FC236}">
                <a16:creationId xmlns:a16="http://schemas.microsoft.com/office/drawing/2014/main" id="{A0DEC20E-9D02-43D3-9200-DE19D6DFF937}"/>
              </a:ext>
            </a:extLst>
          </p:cNvPr>
          <p:cNvPicPr>
            <a:picLocks noChangeAspect="1"/>
          </p:cNvPicPr>
          <p:nvPr/>
        </p:nvPicPr>
        <p:blipFill>
          <a:blip r:embed="rId3"/>
          <a:stretch>
            <a:fillRect/>
          </a:stretch>
        </p:blipFill>
        <p:spPr>
          <a:xfrm>
            <a:off x="169966" y="1146693"/>
            <a:ext cx="3809346" cy="5395804"/>
          </a:xfrm>
          <a:prstGeom prst="rect">
            <a:avLst/>
          </a:prstGeom>
          <a:ln>
            <a:solidFill>
              <a:srgbClr val="6D6E6C"/>
            </a:solidFill>
          </a:ln>
        </p:spPr>
      </p:pic>
      <p:sp>
        <p:nvSpPr>
          <p:cNvPr id="5" name="TextBox 4">
            <a:extLst>
              <a:ext uri="{FF2B5EF4-FFF2-40B4-BE49-F238E27FC236}">
                <a16:creationId xmlns:a16="http://schemas.microsoft.com/office/drawing/2014/main" id="{6D5224CF-264D-403E-B259-553A547277FF}"/>
              </a:ext>
            </a:extLst>
          </p:cNvPr>
          <p:cNvSpPr txBox="1"/>
          <p:nvPr/>
        </p:nvSpPr>
        <p:spPr>
          <a:xfrm>
            <a:off x="0" y="105950"/>
            <a:ext cx="2301680" cy="470296"/>
          </a:xfrm>
          <a:prstGeom prst="rect">
            <a:avLst/>
          </a:prstGeom>
          <a:solidFill>
            <a:srgbClr val="B6BD00"/>
          </a:solidFill>
        </p:spPr>
        <p:txBody>
          <a:bodyPr wrap="square" rtlCol="0">
            <a:spAutoFit/>
          </a:bodyPr>
          <a:lstStyle/>
          <a:p>
            <a:r>
              <a:rPr lang="en-IE" sz="2400" dirty="0">
                <a:solidFill>
                  <a:schemeClr val="bg1"/>
                </a:solidFill>
              </a:rPr>
              <a:t>      USEFUL TOOL</a:t>
            </a:r>
          </a:p>
        </p:txBody>
      </p:sp>
      <p:grpSp>
        <p:nvGrpSpPr>
          <p:cNvPr id="6" name="Google Shape;609;p39">
            <a:extLst>
              <a:ext uri="{FF2B5EF4-FFF2-40B4-BE49-F238E27FC236}">
                <a16:creationId xmlns:a16="http://schemas.microsoft.com/office/drawing/2014/main" id="{93F99F01-C424-480D-A9EE-761026F6461A}"/>
              </a:ext>
            </a:extLst>
          </p:cNvPr>
          <p:cNvGrpSpPr/>
          <p:nvPr/>
        </p:nvGrpSpPr>
        <p:grpSpPr>
          <a:xfrm>
            <a:off x="81375" y="176078"/>
            <a:ext cx="360000" cy="288000"/>
            <a:chOff x="5247525" y="3007275"/>
            <a:chExt cx="517575" cy="384825"/>
          </a:xfrm>
        </p:grpSpPr>
        <p:sp>
          <p:nvSpPr>
            <p:cNvPr id="7" name="Google Shape;610;p39">
              <a:extLst>
                <a:ext uri="{FF2B5EF4-FFF2-40B4-BE49-F238E27FC236}">
                  <a16:creationId xmlns:a16="http://schemas.microsoft.com/office/drawing/2014/main" id="{75B74FBF-957C-49B2-9D9E-8FA6A90CA5F8}"/>
                </a:ext>
              </a:extLst>
            </p:cNvPr>
            <p:cNvSpPr/>
            <p:nvPr/>
          </p:nvSpPr>
          <p:spPr>
            <a:xfrm>
              <a:off x="5247525" y="3007275"/>
              <a:ext cx="348900" cy="348900"/>
            </a:xfrm>
            <a:custGeom>
              <a:avLst/>
              <a:gdLst/>
              <a:ahLst/>
              <a:cxnLst/>
              <a:rect l="l" t="t" r="r" b="b"/>
              <a:pathLst>
                <a:path w="13956" h="13956" fill="none" extrusionOk="0">
                  <a:moveTo>
                    <a:pt x="13323" y="5772"/>
                  </a:moveTo>
                  <a:lnTo>
                    <a:pt x="11861" y="5626"/>
                  </a:lnTo>
                  <a:lnTo>
                    <a:pt x="11861" y="5626"/>
                  </a:lnTo>
                  <a:lnTo>
                    <a:pt x="11788" y="5334"/>
                  </a:lnTo>
                  <a:lnTo>
                    <a:pt x="11667" y="5042"/>
                  </a:lnTo>
                  <a:lnTo>
                    <a:pt x="11545" y="4750"/>
                  </a:lnTo>
                  <a:lnTo>
                    <a:pt x="11399" y="4482"/>
                  </a:lnTo>
                  <a:lnTo>
                    <a:pt x="12300" y="3337"/>
                  </a:lnTo>
                  <a:lnTo>
                    <a:pt x="12300" y="3337"/>
                  </a:lnTo>
                  <a:lnTo>
                    <a:pt x="12373" y="3240"/>
                  </a:lnTo>
                  <a:lnTo>
                    <a:pt x="12422" y="3118"/>
                  </a:lnTo>
                  <a:lnTo>
                    <a:pt x="12446" y="2996"/>
                  </a:lnTo>
                  <a:lnTo>
                    <a:pt x="12446" y="2850"/>
                  </a:lnTo>
                  <a:lnTo>
                    <a:pt x="12422" y="2728"/>
                  </a:lnTo>
                  <a:lnTo>
                    <a:pt x="12397" y="2606"/>
                  </a:lnTo>
                  <a:lnTo>
                    <a:pt x="12324" y="2485"/>
                  </a:lnTo>
                  <a:lnTo>
                    <a:pt x="12251" y="2387"/>
                  </a:lnTo>
                  <a:lnTo>
                    <a:pt x="11569" y="1705"/>
                  </a:lnTo>
                  <a:lnTo>
                    <a:pt x="11569" y="1705"/>
                  </a:lnTo>
                  <a:lnTo>
                    <a:pt x="11472" y="1632"/>
                  </a:lnTo>
                  <a:lnTo>
                    <a:pt x="11350" y="1559"/>
                  </a:lnTo>
                  <a:lnTo>
                    <a:pt x="11228" y="1510"/>
                  </a:lnTo>
                  <a:lnTo>
                    <a:pt x="11106" y="1510"/>
                  </a:lnTo>
                  <a:lnTo>
                    <a:pt x="10960" y="1510"/>
                  </a:lnTo>
                  <a:lnTo>
                    <a:pt x="10838" y="1535"/>
                  </a:lnTo>
                  <a:lnTo>
                    <a:pt x="10717" y="1583"/>
                  </a:lnTo>
                  <a:lnTo>
                    <a:pt x="10619" y="1656"/>
                  </a:lnTo>
                  <a:lnTo>
                    <a:pt x="9475" y="2558"/>
                  </a:lnTo>
                  <a:lnTo>
                    <a:pt x="9475" y="2558"/>
                  </a:lnTo>
                  <a:lnTo>
                    <a:pt x="9207" y="2411"/>
                  </a:lnTo>
                  <a:lnTo>
                    <a:pt x="8914" y="2290"/>
                  </a:lnTo>
                  <a:lnTo>
                    <a:pt x="8622" y="2168"/>
                  </a:lnTo>
                  <a:lnTo>
                    <a:pt x="8330" y="2070"/>
                  </a:lnTo>
                  <a:lnTo>
                    <a:pt x="8159" y="634"/>
                  </a:lnTo>
                  <a:lnTo>
                    <a:pt x="8159" y="634"/>
                  </a:lnTo>
                  <a:lnTo>
                    <a:pt x="8135" y="512"/>
                  </a:lnTo>
                  <a:lnTo>
                    <a:pt x="8086" y="390"/>
                  </a:lnTo>
                  <a:lnTo>
                    <a:pt x="8013" y="293"/>
                  </a:lnTo>
                  <a:lnTo>
                    <a:pt x="7940" y="195"/>
                  </a:lnTo>
                  <a:lnTo>
                    <a:pt x="7818" y="122"/>
                  </a:lnTo>
                  <a:lnTo>
                    <a:pt x="7721" y="49"/>
                  </a:lnTo>
                  <a:lnTo>
                    <a:pt x="7575" y="25"/>
                  </a:lnTo>
                  <a:lnTo>
                    <a:pt x="7453" y="0"/>
                  </a:lnTo>
                  <a:lnTo>
                    <a:pt x="6479" y="0"/>
                  </a:lnTo>
                  <a:lnTo>
                    <a:pt x="6479" y="0"/>
                  </a:lnTo>
                  <a:lnTo>
                    <a:pt x="6357" y="25"/>
                  </a:lnTo>
                  <a:lnTo>
                    <a:pt x="6235" y="49"/>
                  </a:lnTo>
                  <a:lnTo>
                    <a:pt x="6114" y="122"/>
                  </a:lnTo>
                  <a:lnTo>
                    <a:pt x="6016" y="195"/>
                  </a:lnTo>
                  <a:lnTo>
                    <a:pt x="5919" y="293"/>
                  </a:lnTo>
                  <a:lnTo>
                    <a:pt x="5846" y="390"/>
                  </a:lnTo>
                  <a:lnTo>
                    <a:pt x="5797" y="512"/>
                  </a:lnTo>
                  <a:lnTo>
                    <a:pt x="5773" y="634"/>
                  </a:lnTo>
                  <a:lnTo>
                    <a:pt x="5602" y="2070"/>
                  </a:lnTo>
                  <a:lnTo>
                    <a:pt x="5602" y="2070"/>
                  </a:lnTo>
                  <a:lnTo>
                    <a:pt x="5310" y="2168"/>
                  </a:lnTo>
                  <a:lnTo>
                    <a:pt x="5018" y="2290"/>
                  </a:lnTo>
                  <a:lnTo>
                    <a:pt x="4750" y="2411"/>
                  </a:lnTo>
                  <a:lnTo>
                    <a:pt x="4482" y="2558"/>
                  </a:lnTo>
                  <a:lnTo>
                    <a:pt x="3337" y="1656"/>
                  </a:lnTo>
                  <a:lnTo>
                    <a:pt x="3337" y="1656"/>
                  </a:lnTo>
                  <a:lnTo>
                    <a:pt x="3215" y="1583"/>
                  </a:lnTo>
                  <a:lnTo>
                    <a:pt x="3094" y="1535"/>
                  </a:lnTo>
                  <a:lnTo>
                    <a:pt x="2972" y="1510"/>
                  </a:lnTo>
                  <a:lnTo>
                    <a:pt x="2850" y="1510"/>
                  </a:lnTo>
                  <a:lnTo>
                    <a:pt x="2728" y="1510"/>
                  </a:lnTo>
                  <a:lnTo>
                    <a:pt x="2582" y="1559"/>
                  </a:lnTo>
                  <a:lnTo>
                    <a:pt x="2485" y="1632"/>
                  </a:lnTo>
                  <a:lnTo>
                    <a:pt x="2387" y="1705"/>
                  </a:lnTo>
                  <a:lnTo>
                    <a:pt x="1705" y="2387"/>
                  </a:lnTo>
                  <a:lnTo>
                    <a:pt x="1705" y="2387"/>
                  </a:lnTo>
                  <a:lnTo>
                    <a:pt x="1608" y="2485"/>
                  </a:lnTo>
                  <a:lnTo>
                    <a:pt x="1559" y="2606"/>
                  </a:lnTo>
                  <a:lnTo>
                    <a:pt x="1511" y="2728"/>
                  </a:lnTo>
                  <a:lnTo>
                    <a:pt x="1486" y="2850"/>
                  </a:lnTo>
                  <a:lnTo>
                    <a:pt x="1486" y="2996"/>
                  </a:lnTo>
                  <a:lnTo>
                    <a:pt x="1511" y="3118"/>
                  </a:lnTo>
                  <a:lnTo>
                    <a:pt x="1559" y="3240"/>
                  </a:lnTo>
                  <a:lnTo>
                    <a:pt x="1632" y="3337"/>
                  </a:lnTo>
                  <a:lnTo>
                    <a:pt x="2533" y="4482"/>
                  </a:lnTo>
                  <a:lnTo>
                    <a:pt x="2533" y="4482"/>
                  </a:lnTo>
                  <a:lnTo>
                    <a:pt x="2387" y="4750"/>
                  </a:lnTo>
                  <a:lnTo>
                    <a:pt x="2266" y="5042"/>
                  </a:lnTo>
                  <a:lnTo>
                    <a:pt x="2168" y="5334"/>
                  </a:lnTo>
                  <a:lnTo>
                    <a:pt x="2071" y="5626"/>
                  </a:lnTo>
                  <a:lnTo>
                    <a:pt x="634" y="5772"/>
                  </a:lnTo>
                  <a:lnTo>
                    <a:pt x="634" y="5772"/>
                  </a:lnTo>
                  <a:lnTo>
                    <a:pt x="512" y="5821"/>
                  </a:lnTo>
                  <a:lnTo>
                    <a:pt x="390" y="5870"/>
                  </a:lnTo>
                  <a:lnTo>
                    <a:pt x="268" y="5943"/>
                  </a:lnTo>
                  <a:lnTo>
                    <a:pt x="171" y="6016"/>
                  </a:lnTo>
                  <a:lnTo>
                    <a:pt x="98" y="6138"/>
                  </a:lnTo>
                  <a:lnTo>
                    <a:pt x="49" y="6235"/>
                  </a:lnTo>
                  <a:lnTo>
                    <a:pt x="1" y="6381"/>
                  </a:lnTo>
                  <a:lnTo>
                    <a:pt x="1" y="6503"/>
                  </a:lnTo>
                  <a:lnTo>
                    <a:pt x="1" y="7453"/>
                  </a:lnTo>
                  <a:lnTo>
                    <a:pt x="1" y="7453"/>
                  </a:lnTo>
                  <a:lnTo>
                    <a:pt x="1" y="7599"/>
                  </a:lnTo>
                  <a:lnTo>
                    <a:pt x="49" y="7721"/>
                  </a:lnTo>
                  <a:lnTo>
                    <a:pt x="98" y="7843"/>
                  </a:lnTo>
                  <a:lnTo>
                    <a:pt x="171" y="7940"/>
                  </a:lnTo>
                  <a:lnTo>
                    <a:pt x="268" y="8037"/>
                  </a:lnTo>
                  <a:lnTo>
                    <a:pt x="390" y="8111"/>
                  </a:lnTo>
                  <a:lnTo>
                    <a:pt x="512" y="8159"/>
                  </a:lnTo>
                  <a:lnTo>
                    <a:pt x="634" y="8184"/>
                  </a:lnTo>
                  <a:lnTo>
                    <a:pt x="2071" y="8354"/>
                  </a:lnTo>
                  <a:lnTo>
                    <a:pt x="2071" y="8354"/>
                  </a:lnTo>
                  <a:lnTo>
                    <a:pt x="2168" y="8646"/>
                  </a:lnTo>
                  <a:lnTo>
                    <a:pt x="2266" y="8914"/>
                  </a:lnTo>
                  <a:lnTo>
                    <a:pt x="2387" y="9206"/>
                  </a:lnTo>
                  <a:lnTo>
                    <a:pt x="2533" y="9474"/>
                  </a:lnTo>
                  <a:lnTo>
                    <a:pt x="1632" y="10619"/>
                  </a:lnTo>
                  <a:lnTo>
                    <a:pt x="1632" y="10619"/>
                  </a:lnTo>
                  <a:lnTo>
                    <a:pt x="1559" y="10741"/>
                  </a:lnTo>
                  <a:lnTo>
                    <a:pt x="1511" y="10863"/>
                  </a:lnTo>
                  <a:lnTo>
                    <a:pt x="1486" y="10984"/>
                  </a:lnTo>
                  <a:lnTo>
                    <a:pt x="1486" y="11106"/>
                  </a:lnTo>
                  <a:lnTo>
                    <a:pt x="1511" y="11228"/>
                  </a:lnTo>
                  <a:lnTo>
                    <a:pt x="1559" y="11350"/>
                  </a:lnTo>
                  <a:lnTo>
                    <a:pt x="1608" y="11472"/>
                  </a:lnTo>
                  <a:lnTo>
                    <a:pt x="1705" y="11569"/>
                  </a:lnTo>
                  <a:lnTo>
                    <a:pt x="2387" y="12251"/>
                  </a:lnTo>
                  <a:lnTo>
                    <a:pt x="2387" y="12251"/>
                  </a:lnTo>
                  <a:lnTo>
                    <a:pt x="2485" y="12348"/>
                  </a:lnTo>
                  <a:lnTo>
                    <a:pt x="2582" y="12397"/>
                  </a:lnTo>
                  <a:lnTo>
                    <a:pt x="2728" y="12446"/>
                  </a:lnTo>
                  <a:lnTo>
                    <a:pt x="2850" y="12470"/>
                  </a:lnTo>
                  <a:lnTo>
                    <a:pt x="2972" y="12470"/>
                  </a:lnTo>
                  <a:lnTo>
                    <a:pt x="3094" y="12421"/>
                  </a:lnTo>
                  <a:lnTo>
                    <a:pt x="3215" y="12373"/>
                  </a:lnTo>
                  <a:lnTo>
                    <a:pt x="3337" y="12324"/>
                  </a:lnTo>
                  <a:lnTo>
                    <a:pt x="4482" y="11423"/>
                  </a:lnTo>
                  <a:lnTo>
                    <a:pt x="4482" y="11423"/>
                  </a:lnTo>
                  <a:lnTo>
                    <a:pt x="4750" y="11545"/>
                  </a:lnTo>
                  <a:lnTo>
                    <a:pt x="5018" y="11691"/>
                  </a:lnTo>
                  <a:lnTo>
                    <a:pt x="5310" y="11788"/>
                  </a:lnTo>
                  <a:lnTo>
                    <a:pt x="5602" y="11886"/>
                  </a:lnTo>
                  <a:lnTo>
                    <a:pt x="5773" y="13322"/>
                  </a:lnTo>
                  <a:lnTo>
                    <a:pt x="5773" y="13322"/>
                  </a:lnTo>
                  <a:lnTo>
                    <a:pt x="5797" y="13444"/>
                  </a:lnTo>
                  <a:lnTo>
                    <a:pt x="5846" y="13566"/>
                  </a:lnTo>
                  <a:lnTo>
                    <a:pt x="5919" y="13688"/>
                  </a:lnTo>
                  <a:lnTo>
                    <a:pt x="6016" y="13785"/>
                  </a:lnTo>
                  <a:lnTo>
                    <a:pt x="6114" y="13858"/>
                  </a:lnTo>
                  <a:lnTo>
                    <a:pt x="6235" y="13907"/>
                  </a:lnTo>
                  <a:lnTo>
                    <a:pt x="6357" y="13956"/>
                  </a:lnTo>
                  <a:lnTo>
                    <a:pt x="6479" y="13956"/>
                  </a:lnTo>
                  <a:lnTo>
                    <a:pt x="7453" y="13956"/>
                  </a:lnTo>
                  <a:lnTo>
                    <a:pt x="7453" y="13956"/>
                  </a:lnTo>
                  <a:lnTo>
                    <a:pt x="7575" y="13956"/>
                  </a:lnTo>
                  <a:lnTo>
                    <a:pt x="7721" y="13907"/>
                  </a:lnTo>
                  <a:lnTo>
                    <a:pt x="7818" y="13858"/>
                  </a:lnTo>
                  <a:lnTo>
                    <a:pt x="7940" y="13785"/>
                  </a:lnTo>
                  <a:lnTo>
                    <a:pt x="8013" y="13688"/>
                  </a:lnTo>
                  <a:lnTo>
                    <a:pt x="8086" y="13566"/>
                  </a:lnTo>
                  <a:lnTo>
                    <a:pt x="8135" y="13444"/>
                  </a:lnTo>
                  <a:lnTo>
                    <a:pt x="8159" y="13322"/>
                  </a:lnTo>
                  <a:lnTo>
                    <a:pt x="8330" y="11886"/>
                  </a:lnTo>
                  <a:lnTo>
                    <a:pt x="8330" y="11886"/>
                  </a:lnTo>
                  <a:lnTo>
                    <a:pt x="8622" y="11788"/>
                  </a:lnTo>
                  <a:lnTo>
                    <a:pt x="8914" y="11691"/>
                  </a:lnTo>
                  <a:lnTo>
                    <a:pt x="9207" y="11545"/>
                  </a:lnTo>
                  <a:lnTo>
                    <a:pt x="9475" y="11423"/>
                  </a:lnTo>
                  <a:lnTo>
                    <a:pt x="10619" y="12324"/>
                  </a:lnTo>
                  <a:lnTo>
                    <a:pt x="10619" y="12324"/>
                  </a:lnTo>
                  <a:lnTo>
                    <a:pt x="10717" y="12373"/>
                  </a:lnTo>
                  <a:lnTo>
                    <a:pt x="10838" y="12421"/>
                  </a:lnTo>
                  <a:lnTo>
                    <a:pt x="10960" y="12470"/>
                  </a:lnTo>
                  <a:lnTo>
                    <a:pt x="11106" y="12470"/>
                  </a:lnTo>
                  <a:lnTo>
                    <a:pt x="11228" y="12446"/>
                  </a:lnTo>
                  <a:lnTo>
                    <a:pt x="11350" y="12397"/>
                  </a:lnTo>
                  <a:lnTo>
                    <a:pt x="11472" y="12348"/>
                  </a:lnTo>
                  <a:lnTo>
                    <a:pt x="11569" y="12251"/>
                  </a:lnTo>
                  <a:lnTo>
                    <a:pt x="12251" y="11569"/>
                  </a:lnTo>
                  <a:lnTo>
                    <a:pt x="12251" y="11569"/>
                  </a:lnTo>
                  <a:lnTo>
                    <a:pt x="12324" y="11472"/>
                  </a:lnTo>
                  <a:lnTo>
                    <a:pt x="12397" y="11350"/>
                  </a:lnTo>
                  <a:lnTo>
                    <a:pt x="12422" y="11228"/>
                  </a:lnTo>
                  <a:lnTo>
                    <a:pt x="12446" y="11106"/>
                  </a:lnTo>
                  <a:lnTo>
                    <a:pt x="12446" y="10984"/>
                  </a:lnTo>
                  <a:lnTo>
                    <a:pt x="12422" y="10863"/>
                  </a:lnTo>
                  <a:lnTo>
                    <a:pt x="12373" y="10741"/>
                  </a:lnTo>
                  <a:lnTo>
                    <a:pt x="12300" y="10619"/>
                  </a:lnTo>
                  <a:lnTo>
                    <a:pt x="11399" y="9474"/>
                  </a:lnTo>
                  <a:lnTo>
                    <a:pt x="11399" y="9474"/>
                  </a:lnTo>
                  <a:lnTo>
                    <a:pt x="11545" y="9206"/>
                  </a:lnTo>
                  <a:lnTo>
                    <a:pt x="11667" y="8914"/>
                  </a:lnTo>
                  <a:lnTo>
                    <a:pt x="11788" y="8646"/>
                  </a:lnTo>
                  <a:lnTo>
                    <a:pt x="11861" y="8354"/>
                  </a:lnTo>
                  <a:lnTo>
                    <a:pt x="13323" y="8184"/>
                  </a:lnTo>
                  <a:lnTo>
                    <a:pt x="13323" y="8184"/>
                  </a:lnTo>
                  <a:lnTo>
                    <a:pt x="13444" y="8159"/>
                  </a:lnTo>
                  <a:lnTo>
                    <a:pt x="13566" y="8111"/>
                  </a:lnTo>
                  <a:lnTo>
                    <a:pt x="13664" y="8037"/>
                  </a:lnTo>
                  <a:lnTo>
                    <a:pt x="13761" y="7940"/>
                  </a:lnTo>
                  <a:lnTo>
                    <a:pt x="13834" y="7843"/>
                  </a:lnTo>
                  <a:lnTo>
                    <a:pt x="13907" y="7721"/>
                  </a:lnTo>
                  <a:lnTo>
                    <a:pt x="13932" y="7599"/>
                  </a:lnTo>
                  <a:lnTo>
                    <a:pt x="13956" y="7453"/>
                  </a:lnTo>
                  <a:lnTo>
                    <a:pt x="13956" y="6503"/>
                  </a:lnTo>
                  <a:lnTo>
                    <a:pt x="13956" y="6503"/>
                  </a:lnTo>
                  <a:lnTo>
                    <a:pt x="13932" y="6381"/>
                  </a:lnTo>
                  <a:lnTo>
                    <a:pt x="13907" y="6235"/>
                  </a:lnTo>
                  <a:lnTo>
                    <a:pt x="13834" y="6138"/>
                  </a:lnTo>
                  <a:lnTo>
                    <a:pt x="13761" y="6016"/>
                  </a:lnTo>
                  <a:lnTo>
                    <a:pt x="13664" y="5943"/>
                  </a:lnTo>
                  <a:lnTo>
                    <a:pt x="13566" y="5870"/>
                  </a:lnTo>
                  <a:lnTo>
                    <a:pt x="13444" y="5821"/>
                  </a:lnTo>
                  <a:lnTo>
                    <a:pt x="13323" y="5772"/>
                  </a:lnTo>
                  <a:lnTo>
                    <a:pt x="13323" y="5772"/>
                  </a:lnTo>
                  <a:close/>
                  <a:moveTo>
                    <a:pt x="8573" y="8598"/>
                  </a:moveTo>
                  <a:lnTo>
                    <a:pt x="8573" y="8598"/>
                  </a:lnTo>
                  <a:lnTo>
                    <a:pt x="8403" y="8744"/>
                  </a:lnTo>
                  <a:lnTo>
                    <a:pt x="8232" y="8890"/>
                  </a:lnTo>
                  <a:lnTo>
                    <a:pt x="8038" y="8987"/>
                  </a:lnTo>
                  <a:lnTo>
                    <a:pt x="7818" y="9085"/>
                  </a:lnTo>
                  <a:lnTo>
                    <a:pt x="7624" y="9158"/>
                  </a:lnTo>
                  <a:lnTo>
                    <a:pt x="7404" y="9206"/>
                  </a:lnTo>
                  <a:lnTo>
                    <a:pt x="7185" y="9231"/>
                  </a:lnTo>
                  <a:lnTo>
                    <a:pt x="6966" y="9255"/>
                  </a:lnTo>
                  <a:lnTo>
                    <a:pt x="6747" y="9231"/>
                  </a:lnTo>
                  <a:lnTo>
                    <a:pt x="6528" y="9206"/>
                  </a:lnTo>
                  <a:lnTo>
                    <a:pt x="6333" y="9158"/>
                  </a:lnTo>
                  <a:lnTo>
                    <a:pt x="6114" y="9085"/>
                  </a:lnTo>
                  <a:lnTo>
                    <a:pt x="5919" y="8987"/>
                  </a:lnTo>
                  <a:lnTo>
                    <a:pt x="5724" y="8890"/>
                  </a:lnTo>
                  <a:lnTo>
                    <a:pt x="5529" y="8744"/>
                  </a:lnTo>
                  <a:lnTo>
                    <a:pt x="5359" y="8598"/>
                  </a:lnTo>
                  <a:lnTo>
                    <a:pt x="5359" y="8598"/>
                  </a:lnTo>
                  <a:lnTo>
                    <a:pt x="5212" y="8427"/>
                  </a:lnTo>
                  <a:lnTo>
                    <a:pt x="5066" y="8232"/>
                  </a:lnTo>
                  <a:lnTo>
                    <a:pt x="4969" y="8037"/>
                  </a:lnTo>
                  <a:lnTo>
                    <a:pt x="4871" y="7843"/>
                  </a:lnTo>
                  <a:lnTo>
                    <a:pt x="4798" y="7623"/>
                  </a:lnTo>
                  <a:lnTo>
                    <a:pt x="4750" y="7404"/>
                  </a:lnTo>
                  <a:lnTo>
                    <a:pt x="4701" y="7209"/>
                  </a:lnTo>
                  <a:lnTo>
                    <a:pt x="4701" y="6990"/>
                  </a:lnTo>
                  <a:lnTo>
                    <a:pt x="4701" y="6771"/>
                  </a:lnTo>
                  <a:lnTo>
                    <a:pt x="4750" y="6552"/>
                  </a:lnTo>
                  <a:lnTo>
                    <a:pt x="4798" y="6333"/>
                  </a:lnTo>
                  <a:lnTo>
                    <a:pt x="4871" y="6138"/>
                  </a:lnTo>
                  <a:lnTo>
                    <a:pt x="4969" y="5919"/>
                  </a:lnTo>
                  <a:lnTo>
                    <a:pt x="5066" y="5724"/>
                  </a:lnTo>
                  <a:lnTo>
                    <a:pt x="5212" y="5553"/>
                  </a:lnTo>
                  <a:lnTo>
                    <a:pt x="5359" y="5383"/>
                  </a:lnTo>
                  <a:lnTo>
                    <a:pt x="5359" y="5383"/>
                  </a:lnTo>
                  <a:lnTo>
                    <a:pt x="5529" y="5212"/>
                  </a:lnTo>
                  <a:lnTo>
                    <a:pt x="5724" y="5091"/>
                  </a:lnTo>
                  <a:lnTo>
                    <a:pt x="5919" y="4969"/>
                  </a:lnTo>
                  <a:lnTo>
                    <a:pt x="6114" y="4871"/>
                  </a:lnTo>
                  <a:lnTo>
                    <a:pt x="6333" y="4798"/>
                  </a:lnTo>
                  <a:lnTo>
                    <a:pt x="6528" y="4750"/>
                  </a:lnTo>
                  <a:lnTo>
                    <a:pt x="6747" y="4725"/>
                  </a:lnTo>
                  <a:lnTo>
                    <a:pt x="6966" y="4701"/>
                  </a:lnTo>
                  <a:lnTo>
                    <a:pt x="7185" y="4725"/>
                  </a:lnTo>
                  <a:lnTo>
                    <a:pt x="7404" y="4750"/>
                  </a:lnTo>
                  <a:lnTo>
                    <a:pt x="7624" y="4798"/>
                  </a:lnTo>
                  <a:lnTo>
                    <a:pt x="7818" y="4871"/>
                  </a:lnTo>
                  <a:lnTo>
                    <a:pt x="8038" y="4969"/>
                  </a:lnTo>
                  <a:lnTo>
                    <a:pt x="8232" y="5091"/>
                  </a:lnTo>
                  <a:lnTo>
                    <a:pt x="8403" y="5212"/>
                  </a:lnTo>
                  <a:lnTo>
                    <a:pt x="8573" y="5383"/>
                  </a:lnTo>
                  <a:lnTo>
                    <a:pt x="8573" y="5383"/>
                  </a:lnTo>
                  <a:lnTo>
                    <a:pt x="8744" y="5553"/>
                  </a:lnTo>
                  <a:lnTo>
                    <a:pt x="8866" y="5724"/>
                  </a:lnTo>
                  <a:lnTo>
                    <a:pt x="8987" y="5919"/>
                  </a:lnTo>
                  <a:lnTo>
                    <a:pt x="9085" y="6138"/>
                  </a:lnTo>
                  <a:lnTo>
                    <a:pt x="9158" y="6333"/>
                  </a:lnTo>
                  <a:lnTo>
                    <a:pt x="9207" y="6552"/>
                  </a:lnTo>
                  <a:lnTo>
                    <a:pt x="9231" y="6771"/>
                  </a:lnTo>
                  <a:lnTo>
                    <a:pt x="9231" y="6990"/>
                  </a:lnTo>
                  <a:lnTo>
                    <a:pt x="9231" y="7209"/>
                  </a:lnTo>
                  <a:lnTo>
                    <a:pt x="9207" y="7404"/>
                  </a:lnTo>
                  <a:lnTo>
                    <a:pt x="9158" y="7623"/>
                  </a:lnTo>
                  <a:lnTo>
                    <a:pt x="9085" y="7843"/>
                  </a:lnTo>
                  <a:lnTo>
                    <a:pt x="8987" y="8037"/>
                  </a:lnTo>
                  <a:lnTo>
                    <a:pt x="8866" y="8232"/>
                  </a:lnTo>
                  <a:lnTo>
                    <a:pt x="8744" y="8427"/>
                  </a:lnTo>
                  <a:lnTo>
                    <a:pt x="8573" y="8598"/>
                  </a:lnTo>
                  <a:lnTo>
                    <a:pt x="8573" y="8598"/>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611;p39">
              <a:extLst>
                <a:ext uri="{FF2B5EF4-FFF2-40B4-BE49-F238E27FC236}">
                  <a16:creationId xmlns:a16="http://schemas.microsoft.com/office/drawing/2014/main" id="{9F1BD64A-9A35-4C20-A9FB-9A673996D2C2}"/>
                </a:ext>
              </a:extLst>
            </p:cNvPr>
            <p:cNvSpPr/>
            <p:nvPr/>
          </p:nvSpPr>
          <p:spPr>
            <a:xfrm>
              <a:off x="5566575" y="3193575"/>
              <a:ext cx="198525" cy="198525"/>
            </a:xfrm>
            <a:custGeom>
              <a:avLst/>
              <a:gdLst/>
              <a:ahLst/>
              <a:cxnLst/>
              <a:rect l="l" t="t" r="r" b="b"/>
              <a:pathLst>
                <a:path w="7941" h="7941" fill="none" extrusionOk="0">
                  <a:moveTo>
                    <a:pt x="7258" y="2144"/>
                  </a:moveTo>
                  <a:lnTo>
                    <a:pt x="6138" y="2388"/>
                  </a:lnTo>
                  <a:lnTo>
                    <a:pt x="6138" y="2388"/>
                  </a:lnTo>
                  <a:lnTo>
                    <a:pt x="6016" y="2217"/>
                  </a:lnTo>
                  <a:lnTo>
                    <a:pt x="5870" y="2071"/>
                  </a:lnTo>
                  <a:lnTo>
                    <a:pt x="6260" y="975"/>
                  </a:lnTo>
                  <a:lnTo>
                    <a:pt x="6260" y="975"/>
                  </a:lnTo>
                  <a:lnTo>
                    <a:pt x="6284" y="902"/>
                  </a:lnTo>
                  <a:lnTo>
                    <a:pt x="6284" y="829"/>
                  </a:lnTo>
                  <a:lnTo>
                    <a:pt x="6260" y="683"/>
                  </a:lnTo>
                  <a:lnTo>
                    <a:pt x="6162" y="561"/>
                  </a:lnTo>
                  <a:lnTo>
                    <a:pt x="6114" y="488"/>
                  </a:lnTo>
                  <a:lnTo>
                    <a:pt x="6065" y="464"/>
                  </a:lnTo>
                  <a:lnTo>
                    <a:pt x="5553" y="196"/>
                  </a:lnTo>
                  <a:lnTo>
                    <a:pt x="5553" y="196"/>
                  </a:lnTo>
                  <a:lnTo>
                    <a:pt x="5480" y="171"/>
                  </a:lnTo>
                  <a:lnTo>
                    <a:pt x="5407" y="171"/>
                  </a:lnTo>
                  <a:lnTo>
                    <a:pt x="5261" y="171"/>
                  </a:lnTo>
                  <a:lnTo>
                    <a:pt x="5115" y="244"/>
                  </a:lnTo>
                  <a:lnTo>
                    <a:pt x="5066" y="293"/>
                  </a:lnTo>
                  <a:lnTo>
                    <a:pt x="5018" y="342"/>
                  </a:lnTo>
                  <a:lnTo>
                    <a:pt x="4384" y="1316"/>
                  </a:lnTo>
                  <a:lnTo>
                    <a:pt x="4384" y="1316"/>
                  </a:lnTo>
                  <a:lnTo>
                    <a:pt x="4165" y="1292"/>
                  </a:lnTo>
                  <a:lnTo>
                    <a:pt x="3970" y="1292"/>
                  </a:lnTo>
                  <a:lnTo>
                    <a:pt x="3483" y="244"/>
                  </a:lnTo>
                  <a:lnTo>
                    <a:pt x="3483" y="244"/>
                  </a:lnTo>
                  <a:lnTo>
                    <a:pt x="3435" y="171"/>
                  </a:lnTo>
                  <a:lnTo>
                    <a:pt x="3386" y="123"/>
                  </a:lnTo>
                  <a:lnTo>
                    <a:pt x="3264" y="50"/>
                  </a:lnTo>
                  <a:lnTo>
                    <a:pt x="3118" y="1"/>
                  </a:lnTo>
                  <a:lnTo>
                    <a:pt x="3045" y="1"/>
                  </a:lnTo>
                  <a:lnTo>
                    <a:pt x="2972" y="25"/>
                  </a:lnTo>
                  <a:lnTo>
                    <a:pt x="2436" y="196"/>
                  </a:lnTo>
                  <a:lnTo>
                    <a:pt x="2436" y="196"/>
                  </a:lnTo>
                  <a:lnTo>
                    <a:pt x="2363" y="220"/>
                  </a:lnTo>
                  <a:lnTo>
                    <a:pt x="2290" y="269"/>
                  </a:lnTo>
                  <a:lnTo>
                    <a:pt x="2192" y="391"/>
                  </a:lnTo>
                  <a:lnTo>
                    <a:pt x="2144" y="537"/>
                  </a:lnTo>
                  <a:lnTo>
                    <a:pt x="2144" y="610"/>
                  </a:lnTo>
                  <a:lnTo>
                    <a:pt x="2144" y="683"/>
                  </a:lnTo>
                  <a:lnTo>
                    <a:pt x="2387" y="1828"/>
                  </a:lnTo>
                  <a:lnTo>
                    <a:pt x="2387" y="1828"/>
                  </a:lnTo>
                  <a:lnTo>
                    <a:pt x="2217" y="1949"/>
                  </a:lnTo>
                  <a:lnTo>
                    <a:pt x="2071" y="2095"/>
                  </a:lnTo>
                  <a:lnTo>
                    <a:pt x="999" y="1681"/>
                  </a:lnTo>
                  <a:lnTo>
                    <a:pt x="999" y="1681"/>
                  </a:lnTo>
                  <a:lnTo>
                    <a:pt x="926" y="1681"/>
                  </a:lnTo>
                  <a:lnTo>
                    <a:pt x="829" y="1657"/>
                  </a:lnTo>
                  <a:lnTo>
                    <a:pt x="682" y="1706"/>
                  </a:lnTo>
                  <a:lnTo>
                    <a:pt x="561" y="1779"/>
                  </a:lnTo>
                  <a:lnTo>
                    <a:pt x="512" y="1828"/>
                  </a:lnTo>
                  <a:lnTo>
                    <a:pt x="463" y="1901"/>
                  </a:lnTo>
                  <a:lnTo>
                    <a:pt x="220" y="2388"/>
                  </a:lnTo>
                  <a:lnTo>
                    <a:pt x="220" y="2388"/>
                  </a:lnTo>
                  <a:lnTo>
                    <a:pt x="195" y="2461"/>
                  </a:lnTo>
                  <a:lnTo>
                    <a:pt x="171" y="2534"/>
                  </a:lnTo>
                  <a:lnTo>
                    <a:pt x="195" y="2704"/>
                  </a:lnTo>
                  <a:lnTo>
                    <a:pt x="244" y="2826"/>
                  </a:lnTo>
                  <a:lnTo>
                    <a:pt x="293" y="2899"/>
                  </a:lnTo>
                  <a:lnTo>
                    <a:pt x="366" y="2948"/>
                  </a:lnTo>
                  <a:lnTo>
                    <a:pt x="1340" y="3581"/>
                  </a:lnTo>
                  <a:lnTo>
                    <a:pt x="1340" y="3581"/>
                  </a:lnTo>
                  <a:lnTo>
                    <a:pt x="1316" y="3776"/>
                  </a:lnTo>
                  <a:lnTo>
                    <a:pt x="1291" y="3995"/>
                  </a:lnTo>
                  <a:lnTo>
                    <a:pt x="244" y="4482"/>
                  </a:lnTo>
                  <a:lnTo>
                    <a:pt x="244" y="4482"/>
                  </a:lnTo>
                  <a:lnTo>
                    <a:pt x="195" y="4507"/>
                  </a:lnTo>
                  <a:lnTo>
                    <a:pt x="122" y="4555"/>
                  </a:lnTo>
                  <a:lnTo>
                    <a:pt x="49" y="4701"/>
                  </a:lnTo>
                  <a:lnTo>
                    <a:pt x="0" y="4848"/>
                  </a:lnTo>
                  <a:lnTo>
                    <a:pt x="25" y="4921"/>
                  </a:lnTo>
                  <a:lnTo>
                    <a:pt x="25" y="4994"/>
                  </a:lnTo>
                  <a:lnTo>
                    <a:pt x="220" y="5530"/>
                  </a:lnTo>
                  <a:lnTo>
                    <a:pt x="220" y="5530"/>
                  </a:lnTo>
                  <a:lnTo>
                    <a:pt x="244" y="5578"/>
                  </a:lnTo>
                  <a:lnTo>
                    <a:pt x="293" y="5651"/>
                  </a:lnTo>
                  <a:lnTo>
                    <a:pt x="390" y="5749"/>
                  </a:lnTo>
                  <a:lnTo>
                    <a:pt x="536" y="5797"/>
                  </a:lnTo>
                  <a:lnTo>
                    <a:pt x="609" y="5797"/>
                  </a:lnTo>
                  <a:lnTo>
                    <a:pt x="682" y="5797"/>
                  </a:lnTo>
                  <a:lnTo>
                    <a:pt x="1827" y="5554"/>
                  </a:lnTo>
                  <a:lnTo>
                    <a:pt x="1827" y="5554"/>
                  </a:lnTo>
                  <a:lnTo>
                    <a:pt x="1949" y="5724"/>
                  </a:lnTo>
                  <a:lnTo>
                    <a:pt x="2095" y="5870"/>
                  </a:lnTo>
                  <a:lnTo>
                    <a:pt x="1705" y="6966"/>
                  </a:lnTo>
                  <a:lnTo>
                    <a:pt x="1705" y="6966"/>
                  </a:lnTo>
                  <a:lnTo>
                    <a:pt x="1681" y="7040"/>
                  </a:lnTo>
                  <a:lnTo>
                    <a:pt x="1681" y="7113"/>
                  </a:lnTo>
                  <a:lnTo>
                    <a:pt x="1705" y="7259"/>
                  </a:lnTo>
                  <a:lnTo>
                    <a:pt x="1778" y="7380"/>
                  </a:lnTo>
                  <a:lnTo>
                    <a:pt x="1851" y="7429"/>
                  </a:lnTo>
                  <a:lnTo>
                    <a:pt x="1900" y="7478"/>
                  </a:lnTo>
                  <a:lnTo>
                    <a:pt x="2412" y="7721"/>
                  </a:lnTo>
                  <a:lnTo>
                    <a:pt x="2412" y="7721"/>
                  </a:lnTo>
                  <a:lnTo>
                    <a:pt x="2485" y="7770"/>
                  </a:lnTo>
                  <a:lnTo>
                    <a:pt x="2558" y="7770"/>
                  </a:lnTo>
                  <a:lnTo>
                    <a:pt x="2704" y="7770"/>
                  </a:lnTo>
                  <a:lnTo>
                    <a:pt x="2850" y="7697"/>
                  </a:lnTo>
                  <a:lnTo>
                    <a:pt x="2899" y="7648"/>
                  </a:lnTo>
                  <a:lnTo>
                    <a:pt x="2947" y="7600"/>
                  </a:lnTo>
                  <a:lnTo>
                    <a:pt x="3581" y="6625"/>
                  </a:lnTo>
                  <a:lnTo>
                    <a:pt x="3581" y="6625"/>
                  </a:lnTo>
                  <a:lnTo>
                    <a:pt x="3800" y="6650"/>
                  </a:lnTo>
                  <a:lnTo>
                    <a:pt x="3995" y="6650"/>
                  </a:lnTo>
                  <a:lnTo>
                    <a:pt x="4482" y="7697"/>
                  </a:lnTo>
                  <a:lnTo>
                    <a:pt x="4482" y="7697"/>
                  </a:lnTo>
                  <a:lnTo>
                    <a:pt x="4531" y="7770"/>
                  </a:lnTo>
                  <a:lnTo>
                    <a:pt x="4579" y="7819"/>
                  </a:lnTo>
                  <a:lnTo>
                    <a:pt x="4701" y="7892"/>
                  </a:lnTo>
                  <a:lnTo>
                    <a:pt x="4847" y="7941"/>
                  </a:lnTo>
                  <a:lnTo>
                    <a:pt x="4920" y="7941"/>
                  </a:lnTo>
                  <a:lnTo>
                    <a:pt x="4993" y="7916"/>
                  </a:lnTo>
                  <a:lnTo>
                    <a:pt x="5529" y="7746"/>
                  </a:lnTo>
                  <a:lnTo>
                    <a:pt x="5529" y="7746"/>
                  </a:lnTo>
                  <a:lnTo>
                    <a:pt x="5602" y="7721"/>
                  </a:lnTo>
                  <a:lnTo>
                    <a:pt x="5651" y="7673"/>
                  </a:lnTo>
                  <a:lnTo>
                    <a:pt x="5748" y="7551"/>
                  </a:lnTo>
                  <a:lnTo>
                    <a:pt x="5821" y="7405"/>
                  </a:lnTo>
                  <a:lnTo>
                    <a:pt x="5821" y="7332"/>
                  </a:lnTo>
                  <a:lnTo>
                    <a:pt x="5821" y="7259"/>
                  </a:lnTo>
                  <a:lnTo>
                    <a:pt x="5578" y="6114"/>
                  </a:lnTo>
                  <a:lnTo>
                    <a:pt x="5578" y="6114"/>
                  </a:lnTo>
                  <a:lnTo>
                    <a:pt x="5724" y="5992"/>
                  </a:lnTo>
                  <a:lnTo>
                    <a:pt x="5894" y="5846"/>
                  </a:lnTo>
                  <a:lnTo>
                    <a:pt x="6966" y="6260"/>
                  </a:lnTo>
                  <a:lnTo>
                    <a:pt x="6966" y="6260"/>
                  </a:lnTo>
                  <a:lnTo>
                    <a:pt x="7039" y="6260"/>
                  </a:lnTo>
                  <a:lnTo>
                    <a:pt x="7112" y="6285"/>
                  </a:lnTo>
                  <a:lnTo>
                    <a:pt x="7258" y="6236"/>
                  </a:lnTo>
                  <a:lnTo>
                    <a:pt x="7404" y="6163"/>
                  </a:lnTo>
                  <a:lnTo>
                    <a:pt x="7453" y="6114"/>
                  </a:lnTo>
                  <a:lnTo>
                    <a:pt x="7502" y="6041"/>
                  </a:lnTo>
                  <a:lnTo>
                    <a:pt x="7745" y="5530"/>
                  </a:lnTo>
                  <a:lnTo>
                    <a:pt x="7745" y="5530"/>
                  </a:lnTo>
                  <a:lnTo>
                    <a:pt x="7770" y="5481"/>
                  </a:lnTo>
                  <a:lnTo>
                    <a:pt x="7794" y="5383"/>
                  </a:lnTo>
                  <a:lnTo>
                    <a:pt x="7770" y="5237"/>
                  </a:lnTo>
                  <a:lnTo>
                    <a:pt x="7697" y="5115"/>
                  </a:lnTo>
                  <a:lnTo>
                    <a:pt x="7648" y="5042"/>
                  </a:lnTo>
                  <a:lnTo>
                    <a:pt x="7599" y="4994"/>
                  </a:lnTo>
                  <a:lnTo>
                    <a:pt x="6625" y="4360"/>
                  </a:lnTo>
                  <a:lnTo>
                    <a:pt x="6625" y="4360"/>
                  </a:lnTo>
                  <a:lnTo>
                    <a:pt x="6649" y="4166"/>
                  </a:lnTo>
                  <a:lnTo>
                    <a:pt x="6649" y="3946"/>
                  </a:lnTo>
                  <a:lnTo>
                    <a:pt x="7697" y="3459"/>
                  </a:lnTo>
                  <a:lnTo>
                    <a:pt x="7697" y="3459"/>
                  </a:lnTo>
                  <a:lnTo>
                    <a:pt x="7770" y="3435"/>
                  </a:lnTo>
                  <a:lnTo>
                    <a:pt x="7843" y="3386"/>
                  </a:lnTo>
                  <a:lnTo>
                    <a:pt x="7916" y="3240"/>
                  </a:lnTo>
                  <a:lnTo>
                    <a:pt x="7940" y="3094"/>
                  </a:lnTo>
                  <a:lnTo>
                    <a:pt x="7940" y="3021"/>
                  </a:lnTo>
                  <a:lnTo>
                    <a:pt x="7940" y="2948"/>
                  </a:lnTo>
                  <a:lnTo>
                    <a:pt x="7745" y="2412"/>
                  </a:lnTo>
                  <a:lnTo>
                    <a:pt x="7745" y="2412"/>
                  </a:lnTo>
                  <a:lnTo>
                    <a:pt x="7721" y="2339"/>
                  </a:lnTo>
                  <a:lnTo>
                    <a:pt x="7672" y="2290"/>
                  </a:lnTo>
                  <a:lnTo>
                    <a:pt x="7551" y="2193"/>
                  </a:lnTo>
                  <a:lnTo>
                    <a:pt x="7429" y="2144"/>
                  </a:lnTo>
                  <a:lnTo>
                    <a:pt x="7356" y="2144"/>
                  </a:lnTo>
                  <a:lnTo>
                    <a:pt x="7258" y="2144"/>
                  </a:lnTo>
                  <a:lnTo>
                    <a:pt x="7258" y="2144"/>
                  </a:lnTo>
                  <a:close/>
                  <a:moveTo>
                    <a:pt x="5480" y="4726"/>
                  </a:moveTo>
                  <a:lnTo>
                    <a:pt x="5480" y="4726"/>
                  </a:lnTo>
                  <a:lnTo>
                    <a:pt x="5383" y="4872"/>
                  </a:lnTo>
                  <a:lnTo>
                    <a:pt x="5286" y="4994"/>
                  </a:lnTo>
                  <a:lnTo>
                    <a:pt x="5188" y="5140"/>
                  </a:lnTo>
                  <a:lnTo>
                    <a:pt x="5066" y="5237"/>
                  </a:lnTo>
                  <a:lnTo>
                    <a:pt x="4945" y="5335"/>
                  </a:lnTo>
                  <a:lnTo>
                    <a:pt x="4798" y="5432"/>
                  </a:lnTo>
                  <a:lnTo>
                    <a:pt x="4652" y="5505"/>
                  </a:lnTo>
                  <a:lnTo>
                    <a:pt x="4506" y="5554"/>
                  </a:lnTo>
                  <a:lnTo>
                    <a:pt x="4360" y="5603"/>
                  </a:lnTo>
                  <a:lnTo>
                    <a:pt x="4190" y="5627"/>
                  </a:lnTo>
                  <a:lnTo>
                    <a:pt x="4043" y="5651"/>
                  </a:lnTo>
                  <a:lnTo>
                    <a:pt x="3873" y="5627"/>
                  </a:lnTo>
                  <a:lnTo>
                    <a:pt x="3702" y="5627"/>
                  </a:lnTo>
                  <a:lnTo>
                    <a:pt x="3556" y="5578"/>
                  </a:lnTo>
                  <a:lnTo>
                    <a:pt x="3386" y="5530"/>
                  </a:lnTo>
                  <a:lnTo>
                    <a:pt x="3240" y="5456"/>
                  </a:lnTo>
                  <a:lnTo>
                    <a:pt x="3240" y="5456"/>
                  </a:lnTo>
                  <a:lnTo>
                    <a:pt x="3094" y="5383"/>
                  </a:lnTo>
                  <a:lnTo>
                    <a:pt x="2947" y="5286"/>
                  </a:lnTo>
                  <a:lnTo>
                    <a:pt x="2826" y="5164"/>
                  </a:lnTo>
                  <a:lnTo>
                    <a:pt x="2704" y="5067"/>
                  </a:lnTo>
                  <a:lnTo>
                    <a:pt x="2606" y="4921"/>
                  </a:lnTo>
                  <a:lnTo>
                    <a:pt x="2533" y="4799"/>
                  </a:lnTo>
                  <a:lnTo>
                    <a:pt x="2460" y="4653"/>
                  </a:lnTo>
                  <a:lnTo>
                    <a:pt x="2387" y="4507"/>
                  </a:lnTo>
                  <a:lnTo>
                    <a:pt x="2363" y="4336"/>
                  </a:lnTo>
                  <a:lnTo>
                    <a:pt x="2314" y="4190"/>
                  </a:lnTo>
                  <a:lnTo>
                    <a:pt x="2314" y="4020"/>
                  </a:lnTo>
                  <a:lnTo>
                    <a:pt x="2314" y="3873"/>
                  </a:lnTo>
                  <a:lnTo>
                    <a:pt x="2339" y="3703"/>
                  </a:lnTo>
                  <a:lnTo>
                    <a:pt x="2363" y="3532"/>
                  </a:lnTo>
                  <a:lnTo>
                    <a:pt x="2412" y="3386"/>
                  </a:lnTo>
                  <a:lnTo>
                    <a:pt x="2485" y="3216"/>
                  </a:lnTo>
                  <a:lnTo>
                    <a:pt x="2485" y="3216"/>
                  </a:lnTo>
                  <a:lnTo>
                    <a:pt x="2582" y="3070"/>
                  </a:lnTo>
                  <a:lnTo>
                    <a:pt x="2680" y="2948"/>
                  </a:lnTo>
                  <a:lnTo>
                    <a:pt x="2777" y="2802"/>
                  </a:lnTo>
                  <a:lnTo>
                    <a:pt x="2899" y="2704"/>
                  </a:lnTo>
                  <a:lnTo>
                    <a:pt x="3020" y="2607"/>
                  </a:lnTo>
                  <a:lnTo>
                    <a:pt x="3167" y="2509"/>
                  </a:lnTo>
                  <a:lnTo>
                    <a:pt x="3313" y="2436"/>
                  </a:lnTo>
                  <a:lnTo>
                    <a:pt x="3459" y="2388"/>
                  </a:lnTo>
                  <a:lnTo>
                    <a:pt x="3605" y="2339"/>
                  </a:lnTo>
                  <a:lnTo>
                    <a:pt x="3775" y="2315"/>
                  </a:lnTo>
                  <a:lnTo>
                    <a:pt x="3922" y="2290"/>
                  </a:lnTo>
                  <a:lnTo>
                    <a:pt x="4092" y="2315"/>
                  </a:lnTo>
                  <a:lnTo>
                    <a:pt x="4263" y="2315"/>
                  </a:lnTo>
                  <a:lnTo>
                    <a:pt x="4409" y="2363"/>
                  </a:lnTo>
                  <a:lnTo>
                    <a:pt x="4579" y="2412"/>
                  </a:lnTo>
                  <a:lnTo>
                    <a:pt x="4725" y="2485"/>
                  </a:lnTo>
                  <a:lnTo>
                    <a:pt x="4725" y="2485"/>
                  </a:lnTo>
                  <a:lnTo>
                    <a:pt x="4871" y="2558"/>
                  </a:lnTo>
                  <a:lnTo>
                    <a:pt x="5018" y="2656"/>
                  </a:lnTo>
                  <a:lnTo>
                    <a:pt x="5139" y="2777"/>
                  </a:lnTo>
                  <a:lnTo>
                    <a:pt x="5261" y="2875"/>
                  </a:lnTo>
                  <a:lnTo>
                    <a:pt x="5359" y="3021"/>
                  </a:lnTo>
                  <a:lnTo>
                    <a:pt x="5432" y="3143"/>
                  </a:lnTo>
                  <a:lnTo>
                    <a:pt x="5505" y="3289"/>
                  </a:lnTo>
                  <a:lnTo>
                    <a:pt x="5578" y="3435"/>
                  </a:lnTo>
                  <a:lnTo>
                    <a:pt x="5602" y="3605"/>
                  </a:lnTo>
                  <a:lnTo>
                    <a:pt x="5626" y="3752"/>
                  </a:lnTo>
                  <a:lnTo>
                    <a:pt x="5651" y="3922"/>
                  </a:lnTo>
                  <a:lnTo>
                    <a:pt x="5651" y="4068"/>
                  </a:lnTo>
                  <a:lnTo>
                    <a:pt x="5626" y="4239"/>
                  </a:lnTo>
                  <a:lnTo>
                    <a:pt x="5602" y="4409"/>
                  </a:lnTo>
                  <a:lnTo>
                    <a:pt x="5553" y="4555"/>
                  </a:lnTo>
                  <a:lnTo>
                    <a:pt x="5480" y="4726"/>
                  </a:lnTo>
                  <a:lnTo>
                    <a:pt x="5480" y="4726"/>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 name="TextBox 8">
            <a:extLst>
              <a:ext uri="{FF2B5EF4-FFF2-40B4-BE49-F238E27FC236}">
                <a16:creationId xmlns:a16="http://schemas.microsoft.com/office/drawing/2014/main" id="{18BD3A77-0B99-41C1-B6F4-08262D0BFD64}"/>
              </a:ext>
            </a:extLst>
          </p:cNvPr>
          <p:cNvSpPr txBox="1"/>
          <p:nvPr/>
        </p:nvSpPr>
        <p:spPr>
          <a:xfrm>
            <a:off x="0" y="676397"/>
            <a:ext cx="2301680" cy="470296"/>
          </a:xfrm>
          <a:prstGeom prst="rect">
            <a:avLst/>
          </a:prstGeom>
          <a:solidFill>
            <a:srgbClr val="EA1D76"/>
          </a:solidFill>
        </p:spPr>
        <p:txBody>
          <a:bodyPr wrap="square" rtlCol="0">
            <a:spAutoFit/>
          </a:bodyPr>
          <a:lstStyle/>
          <a:p>
            <a:r>
              <a:rPr lang="en-IE" sz="2400" dirty="0">
                <a:solidFill>
                  <a:schemeClr val="bg1"/>
                </a:solidFill>
              </a:rPr>
              <a:t>       DOWNLOAD</a:t>
            </a:r>
          </a:p>
        </p:txBody>
      </p:sp>
      <p:grpSp>
        <p:nvGrpSpPr>
          <p:cNvPr id="10" name="Google Shape;605;p39">
            <a:extLst>
              <a:ext uri="{FF2B5EF4-FFF2-40B4-BE49-F238E27FC236}">
                <a16:creationId xmlns:a16="http://schemas.microsoft.com/office/drawing/2014/main" id="{01DEDB60-B667-4F23-B851-8528DB0C0897}"/>
              </a:ext>
            </a:extLst>
          </p:cNvPr>
          <p:cNvGrpSpPr/>
          <p:nvPr/>
        </p:nvGrpSpPr>
        <p:grpSpPr>
          <a:xfrm>
            <a:off x="105471" y="767545"/>
            <a:ext cx="252000" cy="288000"/>
            <a:chOff x="2583100" y="2973775"/>
            <a:chExt cx="461550" cy="437200"/>
          </a:xfrm>
        </p:grpSpPr>
        <p:sp>
          <p:nvSpPr>
            <p:cNvPr id="11" name="Google Shape;606;p39">
              <a:extLst>
                <a:ext uri="{FF2B5EF4-FFF2-40B4-BE49-F238E27FC236}">
                  <a16:creationId xmlns:a16="http://schemas.microsoft.com/office/drawing/2014/main" id="{69FDA718-A7D7-4EEB-B8BB-0D4625B2633F}"/>
                </a:ext>
              </a:extLst>
            </p:cNvPr>
            <p:cNvSpPr/>
            <p:nvPr/>
          </p:nvSpPr>
          <p:spPr>
            <a:xfrm>
              <a:off x="2701225" y="3315975"/>
              <a:ext cx="225300" cy="95000"/>
            </a:xfrm>
            <a:custGeom>
              <a:avLst/>
              <a:gdLst/>
              <a:ahLst/>
              <a:cxnLst/>
              <a:rect l="l" t="t" r="r" b="b"/>
              <a:pathLst>
                <a:path w="9012" h="3800" fill="none" extrusionOk="0">
                  <a:moveTo>
                    <a:pt x="2947" y="0"/>
                  </a:moveTo>
                  <a:lnTo>
                    <a:pt x="2947" y="2947"/>
                  </a:lnTo>
                  <a:lnTo>
                    <a:pt x="853" y="2947"/>
                  </a:lnTo>
                  <a:lnTo>
                    <a:pt x="853" y="2947"/>
                  </a:lnTo>
                  <a:lnTo>
                    <a:pt x="682" y="2947"/>
                  </a:lnTo>
                  <a:lnTo>
                    <a:pt x="512" y="2996"/>
                  </a:lnTo>
                  <a:lnTo>
                    <a:pt x="365" y="3093"/>
                  </a:lnTo>
                  <a:lnTo>
                    <a:pt x="244" y="3191"/>
                  </a:lnTo>
                  <a:lnTo>
                    <a:pt x="146" y="3313"/>
                  </a:lnTo>
                  <a:lnTo>
                    <a:pt x="49" y="3459"/>
                  </a:lnTo>
                  <a:lnTo>
                    <a:pt x="0" y="3629"/>
                  </a:lnTo>
                  <a:lnTo>
                    <a:pt x="0" y="3800"/>
                  </a:lnTo>
                  <a:lnTo>
                    <a:pt x="9011" y="3800"/>
                  </a:lnTo>
                  <a:lnTo>
                    <a:pt x="9011" y="3800"/>
                  </a:lnTo>
                  <a:lnTo>
                    <a:pt x="9011" y="3629"/>
                  </a:lnTo>
                  <a:lnTo>
                    <a:pt x="8963" y="3459"/>
                  </a:lnTo>
                  <a:lnTo>
                    <a:pt x="8865" y="3313"/>
                  </a:lnTo>
                  <a:lnTo>
                    <a:pt x="8768" y="3191"/>
                  </a:lnTo>
                  <a:lnTo>
                    <a:pt x="8646" y="3093"/>
                  </a:lnTo>
                  <a:lnTo>
                    <a:pt x="8500" y="2996"/>
                  </a:lnTo>
                  <a:lnTo>
                    <a:pt x="8330" y="2947"/>
                  </a:lnTo>
                  <a:lnTo>
                    <a:pt x="8159" y="2947"/>
                  </a:lnTo>
                  <a:lnTo>
                    <a:pt x="6065" y="2947"/>
                  </a:lnTo>
                  <a:lnTo>
                    <a:pt x="6065" y="0"/>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607;p39">
              <a:extLst>
                <a:ext uri="{FF2B5EF4-FFF2-40B4-BE49-F238E27FC236}">
                  <a16:creationId xmlns:a16="http://schemas.microsoft.com/office/drawing/2014/main" id="{EECD0AF6-2E50-402F-92BC-3D22B181505D}"/>
                </a:ext>
              </a:extLst>
            </p:cNvPr>
            <p:cNvSpPr/>
            <p:nvPr/>
          </p:nvSpPr>
          <p:spPr>
            <a:xfrm>
              <a:off x="2583100" y="2973775"/>
              <a:ext cx="461550" cy="336125"/>
            </a:xfrm>
            <a:custGeom>
              <a:avLst/>
              <a:gdLst/>
              <a:ahLst/>
              <a:cxnLst/>
              <a:rect l="l" t="t" r="r" b="b"/>
              <a:pathLst>
                <a:path w="18462" h="13445" fill="none" extrusionOk="0">
                  <a:moveTo>
                    <a:pt x="17974" y="1"/>
                  </a:moveTo>
                  <a:lnTo>
                    <a:pt x="487" y="1"/>
                  </a:lnTo>
                  <a:lnTo>
                    <a:pt x="487" y="1"/>
                  </a:lnTo>
                  <a:lnTo>
                    <a:pt x="390" y="1"/>
                  </a:lnTo>
                  <a:lnTo>
                    <a:pt x="317" y="50"/>
                  </a:lnTo>
                  <a:lnTo>
                    <a:pt x="220" y="74"/>
                  </a:lnTo>
                  <a:lnTo>
                    <a:pt x="146" y="147"/>
                  </a:lnTo>
                  <a:lnTo>
                    <a:pt x="98" y="220"/>
                  </a:lnTo>
                  <a:lnTo>
                    <a:pt x="49" y="293"/>
                  </a:lnTo>
                  <a:lnTo>
                    <a:pt x="25" y="390"/>
                  </a:lnTo>
                  <a:lnTo>
                    <a:pt x="0" y="488"/>
                  </a:lnTo>
                  <a:lnTo>
                    <a:pt x="0" y="12958"/>
                  </a:lnTo>
                  <a:lnTo>
                    <a:pt x="0" y="12958"/>
                  </a:lnTo>
                  <a:lnTo>
                    <a:pt x="25" y="13055"/>
                  </a:lnTo>
                  <a:lnTo>
                    <a:pt x="49" y="13152"/>
                  </a:lnTo>
                  <a:lnTo>
                    <a:pt x="98" y="13226"/>
                  </a:lnTo>
                  <a:lnTo>
                    <a:pt x="146" y="13299"/>
                  </a:lnTo>
                  <a:lnTo>
                    <a:pt x="220" y="13372"/>
                  </a:lnTo>
                  <a:lnTo>
                    <a:pt x="317" y="13396"/>
                  </a:lnTo>
                  <a:lnTo>
                    <a:pt x="390" y="13445"/>
                  </a:lnTo>
                  <a:lnTo>
                    <a:pt x="487" y="13445"/>
                  </a:lnTo>
                  <a:lnTo>
                    <a:pt x="17974" y="13445"/>
                  </a:lnTo>
                  <a:lnTo>
                    <a:pt x="17974" y="13445"/>
                  </a:lnTo>
                  <a:lnTo>
                    <a:pt x="18072" y="13445"/>
                  </a:lnTo>
                  <a:lnTo>
                    <a:pt x="18145" y="13396"/>
                  </a:lnTo>
                  <a:lnTo>
                    <a:pt x="18242" y="13372"/>
                  </a:lnTo>
                  <a:lnTo>
                    <a:pt x="18315" y="13299"/>
                  </a:lnTo>
                  <a:lnTo>
                    <a:pt x="18364" y="13226"/>
                  </a:lnTo>
                  <a:lnTo>
                    <a:pt x="18413" y="13152"/>
                  </a:lnTo>
                  <a:lnTo>
                    <a:pt x="18437" y="13055"/>
                  </a:lnTo>
                  <a:lnTo>
                    <a:pt x="18461" y="12958"/>
                  </a:lnTo>
                  <a:lnTo>
                    <a:pt x="18461" y="488"/>
                  </a:lnTo>
                  <a:lnTo>
                    <a:pt x="18461" y="488"/>
                  </a:lnTo>
                  <a:lnTo>
                    <a:pt x="18437" y="390"/>
                  </a:lnTo>
                  <a:lnTo>
                    <a:pt x="18413" y="293"/>
                  </a:lnTo>
                  <a:lnTo>
                    <a:pt x="18364" y="220"/>
                  </a:lnTo>
                  <a:lnTo>
                    <a:pt x="18315" y="147"/>
                  </a:lnTo>
                  <a:lnTo>
                    <a:pt x="18242" y="74"/>
                  </a:lnTo>
                  <a:lnTo>
                    <a:pt x="18145" y="50"/>
                  </a:lnTo>
                  <a:lnTo>
                    <a:pt x="18072" y="1"/>
                  </a:lnTo>
                  <a:lnTo>
                    <a:pt x="17974" y="1"/>
                  </a:lnTo>
                  <a:lnTo>
                    <a:pt x="17974" y="1"/>
                  </a:lnTo>
                  <a:close/>
                  <a:moveTo>
                    <a:pt x="17000" y="11983"/>
                  </a:moveTo>
                  <a:lnTo>
                    <a:pt x="1462" y="11983"/>
                  </a:lnTo>
                  <a:lnTo>
                    <a:pt x="1462" y="1462"/>
                  </a:lnTo>
                  <a:lnTo>
                    <a:pt x="17000" y="1462"/>
                  </a:lnTo>
                  <a:lnTo>
                    <a:pt x="17000" y="11983"/>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28714042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CBA18F5-6F3E-4D8E-869A-342D7AD39512}"/>
              </a:ext>
            </a:extLst>
          </p:cNvPr>
          <p:cNvSpPr>
            <a:spLocks noGrp="1"/>
          </p:cNvSpPr>
          <p:nvPr>
            <p:ph type="body" sz="quarter" idx="20"/>
          </p:nvPr>
        </p:nvSpPr>
        <p:spPr>
          <a:xfrm>
            <a:off x="4277709" y="1313794"/>
            <a:ext cx="7725103" cy="4971392"/>
          </a:xfrm>
        </p:spPr>
        <p:txBody>
          <a:bodyPr/>
          <a:lstStyle/>
          <a:p>
            <a:pPr marL="0" indent="0">
              <a:buNone/>
            </a:pPr>
            <a:r>
              <a:rPr lang="en-IE" dirty="0"/>
              <a:t>This guide proposes that entrepreneurship ecosystems to be inclusive of migrants and refugees rather than creating separate or parallel programmes tailored to these groups. </a:t>
            </a:r>
          </a:p>
          <a:p>
            <a:pPr marL="0" indent="0">
              <a:buNone/>
            </a:pPr>
            <a:r>
              <a:rPr lang="en-IE" dirty="0"/>
              <a:t>It does not advocate preferential support for migrant and refugee entrepreneurs but rather focuses on how policymakers can create a more level playing field through inclusive policies and equal opportunities. </a:t>
            </a:r>
          </a:p>
          <a:p>
            <a:pPr marL="0" indent="0">
              <a:buNone/>
            </a:pPr>
            <a:r>
              <a:rPr lang="en-IE" dirty="0"/>
              <a:t>Importantly, it highlights the role of migrant and refugee entrepreneurs in working alongside locals.</a:t>
            </a:r>
          </a:p>
          <a:p>
            <a:pPr marL="0" indent="0">
              <a:buNone/>
            </a:pPr>
            <a:r>
              <a:rPr lang="en-IE" dirty="0">
                <a:hlinkClick r:id="rId2"/>
              </a:rPr>
              <a:t>Click to view and Download the Guide</a:t>
            </a:r>
            <a:endParaRPr lang="en-IE" dirty="0"/>
          </a:p>
        </p:txBody>
      </p:sp>
      <p:sp>
        <p:nvSpPr>
          <p:cNvPr id="3" name="Text Placeholder 2">
            <a:extLst>
              <a:ext uri="{FF2B5EF4-FFF2-40B4-BE49-F238E27FC236}">
                <a16:creationId xmlns:a16="http://schemas.microsoft.com/office/drawing/2014/main" id="{264239B2-22E5-40EE-94A0-CDABB6057151}"/>
              </a:ext>
            </a:extLst>
          </p:cNvPr>
          <p:cNvSpPr>
            <a:spLocks noGrp="1"/>
          </p:cNvSpPr>
          <p:nvPr>
            <p:ph type="body" sz="quarter" idx="21"/>
          </p:nvPr>
        </p:nvSpPr>
        <p:spPr>
          <a:xfrm>
            <a:off x="2604970" y="105950"/>
            <a:ext cx="9397843" cy="892533"/>
          </a:xfrm>
          <a:solidFill>
            <a:schemeClr val="bg1"/>
          </a:solidFill>
        </p:spPr>
        <p:txBody>
          <a:bodyPr>
            <a:normAutofit fontScale="92500" lnSpcReduction="20000"/>
          </a:bodyPr>
          <a:lstStyle/>
          <a:p>
            <a:r>
              <a:rPr lang="en-IE" dirty="0"/>
              <a:t>POLICY GUIDE IN ENTREPRENEURSHIP FOR MIGRANTS AND REFUGEES</a:t>
            </a:r>
          </a:p>
        </p:txBody>
      </p:sp>
      <p:sp>
        <p:nvSpPr>
          <p:cNvPr id="5" name="TextBox 4">
            <a:extLst>
              <a:ext uri="{FF2B5EF4-FFF2-40B4-BE49-F238E27FC236}">
                <a16:creationId xmlns:a16="http://schemas.microsoft.com/office/drawing/2014/main" id="{6D5224CF-264D-403E-B259-553A547277FF}"/>
              </a:ext>
            </a:extLst>
          </p:cNvPr>
          <p:cNvSpPr txBox="1"/>
          <p:nvPr/>
        </p:nvSpPr>
        <p:spPr>
          <a:xfrm>
            <a:off x="0" y="105950"/>
            <a:ext cx="2301680" cy="470296"/>
          </a:xfrm>
          <a:prstGeom prst="rect">
            <a:avLst/>
          </a:prstGeom>
          <a:solidFill>
            <a:srgbClr val="B6BD00"/>
          </a:solidFill>
        </p:spPr>
        <p:txBody>
          <a:bodyPr wrap="square" rtlCol="0">
            <a:spAutoFit/>
          </a:bodyPr>
          <a:lstStyle/>
          <a:p>
            <a:r>
              <a:rPr lang="en-IE" sz="2400" dirty="0">
                <a:solidFill>
                  <a:schemeClr val="bg1"/>
                </a:solidFill>
              </a:rPr>
              <a:t>      USEFUL TOOL</a:t>
            </a:r>
          </a:p>
        </p:txBody>
      </p:sp>
      <p:grpSp>
        <p:nvGrpSpPr>
          <p:cNvPr id="6" name="Google Shape;609;p39">
            <a:extLst>
              <a:ext uri="{FF2B5EF4-FFF2-40B4-BE49-F238E27FC236}">
                <a16:creationId xmlns:a16="http://schemas.microsoft.com/office/drawing/2014/main" id="{93F99F01-C424-480D-A9EE-761026F6461A}"/>
              </a:ext>
            </a:extLst>
          </p:cNvPr>
          <p:cNvGrpSpPr/>
          <p:nvPr/>
        </p:nvGrpSpPr>
        <p:grpSpPr>
          <a:xfrm>
            <a:off x="81375" y="176078"/>
            <a:ext cx="360000" cy="288000"/>
            <a:chOff x="5247525" y="3007275"/>
            <a:chExt cx="517575" cy="384825"/>
          </a:xfrm>
        </p:grpSpPr>
        <p:sp>
          <p:nvSpPr>
            <p:cNvPr id="7" name="Google Shape;610;p39">
              <a:extLst>
                <a:ext uri="{FF2B5EF4-FFF2-40B4-BE49-F238E27FC236}">
                  <a16:creationId xmlns:a16="http://schemas.microsoft.com/office/drawing/2014/main" id="{75B74FBF-957C-49B2-9D9E-8FA6A90CA5F8}"/>
                </a:ext>
              </a:extLst>
            </p:cNvPr>
            <p:cNvSpPr/>
            <p:nvPr/>
          </p:nvSpPr>
          <p:spPr>
            <a:xfrm>
              <a:off x="5247525" y="3007275"/>
              <a:ext cx="348900" cy="348900"/>
            </a:xfrm>
            <a:custGeom>
              <a:avLst/>
              <a:gdLst/>
              <a:ahLst/>
              <a:cxnLst/>
              <a:rect l="l" t="t" r="r" b="b"/>
              <a:pathLst>
                <a:path w="13956" h="13956" fill="none" extrusionOk="0">
                  <a:moveTo>
                    <a:pt x="13323" y="5772"/>
                  </a:moveTo>
                  <a:lnTo>
                    <a:pt x="11861" y="5626"/>
                  </a:lnTo>
                  <a:lnTo>
                    <a:pt x="11861" y="5626"/>
                  </a:lnTo>
                  <a:lnTo>
                    <a:pt x="11788" y="5334"/>
                  </a:lnTo>
                  <a:lnTo>
                    <a:pt x="11667" y="5042"/>
                  </a:lnTo>
                  <a:lnTo>
                    <a:pt x="11545" y="4750"/>
                  </a:lnTo>
                  <a:lnTo>
                    <a:pt x="11399" y="4482"/>
                  </a:lnTo>
                  <a:lnTo>
                    <a:pt x="12300" y="3337"/>
                  </a:lnTo>
                  <a:lnTo>
                    <a:pt x="12300" y="3337"/>
                  </a:lnTo>
                  <a:lnTo>
                    <a:pt x="12373" y="3240"/>
                  </a:lnTo>
                  <a:lnTo>
                    <a:pt x="12422" y="3118"/>
                  </a:lnTo>
                  <a:lnTo>
                    <a:pt x="12446" y="2996"/>
                  </a:lnTo>
                  <a:lnTo>
                    <a:pt x="12446" y="2850"/>
                  </a:lnTo>
                  <a:lnTo>
                    <a:pt x="12422" y="2728"/>
                  </a:lnTo>
                  <a:lnTo>
                    <a:pt x="12397" y="2606"/>
                  </a:lnTo>
                  <a:lnTo>
                    <a:pt x="12324" y="2485"/>
                  </a:lnTo>
                  <a:lnTo>
                    <a:pt x="12251" y="2387"/>
                  </a:lnTo>
                  <a:lnTo>
                    <a:pt x="11569" y="1705"/>
                  </a:lnTo>
                  <a:lnTo>
                    <a:pt x="11569" y="1705"/>
                  </a:lnTo>
                  <a:lnTo>
                    <a:pt x="11472" y="1632"/>
                  </a:lnTo>
                  <a:lnTo>
                    <a:pt x="11350" y="1559"/>
                  </a:lnTo>
                  <a:lnTo>
                    <a:pt x="11228" y="1510"/>
                  </a:lnTo>
                  <a:lnTo>
                    <a:pt x="11106" y="1510"/>
                  </a:lnTo>
                  <a:lnTo>
                    <a:pt x="10960" y="1510"/>
                  </a:lnTo>
                  <a:lnTo>
                    <a:pt x="10838" y="1535"/>
                  </a:lnTo>
                  <a:lnTo>
                    <a:pt x="10717" y="1583"/>
                  </a:lnTo>
                  <a:lnTo>
                    <a:pt x="10619" y="1656"/>
                  </a:lnTo>
                  <a:lnTo>
                    <a:pt x="9475" y="2558"/>
                  </a:lnTo>
                  <a:lnTo>
                    <a:pt x="9475" y="2558"/>
                  </a:lnTo>
                  <a:lnTo>
                    <a:pt x="9207" y="2411"/>
                  </a:lnTo>
                  <a:lnTo>
                    <a:pt x="8914" y="2290"/>
                  </a:lnTo>
                  <a:lnTo>
                    <a:pt x="8622" y="2168"/>
                  </a:lnTo>
                  <a:lnTo>
                    <a:pt x="8330" y="2070"/>
                  </a:lnTo>
                  <a:lnTo>
                    <a:pt x="8159" y="634"/>
                  </a:lnTo>
                  <a:lnTo>
                    <a:pt x="8159" y="634"/>
                  </a:lnTo>
                  <a:lnTo>
                    <a:pt x="8135" y="512"/>
                  </a:lnTo>
                  <a:lnTo>
                    <a:pt x="8086" y="390"/>
                  </a:lnTo>
                  <a:lnTo>
                    <a:pt x="8013" y="293"/>
                  </a:lnTo>
                  <a:lnTo>
                    <a:pt x="7940" y="195"/>
                  </a:lnTo>
                  <a:lnTo>
                    <a:pt x="7818" y="122"/>
                  </a:lnTo>
                  <a:lnTo>
                    <a:pt x="7721" y="49"/>
                  </a:lnTo>
                  <a:lnTo>
                    <a:pt x="7575" y="25"/>
                  </a:lnTo>
                  <a:lnTo>
                    <a:pt x="7453" y="0"/>
                  </a:lnTo>
                  <a:lnTo>
                    <a:pt x="6479" y="0"/>
                  </a:lnTo>
                  <a:lnTo>
                    <a:pt x="6479" y="0"/>
                  </a:lnTo>
                  <a:lnTo>
                    <a:pt x="6357" y="25"/>
                  </a:lnTo>
                  <a:lnTo>
                    <a:pt x="6235" y="49"/>
                  </a:lnTo>
                  <a:lnTo>
                    <a:pt x="6114" y="122"/>
                  </a:lnTo>
                  <a:lnTo>
                    <a:pt x="6016" y="195"/>
                  </a:lnTo>
                  <a:lnTo>
                    <a:pt x="5919" y="293"/>
                  </a:lnTo>
                  <a:lnTo>
                    <a:pt x="5846" y="390"/>
                  </a:lnTo>
                  <a:lnTo>
                    <a:pt x="5797" y="512"/>
                  </a:lnTo>
                  <a:lnTo>
                    <a:pt x="5773" y="634"/>
                  </a:lnTo>
                  <a:lnTo>
                    <a:pt x="5602" y="2070"/>
                  </a:lnTo>
                  <a:lnTo>
                    <a:pt x="5602" y="2070"/>
                  </a:lnTo>
                  <a:lnTo>
                    <a:pt x="5310" y="2168"/>
                  </a:lnTo>
                  <a:lnTo>
                    <a:pt x="5018" y="2290"/>
                  </a:lnTo>
                  <a:lnTo>
                    <a:pt x="4750" y="2411"/>
                  </a:lnTo>
                  <a:lnTo>
                    <a:pt x="4482" y="2558"/>
                  </a:lnTo>
                  <a:lnTo>
                    <a:pt x="3337" y="1656"/>
                  </a:lnTo>
                  <a:lnTo>
                    <a:pt x="3337" y="1656"/>
                  </a:lnTo>
                  <a:lnTo>
                    <a:pt x="3215" y="1583"/>
                  </a:lnTo>
                  <a:lnTo>
                    <a:pt x="3094" y="1535"/>
                  </a:lnTo>
                  <a:lnTo>
                    <a:pt x="2972" y="1510"/>
                  </a:lnTo>
                  <a:lnTo>
                    <a:pt x="2850" y="1510"/>
                  </a:lnTo>
                  <a:lnTo>
                    <a:pt x="2728" y="1510"/>
                  </a:lnTo>
                  <a:lnTo>
                    <a:pt x="2582" y="1559"/>
                  </a:lnTo>
                  <a:lnTo>
                    <a:pt x="2485" y="1632"/>
                  </a:lnTo>
                  <a:lnTo>
                    <a:pt x="2387" y="1705"/>
                  </a:lnTo>
                  <a:lnTo>
                    <a:pt x="1705" y="2387"/>
                  </a:lnTo>
                  <a:lnTo>
                    <a:pt x="1705" y="2387"/>
                  </a:lnTo>
                  <a:lnTo>
                    <a:pt x="1608" y="2485"/>
                  </a:lnTo>
                  <a:lnTo>
                    <a:pt x="1559" y="2606"/>
                  </a:lnTo>
                  <a:lnTo>
                    <a:pt x="1511" y="2728"/>
                  </a:lnTo>
                  <a:lnTo>
                    <a:pt x="1486" y="2850"/>
                  </a:lnTo>
                  <a:lnTo>
                    <a:pt x="1486" y="2996"/>
                  </a:lnTo>
                  <a:lnTo>
                    <a:pt x="1511" y="3118"/>
                  </a:lnTo>
                  <a:lnTo>
                    <a:pt x="1559" y="3240"/>
                  </a:lnTo>
                  <a:lnTo>
                    <a:pt x="1632" y="3337"/>
                  </a:lnTo>
                  <a:lnTo>
                    <a:pt x="2533" y="4482"/>
                  </a:lnTo>
                  <a:lnTo>
                    <a:pt x="2533" y="4482"/>
                  </a:lnTo>
                  <a:lnTo>
                    <a:pt x="2387" y="4750"/>
                  </a:lnTo>
                  <a:lnTo>
                    <a:pt x="2266" y="5042"/>
                  </a:lnTo>
                  <a:lnTo>
                    <a:pt x="2168" y="5334"/>
                  </a:lnTo>
                  <a:lnTo>
                    <a:pt x="2071" y="5626"/>
                  </a:lnTo>
                  <a:lnTo>
                    <a:pt x="634" y="5772"/>
                  </a:lnTo>
                  <a:lnTo>
                    <a:pt x="634" y="5772"/>
                  </a:lnTo>
                  <a:lnTo>
                    <a:pt x="512" y="5821"/>
                  </a:lnTo>
                  <a:lnTo>
                    <a:pt x="390" y="5870"/>
                  </a:lnTo>
                  <a:lnTo>
                    <a:pt x="268" y="5943"/>
                  </a:lnTo>
                  <a:lnTo>
                    <a:pt x="171" y="6016"/>
                  </a:lnTo>
                  <a:lnTo>
                    <a:pt x="98" y="6138"/>
                  </a:lnTo>
                  <a:lnTo>
                    <a:pt x="49" y="6235"/>
                  </a:lnTo>
                  <a:lnTo>
                    <a:pt x="1" y="6381"/>
                  </a:lnTo>
                  <a:lnTo>
                    <a:pt x="1" y="6503"/>
                  </a:lnTo>
                  <a:lnTo>
                    <a:pt x="1" y="7453"/>
                  </a:lnTo>
                  <a:lnTo>
                    <a:pt x="1" y="7453"/>
                  </a:lnTo>
                  <a:lnTo>
                    <a:pt x="1" y="7599"/>
                  </a:lnTo>
                  <a:lnTo>
                    <a:pt x="49" y="7721"/>
                  </a:lnTo>
                  <a:lnTo>
                    <a:pt x="98" y="7843"/>
                  </a:lnTo>
                  <a:lnTo>
                    <a:pt x="171" y="7940"/>
                  </a:lnTo>
                  <a:lnTo>
                    <a:pt x="268" y="8037"/>
                  </a:lnTo>
                  <a:lnTo>
                    <a:pt x="390" y="8111"/>
                  </a:lnTo>
                  <a:lnTo>
                    <a:pt x="512" y="8159"/>
                  </a:lnTo>
                  <a:lnTo>
                    <a:pt x="634" y="8184"/>
                  </a:lnTo>
                  <a:lnTo>
                    <a:pt x="2071" y="8354"/>
                  </a:lnTo>
                  <a:lnTo>
                    <a:pt x="2071" y="8354"/>
                  </a:lnTo>
                  <a:lnTo>
                    <a:pt x="2168" y="8646"/>
                  </a:lnTo>
                  <a:lnTo>
                    <a:pt x="2266" y="8914"/>
                  </a:lnTo>
                  <a:lnTo>
                    <a:pt x="2387" y="9206"/>
                  </a:lnTo>
                  <a:lnTo>
                    <a:pt x="2533" y="9474"/>
                  </a:lnTo>
                  <a:lnTo>
                    <a:pt x="1632" y="10619"/>
                  </a:lnTo>
                  <a:lnTo>
                    <a:pt x="1632" y="10619"/>
                  </a:lnTo>
                  <a:lnTo>
                    <a:pt x="1559" y="10741"/>
                  </a:lnTo>
                  <a:lnTo>
                    <a:pt x="1511" y="10863"/>
                  </a:lnTo>
                  <a:lnTo>
                    <a:pt x="1486" y="10984"/>
                  </a:lnTo>
                  <a:lnTo>
                    <a:pt x="1486" y="11106"/>
                  </a:lnTo>
                  <a:lnTo>
                    <a:pt x="1511" y="11228"/>
                  </a:lnTo>
                  <a:lnTo>
                    <a:pt x="1559" y="11350"/>
                  </a:lnTo>
                  <a:lnTo>
                    <a:pt x="1608" y="11472"/>
                  </a:lnTo>
                  <a:lnTo>
                    <a:pt x="1705" y="11569"/>
                  </a:lnTo>
                  <a:lnTo>
                    <a:pt x="2387" y="12251"/>
                  </a:lnTo>
                  <a:lnTo>
                    <a:pt x="2387" y="12251"/>
                  </a:lnTo>
                  <a:lnTo>
                    <a:pt x="2485" y="12348"/>
                  </a:lnTo>
                  <a:lnTo>
                    <a:pt x="2582" y="12397"/>
                  </a:lnTo>
                  <a:lnTo>
                    <a:pt x="2728" y="12446"/>
                  </a:lnTo>
                  <a:lnTo>
                    <a:pt x="2850" y="12470"/>
                  </a:lnTo>
                  <a:lnTo>
                    <a:pt x="2972" y="12470"/>
                  </a:lnTo>
                  <a:lnTo>
                    <a:pt x="3094" y="12421"/>
                  </a:lnTo>
                  <a:lnTo>
                    <a:pt x="3215" y="12373"/>
                  </a:lnTo>
                  <a:lnTo>
                    <a:pt x="3337" y="12324"/>
                  </a:lnTo>
                  <a:lnTo>
                    <a:pt x="4482" y="11423"/>
                  </a:lnTo>
                  <a:lnTo>
                    <a:pt x="4482" y="11423"/>
                  </a:lnTo>
                  <a:lnTo>
                    <a:pt x="4750" y="11545"/>
                  </a:lnTo>
                  <a:lnTo>
                    <a:pt x="5018" y="11691"/>
                  </a:lnTo>
                  <a:lnTo>
                    <a:pt x="5310" y="11788"/>
                  </a:lnTo>
                  <a:lnTo>
                    <a:pt x="5602" y="11886"/>
                  </a:lnTo>
                  <a:lnTo>
                    <a:pt x="5773" y="13322"/>
                  </a:lnTo>
                  <a:lnTo>
                    <a:pt x="5773" y="13322"/>
                  </a:lnTo>
                  <a:lnTo>
                    <a:pt x="5797" y="13444"/>
                  </a:lnTo>
                  <a:lnTo>
                    <a:pt x="5846" y="13566"/>
                  </a:lnTo>
                  <a:lnTo>
                    <a:pt x="5919" y="13688"/>
                  </a:lnTo>
                  <a:lnTo>
                    <a:pt x="6016" y="13785"/>
                  </a:lnTo>
                  <a:lnTo>
                    <a:pt x="6114" y="13858"/>
                  </a:lnTo>
                  <a:lnTo>
                    <a:pt x="6235" y="13907"/>
                  </a:lnTo>
                  <a:lnTo>
                    <a:pt x="6357" y="13956"/>
                  </a:lnTo>
                  <a:lnTo>
                    <a:pt x="6479" y="13956"/>
                  </a:lnTo>
                  <a:lnTo>
                    <a:pt x="7453" y="13956"/>
                  </a:lnTo>
                  <a:lnTo>
                    <a:pt x="7453" y="13956"/>
                  </a:lnTo>
                  <a:lnTo>
                    <a:pt x="7575" y="13956"/>
                  </a:lnTo>
                  <a:lnTo>
                    <a:pt x="7721" y="13907"/>
                  </a:lnTo>
                  <a:lnTo>
                    <a:pt x="7818" y="13858"/>
                  </a:lnTo>
                  <a:lnTo>
                    <a:pt x="7940" y="13785"/>
                  </a:lnTo>
                  <a:lnTo>
                    <a:pt x="8013" y="13688"/>
                  </a:lnTo>
                  <a:lnTo>
                    <a:pt x="8086" y="13566"/>
                  </a:lnTo>
                  <a:lnTo>
                    <a:pt x="8135" y="13444"/>
                  </a:lnTo>
                  <a:lnTo>
                    <a:pt x="8159" y="13322"/>
                  </a:lnTo>
                  <a:lnTo>
                    <a:pt x="8330" y="11886"/>
                  </a:lnTo>
                  <a:lnTo>
                    <a:pt x="8330" y="11886"/>
                  </a:lnTo>
                  <a:lnTo>
                    <a:pt x="8622" y="11788"/>
                  </a:lnTo>
                  <a:lnTo>
                    <a:pt x="8914" y="11691"/>
                  </a:lnTo>
                  <a:lnTo>
                    <a:pt x="9207" y="11545"/>
                  </a:lnTo>
                  <a:lnTo>
                    <a:pt x="9475" y="11423"/>
                  </a:lnTo>
                  <a:lnTo>
                    <a:pt x="10619" y="12324"/>
                  </a:lnTo>
                  <a:lnTo>
                    <a:pt x="10619" y="12324"/>
                  </a:lnTo>
                  <a:lnTo>
                    <a:pt x="10717" y="12373"/>
                  </a:lnTo>
                  <a:lnTo>
                    <a:pt x="10838" y="12421"/>
                  </a:lnTo>
                  <a:lnTo>
                    <a:pt x="10960" y="12470"/>
                  </a:lnTo>
                  <a:lnTo>
                    <a:pt x="11106" y="12470"/>
                  </a:lnTo>
                  <a:lnTo>
                    <a:pt x="11228" y="12446"/>
                  </a:lnTo>
                  <a:lnTo>
                    <a:pt x="11350" y="12397"/>
                  </a:lnTo>
                  <a:lnTo>
                    <a:pt x="11472" y="12348"/>
                  </a:lnTo>
                  <a:lnTo>
                    <a:pt x="11569" y="12251"/>
                  </a:lnTo>
                  <a:lnTo>
                    <a:pt x="12251" y="11569"/>
                  </a:lnTo>
                  <a:lnTo>
                    <a:pt x="12251" y="11569"/>
                  </a:lnTo>
                  <a:lnTo>
                    <a:pt x="12324" y="11472"/>
                  </a:lnTo>
                  <a:lnTo>
                    <a:pt x="12397" y="11350"/>
                  </a:lnTo>
                  <a:lnTo>
                    <a:pt x="12422" y="11228"/>
                  </a:lnTo>
                  <a:lnTo>
                    <a:pt x="12446" y="11106"/>
                  </a:lnTo>
                  <a:lnTo>
                    <a:pt x="12446" y="10984"/>
                  </a:lnTo>
                  <a:lnTo>
                    <a:pt x="12422" y="10863"/>
                  </a:lnTo>
                  <a:lnTo>
                    <a:pt x="12373" y="10741"/>
                  </a:lnTo>
                  <a:lnTo>
                    <a:pt x="12300" y="10619"/>
                  </a:lnTo>
                  <a:lnTo>
                    <a:pt x="11399" y="9474"/>
                  </a:lnTo>
                  <a:lnTo>
                    <a:pt x="11399" y="9474"/>
                  </a:lnTo>
                  <a:lnTo>
                    <a:pt x="11545" y="9206"/>
                  </a:lnTo>
                  <a:lnTo>
                    <a:pt x="11667" y="8914"/>
                  </a:lnTo>
                  <a:lnTo>
                    <a:pt x="11788" y="8646"/>
                  </a:lnTo>
                  <a:lnTo>
                    <a:pt x="11861" y="8354"/>
                  </a:lnTo>
                  <a:lnTo>
                    <a:pt x="13323" y="8184"/>
                  </a:lnTo>
                  <a:lnTo>
                    <a:pt x="13323" y="8184"/>
                  </a:lnTo>
                  <a:lnTo>
                    <a:pt x="13444" y="8159"/>
                  </a:lnTo>
                  <a:lnTo>
                    <a:pt x="13566" y="8111"/>
                  </a:lnTo>
                  <a:lnTo>
                    <a:pt x="13664" y="8037"/>
                  </a:lnTo>
                  <a:lnTo>
                    <a:pt x="13761" y="7940"/>
                  </a:lnTo>
                  <a:lnTo>
                    <a:pt x="13834" y="7843"/>
                  </a:lnTo>
                  <a:lnTo>
                    <a:pt x="13907" y="7721"/>
                  </a:lnTo>
                  <a:lnTo>
                    <a:pt x="13932" y="7599"/>
                  </a:lnTo>
                  <a:lnTo>
                    <a:pt x="13956" y="7453"/>
                  </a:lnTo>
                  <a:lnTo>
                    <a:pt x="13956" y="6503"/>
                  </a:lnTo>
                  <a:lnTo>
                    <a:pt x="13956" y="6503"/>
                  </a:lnTo>
                  <a:lnTo>
                    <a:pt x="13932" y="6381"/>
                  </a:lnTo>
                  <a:lnTo>
                    <a:pt x="13907" y="6235"/>
                  </a:lnTo>
                  <a:lnTo>
                    <a:pt x="13834" y="6138"/>
                  </a:lnTo>
                  <a:lnTo>
                    <a:pt x="13761" y="6016"/>
                  </a:lnTo>
                  <a:lnTo>
                    <a:pt x="13664" y="5943"/>
                  </a:lnTo>
                  <a:lnTo>
                    <a:pt x="13566" y="5870"/>
                  </a:lnTo>
                  <a:lnTo>
                    <a:pt x="13444" y="5821"/>
                  </a:lnTo>
                  <a:lnTo>
                    <a:pt x="13323" y="5772"/>
                  </a:lnTo>
                  <a:lnTo>
                    <a:pt x="13323" y="5772"/>
                  </a:lnTo>
                  <a:close/>
                  <a:moveTo>
                    <a:pt x="8573" y="8598"/>
                  </a:moveTo>
                  <a:lnTo>
                    <a:pt x="8573" y="8598"/>
                  </a:lnTo>
                  <a:lnTo>
                    <a:pt x="8403" y="8744"/>
                  </a:lnTo>
                  <a:lnTo>
                    <a:pt x="8232" y="8890"/>
                  </a:lnTo>
                  <a:lnTo>
                    <a:pt x="8038" y="8987"/>
                  </a:lnTo>
                  <a:lnTo>
                    <a:pt x="7818" y="9085"/>
                  </a:lnTo>
                  <a:lnTo>
                    <a:pt x="7624" y="9158"/>
                  </a:lnTo>
                  <a:lnTo>
                    <a:pt x="7404" y="9206"/>
                  </a:lnTo>
                  <a:lnTo>
                    <a:pt x="7185" y="9231"/>
                  </a:lnTo>
                  <a:lnTo>
                    <a:pt x="6966" y="9255"/>
                  </a:lnTo>
                  <a:lnTo>
                    <a:pt x="6747" y="9231"/>
                  </a:lnTo>
                  <a:lnTo>
                    <a:pt x="6528" y="9206"/>
                  </a:lnTo>
                  <a:lnTo>
                    <a:pt x="6333" y="9158"/>
                  </a:lnTo>
                  <a:lnTo>
                    <a:pt x="6114" y="9085"/>
                  </a:lnTo>
                  <a:lnTo>
                    <a:pt x="5919" y="8987"/>
                  </a:lnTo>
                  <a:lnTo>
                    <a:pt x="5724" y="8890"/>
                  </a:lnTo>
                  <a:lnTo>
                    <a:pt x="5529" y="8744"/>
                  </a:lnTo>
                  <a:lnTo>
                    <a:pt x="5359" y="8598"/>
                  </a:lnTo>
                  <a:lnTo>
                    <a:pt x="5359" y="8598"/>
                  </a:lnTo>
                  <a:lnTo>
                    <a:pt x="5212" y="8427"/>
                  </a:lnTo>
                  <a:lnTo>
                    <a:pt x="5066" y="8232"/>
                  </a:lnTo>
                  <a:lnTo>
                    <a:pt x="4969" y="8037"/>
                  </a:lnTo>
                  <a:lnTo>
                    <a:pt x="4871" y="7843"/>
                  </a:lnTo>
                  <a:lnTo>
                    <a:pt x="4798" y="7623"/>
                  </a:lnTo>
                  <a:lnTo>
                    <a:pt x="4750" y="7404"/>
                  </a:lnTo>
                  <a:lnTo>
                    <a:pt x="4701" y="7209"/>
                  </a:lnTo>
                  <a:lnTo>
                    <a:pt x="4701" y="6990"/>
                  </a:lnTo>
                  <a:lnTo>
                    <a:pt x="4701" y="6771"/>
                  </a:lnTo>
                  <a:lnTo>
                    <a:pt x="4750" y="6552"/>
                  </a:lnTo>
                  <a:lnTo>
                    <a:pt x="4798" y="6333"/>
                  </a:lnTo>
                  <a:lnTo>
                    <a:pt x="4871" y="6138"/>
                  </a:lnTo>
                  <a:lnTo>
                    <a:pt x="4969" y="5919"/>
                  </a:lnTo>
                  <a:lnTo>
                    <a:pt x="5066" y="5724"/>
                  </a:lnTo>
                  <a:lnTo>
                    <a:pt x="5212" y="5553"/>
                  </a:lnTo>
                  <a:lnTo>
                    <a:pt x="5359" y="5383"/>
                  </a:lnTo>
                  <a:lnTo>
                    <a:pt x="5359" y="5383"/>
                  </a:lnTo>
                  <a:lnTo>
                    <a:pt x="5529" y="5212"/>
                  </a:lnTo>
                  <a:lnTo>
                    <a:pt x="5724" y="5091"/>
                  </a:lnTo>
                  <a:lnTo>
                    <a:pt x="5919" y="4969"/>
                  </a:lnTo>
                  <a:lnTo>
                    <a:pt x="6114" y="4871"/>
                  </a:lnTo>
                  <a:lnTo>
                    <a:pt x="6333" y="4798"/>
                  </a:lnTo>
                  <a:lnTo>
                    <a:pt x="6528" y="4750"/>
                  </a:lnTo>
                  <a:lnTo>
                    <a:pt x="6747" y="4725"/>
                  </a:lnTo>
                  <a:lnTo>
                    <a:pt x="6966" y="4701"/>
                  </a:lnTo>
                  <a:lnTo>
                    <a:pt x="7185" y="4725"/>
                  </a:lnTo>
                  <a:lnTo>
                    <a:pt x="7404" y="4750"/>
                  </a:lnTo>
                  <a:lnTo>
                    <a:pt x="7624" y="4798"/>
                  </a:lnTo>
                  <a:lnTo>
                    <a:pt x="7818" y="4871"/>
                  </a:lnTo>
                  <a:lnTo>
                    <a:pt x="8038" y="4969"/>
                  </a:lnTo>
                  <a:lnTo>
                    <a:pt x="8232" y="5091"/>
                  </a:lnTo>
                  <a:lnTo>
                    <a:pt x="8403" y="5212"/>
                  </a:lnTo>
                  <a:lnTo>
                    <a:pt x="8573" y="5383"/>
                  </a:lnTo>
                  <a:lnTo>
                    <a:pt x="8573" y="5383"/>
                  </a:lnTo>
                  <a:lnTo>
                    <a:pt x="8744" y="5553"/>
                  </a:lnTo>
                  <a:lnTo>
                    <a:pt x="8866" y="5724"/>
                  </a:lnTo>
                  <a:lnTo>
                    <a:pt x="8987" y="5919"/>
                  </a:lnTo>
                  <a:lnTo>
                    <a:pt x="9085" y="6138"/>
                  </a:lnTo>
                  <a:lnTo>
                    <a:pt x="9158" y="6333"/>
                  </a:lnTo>
                  <a:lnTo>
                    <a:pt x="9207" y="6552"/>
                  </a:lnTo>
                  <a:lnTo>
                    <a:pt x="9231" y="6771"/>
                  </a:lnTo>
                  <a:lnTo>
                    <a:pt x="9231" y="6990"/>
                  </a:lnTo>
                  <a:lnTo>
                    <a:pt x="9231" y="7209"/>
                  </a:lnTo>
                  <a:lnTo>
                    <a:pt x="9207" y="7404"/>
                  </a:lnTo>
                  <a:lnTo>
                    <a:pt x="9158" y="7623"/>
                  </a:lnTo>
                  <a:lnTo>
                    <a:pt x="9085" y="7843"/>
                  </a:lnTo>
                  <a:lnTo>
                    <a:pt x="8987" y="8037"/>
                  </a:lnTo>
                  <a:lnTo>
                    <a:pt x="8866" y="8232"/>
                  </a:lnTo>
                  <a:lnTo>
                    <a:pt x="8744" y="8427"/>
                  </a:lnTo>
                  <a:lnTo>
                    <a:pt x="8573" y="8598"/>
                  </a:lnTo>
                  <a:lnTo>
                    <a:pt x="8573" y="8598"/>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611;p39">
              <a:extLst>
                <a:ext uri="{FF2B5EF4-FFF2-40B4-BE49-F238E27FC236}">
                  <a16:creationId xmlns:a16="http://schemas.microsoft.com/office/drawing/2014/main" id="{9F1BD64A-9A35-4C20-A9FB-9A673996D2C2}"/>
                </a:ext>
              </a:extLst>
            </p:cNvPr>
            <p:cNvSpPr/>
            <p:nvPr/>
          </p:nvSpPr>
          <p:spPr>
            <a:xfrm>
              <a:off x="5566575" y="3193575"/>
              <a:ext cx="198525" cy="198525"/>
            </a:xfrm>
            <a:custGeom>
              <a:avLst/>
              <a:gdLst/>
              <a:ahLst/>
              <a:cxnLst/>
              <a:rect l="l" t="t" r="r" b="b"/>
              <a:pathLst>
                <a:path w="7941" h="7941" fill="none" extrusionOk="0">
                  <a:moveTo>
                    <a:pt x="7258" y="2144"/>
                  </a:moveTo>
                  <a:lnTo>
                    <a:pt x="6138" y="2388"/>
                  </a:lnTo>
                  <a:lnTo>
                    <a:pt x="6138" y="2388"/>
                  </a:lnTo>
                  <a:lnTo>
                    <a:pt x="6016" y="2217"/>
                  </a:lnTo>
                  <a:lnTo>
                    <a:pt x="5870" y="2071"/>
                  </a:lnTo>
                  <a:lnTo>
                    <a:pt x="6260" y="975"/>
                  </a:lnTo>
                  <a:lnTo>
                    <a:pt x="6260" y="975"/>
                  </a:lnTo>
                  <a:lnTo>
                    <a:pt x="6284" y="902"/>
                  </a:lnTo>
                  <a:lnTo>
                    <a:pt x="6284" y="829"/>
                  </a:lnTo>
                  <a:lnTo>
                    <a:pt x="6260" y="683"/>
                  </a:lnTo>
                  <a:lnTo>
                    <a:pt x="6162" y="561"/>
                  </a:lnTo>
                  <a:lnTo>
                    <a:pt x="6114" y="488"/>
                  </a:lnTo>
                  <a:lnTo>
                    <a:pt x="6065" y="464"/>
                  </a:lnTo>
                  <a:lnTo>
                    <a:pt x="5553" y="196"/>
                  </a:lnTo>
                  <a:lnTo>
                    <a:pt x="5553" y="196"/>
                  </a:lnTo>
                  <a:lnTo>
                    <a:pt x="5480" y="171"/>
                  </a:lnTo>
                  <a:lnTo>
                    <a:pt x="5407" y="171"/>
                  </a:lnTo>
                  <a:lnTo>
                    <a:pt x="5261" y="171"/>
                  </a:lnTo>
                  <a:lnTo>
                    <a:pt x="5115" y="244"/>
                  </a:lnTo>
                  <a:lnTo>
                    <a:pt x="5066" y="293"/>
                  </a:lnTo>
                  <a:lnTo>
                    <a:pt x="5018" y="342"/>
                  </a:lnTo>
                  <a:lnTo>
                    <a:pt x="4384" y="1316"/>
                  </a:lnTo>
                  <a:lnTo>
                    <a:pt x="4384" y="1316"/>
                  </a:lnTo>
                  <a:lnTo>
                    <a:pt x="4165" y="1292"/>
                  </a:lnTo>
                  <a:lnTo>
                    <a:pt x="3970" y="1292"/>
                  </a:lnTo>
                  <a:lnTo>
                    <a:pt x="3483" y="244"/>
                  </a:lnTo>
                  <a:lnTo>
                    <a:pt x="3483" y="244"/>
                  </a:lnTo>
                  <a:lnTo>
                    <a:pt x="3435" y="171"/>
                  </a:lnTo>
                  <a:lnTo>
                    <a:pt x="3386" y="123"/>
                  </a:lnTo>
                  <a:lnTo>
                    <a:pt x="3264" y="50"/>
                  </a:lnTo>
                  <a:lnTo>
                    <a:pt x="3118" y="1"/>
                  </a:lnTo>
                  <a:lnTo>
                    <a:pt x="3045" y="1"/>
                  </a:lnTo>
                  <a:lnTo>
                    <a:pt x="2972" y="25"/>
                  </a:lnTo>
                  <a:lnTo>
                    <a:pt x="2436" y="196"/>
                  </a:lnTo>
                  <a:lnTo>
                    <a:pt x="2436" y="196"/>
                  </a:lnTo>
                  <a:lnTo>
                    <a:pt x="2363" y="220"/>
                  </a:lnTo>
                  <a:lnTo>
                    <a:pt x="2290" y="269"/>
                  </a:lnTo>
                  <a:lnTo>
                    <a:pt x="2192" y="391"/>
                  </a:lnTo>
                  <a:lnTo>
                    <a:pt x="2144" y="537"/>
                  </a:lnTo>
                  <a:lnTo>
                    <a:pt x="2144" y="610"/>
                  </a:lnTo>
                  <a:lnTo>
                    <a:pt x="2144" y="683"/>
                  </a:lnTo>
                  <a:lnTo>
                    <a:pt x="2387" y="1828"/>
                  </a:lnTo>
                  <a:lnTo>
                    <a:pt x="2387" y="1828"/>
                  </a:lnTo>
                  <a:lnTo>
                    <a:pt x="2217" y="1949"/>
                  </a:lnTo>
                  <a:lnTo>
                    <a:pt x="2071" y="2095"/>
                  </a:lnTo>
                  <a:lnTo>
                    <a:pt x="999" y="1681"/>
                  </a:lnTo>
                  <a:lnTo>
                    <a:pt x="999" y="1681"/>
                  </a:lnTo>
                  <a:lnTo>
                    <a:pt x="926" y="1681"/>
                  </a:lnTo>
                  <a:lnTo>
                    <a:pt x="829" y="1657"/>
                  </a:lnTo>
                  <a:lnTo>
                    <a:pt x="682" y="1706"/>
                  </a:lnTo>
                  <a:lnTo>
                    <a:pt x="561" y="1779"/>
                  </a:lnTo>
                  <a:lnTo>
                    <a:pt x="512" y="1828"/>
                  </a:lnTo>
                  <a:lnTo>
                    <a:pt x="463" y="1901"/>
                  </a:lnTo>
                  <a:lnTo>
                    <a:pt x="220" y="2388"/>
                  </a:lnTo>
                  <a:lnTo>
                    <a:pt x="220" y="2388"/>
                  </a:lnTo>
                  <a:lnTo>
                    <a:pt x="195" y="2461"/>
                  </a:lnTo>
                  <a:lnTo>
                    <a:pt x="171" y="2534"/>
                  </a:lnTo>
                  <a:lnTo>
                    <a:pt x="195" y="2704"/>
                  </a:lnTo>
                  <a:lnTo>
                    <a:pt x="244" y="2826"/>
                  </a:lnTo>
                  <a:lnTo>
                    <a:pt x="293" y="2899"/>
                  </a:lnTo>
                  <a:lnTo>
                    <a:pt x="366" y="2948"/>
                  </a:lnTo>
                  <a:lnTo>
                    <a:pt x="1340" y="3581"/>
                  </a:lnTo>
                  <a:lnTo>
                    <a:pt x="1340" y="3581"/>
                  </a:lnTo>
                  <a:lnTo>
                    <a:pt x="1316" y="3776"/>
                  </a:lnTo>
                  <a:lnTo>
                    <a:pt x="1291" y="3995"/>
                  </a:lnTo>
                  <a:lnTo>
                    <a:pt x="244" y="4482"/>
                  </a:lnTo>
                  <a:lnTo>
                    <a:pt x="244" y="4482"/>
                  </a:lnTo>
                  <a:lnTo>
                    <a:pt x="195" y="4507"/>
                  </a:lnTo>
                  <a:lnTo>
                    <a:pt x="122" y="4555"/>
                  </a:lnTo>
                  <a:lnTo>
                    <a:pt x="49" y="4701"/>
                  </a:lnTo>
                  <a:lnTo>
                    <a:pt x="0" y="4848"/>
                  </a:lnTo>
                  <a:lnTo>
                    <a:pt x="25" y="4921"/>
                  </a:lnTo>
                  <a:lnTo>
                    <a:pt x="25" y="4994"/>
                  </a:lnTo>
                  <a:lnTo>
                    <a:pt x="220" y="5530"/>
                  </a:lnTo>
                  <a:lnTo>
                    <a:pt x="220" y="5530"/>
                  </a:lnTo>
                  <a:lnTo>
                    <a:pt x="244" y="5578"/>
                  </a:lnTo>
                  <a:lnTo>
                    <a:pt x="293" y="5651"/>
                  </a:lnTo>
                  <a:lnTo>
                    <a:pt x="390" y="5749"/>
                  </a:lnTo>
                  <a:lnTo>
                    <a:pt x="536" y="5797"/>
                  </a:lnTo>
                  <a:lnTo>
                    <a:pt x="609" y="5797"/>
                  </a:lnTo>
                  <a:lnTo>
                    <a:pt x="682" y="5797"/>
                  </a:lnTo>
                  <a:lnTo>
                    <a:pt x="1827" y="5554"/>
                  </a:lnTo>
                  <a:lnTo>
                    <a:pt x="1827" y="5554"/>
                  </a:lnTo>
                  <a:lnTo>
                    <a:pt x="1949" y="5724"/>
                  </a:lnTo>
                  <a:lnTo>
                    <a:pt x="2095" y="5870"/>
                  </a:lnTo>
                  <a:lnTo>
                    <a:pt x="1705" y="6966"/>
                  </a:lnTo>
                  <a:lnTo>
                    <a:pt x="1705" y="6966"/>
                  </a:lnTo>
                  <a:lnTo>
                    <a:pt x="1681" y="7040"/>
                  </a:lnTo>
                  <a:lnTo>
                    <a:pt x="1681" y="7113"/>
                  </a:lnTo>
                  <a:lnTo>
                    <a:pt x="1705" y="7259"/>
                  </a:lnTo>
                  <a:lnTo>
                    <a:pt x="1778" y="7380"/>
                  </a:lnTo>
                  <a:lnTo>
                    <a:pt x="1851" y="7429"/>
                  </a:lnTo>
                  <a:lnTo>
                    <a:pt x="1900" y="7478"/>
                  </a:lnTo>
                  <a:lnTo>
                    <a:pt x="2412" y="7721"/>
                  </a:lnTo>
                  <a:lnTo>
                    <a:pt x="2412" y="7721"/>
                  </a:lnTo>
                  <a:lnTo>
                    <a:pt x="2485" y="7770"/>
                  </a:lnTo>
                  <a:lnTo>
                    <a:pt x="2558" y="7770"/>
                  </a:lnTo>
                  <a:lnTo>
                    <a:pt x="2704" y="7770"/>
                  </a:lnTo>
                  <a:lnTo>
                    <a:pt x="2850" y="7697"/>
                  </a:lnTo>
                  <a:lnTo>
                    <a:pt x="2899" y="7648"/>
                  </a:lnTo>
                  <a:lnTo>
                    <a:pt x="2947" y="7600"/>
                  </a:lnTo>
                  <a:lnTo>
                    <a:pt x="3581" y="6625"/>
                  </a:lnTo>
                  <a:lnTo>
                    <a:pt x="3581" y="6625"/>
                  </a:lnTo>
                  <a:lnTo>
                    <a:pt x="3800" y="6650"/>
                  </a:lnTo>
                  <a:lnTo>
                    <a:pt x="3995" y="6650"/>
                  </a:lnTo>
                  <a:lnTo>
                    <a:pt x="4482" y="7697"/>
                  </a:lnTo>
                  <a:lnTo>
                    <a:pt x="4482" y="7697"/>
                  </a:lnTo>
                  <a:lnTo>
                    <a:pt x="4531" y="7770"/>
                  </a:lnTo>
                  <a:lnTo>
                    <a:pt x="4579" y="7819"/>
                  </a:lnTo>
                  <a:lnTo>
                    <a:pt x="4701" y="7892"/>
                  </a:lnTo>
                  <a:lnTo>
                    <a:pt x="4847" y="7941"/>
                  </a:lnTo>
                  <a:lnTo>
                    <a:pt x="4920" y="7941"/>
                  </a:lnTo>
                  <a:lnTo>
                    <a:pt x="4993" y="7916"/>
                  </a:lnTo>
                  <a:lnTo>
                    <a:pt x="5529" y="7746"/>
                  </a:lnTo>
                  <a:lnTo>
                    <a:pt x="5529" y="7746"/>
                  </a:lnTo>
                  <a:lnTo>
                    <a:pt x="5602" y="7721"/>
                  </a:lnTo>
                  <a:lnTo>
                    <a:pt x="5651" y="7673"/>
                  </a:lnTo>
                  <a:lnTo>
                    <a:pt x="5748" y="7551"/>
                  </a:lnTo>
                  <a:lnTo>
                    <a:pt x="5821" y="7405"/>
                  </a:lnTo>
                  <a:lnTo>
                    <a:pt x="5821" y="7332"/>
                  </a:lnTo>
                  <a:lnTo>
                    <a:pt x="5821" y="7259"/>
                  </a:lnTo>
                  <a:lnTo>
                    <a:pt x="5578" y="6114"/>
                  </a:lnTo>
                  <a:lnTo>
                    <a:pt x="5578" y="6114"/>
                  </a:lnTo>
                  <a:lnTo>
                    <a:pt x="5724" y="5992"/>
                  </a:lnTo>
                  <a:lnTo>
                    <a:pt x="5894" y="5846"/>
                  </a:lnTo>
                  <a:lnTo>
                    <a:pt x="6966" y="6260"/>
                  </a:lnTo>
                  <a:lnTo>
                    <a:pt x="6966" y="6260"/>
                  </a:lnTo>
                  <a:lnTo>
                    <a:pt x="7039" y="6260"/>
                  </a:lnTo>
                  <a:lnTo>
                    <a:pt x="7112" y="6285"/>
                  </a:lnTo>
                  <a:lnTo>
                    <a:pt x="7258" y="6236"/>
                  </a:lnTo>
                  <a:lnTo>
                    <a:pt x="7404" y="6163"/>
                  </a:lnTo>
                  <a:lnTo>
                    <a:pt x="7453" y="6114"/>
                  </a:lnTo>
                  <a:lnTo>
                    <a:pt x="7502" y="6041"/>
                  </a:lnTo>
                  <a:lnTo>
                    <a:pt x="7745" y="5530"/>
                  </a:lnTo>
                  <a:lnTo>
                    <a:pt x="7745" y="5530"/>
                  </a:lnTo>
                  <a:lnTo>
                    <a:pt x="7770" y="5481"/>
                  </a:lnTo>
                  <a:lnTo>
                    <a:pt x="7794" y="5383"/>
                  </a:lnTo>
                  <a:lnTo>
                    <a:pt x="7770" y="5237"/>
                  </a:lnTo>
                  <a:lnTo>
                    <a:pt x="7697" y="5115"/>
                  </a:lnTo>
                  <a:lnTo>
                    <a:pt x="7648" y="5042"/>
                  </a:lnTo>
                  <a:lnTo>
                    <a:pt x="7599" y="4994"/>
                  </a:lnTo>
                  <a:lnTo>
                    <a:pt x="6625" y="4360"/>
                  </a:lnTo>
                  <a:lnTo>
                    <a:pt x="6625" y="4360"/>
                  </a:lnTo>
                  <a:lnTo>
                    <a:pt x="6649" y="4166"/>
                  </a:lnTo>
                  <a:lnTo>
                    <a:pt x="6649" y="3946"/>
                  </a:lnTo>
                  <a:lnTo>
                    <a:pt x="7697" y="3459"/>
                  </a:lnTo>
                  <a:lnTo>
                    <a:pt x="7697" y="3459"/>
                  </a:lnTo>
                  <a:lnTo>
                    <a:pt x="7770" y="3435"/>
                  </a:lnTo>
                  <a:lnTo>
                    <a:pt x="7843" y="3386"/>
                  </a:lnTo>
                  <a:lnTo>
                    <a:pt x="7916" y="3240"/>
                  </a:lnTo>
                  <a:lnTo>
                    <a:pt x="7940" y="3094"/>
                  </a:lnTo>
                  <a:lnTo>
                    <a:pt x="7940" y="3021"/>
                  </a:lnTo>
                  <a:lnTo>
                    <a:pt x="7940" y="2948"/>
                  </a:lnTo>
                  <a:lnTo>
                    <a:pt x="7745" y="2412"/>
                  </a:lnTo>
                  <a:lnTo>
                    <a:pt x="7745" y="2412"/>
                  </a:lnTo>
                  <a:lnTo>
                    <a:pt x="7721" y="2339"/>
                  </a:lnTo>
                  <a:lnTo>
                    <a:pt x="7672" y="2290"/>
                  </a:lnTo>
                  <a:lnTo>
                    <a:pt x="7551" y="2193"/>
                  </a:lnTo>
                  <a:lnTo>
                    <a:pt x="7429" y="2144"/>
                  </a:lnTo>
                  <a:lnTo>
                    <a:pt x="7356" y="2144"/>
                  </a:lnTo>
                  <a:lnTo>
                    <a:pt x="7258" y="2144"/>
                  </a:lnTo>
                  <a:lnTo>
                    <a:pt x="7258" y="2144"/>
                  </a:lnTo>
                  <a:close/>
                  <a:moveTo>
                    <a:pt x="5480" y="4726"/>
                  </a:moveTo>
                  <a:lnTo>
                    <a:pt x="5480" y="4726"/>
                  </a:lnTo>
                  <a:lnTo>
                    <a:pt x="5383" y="4872"/>
                  </a:lnTo>
                  <a:lnTo>
                    <a:pt x="5286" y="4994"/>
                  </a:lnTo>
                  <a:lnTo>
                    <a:pt x="5188" y="5140"/>
                  </a:lnTo>
                  <a:lnTo>
                    <a:pt x="5066" y="5237"/>
                  </a:lnTo>
                  <a:lnTo>
                    <a:pt x="4945" y="5335"/>
                  </a:lnTo>
                  <a:lnTo>
                    <a:pt x="4798" y="5432"/>
                  </a:lnTo>
                  <a:lnTo>
                    <a:pt x="4652" y="5505"/>
                  </a:lnTo>
                  <a:lnTo>
                    <a:pt x="4506" y="5554"/>
                  </a:lnTo>
                  <a:lnTo>
                    <a:pt x="4360" y="5603"/>
                  </a:lnTo>
                  <a:lnTo>
                    <a:pt x="4190" y="5627"/>
                  </a:lnTo>
                  <a:lnTo>
                    <a:pt x="4043" y="5651"/>
                  </a:lnTo>
                  <a:lnTo>
                    <a:pt x="3873" y="5627"/>
                  </a:lnTo>
                  <a:lnTo>
                    <a:pt x="3702" y="5627"/>
                  </a:lnTo>
                  <a:lnTo>
                    <a:pt x="3556" y="5578"/>
                  </a:lnTo>
                  <a:lnTo>
                    <a:pt x="3386" y="5530"/>
                  </a:lnTo>
                  <a:lnTo>
                    <a:pt x="3240" y="5456"/>
                  </a:lnTo>
                  <a:lnTo>
                    <a:pt x="3240" y="5456"/>
                  </a:lnTo>
                  <a:lnTo>
                    <a:pt x="3094" y="5383"/>
                  </a:lnTo>
                  <a:lnTo>
                    <a:pt x="2947" y="5286"/>
                  </a:lnTo>
                  <a:lnTo>
                    <a:pt x="2826" y="5164"/>
                  </a:lnTo>
                  <a:lnTo>
                    <a:pt x="2704" y="5067"/>
                  </a:lnTo>
                  <a:lnTo>
                    <a:pt x="2606" y="4921"/>
                  </a:lnTo>
                  <a:lnTo>
                    <a:pt x="2533" y="4799"/>
                  </a:lnTo>
                  <a:lnTo>
                    <a:pt x="2460" y="4653"/>
                  </a:lnTo>
                  <a:lnTo>
                    <a:pt x="2387" y="4507"/>
                  </a:lnTo>
                  <a:lnTo>
                    <a:pt x="2363" y="4336"/>
                  </a:lnTo>
                  <a:lnTo>
                    <a:pt x="2314" y="4190"/>
                  </a:lnTo>
                  <a:lnTo>
                    <a:pt x="2314" y="4020"/>
                  </a:lnTo>
                  <a:lnTo>
                    <a:pt x="2314" y="3873"/>
                  </a:lnTo>
                  <a:lnTo>
                    <a:pt x="2339" y="3703"/>
                  </a:lnTo>
                  <a:lnTo>
                    <a:pt x="2363" y="3532"/>
                  </a:lnTo>
                  <a:lnTo>
                    <a:pt x="2412" y="3386"/>
                  </a:lnTo>
                  <a:lnTo>
                    <a:pt x="2485" y="3216"/>
                  </a:lnTo>
                  <a:lnTo>
                    <a:pt x="2485" y="3216"/>
                  </a:lnTo>
                  <a:lnTo>
                    <a:pt x="2582" y="3070"/>
                  </a:lnTo>
                  <a:lnTo>
                    <a:pt x="2680" y="2948"/>
                  </a:lnTo>
                  <a:lnTo>
                    <a:pt x="2777" y="2802"/>
                  </a:lnTo>
                  <a:lnTo>
                    <a:pt x="2899" y="2704"/>
                  </a:lnTo>
                  <a:lnTo>
                    <a:pt x="3020" y="2607"/>
                  </a:lnTo>
                  <a:lnTo>
                    <a:pt x="3167" y="2509"/>
                  </a:lnTo>
                  <a:lnTo>
                    <a:pt x="3313" y="2436"/>
                  </a:lnTo>
                  <a:lnTo>
                    <a:pt x="3459" y="2388"/>
                  </a:lnTo>
                  <a:lnTo>
                    <a:pt x="3605" y="2339"/>
                  </a:lnTo>
                  <a:lnTo>
                    <a:pt x="3775" y="2315"/>
                  </a:lnTo>
                  <a:lnTo>
                    <a:pt x="3922" y="2290"/>
                  </a:lnTo>
                  <a:lnTo>
                    <a:pt x="4092" y="2315"/>
                  </a:lnTo>
                  <a:lnTo>
                    <a:pt x="4263" y="2315"/>
                  </a:lnTo>
                  <a:lnTo>
                    <a:pt x="4409" y="2363"/>
                  </a:lnTo>
                  <a:lnTo>
                    <a:pt x="4579" y="2412"/>
                  </a:lnTo>
                  <a:lnTo>
                    <a:pt x="4725" y="2485"/>
                  </a:lnTo>
                  <a:lnTo>
                    <a:pt x="4725" y="2485"/>
                  </a:lnTo>
                  <a:lnTo>
                    <a:pt x="4871" y="2558"/>
                  </a:lnTo>
                  <a:lnTo>
                    <a:pt x="5018" y="2656"/>
                  </a:lnTo>
                  <a:lnTo>
                    <a:pt x="5139" y="2777"/>
                  </a:lnTo>
                  <a:lnTo>
                    <a:pt x="5261" y="2875"/>
                  </a:lnTo>
                  <a:lnTo>
                    <a:pt x="5359" y="3021"/>
                  </a:lnTo>
                  <a:lnTo>
                    <a:pt x="5432" y="3143"/>
                  </a:lnTo>
                  <a:lnTo>
                    <a:pt x="5505" y="3289"/>
                  </a:lnTo>
                  <a:lnTo>
                    <a:pt x="5578" y="3435"/>
                  </a:lnTo>
                  <a:lnTo>
                    <a:pt x="5602" y="3605"/>
                  </a:lnTo>
                  <a:lnTo>
                    <a:pt x="5626" y="3752"/>
                  </a:lnTo>
                  <a:lnTo>
                    <a:pt x="5651" y="3922"/>
                  </a:lnTo>
                  <a:lnTo>
                    <a:pt x="5651" y="4068"/>
                  </a:lnTo>
                  <a:lnTo>
                    <a:pt x="5626" y="4239"/>
                  </a:lnTo>
                  <a:lnTo>
                    <a:pt x="5602" y="4409"/>
                  </a:lnTo>
                  <a:lnTo>
                    <a:pt x="5553" y="4555"/>
                  </a:lnTo>
                  <a:lnTo>
                    <a:pt x="5480" y="4726"/>
                  </a:lnTo>
                  <a:lnTo>
                    <a:pt x="5480" y="4726"/>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 name="TextBox 8">
            <a:extLst>
              <a:ext uri="{FF2B5EF4-FFF2-40B4-BE49-F238E27FC236}">
                <a16:creationId xmlns:a16="http://schemas.microsoft.com/office/drawing/2014/main" id="{18BD3A77-0B99-41C1-B6F4-08262D0BFD64}"/>
              </a:ext>
            </a:extLst>
          </p:cNvPr>
          <p:cNvSpPr txBox="1"/>
          <p:nvPr/>
        </p:nvSpPr>
        <p:spPr>
          <a:xfrm>
            <a:off x="0" y="676397"/>
            <a:ext cx="2301680" cy="470296"/>
          </a:xfrm>
          <a:prstGeom prst="rect">
            <a:avLst/>
          </a:prstGeom>
          <a:solidFill>
            <a:srgbClr val="EA1D76"/>
          </a:solidFill>
        </p:spPr>
        <p:txBody>
          <a:bodyPr wrap="square" rtlCol="0">
            <a:spAutoFit/>
          </a:bodyPr>
          <a:lstStyle/>
          <a:p>
            <a:r>
              <a:rPr lang="en-IE" sz="2400" dirty="0">
                <a:solidFill>
                  <a:schemeClr val="bg1"/>
                </a:solidFill>
              </a:rPr>
              <a:t>       DOWNLOAD</a:t>
            </a:r>
          </a:p>
        </p:txBody>
      </p:sp>
      <p:grpSp>
        <p:nvGrpSpPr>
          <p:cNvPr id="10" name="Google Shape;605;p39">
            <a:extLst>
              <a:ext uri="{FF2B5EF4-FFF2-40B4-BE49-F238E27FC236}">
                <a16:creationId xmlns:a16="http://schemas.microsoft.com/office/drawing/2014/main" id="{01DEDB60-B667-4F23-B851-8528DB0C0897}"/>
              </a:ext>
            </a:extLst>
          </p:cNvPr>
          <p:cNvGrpSpPr/>
          <p:nvPr/>
        </p:nvGrpSpPr>
        <p:grpSpPr>
          <a:xfrm>
            <a:off x="105471" y="767545"/>
            <a:ext cx="252000" cy="288000"/>
            <a:chOff x="2583100" y="2973775"/>
            <a:chExt cx="461550" cy="437200"/>
          </a:xfrm>
        </p:grpSpPr>
        <p:sp>
          <p:nvSpPr>
            <p:cNvPr id="11" name="Google Shape;606;p39">
              <a:extLst>
                <a:ext uri="{FF2B5EF4-FFF2-40B4-BE49-F238E27FC236}">
                  <a16:creationId xmlns:a16="http://schemas.microsoft.com/office/drawing/2014/main" id="{69FDA718-A7D7-4EEB-B8BB-0D4625B2633F}"/>
                </a:ext>
              </a:extLst>
            </p:cNvPr>
            <p:cNvSpPr/>
            <p:nvPr/>
          </p:nvSpPr>
          <p:spPr>
            <a:xfrm>
              <a:off x="2701225" y="3315975"/>
              <a:ext cx="225300" cy="95000"/>
            </a:xfrm>
            <a:custGeom>
              <a:avLst/>
              <a:gdLst/>
              <a:ahLst/>
              <a:cxnLst/>
              <a:rect l="l" t="t" r="r" b="b"/>
              <a:pathLst>
                <a:path w="9012" h="3800" fill="none" extrusionOk="0">
                  <a:moveTo>
                    <a:pt x="2947" y="0"/>
                  </a:moveTo>
                  <a:lnTo>
                    <a:pt x="2947" y="2947"/>
                  </a:lnTo>
                  <a:lnTo>
                    <a:pt x="853" y="2947"/>
                  </a:lnTo>
                  <a:lnTo>
                    <a:pt x="853" y="2947"/>
                  </a:lnTo>
                  <a:lnTo>
                    <a:pt x="682" y="2947"/>
                  </a:lnTo>
                  <a:lnTo>
                    <a:pt x="512" y="2996"/>
                  </a:lnTo>
                  <a:lnTo>
                    <a:pt x="365" y="3093"/>
                  </a:lnTo>
                  <a:lnTo>
                    <a:pt x="244" y="3191"/>
                  </a:lnTo>
                  <a:lnTo>
                    <a:pt x="146" y="3313"/>
                  </a:lnTo>
                  <a:lnTo>
                    <a:pt x="49" y="3459"/>
                  </a:lnTo>
                  <a:lnTo>
                    <a:pt x="0" y="3629"/>
                  </a:lnTo>
                  <a:lnTo>
                    <a:pt x="0" y="3800"/>
                  </a:lnTo>
                  <a:lnTo>
                    <a:pt x="9011" y="3800"/>
                  </a:lnTo>
                  <a:lnTo>
                    <a:pt x="9011" y="3800"/>
                  </a:lnTo>
                  <a:lnTo>
                    <a:pt x="9011" y="3629"/>
                  </a:lnTo>
                  <a:lnTo>
                    <a:pt x="8963" y="3459"/>
                  </a:lnTo>
                  <a:lnTo>
                    <a:pt x="8865" y="3313"/>
                  </a:lnTo>
                  <a:lnTo>
                    <a:pt x="8768" y="3191"/>
                  </a:lnTo>
                  <a:lnTo>
                    <a:pt x="8646" y="3093"/>
                  </a:lnTo>
                  <a:lnTo>
                    <a:pt x="8500" y="2996"/>
                  </a:lnTo>
                  <a:lnTo>
                    <a:pt x="8330" y="2947"/>
                  </a:lnTo>
                  <a:lnTo>
                    <a:pt x="8159" y="2947"/>
                  </a:lnTo>
                  <a:lnTo>
                    <a:pt x="6065" y="2947"/>
                  </a:lnTo>
                  <a:lnTo>
                    <a:pt x="6065" y="0"/>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607;p39">
              <a:extLst>
                <a:ext uri="{FF2B5EF4-FFF2-40B4-BE49-F238E27FC236}">
                  <a16:creationId xmlns:a16="http://schemas.microsoft.com/office/drawing/2014/main" id="{EECD0AF6-2E50-402F-92BC-3D22B181505D}"/>
                </a:ext>
              </a:extLst>
            </p:cNvPr>
            <p:cNvSpPr/>
            <p:nvPr/>
          </p:nvSpPr>
          <p:spPr>
            <a:xfrm>
              <a:off x="2583100" y="2973775"/>
              <a:ext cx="461550" cy="336125"/>
            </a:xfrm>
            <a:custGeom>
              <a:avLst/>
              <a:gdLst/>
              <a:ahLst/>
              <a:cxnLst/>
              <a:rect l="l" t="t" r="r" b="b"/>
              <a:pathLst>
                <a:path w="18462" h="13445" fill="none" extrusionOk="0">
                  <a:moveTo>
                    <a:pt x="17974" y="1"/>
                  </a:moveTo>
                  <a:lnTo>
                    <a:pt x="487" y="1"/>
                  </a:lnTo>
                  <a:lnTo>
                    <a:pt x="487" y="1"/>
                  </a:lnTo>
                  <a:lnTo>
                    <a:pt x="390" y="1"/>
                  </a:lnTo>
                  <a:lnTo>
                    <a:pt x="317" y="50"/>
                  </a:lnTo>
                  <a:lnTo>
                    <a:pt x="220" y="74"/>
                  </a:lnTo>
                  <a:lnTo>
                    <a:pt x="146" y="147"/>
                  </a:lnTo>
                  <a:lnTo>
                    <a:pt x="98" y="220"/>
                  </a:lnTo>
                  <a:lnTo>
                    <a:pt x="49" y="293"/>
                  </a:lnTo>
                  <a:lnTo>
                    <a:pt x="25" y="390"/>
                  </a:lnTo>
                  <a:lnTo>
                    <a:pt x="0" y="488"/>
                  </a:lnTo>
                  <a:lnTo>
                    <a:pt x="0" y="12958"/>
                  </a:lnTo>
                  <a:lnTo>
                    <a:pt x="0" y="12958"/>
                  </a:lnTo>
                  <a:lnTo>
                    <a:pt x="25" y="13055"/>
                  </a:lnTo>
                  <a:lnTo>
                    <a:pt x="49" y="13152"/>
                  </a:lnTo>
                  <a:lnTo>
                    <a:pt x="98" y="13226"/>
                  </a:lnTo>
                  <a:lnTo>
                    <a:pt x="146" y="13299"/>
                  </a:lnTo>
                  <a:lnTo>
                    <a:pt x="220" y="13372"/>
                  </a:lnTo>
                  <a:lnTo>
                    <a:pt x="317" y="13396"/>
                  </a:lnTo>
                  <a:lnTo>
                    <a:pt x="390" y="13445"/>
                  </a:lnTo>
                  <a:lnTo>
                    <a:pt x="487" y="13445"/>
                  </a:lnTo>
                  <a:lnTo>
                    <a:pt x="17974" y="13445"/>
                  </a:lnTo>
                  <a:lnTo>
                    <a:pt x="17974" y="13445"/>
                  </a:lnTo>
                  <a:lnTo>
                    <a:pt x="18072" y="13445"/>
                  </a:lnTo>
                  <a:lnTo>
                    <a:pt x="18145" y="13396"/>
                  </a:lnTo>
                  <a:lnTo>
                    <a:pt x="18242" y="13372"/>
                  </a:lnTo>
                  <a:lnTo>
                    <a:pt x="18315" y="13299"/>
                  </a:lnTo>
                  <a:lnTo>
                    <a:pt x="18364" y="13226"/>
                  </a:lnTo>
                  <a:lnTo>
                    <a:pt x="18413" y="13152"/>
                  </a:lnTo>
                  <a:lnTo>
                    <a:pt x="18437" y="13055"/>
                  </a:lnTo>
                  <a:lnTo>
                    <a:pt x="18461" y="12958"/>
                  </a:lnTo>
                  <a:lnTo>
                    <a:pt x="18461" y="488"/>
                  </a:lnTo>
                  <a:lnTo>
                    <a:pt x="18461" y="488"/>
                  </a:lnTo>
                  <a:lnTo>
                    <a:pt x="18437" y="390"/>
                  </a:lnTo>
                  <a:lnTo>
                    <a:pt x="18413" y="293"/>
                  </a:lnTo>
                  <a:lnTo>
                    <a:pt x="18364" y="220"/>
                  </a:lnTo>
                  <a:lnTo>
                    <a:pt x="18315" y="147"/>
                  </a:lnTo>
                  <a:lnTo>
                    <a:pt x="18242" y="74"/>
                  </a:lnTo>
                  <a:lnTo>
                    <a:pt x="18145" y="50"/>
                  </a:lnTo>
                  <a:lnTo>
                    <a:pt x="18072" y="1"/>
                  </a:lnTo>
                  <a:lnTo>
                    <a:pt x="17974" y="1"/>
                  </a:lnTo>
                  <a:lnTo>
                    <a:pt x="17974" y="1"/>
                  </a:lnTo>
                  <a:close/>
                  <a:moveTo>
                    <a:pt x="17000" y="11983"/>
                  </a:moveTo>
                  <a:lnTo>
                    <a:pt x="1462" y="11983"/>
                  </a:lnTo>
                  <a:lnTo>
                    <a:pt x="1462" y="1462"/>
                  </a:lnTo>
                  <a:lnTo>
                    <a:pt x="17000" y="1462"/>
                  </a:lnTo>
                  <a:lnTo>
                    <a:pt x="17000" y="11983"/>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4" name="Picture 3">
            <a:extLst>
              <a:ext uri="{FF2B5EF4-FFF2-40B4-BE49-F238E27FC236}">
                <a16:creationId xmlns:a16="http://schemas.microsoft.com/office/drawing/2014/main" id="{CE8DBE72-01D0-4C4A-9BC8-4C3F6DA5DC55}"/>
              </a:ext>
            </a:extLst>
          </p:cNvPr>
          <p:cNvPicPr>
            <a:picLocks noChangeAspect="1"/>
          </p:cNvPicPr>
          <p:nvPr/>
        </p:nvPicPr>
        <p:blipFill>
          <a:blip r:embed="rId3"/>
          <a:stretch>
            <a:fillRect/>
          </a:stretch>
        </p:blipFill>
        <p:spPr>
          <a:xfrm>
            <a:off x="169966" y="1154605"/>
            <a:ext cx="3725976" cy="5289769"/>
          </a:xfrm>
          <a:prstGeom prst="rect">
            <a:avLst/>
          </a:prstGeom>
        </p:spPr>
      </p:pic>
    </p:spTree>
    <p:extLst>
      <p:ext uri="{BB962C8B-B14F-4D97-AF65-F5344CB8AC3E}">
        <p14:creationId xmlns:p14="http://schemas.microsoft.com/office/powerpoint/2010/main" val="268125733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AD81B50-7FCF-4304-8269-89DC42E6DFA3}"/>
              </a:ext>
            </a:extLst>
          </p:cNvPr>
          <p:cNvSpPr>
            <a:spLocks noGrp="1"/>
          </p:cNvSpPr>
          <p:nvPr>
            <p:ph type="body" sz="quarter" idx="20"/>
          </p:nvPr>
        </p:nvSpPr>
        <p:spPr>
          <a:xfrm>
            <a:off x="5457910" y="1839310"/>
            <a:ext cx="6243553" cy="3949747"/>
          </a:xfrm>
        </p:spPr>
        <p:txBody>
          <a:bodyPr/>
          <a:lstStyle/>
          <a:p>
            <a:r>
              <a:rPr lang="en-IE" dirty="0">
                <a:hlinkClick r:id="rId2"/>
              </a:rPr>
              <a:t>Refugee Entrepreneurs Denmark </a:t>
            </a:r>
            <a:r>
              <a:rPr lang="en-IE" dirty="0"/>
              <a:t>is a social enterprise which provides entrepreneurs with access to microfinance. If the organization judges that a refugee enterprise is successful and has high growth potential, it works with the refugee business owner to develop a pitch for investors. </a:t>
            </a:r>
          </a:p>
          <a:p>
            <a:r>
              <a:rPr lang="en-IE" dirty="0"/>
              <a:t>The organisation also provides a free workspace where refugees can develop their ideas surrounded by other Danish entrepreneurs.</a:t>
            </a:r>
          </a:p>
          <a:p>
            <a:r>
              <a:rPr lang="en-IE" dirty="0">
                <a:hlinkClick r:id="rId3"/>
              </a:rPr>
              <a:t>Take a look at some case studies of refugee entrepreneurs they have helped to start up.</a:t>
            </a:r>
            <a:endParaRPr lang="en-IE" dirty="0"/>
          </a:p>
        </p:txBody>
      </p:sp>
      <p:pic>
        <p:nvPicPr>
          <p:cNvPr id="7" name="Picture Placeholder 6" descr="A picture containing light&#10;&#10;Description automatically generated">
            <a:extLst>
              <a:ext uri="{FF2B5EF4-FFF2-40B4-BE49-F238E27FC236}">
                <a16:creationId xmlns:a16="http://schemas.microsoft.com/office/drawing/2014/main" id="{D43BA12F-8FC0-4532-A5C4-882F61555F3F}"/>
              </a:ext>
            </a:extLst>
          </p:cNvPr>
          <p:cNvPicPr>
            <a:picLocks noGrp="1" noChangeAspect="1"/>
          </p:cNvPicPr>
          <p:nvPr>
            <p:ph type="pic" sz="quarter" idx="21"/>
          </p:nvPr>
        </p:nvPicPr>
        <p:blipFill>
          <a:blip r:embed="rId4">
            <a:extLst>
              <a:ext uri="{837473B0-CC2E-450A-ABE3-18F120FF3D39}">
                <a1611:picAttrSrcUrl xmlns:a1611="http://schemas.microsoft.com/office/drawing/2016/11/main" r:id="rId5"/>
              </a:ext>
            </a:extLst>
          </a:blip>
          <a:srcRect l="15546" r="15546"/>
          <a:stretch>
            <a:fillRect/>
          </a:stretch>
        </p:blipFill>
        <p:spPr/>
      </p:pic>
      <p:sp>
        <p:nvSpPr>
          <p:cNvPr id="5" name="Text Placeholder 2">
            <a:extLst>
              <a:ext uri="{FF2B5EF4-FFF2-40B4-BE49-F238E27FC236}">
                <a16:creationId xmlns:a16="http://schemas.microsoft.com/office/drawing/2014/main" id="{8C2E6D17-1841-45E2-8A9C-3D97BD43BB9A}"/>
              </a:ext>
            </a:extLst>
          </p:cNvPr>
          <p:cNvSpPr>
            <a:spLocks noGrp="1"/>
          </p:cNvSpPr>
          <p:nvPr>
            <p:ph type="body" sz="quarter" idx="22"/>
          </p:nvPr>
        </p:nvSpPr>
        <p:spPr>
          <a:xfrm>
            <a:off x="4687614" y="367862"/>
            <a:ext cx="7013850" cy="1257738"/>
          </a:xfrm>
        </p:spPr>
        <p:txBody>
          <a:bodyPr>
            <a:normAutofit fontScale="92500" lnSpcReduction="20000"/>
          </a:bodyPr>
          <a:lstStyle/>
          <a:p>
            <a:r>
              <a:rPr lang="en-IE" dirty="0">
                <a:solidFill>
                  <a:srgbClr val="6D6E6C"/>
                </a:solidFill>
              </a:rPr>
              <a:t>Denmark - </a:t>
            </a:r>
            <a:r>
              <a:rPr lang="en-IE" dirty="0"/>
              <a:t>Finance and Entrepreneurship Supports for Refugee and Migrants to start a business.</a:t>
            </a:r>
          </a:p>
        </p:txBody>
      </p:sp>
      <p:pic>
        <p:nvPicPr>
          <p:cNvPr id="10" name="Picture 9" descr="A picture containing drawing&#10;&#10;Description automatically generated">
            <a:extLst>
              <a:ext uri="{FF2B5EF4-FFF2-40B4-BE49-F238E27FC236}">
                <a16:creationId xmlns:a16="http://schemas.microsoft.com/office/drawing/2014/main" id="{480D80FF-BC9A-4B87-B7D8-4EED1E0989D5}"/>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335476" y="1254806"/>
            <a:ext cx="1870842" cy="1065494"/>
          </a:xfrm>
          <a:prstGeom prst="rect">
            <a:avLst/>
          </a:prstGeom>
        </p:spPr>
      </p:pic>
      <p:sp>
        <p:nvSpPr>
          <p:cNvPr id="11" name="TextBox 10">
            <a:extLst>
              <a:ext uri="{FF2B5EF4-FFF2-40B4-BE49-F238E27FC236}">
                <a16:creationId xmlns:a16="http://schemas.microsoft.com/office/drawing/2014/main" id="{19CAB7B4-81C2-4B89-8B42-A0FCB9E310AD}"/>
              </a:ext>
            </a:extLst>
          </p:cNvPr>
          <p:cNvSpPr txBox="1"/>
          <p:nvPr/>
        </p:nvSpPr>
        <p:spPr>
          <a:xfrm>
            <a:off x="949384" y="7206056"/>
            <a:ext cx="1291077" cy="507831"/>
          </a:xfrm>
          <a:prstGeom prst="rect">
            <a:avLst/>
          </a:prstGeom>
          <a:noFill/>
        </p:spPr>
        <p:txBody>
          <a:bodyPr wrap="square" rtlCol="0">
            <a:spAutoFit/>
          </a:bodyPr>
          <a:lstStyle/>
          <a:p>
            <a:r>
              <a:rPr lang="en-IE" sz="900">
                <a:hlinkClick r:id="rId7" tooltip="https://en.wikipedia.org/wiki/Denmark"/>
              </a:rPr>
              <a:t>This Photo</a:t>
            </a:r>
            <a:r>
              <a:rPr lang="en-IE" sz="900"/>
              <a:t> by Unknown Author is licensed under </a:t>
            </a:r>
            <a:r>
              <a:rPr lang="en-IE" sz="900">
                <a:hlinkClick r:id="rId8" tooltip="https://creativecommons.org/licenses/by-sa/3.0/"/>
              </a:rPr>
              <a:t>CC BY-SA</a:t>
            </a:r>
            <a:endParaRPr lang="en-IE" sz="900"/>
          </a:p>
        </p:txBody>
      </p:sp>
      <p:sp>
        <p:nvSpPr>
          <p:cNvPr id="8" name="TextBox 7">
            <a:extLst>
              <a:ext uri="{FF2B5EF4-FFF2-40B4-BE49-F238E27FC236}">
                <a16:creationId xmlns:a16="http://schemas.microsoft.com/office/drawing/2014/main" id="{08AD71EF-979C-417B-B8EF-F3D5A1CC3814}"/>
              </a:ext>
            </a:extLst>
          </p:cNvPr>
          <p:cNvSpPr txBox="1"/>
          <p:nvPr/>
        </p:nvSpPr>
        <p:spPr>
          <a:xfrm>
            <a:off x="0" y="251843"/>
            <a:ext cx="2707574" cy="461665"/>
          </a:xfrm>
          <a:prstGeom prst="rect">
            <a:avLst/>
          </a:prstGeom>
          <a:solidFill>
            <a:srgbClr val="16A8D3"/>
          </a:solidFill>
        </p:spPr>
        <p:txBody>
          <a:bodyPr wrap="square" rtlCol="0">
            <a:spAutoFit/>
          </a:bodyPr>
          <a:lstStyle/>
          <a:p>
            <a:r>
              <a:rPr lang="en-IE" dirty="0">
                <a:solidFill>
                  <a:schemeClr val="bg1"/>
                </a:solidFill>
              </a:rPr>
              <a:t>       </a:t>
            </a:r>
            <a:r>
              <a:rPr lang="en-IE" sz="2400" dirty="0">
                <a:solidFill>
                  <a:schemeClr val="bg1"/>
                </a:solidFill>
              </a:rPr>
              <a:t>GOOD PRACTICE</a:t>
            </a:r>
          </a:p>
        </p:txBody>
      </p:sp>
      <p:grpSp>
        <p:nvGrpSpPr>
          <p:cNvPr id="9" name="Google Shape;543;p39">
            <a:extLst>
              <a:ext uri="{FF2B5EF4-FFF2-40B4-BE49-F238E27FC236}">
                <a16:creationId xmlns:a16="http://schemas.microsoft.com/office/drawing/2014/main" id="{2CE47CED-5C21-40CB-A347-596DE9AE2B10}"/>
              </a:ext>
            </a:extLst>
          </p:cNvPr>
          <p:cNvGrpSpPr/>
          <p:nvPr/>
        </p:nvGrpSpPr>
        <p:grpSpPr>
          <a:xfrm>
            <a:off x="115613" y="317684"/>
            <a:ext cx="252000" cy="288000"/>
            <a:chOff x="5961125" y="1623900"/>
            <a:chExt cx="376925" cy="448175"/>
          </a:xfrm>
        </p:grpSpPr>
        <p:sp>
          <p:nvSpPr>
            <p:cNvPr id="12" name="Google Shape;544;p39">
              <a:extLst>
                <a:ext uri="{FF2B5EF4-FFF2-40B4-BE49-F238E27FC236}">
                  <a16:creationId xmlns:a16="http://schemas.microsoft.com/office/drawing/2014/main" id="{4A37AB47-538E-485F-BF38-2B80C55AE12C}"/>
                </a:ext>
              </a:extLst>
            </p:cNvPr>
            <p:cNvSpPr/>
            <p:nvPr/>
          </p:nvSpPr>
          <p:spPr>
            <a:xfrm>
              <a:off x="5961125" y="1678700"/>
              <a:ext cx="376925" cy="376925"/>
            </a:xfrm>
            <a:custGeom>
              <a:avLst/>
              <a:gdLst/>
              <a:ahLst/>
              <a:cxnLst/>
              <a:rect l="l" t="t" r="r" b="b"/>
              <a:pathLst>
                <a:path w="15077" h="15077" fill="none" extrusionOk="0">
                  <a:moveTo>
                    <a:pt x="11813" y="1340"/>
                  </a:moveTo>
                  <a:lnTo>
                    <a:pt x="11813" y="1340"/>
                  </a:lnTo>
                  <a:lnTo>
                    <a:pt x="11350" y="1024"/>
                  </a:lnTo>
                  <a:lnTo>
                    <a:pt x="10863" y="780"/>
                  </a:lnTo>
                  <a:lnTo>
                    <a:pt x="10351" y="537"/>
                  </a:lnTo>
                  <a:lnTo>
                    <a:pt x="9816" y="342"/>
                  </a:lnTo>
                  <a:lnTo>
                    <a:pt x="9280" y="196"/>
                  </a:lnTo>
                  <a:lnTo>
                    <a:pt x="8720" y="98"/>
                  </a:lnTo>
                  <a:lnTo>
                    <a:pt x="8135" y="25"/>
                  </a:lnTo>
                  <a:lnTo>
                    <a:pt x="7551" y="1"/>
                  </a:lnTo>
                  <a:lnTo>
                    <a:pt x="7551" y="1"/>
                  </a:lnTo>
                  <a:lnTo>
                    <a:pt x="7161" y="1"/>
                  </a:lnTo>
                  <a:lnTo>
                    <a:pt x="6771" y="50"/>
                  </a:lnTo>
                  <a:lnTo>
                    <a:pt x="6406" y="98"/>
                  </a:lnTo>
                  <a:lnTo>
                    <a:pt x="6041" y="147"/>
                  </a:lnTo>
                  <a:lnTo>
                    <a:pt x="5675" y="244"/>
                  </a:lnTo>
                  <a:lnTo>
                    <a:pt x="5310" y="342"/>
                  </a:lnTo>
                  <a:lnTo>
                    <a:pt x="4969" y="464"/>
                  </a:lnTo>
                  <a:lnTo>
                    <a:pt x="4628" y="585"/>
                  </a:lnTo>
                  <a:lnTo>
                    <a:pt x="4287" y="731"/>
                  </a:lnTo>
                  <a:lnTo>
                    <a:pt x="3970" y="902"/>
                  </a:lnTo>
                  <a:lnTo>
                    <a:pt x="3654" y="1097"/>
                  </a:lnTo>
                  <a:lnTo>
                    <a:pt x="3337" y="1292"/>
                  </a:lnTo>
                  <a:lnTo>
                    <a:pt x="3045" y="1486"/>
                  </a:lnTo>
                  <a:lnTo>
                    <a:pt x="2753" y="1730"/>
                  </a:lnTo>
                  <a:lnTo>
                    <a:pt x="2485" y="1949"/>
                  </a:lnTo>
                  <a:lnTo>
                    <a:pt x="2217" y="2217"/>
                  </a:lnTo>
                  <a:lnTo>
                    <a:pt x="1973" y="2461"/>
                  </a:lnTo>
                  <a:lnTo>
                    <a:pt x="1730" y="2753"/>
                  </a:lnTo>
                  <a:lnTo>
                    <a:pt x="1510" y="3021"/>
                  </a:lnTo>
                  <a:lnTo>
                    <a:pt x="1291" y="3313"/>
                  </a:lnTo>
                  <a:lnTo>
                    <a:pt x="1096" y="3630"/>
                  </a:lnTo>
                  <a:lnTo>
                    <a:pt x="926" y="3946"/>
                  </a:lnTo>
                  <a:lnTo>
                    <a:pt x="755" y="4263"/>
                  </a:lnTo>
                  <a:lnTo>
                    <a:pt x="609" y="4604"/>
                  </a:lnTo>
                  <a:lnTo>
                    <a:pt x="463" y="4945"/>
                  </a:lnTo>
                  <a:lnTo>
                    <a:pt x="341" y="5286"/>
                  </a:lnTo>
                  <a:lnTo>
                    <a:pt x="244" y="5651"/>
                  </a:lnTo>
                  <a:lnTo>
                    <a:pt x="171" y="6016"/>
                  </a:lnTo>
                  <a:lnTo>
                    <a:pt x="98" y="6382"/>
                  </a:lnTo>
                  <a:lnTo>
                    <a:pt x="49" y="6771"/>
                  </a:lnTo>
                  <a:lnTo>
                    <a:pt x="25" y="7137"/>
                  </a:lnTo>
                  <a:lnTo>
                    <a:pt x="0" y="7526"/>
                  </a:lnTo>
                  <a:lnTo>
                    <a:pt x="0" y="7526"/>
                  </a:lnTo>
                  <a:lnTo>
                    <a:pt x="25" y="7916"/>
                  </a:lnTo>
                  <a:lnTo>
                    <a:pt x="49" y="8306"/>
                  </a:lnTo>
                  <a:lnTo>
                    <a:pt x="98" y="8671"/>
                  </a:lnTo>
                  <a:lnTo>
                    <a:pt x="171" y="9061"/>
                  </a:lnTo>
                  <a:lnTo>
                    <a:pt x="244" y="9426"/>
                  </a:lnTo>
                  <a:lnTo>
                    <a:pt x="341" y="9767"/>
                  </a:lnTo>
                  <a:lnTo>
                    <a:pt x="463" y="10132"/>
                  </a:lnTo>
                  <a:lnTo>
                    <a:pt x="609" y="10473"/>
                  </a:lnTo>
                  <a:lnTo>
                    <a:pt x="755" y="10790"/>
                  </a:lnTo>
                  <a:lnTo>
                    <a:pt x="926" y="11131"/>
                  </a:lnTo>
                  <a:lnTo>
                    <a:pt x="1096" y="11448"/>
                  </a:lnTo>
                  <a:lnTo>
                    <a:pt x="1291" y="11740"/>
                  </a:lnTo>
                  <a:lnTo>
                    <a:pt x="1510" y="12032"/>
                  </a:lnTo>
                  <a:lnTo>
                    <a:pt x="1730" y="12324"/>
                  </a:lnTo>
                  <a:lnTo>
                    <a:pt x="1973" y="12592"/>
                  </a:lnTo>
                  <a:lnTo>
                    <a:pt x="2217" y="12860"/>
                  </a:lnTo>
                  <a:lnTo>
                    <a:pt x="2485" y="13104"/>
                  </a:lnTo>
                  <a:lnTo>
                    <a:pt x="2753" y="13347"/>
                  </a:lnTo>
                  <a:lnTo>
                    <a:pt x="3045" y="13567"/>
                  </a:lnTo>
                  <a:lnTo>
                    <a:pt x="3337" y="13786"/>
                  </a:lnTo>
                  <a:lnTo>
                    <a:pt x="3654" y="13981"/>
                  </a:lnTo>
                  <a:lnTo>
                    <a:pt x="3970" y="14151"/>
                  </a:lnTo>
                  <a:lnTo>
                    <a:pt x="4287" y="14322"/>
                  </a:lnTo>
                  <a:lnTo>
                    <a:pt x="4628" y="14468"/>
                  </a:lnTo>
                  <a:lnTo>
                    <a:pt x="4969" y="14614"/>
                  </a:lnTo>
                  <a:lnTo>
                    <a:pt x="5310" y="14736"/>
                  </a:lnTo>
                  <a:lnTo>
                    <a:pt x="5675" y="14833"/>
                  </a:lnTo>
                  <a:lnTo>
                    <a:pt x="6041" y="14906"/>
                  </a:lnTo>
                  <a:lnTo>
                    <a:pt x="6406" y="14979"/>
                  </a:lnTo>
                  <a:lnTo>
                    <a:pt x="6771" y="15028"/>
                  </a:lnTo>
                  <a:lnTo>
                    <a:pt x="7161" y="15052"/>
                  </a:lnTo>
                  <a:lnTo>
                    <a:pt x="7551" y="15077"/>
                  </a:lnTo>
                  <a:lnTo>
                    <a:pt x="7551" y="15077"/>
                  </a:lnTo>
                  <a:lnTo>
                    <a:pt x="7940" y="15052"/>
                  </a:lnTo>
                  <a:lnTo>
                    <a:pt x="8306" y="15028"/>
                  </a:lnTo>
                  <a:lnTo>
                    <a:pt x="8695" y="14979"/>
                  </a:lnTo>
                  <a:lnTo>
                    <a:pt x="9061" y="14906"/>
                  </a:lnTo>
                  <a:lnTo>
                    <a:pt x="9426" y="14833"/>
                  </a:lnTo>
                  <a:lnTo>
                    <a:pt x="9791" y="14736"/>
                  </a:lnTo>
                  <a:lnTo>
                    <a:pt x="10132" y="14614"/>
                  </a:lnTo>
                  <a:lnTo>
                    <a:pt x="10473" y="14468"/>
                  </a:lnTo>
                  <a:lnTo>
                    <a:pt x="10814" y="14322"/>
                  </a:lnTo>
                  <a:lnTo>
                    <a:pt x="11131" y="14151"/>
                  </a:lnTo>
                  <a:lnTo>
                    <a:pt x="11447" y="13981"/>
                  </a:lnTo>
                  <a:lnTo>
                    <a:pt x="11764" y="13786"/>
                  </a:lnTo>
                  <a:lnTo>
                    <a:pt x="12056" y="13567"/>
                  </a:lnTo>
                  <a:lnTo>
                    <a:pt x="12348" y="13347"/>
                  </a:lnTo>
                  <a:lnTo>
                    <a:pt x="12616" y="13104"/>
                  </a:lnTo>
                  <a:lnTo>
                    <a:pt x="12884" y="12860"/>
                  </a:lnTo>
                  <a:lnTo>
                    <a:pt x="13128" y="12592"/>
                  </a:lnTo>
                  <a:lnTo>
                    <a:pt x="13371" y="12324"/>
                  </a:lnTo>
                  <a:lnTo>
                    <a:pt x="13591" y="12032"/>
                  </a:lnTo>
                  <a:lnTo>
                    <a:pt x="13785" y="11740"/>
                  </a:lnTo>
                  <a:lnTo>
                    <a:pt x="13980" y="11448"/>
                  </a:lnTo>
                  <a:lnTo>
                    <a:pt x="14175" y="11131"/>
                  </a:lnTo>
                  <a:lnTo>
                    <a:pt x="14346" y="10790"/>
                  </a:lnTo>
                  <a:lnTo>
                    <a:pt x="14492" y="10473"/>
                  </a:lnTo>
                  <a:lnTo>
                    <a:pt x="14613" y="10132"/>
                  </a:lnTo>
                  <a:lnTo>
                    <a:pt x="14735" y="9767"/>
                  </a:lnTo>
                  <a:lnTo>
                    <a:pt x="14857" y="9426"/>
                  </a:lnTo>
                  <a:lnTo>
                    <a:pt x="14930" y="9061"/>
                  </a:lnTo>
                  <a:lnTo>
                    <a:pt x="15003" y="8671"/>
                  </a:lnTo>
                  <a:lnTo>
                    <a:pt x="15052" y="8306"/>
                  </a:lnTo>
                  <a:lnTo>
                    <a:pt x="15076" y="7916"/>
                  </a:lnTo>
                  <a:lnTo>
                    <a:pt x="15076" y="7526"/>
                  </a:lnTo>
                  <a:lnTo>
                    <a:pt x="15076" y="7526"/>
                  </a:lnTo>
                  <a:lnTo>
                    <a:pt x="15052" y="6918"/>
                  </a:lnTo>
                  <a:lnTo>
                    <a:pt x="14979" y="6309"/>
                  </a:lnTo>
                  <a:lnTo>
                    <a:pt x="14857" y="5724"/>
                  </a:lnTo>
                  <a:lnTo>
                    <a:pt x="14687" y="5164"/>
                  </a:lnTo>
                  <a:lnTo>
                    <a:pt x="14492" y="4604"/>
                  </a:lnTo>
                  <a:lnTo>
                    <a:pt x="14248" y="4068"/>
                  </a:lnTo>
                  <a:lnTo>
                    <a:pt x="13956" y="3581"/>
                  </a:lnTo>
                  <a:lnTo>
                    <a:pt x="13615" y="30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545;p39">
              <a:extLst>
                <a:ext uri="{FF2B5EF4-FFF2-40B4-BE49-F238E27FC236}">
                  <a16:creationId xmlns:a16="http://schemas.microsoft.com/office/drawing/2014/main" id="{3FCC2478-1BB3-4010-B760-EFCE25A9D874}"/>
                </a:ext>
              </a:extLst>
            </p:cNvPr>
            <p:cNvSpPr/>
            <p:nvPr/>
          </p:nvSpPr>
          <p:spPr>
            <a:xfrm>
              <a:off x="6009825" y="1727425"/>
              <a:ext cx="279500" cy="279500"/>
            </a:xfrm>
            <a:custGeom>
              <a:avLst/>
              <a:gdLst/>
              <a:ahLst/>
              <a:cxnLst/>
              <a:rect l="l" t="t" r="r" b="b"/>
              <a:pathLst>
                <a:path w="11180" h="11180" fill="none" extrusionOk="0">
                  <a:moveTo>
                    <a:pt x="10181" y="2387"/>
                  </a:moveTo>
                  <a:lnTo>
                    <a:pt x="10181" y="2387"/>
                  </a:lnTo>
                  <a:lnTo>
                    <a:pt x="10400" y="2728"/>
                  </a:lnTo>
                  <a:lnTo>
                    <a:pt x="10595" y="3093"/>
                  </a:lnTo>
                  <a:lnTo>
                    <a:pt x="10766" y="3483"/>
                  </a:lnTo>
                  <a:lnTo>
                    <a:pt x="10912" y="3873"/>
                  </a:lnTo>
                  <a:lnTo>
                    <a:pt x="11034" y="4287"/>
                  </a:lnTo>
                  <a:lnTo>
                    <a:pt x="11107" y="4701"/>
                  </a:lnTo>
                  <a:lnTo>
                    <a:pt x="11180" y="5139"/>
                  </a:lnTo>
                  <a:lnTo>
                    <a:pt x="11180" y="5577"/>
                  </a:lnTo>
                  <a:lnTo>
                    <a:pt x="11180" y="5577"/>
                  </a:lnTo>
                  <a:lnTo>
                    <a:pt x="11155" y="6162"/>
                  </a:lnTo>
                  <a:lnTo>
                    <a:pt x="11082" y="6722"/>
                  </a:lnTo>
                  <a:lnTo>
                    <a:pt x="10936" y="7234"/>
                  </a:lnTo>
                  <a:lnTo>
                    <a:pt x="10741" y="7769"/>
                  </a:lnTo>
                  <a:lnTo>
                    <a:pt x="10522" y="8257"/>
                  </a:lnTo>
                  <a:lnTo>
                    <a:pt x="10230" y="8695"/>
                  </a:lnTo>
                  <a:lnTo>
                    <a:pt x="9913" y="9133"/>
                  </a:lnTo>
                  <a:lnTo>
                    <a:pt x="9548" y="9523"/>
                  </a:lnTo>
                  <a:lnTo>
                    <a:pt x="9158" y="9888"/>
                  </a:lnTo>
                  <a:lnTo>
                    <a:pt x="8720" y="10205"/>
                  </a:lnTo>
                  <a:lnTo>
                    <a:pt x="8257" y="10497"/>
                  </a:lnTo>
                  <a:lnTo>
                    <a:pt x="7770" y="10741"/>
                  </a:lnTo>
                  <a:lnTo>
                    <a:pt x="7259" y="10911"/>
                  </a:lnTo>
                  <a:lnTo>
                    <a:pt x="6723" y="11057"/>
                  </a:lnTo>
                  <a:lnTo>
                    <a:pt x="6163" y="11155"/>
                  </a:lnTo>
                  <a:lnTo>
                    <a:pt x="5603" y="11179"/>
                  </a:lnTo>
                  <a:lnTo>
                    <a:pt x="5603" y="11179"/>
                  </a:lnTo>
                  <a:lnTo>
                    <a:pt x="5018" y="11155"/>
                  </a:lnTo>
                  <a:lnTo>
                    <a:pt x="4482" y="11057"/>
                  </a:lnTo>
                  <a:lnTo>
                    <a:pt x="3946" y="10911"/>
                  </a:lnTo>
                  <a:lnTo>
                    <a:pt x="3435" y="10741"/>
                  </a:lnTo>
                  <a:lnTo>
                    <a:pt x="2948" y="10497"/>
                  </a:lnTo>
                  <a:lnTo>
                    <a:pt x="2485" y="10205"/>
                  </a:lnTo>
                  <a:lnTo>
                    <a:pt x="2047" y="9888"/>
                  </a:lnTo>
                  <a:lnTo>
                    <a:pt x="1657" y="9523"/>
                  </a:lnTo>
                  <a:lnTo>
                    <a:pt x="1292" y="9133"/>
                  </a:lnTo>
                  <a:lnTo>
                    <a:pt x="975" y="8695"/>
                  </a:lnTo>
                  <a:lnTo>
                    <a:pt x="683" y="8257"/>
                  </a:lnTo>
                  <a:lnTo>
                    <a:pt x="464" y="7769"/>
                  </a:lnTo>
                  <a:lnTo>
                    <a:pt x="269" y="7234"/>
                  </a:lnTo>
                  <a:lnTo>
                    <a:pt x="123" y="6722"/>
                  </a:lnTo>
                  <a:lnTo>
                    <a:pt x="50" y="6162"/>
                  </a:lnTo>
                  <a:lnTo>
                    <a:pt x="1" y="5577"/>
                  </a:lnTo>
                  <a:lnTo>
                    <a:pt x="1" y="5577"/>
                  </a:lnTo>
                  <a:lnTo>
                    <a:pt x="50" y="5017"/>
                  </a:lnTo>
                  <a:lnTo>
                    <a:pt x="123" y="4457"/>
                  </a:lnTo>
                  <a:lnTo>
                    <a:pt x="269" y="3921"/>
                  </a:lnTo>
                  <a:lnTo>
                    <a:pt x="464" y="3410"/>
                  </a:lnTo>
                  <a:lnTo>
                    <a:pt x="683" y="2923"/>
                  </a:lnTo>
                  <a:lnTo>
                    <a:pt x="975" y="2460"/>
                  </a:lnTo>
                  <a:lnTo>
                    <a:pt x="1292" y="2046"/>
                  </a:lnTo>
                  <a:lnTo>
                    <a:pt x="1657" y="1632"/>
                  </a:lnTo>
                  <a:lnTo>
                    <a:pt x="2047" y="1267"/>
                  </a:lnTo>
                  <a:lnTo>
                    <a:pt x="2485" y="950"/>
                  </a:lnTo>
                  <a:lnTo>
                    <a:pt x="2948" y="682"/>
                  </a:lnTo>
                  <a:lnTo>
                    <a:pt x="3435" y="439"/>
                  </a:lnTo>
                  <a:lnTo>
                    <a:pt x="3946" y="244"/>
                  </a:lnTo>
                  <a:lnTo>
                    <a:pt x="4482" y="122"/>
                  </a:lnTo>
                  <a:lnTo>
                    <a:pt x="5018" y="25"/>
                  </a:lnTo>
                  <a:lnTo>
                    <a:pt x="5603" y="0"/>
                  </a:lnTo>
                  <a:lnTo>
                    <a:pt x="5603" y="0"/>
                  </a:lnTo>
                  <a:lnTo>
                    <a:pt x="6041" y="25"/>
                  </a:lnTo>
                  <a:lnTo>
                    <a:pt x="6479" y="73"/>
                  </a:lnTo>
                  <a:lnTo>
                    <a:pt x="6893" y="146"/>
                  </a:lnTo>
                  <a:lnTo>
                    <a:pt x="7307" y="268"/>
                  </a:lnTo>
                  <a:lnTo>
                    <a:pt x="7697" y="414"/>
                  </a:lnTo>
                  <a:lnTo>
                    <a:pt x="8087" y="585"/>
                  </a:lnTo>
                  <a:lnTo>
                    <a:pt x="8452" y="780"/>
                  </a:lnTo>
                  <a:lnTo>
                    <a:pt x="8793" y="999"/>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546;p39">
              <a:extLst>
                <a:ext uri="{FF2B5EF4-FFF2-40B4-BE49-F238E27FC236}">
                  <a16:creationId xmlns:a16="http://schemas.microsoft.com/office/drawing/2014/main" id="{6828BA30-28CE-4CF9-AFCA-3B6032AC5360}"/>
                </a:ext>
              </a:extLst>
            </p:cNvPr>
            <p:cNvSpPr/>
            <p:nvPr/>
          </p:nvSpPr>
          <p:spPr>
            <a:xfrm>
              <a:off x="6107250" y="1824850"/>
              <a:ext cx="84650" cy="84650"/>
            </a:xfrm>
            <a:custGeom>
              <a:avLst/>
              <a:gdLst/>
              <a:ahLst/>
              <a:cxnLst/>
              <a:rect l="l" t="t" r="r" b="b"/>
              <a:pathLst>
                <a:path w="3386" h="3386" fill="none" extrusionOk="0">
                  <a:moveTo>
                    <a:pt x="3362" y="1388"/>
                  </a:moveTo>
                  <a:lnTo>
                    <a:pt x="3362" y="1388"/>
                  </a:lnTo>
                  <a:lnTo>
                    <a:pt x="3386" y="1680"/>
                  </a:lnTo>
                  <a:lnTo>
                    <a:pt x="3386" y="1680"/>
                  </a:lnTo>
                  <a:lnTo>
                    <a:pt x="3386" y="1851"/>
                  </a:lnTo>
                  <a:lnTo>
                    <a:pt x="3362" y="2021"/>
                  </a:lnTo>
                  <a:lnTo>
                    <a:pt x="3313" y="2192"/>
                  </a:lnTo>
                  <a:lnTo>
                    <a:pt x="3264" y="2338"/>
                  </a:lnTo>
                  <a:lnTo>
                    <a:pt x="3191" y="2484"/>
                  </a:lnTo>
                  <a:lnTo>
                    <a:pt x="3118" y="2630"/>
                  </a:lnTo>
                  <a:lnTo>
                    <a:pt x="3021" y="2776"/>
                  </a:lnTo>
                  <a:lnTo>
                    <a:pt x="2899" y="2898"/>
                  </a:lnTo>
                  <a:lnTo>
                    <a:pt x="2777" y="2996"/>
                  </a:lnTo>
                  <a:lnTo>
                    <a:pt x="2655" y="3093"/>
                  </a:lnTo>
                  <a:lnTo>
                    <a:pt x="2509" y="3191"/>
                  </a:lnTo>
                  <a:lnTo>
                    <a:pt x="2363" y="3239"/>
                  </a:lnTo>
                  <a:lnTo>
                    <a:pt x="2217" y="3312"/>
                  </a:lnTo>
                  <a:lnTo>
                    <a:pt x="2046" y="3337"/>
                  </a:lnTo>
                  <a:lnTo>
                    <a:pt x="1876" y="3385"/>
                  </a:lnTo>
                  <a:lnTo>
                    <a:pt x="1706" y="3385"/>
                  </a:lnTo>
                  <a:lnTo>
                    <a:pt x="1706" y="3385"/>
                  </a:lnTo>
                  <a:lnTo>
                    <a:pt x="1535" y="3385"/>
                  </a:lnTo>
                  <a:lnTo>
                    <a:pt x="1365" y="3337"/>
                  </a:lnTo>
                  <a:lnTo>
                    <a:pt x="1194" y="3312"/>
                  </a:lnTo>
                  <a:lnTo>
                    <a:pt x="1048" y="3239"/>
                  </a:lnTo>
                  <a:lnTo>
                    <a:pt x="902" y="3191"/>
                  </a:lnTo>
                  <a:lnTo>
                    <a:pt x="756" y="3093"/>
                  </a:lnTo>
                  <a:lnTo>
                    <a:pt x="634" y="2996"/>
                  </a:lnTo>
                  <a:lnTo>
                    <a:pt x="512" y="2898"/>
                  </a:lnTo>
                  <a:lnTo>
                    <a:pt x="390" y="2776"/>
                  </a:lnTo>
                  <a:lnTo>
                    <a:pt x="293" y="2630"/>
                  </a:lnTo>
                  <a:lnTo>
                    <a:pt x="220" y="2484"/>
                  </a:lnTo>
                  <a:lnTo>
                    <a:pt x="147" y="2338"/>
                  </a:lnTo>
                  <a:lnTo>
                    <a:pt x="74" y="2192"/>
                  </a:lnTo>
                  <a:lnTo>
                    <a:pt x="49" y="2021"/>
                  </a:lnTo>
                  <a:lnTo>
                    <a:pt x="25" y="1851"/>
                  </a:lnTo>
                  <a:lnTo>
                    <a:pt x="1" y="1680"/>
                  </a:lnTo>
                  <a:lnTo>
                    <a:pt x="1" y="1680"/>
                  </a:lnTo>
                  <a:lnTo>
                    <a:pt x="25" y="1510"/>
                  </a:lnTo>
                  <a:lnTo>
                    <a:pt x="49" y="1340"/>
                  </a:lnTo>
                  <a:lnTo>
                    <a:pt x="74" y="1193"/>
                  </a:lnTo>
                  <a:lnTo>
                    <a:pt x="147" y="1023"/>
                  </a:lnTo>
                  <a:lnTo>
                    <a:pt x="220" y="877"/>
                  </a:lnTo>
                  <a:lnTo>
                    <a:pt x="293" y="731"/>
                  </a:lnTo>
                  <a:lnTo>
                    <a:pt x="390" y="609"/>
                  </a:lnTo>
                  <a:lnTo>
                    <a:pt x="512" y="487"/>
                  </a:lnTo>
                  <a:lnTo>
                    <a:pt x="634" y="390"/>
                  </a:lnTo>
                  <a:lnTo>
                    <a:pt x="756" y="292"/>
                  </a:lnTo>
                  <a:lnTo>
                    <a:pt x="902" y="195"/>
                  </a:lnTo>
                  <a:lnTo>
                    <a:pt x="1048" y="122"/>
                  </a:lnTo>
                  <a:lnTo>
                    <a:pt x="1194" y="73"/>
                  </a:lnTo>
                  <a:lnTo>
                    <a:pt x="1365" y="24"/>
                  </a:lnTo>
                  <a:lnTo>
                    <a:pt x="1535" y="0"/>
                  </a:lnTo>
                  <a:lnTo>
                    <a:pt x="1706" y="0"/>
                  </a:lnTo>
                  <a:lnTo>
                    <a:pt x="1706" y="0"/>
                  </a:lnTo>
                  <a:lnTo>
                    <a:pt x="1998" y="2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547;p39">
              <a:extLst>
                <a:ext uri="{FF2B5EF4-FFF2-40B4-BE49-F238E27FC236}">
                  <a16:creationId xmlns:a16="http://schemas.microsoft.com/office/drawing/2014/main" id="{ECFA18AB-D28C-4BAD-AB7D-706C4387BDCB}"/>
                </a:ext>
              </a:extLst>
            </p:cNvPr>
            <p:cNvSpPr/>
            <p:nvPr/>
          </p:nvSpPr>
          <p:spPr>
            <a:xfrm>
              <a:off x="6058550" y="1776125"/>
              <a:ext cx="182075" cy="182075"/>
            </a:xfrm>
            <a:custGeom>
              <a:avLst/>
              <a:gdLst/>
              <a:ahLst/>
              <a:cxnLst/>
              <a:rect l="l" t="t" r="r" b="b"/>
              <a:pathLst>
                <a:path w="7283" h="7283" fill="none" extrusionOk="0">
                  <a:moveTo>
                    <a:pt x="5431" y="463"/>
                  </a:moveTo>
                  <a:lnTo>
                    <a:pt x="5431" y="463"/>
                  </a:lnTo>
                  <a:lnTo>
                    <a:pt x="5042" y="269"/>
                  </a:lnTo>
                  <a:lnTo>
                    <a:pt x="4823" y="195"/>
                  </a:lnTo>
                  <a:lnTo>
                    <a:pt x="4603" y="122"/>
                  </a:lnTo>
                  <a:lnTo>
                    <a:pt x="4360" y="74"/>
                  </a:lnTo>
                  <a:lnTo>
                    <a:pt x="4141" y="25"/>
                  </a:lnTo>
                  <a:lnTo>
                    <a:pt x="3897" y="1"/>
                  </a:lnTo>
                  <a:lnTo>
                    <a:pt x="3654" y="1"/>
                  </a:lnTo>
                  <a:lnTo>
                    <a:pt x="3654" y="1"/>
                  </a:lnTo>
                  <a:lnTo>
                    <a:pt x="3288" y="25"/>
                  </a:lnTo>
                  <a:lnTo>
                    <a:pt x="2923" y="74"/>
                  </a:lnTo>
                  <a:lnTo>
                    <a:pt x="2558" y="147"/>
                  </a:lnTo>
                  <a:lnTo>
                    <a:pt x="2241" y="293"/>
                  </a:lnTo>
                  <a:lnTo>
                    <a:pt x="1924" y="439"/>
                  </a:lnTo>
                  <a:lnTo>
                    <a:pt x="1608" y="609"/>
                  </a:lnTo>
                  <a:lnTo>
                    <a:pt x="1340" y="829"/>
                  </a:lnTo>
                  <a:lnTo>
                    <a:pt x="1072" y="1072"/>
                  </a:lnTo>
                  <a:lnTo>
                    <a:pt x="828" y="1316"/>
                  </a:lnTo>
                  <a:lnTo>
                    <a:pt x="633" y="1608"/>
                  </a:lnTo>
                  <a:lnTo>
                    <a:pt x="439" y="1900"/>
                  </a:lnTo>
                  <a:lnTo>
                    <a:pt x="293" y="2217"/>
                  </a:lnTo>
                  <a:lnTo>
                    <a:pt x="171" y="2558"/>
                  </a:lnTo>
                  <a:lnTo>
                    <a:pt x="73" y="2899"/>
                  </a:lnTo>
                  <a:lnTo>
                    <a:pt x="25" y="3264"/>
                  </a:lnTo>
                  <a:lnTo>
                    <a:pt x="0" y="3629"/>
                  </a:lnTo>
                  <a:lnTo>
                    <a:pt x="0" y="3629"/>
                  </a:lnTo>
                  <a:lnTo>
                    <a:pt x="25" y="4019"/>
                  </a:lnTo>
                  <a:lnTo>
                    <a:pt x="73" y="4360"/>
                  </a:lnTo>
                  <a:lnTo>
                    <a:pt x="171" y="4725"/>
                  </a:lnTo>
                  <a:lnTo>
                    <a:pt x="293" y="5066"/>
                  </a:lnTo>
                  <a:lnTo>
                    <a:pt x="439" y="5383"/>
                  </a:lnTo>
                  <a:lnTo>
                    <a:pt x="633" y="5675"/>
                  </a:lnTo>
                  <a:lnTo>
                    <a:pt x="828" y="5943"/>
                  </a:lnTo>
                  <a:lnTo>
                    <a:pt x="1072" y="6211"/>
                  </a:lnTo>
                  <a:lnTo>
                    <a:pt x="1340" y="6455"/>
                  </a:lnTo>
                  <a:lnTo>
                    <a:pt x="1608" y="6650"/>
                  </a:lnTo>
                  <a:lnTo>
                    <a:pt x="1924" y="6844"/>
                  </a:lnTo>
                  <a:lnTo>
                    <a:pt x="2241" y="6990"/>
                  </a:lnTo>
                  <a:lnTo>
                    <a:pt x="2558" y="7112"/>
                  </a:lnTo>
                  <a:lnTo>
                    <a:pt x="2923" y="7210"/>
                  </a:lnTo>
                  <a:lnTo>
                    <a:pt x="3288" y="7258"/>
                  </a:lnTo>
                  <a:lnTo>
                    <a:pt x="3654" y="7283"/>
                  </a:lnTo>
                  <a:lnTo>
                    <a:pt x="3654" y="7283"/>
                  </a:lnTo>
                  <a:lnTo>
                    <a:pt x="4019" y="7258"/>
                  </a:lnTo>
                  <a:lnTo>
                    <a:pt x="4384" y="7210"/>
                  </a:lnTo>
                  <a:lnTo>
                    <a:pt x="4725" y="7112"/>
                  </a:lnTo>
                  <a:lnTo>
                    <a:pt x="5066" y="6990"/>
                  </a:lnTo>
                  <a:lnTo>
                    <a:pt x="5383" y="6844"/>
                  </a:lnTo>
                  <a:lnTo>
                    <a:pt x="5675" y="6650"/>
                  </a:lnTo>
                  <a:lnTo>
                    <a:pt x="5967" y="6455"/>
                  </a:lnTo>
                  <a:lnTo>
                    <a:pt x="6235" y="6211"/>
                  </a:lnTo>
                  <a:lnTo>
                    <a:pt x="6454" y="5943"/>
                  </a:lnTo>
                  <a:lnTo>
                    <a:pt x="6674" y="5675"/>
                  </a:lnTo>
                  <a:lnTo>
                    <a:pt x="6844" y="5383"/>
                  </a:lnTo>
                  <a:lnTo>
                    <a:pt x="7014" y="5066"/>
                  </a:lnTo>
                  <a:lnTo>
                    <a:pt x="7136" y="4725"/>
                  </a:lnTo>
                  <a:lnTo>
                    <a:pt x="7209" y="4360"/>
                  </a:lnTo>
                  <a:lnTo>
                    <a:pt x="7282" y="4019"/>
                  </a:lnTo>
                  <a:lnTo>
                    <a:pt x="7282" y="3629"/>
                  </a:lnTo>
                  <a:lnTo>
                    <a:pt x="7282" y="3629"/>
                  </a:lnTo>
                  <a:lnTo>
                    <a:pt x="7282" y="3386"/>
                  </a:lnTo>
                  <a:lnTo>
                    <a:pt x="7258" y="3167"/>
                  </a:lnTo>
                  <a:lnTo>
                    <a:pt x="7234" y="2923"/>
                  </a:lnTo>
                  <a:lnTo>
                    <a:pt x="7161" y="2704"/>
                  </a:lnTo>
                  <a:lnTo>
                    <a:pt x="7112" y="2485"/>
                  </a:lnTo>
                  <a:lnTo>
                    <a:pt x="7014" y="2266"/>
                  </a:lnTo>
                  <a:lnTo>
                    <a:pt x="6820" y="1852"/>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548;p39">
              <a:extLst>
                <a:ext uri="{FF2B5EF4-FFF2-40B4-BE49-F238E27FC236}">
                  <a16:creationId xmlns:a16="http://schemas.microsoft.com/office/drawing/2014/main" id="{2C4B63C5-FE7D-4215-82F9-0AF09349597B}"/>
                </a:ext>
              </a:extLst>
            </p:cNvPr>
            <p:cNvSpPr/>
            <p:nvPr/>
          </p:nvSpPr>
          <p:spPr>
            <a:xfrm>
              <a:off x="5971475" y="2001400"/>
              <a:ext cx="74925" cy="70675"/>
            </a:xfrm>
            <a:custGeom>
              <a:avLst/>
              <a:gdLst/>
              <a:ahLst/>
              <a:cxnLst/>
              <a:rect l="l" t="t" r="r" b="b"/>
              <a:pathLst>
                <a:path w="2997" h="2827" fill="none" extrusionOk="0">
                  <a:moveTo>
                    <a:pt x="1462" y="1"/>
                  </a:moveTo>
                  <a:lnTo>
                    <a:pt x="293" y="1170"/>
                  </a:lnTo>
                  <a:lnTo>
                    <a:pt x="293" y="1170"/>
                  </a:lnTo>
                  <a:lnTo>
                    <a:pt x="171" y="1316"/>
                  </a:lnTo>
                  <a:lnTo>
                    <a:pt x="74" y="1487"/>
                  </a:lnTo>
                  <a:lnTo>
                    <a:pt x="25" y="1657"/>
                  </a:lnTo>
                  <a:lnTo>
                    <a:pt x="1" y="1852"/>
                  </a:lnTo>
                  <a:lnTo>
                    <a:pt x="25" y="2047"/>
                  </a:lnTo>
                  <a:lnTo>
                    <a:pt x="74" y="2217"/>
                  </a:lnTo>
                  <a:lnTo>
                    <a:pt x="171" y="2388"/>
                  </a:lnTo>
                  <a:lnTo>
                    <a:pt x="293" y="2534"/>
                  </a:lnTo>
                  <a:lnTo>
                    <a:pt x="293" y="2534"/>
                  </a:lnTo>
                  <a:lnTo>
                    <a:pt x="439" y="2656"/>
                  </a:lnTo>
                  <a:lnTo>
                    <a:pt x="609" y="2753"/>
                  </a:lnTo>
                  <a:lnTo>
                    <a:pt x="804" y="2802"/>
                  </a:lnTo>
                  <a:lnTo>
                    <a:pt x="975" y="2826"/>
                  </a:lnTo>
                  <a:lnTo>
                    <a:pt x="975" y="2826"/>
                  </a:lnTo>
                  <a:lnTo>
                    <a:pt x="1170" y="2802"/>
                  </a:lnTo>
                  <a:lnTo>
                    <a:pt x="1340" y="2753"/>
                  </a:lnTo>
                  <a:lnTo>
                    <a:pt x="1511" y="2656"/>
                  </a:lnTo>
                  <a:lnTo>
                    <a:pt x="1681" y="2534"/>
                  </a:lnTo>
                  <a:lnTo>
                    <a:pt x="2850" y="1365"/>
                  </a:lnTo>
                  <a:lnTo>
                    <a:pt x="2850" y="1365"/>
                  </a:lnTo>
                  <a:lnTo>
                    <a:pt x="2996" y="11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549;p39">
              <a:extLst>
                <a:ext uri="{FF2B5EF4-FFF2-40B4-BE49-F238E27FC236}">
                  <a16:creationId xmlns:a16="http://schemas.microsoft.com/office/drawing/2014/main" id="{7ABDE8EC-D17B-45E8-B3C5-29057B2C41E5}"/>
                </a:ext>
              </a:extLst>
            </p:cNvPr>
            <p:cNvSpPr/>
            <p:nvPr/>
          </p:nvSpPr>
          <p:spPr>
            <a:xfrm>
              <a:off x="6253375" y="2001400"/>
              <a:ext cx="74325" cy="70675"/>
            </a:xfrm>
            <a:custGeom>
              <a:avLst/>
              <a:gdLst/>
              <a:ahLst/>
              <a:cxnLst/>
              <a:rect l="l" t="t" r="r" b="b"/>
              <a:pathLst>
                <a:path w="2973" h="2827" fill="none" extrusionOk="0">
                  <a:moveTo>
                    <a:pt x="1" y="1194"/>
                  </a:moveTo>
                  <a:lnTo>
                    <a:pt x="1" y="1194"/>
                  </a:lnTo>
                  <a:lnTo>
                    <a:pt x="123" y="1365"/>
                  </a:lnTo>
                  <a:lnTo>
                    <a:pt x="1316" y="2534"/>
                  </a:lnTo>
                  <a:lnTo>
                    <a:pt x="1316" y="2534"/>
                  </a:lnTo>
                  <a:lnTo>
                    <a:pt x="1462" y="2656"/>
                  </a:lnTo>
                  <a:lnTo>
                    <a:pt x="1633" y="2753"/>
                  </a:lnTo>
                  <a:lnTo>
                    <a:pt x="1827" y="2802"/>
                  </a:lnTo>
                  <a:lnTo>
                    <a:pt x="1998" y="2826"/>
                  </a:lnTo>
                  <a:lnTo>
                    <a:pt x="1998" y="2826"/>
                  </a:lnTo>
                  <a:lnTo>
                    <a:pt x="2193" y="2802"/>
                  </a:lnTo>
                  <a:lnTo>
                    <a:pt x="2363" y="2753"/>
                  </a:lnTo>
                  <a:lnTo>
                    <a:pt x="2534" y="2656"/>
                  </a:lnTo>
                  <a:lnTo>
                    <a:pt x="2704" y="2534"/>
                  </a:lnTo>
                  <a:lnTo>
                    <a:pt x="2704" y="2534"/>
                  </a:lnTo>
                  <a:lnTo>
                    <a:pt x="2826" y="2388"/>
                  </a:lnTo>
                  <a:lnTo>
                    <a:pt x="2923" y="2217"/>
                  </a:lnTo>
                  <a:lnTo>
                    <a:pt x="2972" y="2047"/>
                  </a:lnTo>
                  <a:lnTo>
                    <a:pt x="2972" y="1852"/>
                  </a:lnTo>
                  <a:lnTo>
                    <a:pt x="2972" y="1657"/>
                  </a:lnTo>
                  <a:lnTo>
                    <a:pt x="2923" y="1487"/>
                  </a:lnTo>
                  <a:lnTo>
                    <a:pt x="2826" y="1316"/>
                  </a:lnTo>
                  <a:lnTo>
                    <a:pt x="2704" y="1170"/>
                  </a:lnTo>
                  <a:lnTo>
                    <a:pt x="1535"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550;p39">
              <a:extLst>
                <a:ext uri="{FF2B5EF4-FFF2-40B4-BE49-F238E27FC236}">
                  <a16:creationId xmlns:a16="http://schemas.microsoft.com/office/drawing/2014/main" id="{2E9C219A-9B5A-4F34-BAEB-1C6B2D9B043A}"/>
                </a:ext>
              </a:extLst>
            </p:cNvPr>
            <p:cNvSpPr/>
            <p:nvPr/>
          </p:nvSpPr>
          <p:spPr>
            <a:xfrm>
              <a:off x="6137700" y="1623900"/>
              <a:ext cx="179296" cy="215594"/>
            </a:xfrm>
            <a:custGeom>
              <a:avLst/>
              <a:gdLst/>
              <a:ahLst/>
              <a:cxnLst/>
              <a:rect l="l" t="t" r="r" b="b"/>
              <a:pathLst>
                <a:path w="10035" h="10206" fill="none" extrusionOk="0">
                  <a:moveTo>
                    <a:pt x="9718" y="2412"/>
                  </a:moveTo>
                  <a:lnTo>
                    <a:pt x="8671" y="2217"/>
                  </a:lnTo>
                  <a:lnTo>
                    <a:pt x="9694" y="1194"/>
                  </a:lnTo>
                  <a:lnTo>
                    <a:pt x="9694" y="1194"/>
                  </a:lnTo>
                  <a:lnTo>
                    <a:pt x="9767" y="1121"/>
                  </a:lnTo>
                  <a:lnTo>
                    <a:pt x="9815" y="1024"/>
                  </a:lnTo>
                  <a:lnTo>
                    <a:pt x="9840" y="951"/>
                  </a:lnTo>
                  <a:lnTo>
                    <a:pt x="9840" y="853"/>
                  </a:lnTo>
                  <a:lnTo>
                    <a:pt x="9840" y="756"/>
                  </a:lnTo>
                  <a:lnTo>
                    <a:pt x="9815" y="658"/>
                  </a:lnTo>
                  <a:lnTo>
                    <a:pt x="9767" y="585"/>
                  </a:lnTo>
                  <a:lnTo>
                    <a:pt x="9694" y="512"/>
                  </a:lnTo>
                  <a:lnTo>
                    <a:pt x="9694" y="512"/>
                  </a:lnTo>
                  <a:lnTo>
                    <a:pt x="9621" y="439"/>
                  </a:lnTo>
                  <a:lnTo>
                    <a:pt x="9548" y="391"/>
                  </a:lnTo>
                  <a:lnTo>
                    <a:pt x="9450" y="366"/>
                  </a:lnTo>
                  <a:lnTo>
                    <a:pt x="9353" y="366"/>
                  </a:lnTo>
                  <a:lnTo>
                    <a:pt x="9255" y="366"/>
                  </a:lnTo>
                  <a:lnTo>
                    <a:pt x="9182" y="391"/>
                  </a:lnTo>
                  <a:lnTo>
                    <a:pt x="9085" y="439"/>
                  </a:lnTo>
                  <a:lnTo>
                    <a:pt x="9012" y="512"/>
                  </a:lnTo>
                  <a:lnTo>
                    <a:pt x="7867" y="1657"/>
                  </a:lnTo>
                  <a:lnTo>
                    <a:pt x="7867" y="1657"/>
                  </a:lnTo>
                  <a:lnTo>
                    <a:pt x="7818" y="1487"/>
                  </a:lnTo>
                  <a:lnTo>
                    <a:pt x="7599" y="317"/>
                  </a:lnTo>
                  <a:lnTo>
                    <a:pt x="7599" y="317"/>
                  </a:lnTo>
                  <a:lnTo>
                    <a:pt x="7575" y="196"/>
                  </a:lnTo>
                  <a:lnTo>
                    <a:pt x="7526" y="98"/>
                  </a:lnTo>
                  <a:lnTo>
                    <a:pt x="7477" y="50"/>
                  </a:lnTo>
                  <a:lnTo>
                    <a:pt x="7404" y="1"/>
                  </a:lnTo>
                  <a:lnTo>
                    <a:pt x="7331" y="1"/>
                  </a:lnTo>
                  <a:lnTo>
                    <a:pt x="7234" y="25"/>
                  </a:lnTo>
                  <a:lnTo>
                    <a:pt x="7161" y="74"/>
                  </a:lnTo>
                  <a:lnTo>
                    <a:pt x="7063" y="147"/>
                  </a:lnTo>
                  <a:lnTo>
                    <a:pt x="5432" y="1754"/>
                  </a:lnTo>
                  <a:lnTo>
                    <a:pt x="5432" y="1754"/>
                  </a:lnTo>
                  <a:lnTo>
                    <a:pt x="5358" y="1852"/>
                  </a:lnTo>
                  <a:lnTo>
                    <a:pt x="5285" y="1974"/>
                  </a:lnTo>
                  <a:lnTo>
                    <a:pt x="5212" y="2120"/>
                  </a:lnTo>
                  <a:lnTo>
                    <a:pt x="5164" y="2242"/>
                  </a:lnTo>
                  <a:lnTo>
                    <a:pt x="5139" y="2388"/>
                  </a:lnTo>
                  <a:lnTo>
                    <a:pt x="5115" y="2534"/>
                  </a:lnTo>
                  <a:lnTo>
                    <a:pt x="5115" y="2680"/>
                  </a:lnTo>
                  <a:lnTo>
                    <a:pt x="5115" y="2802"/>
                  </a:lnTo>
                  <a:lnTo>
                    <a:pt x="5334" y="3971"/>
                  </a:lnTo>
                  <a:lnTo>
                    <a:pt x="5334" y="3971"/>
                  </a:lnTo>
                  <a:lnTo>
                    <a:pt x="5383" y="4141"/>
                  </a:lnTo>
                  <a:lnTo>
                    <a:pt x="147" y="9378"/>
                  </a:lnTo>
                  <a:lnTo>
                    <a:pt x="147" y="9378"/>
                  </a:lnTo>
                  <a:lnTo>
                    <a:pt x="73" y="9451"/>
                  </a:lnTo>
                  <a:lnTo>
                    <a:pt x="25" y="9548"/>
                  </a:lnTo>
                  <a:lnTo>
                    <a:pt x="0" y="9645"/>
                  </a:lnTo>
                  <a:lnTo>
                    <a:pt x="0" y="9718"/>
                  </a:lnTo>
                  <a:lnTo>
                    <a:pt x="0" y="9816"/>
                  </a:lnTo>
                  <a:lnTo>
                    <a:pt x="25" y="9913"/>
                  </a:lnTo>
                  <a:lnTo>
                    <a:pt x="73" y="9986"/>
                  </a:lnTo>
                  <a:lnTo>
                    <a:pt x="147" y="10059"/>
                  </a:lnTo>
                  <a:lnTo>
                    <a:pt x="147" y="10059"/>
                  </a:lnTo>
                  <a:lnTo>
                    <a:pt x="220" y="10133"/>
                  </a:lnTo>
                  <a:lnTo>
                    <a:pt x="293" y="10181"/>
                  </a:lnTo>
                  <a:lnTo>
                    <a:pt x="390" y="10206"/>
                  </a:lnTo>
                  <a:lnTo>
                    <a:pt x="488" y="10206"/>
                  </a:lnTo>
                  <a:lnTo>
                    <a:pt x="488" y="10206"/>
                  </a:lnTo>
                  <a:lnTo>
                    <a:pt x="585" y="10206"/>
                  </a:lnTo>
                  <a:lnTo>
                    <a:pt x="658" y="10181"/>
                  </a:lnTo>
                  <a:lnTo>
                    <a:pt x="755" y="10133"/>
                  </a:lnTo>
                  <a:lnTo>
                    <a:pt x="828" y="10059"/>
                  </a:lnTo>
                  <a:lnTo>
                    <a:pt x="6187" y="4726"/>
                  </a:lnTo>
                  <a:lnTo>
                    <a:pt x="7234" y="4896"/>
                  </a:lnTo>
                  <a:lnTo>
                    <a:pt x="7234" y="4896"/>
                  </a:lnTo>
                  <a:lnTo>
                    <a:pt x="7356" y="4921"/>
                  </a:lnTo>
                  <a:lnTo>
                    <a:pt x="7502" y="4921"/>
                  </a:lnTo>
                  <a:lnTo>
                    <a:pt x="7624" y="4896"/>
                  </a:lnTo>
                  <a:lnTo>
                    <a:pt x="7770" y="4848"/>
                  </a:lnTo>
                  <a:lnTo>
                    <a:pt x="7916" y="4799"/>
                  </a:lnTo>
                  <a:lnTo>
                    <a:pt x="8038" y="4750"/>
                  </a:lnTo>
                  <a:lnTo>
                    <a:pt x="8159" y="4677"/>
                  </a:lnTo>
                  <a:lnTo>
                    <a:pt x="8257" y="4580"/>
                  </a:lnTo>
                  <a:lnTo>
                    <a:pt x="9889" y="2948"/>
                  </a:lnTo>
                  <a:lnTo>
                    <a:pt x="9889" y="2948"/>
                  </a:lnTo>
                  <a:lnTo>
                    <a:pt x="9962" y="2875"/>
                  </a:lnTo>
                  <a:lnTo>
                    <a:pt x="10010" y="2777"/>
                  </a:lnTo>
                  <a:lnTo>
                    <a:pt x="10035" y="2704"/>
                  </a:lnTo>
                  <a:lnTo>
                    <a:pt x="10010" y="2607"/>
                  </a:lnTo>
                  <a:lnTo>
                    <a:pt x="9986" y="2558"/>
                  </a:lnTo>
                  <a:lnTo>
                    <a:pt x="9913" y="2485"/>
                  </a:lnTo>
                  <a:lnTo>
                    <a:pt x="9815" y="2436"/>
                  </a:lnTo>
                  <a:lnTo>
                    <a:pt x="9718" y="2412"/>
                  </a:lnTo>
                  <a:lnTo>
                    <a:pt x="9718" y="2412"/>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39270262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AD81B50-7FCF-4304-8269-89DC42E6DFA3}"/>
              </a:ext>
            </a:extLst>
          </p:cNvPr>
          <p:cNvSpPr>
            <a:spLocks noGrp="1"/>
          </p:cNvSpPr>
          <p:nvPr>
            <p:ph type="body" sz="quarter" idx="20"/>
          </p:nvPr>
        </p:nvSpPr>
        <p:spPr>
          <a:xfrm>
            <a:off x="5457910" y="1839310"/>
            <a:ext cx="6355718" cy="3949747"/>
          </a:xfrm>
        </p:spPr>
        <p:txBody>
          <a:bodyPr/>
          <a:lstStyle/>
          <a:p>
            <a:r>
              <a:rPr lang="en-IE" dirty="0"/>
              <a:t>The Refugee Talent Hub is an initiative for and by employers in the Netherlands and public organisations. It’s premise is simple - </a:t>
            </a:r>
            <a:r>
              <a:rPr lang="en-IE" dirty="0">
                <a:solidFill>
                  <a:srgbClr val="16A8D3"/>
                </a:solidFill>
              </a:rPr>
              <a:t>many refugees don’t have a social network yet in their host countries and many employers don’t know how to get in touch with refugees. </a:t>
            </a:r>
          </a:p>
          <a:p>
            <a:r>
              <a:rPr lang="en-IE" dirty="0"/>
              <a:t>So The Refugee Talent Hub organises job related meetings and works to bring employers and refugee talents closer together. The goal being for the refugee to secure paid employment. </a:t>
            </a:r>
          </a:p>
          <a:p>
            <a:r>
              <a:rPr lang="en-IE" dirty="0">
                <a:hlinkClick r:id="rId2"/>
              </a:rPr>
              <a:t>Find out more about how the Refugee Talent Hub works </a:t>
            </a:r>
            <a:endParaRPr lang="en-IE" dirty="0"/>
          </a:p>
        </p:txBody>
      </p:sp>
      <p:sp>
        <p:nvSpPr>
          <p:cNvPr id="5" name="Text Placeholder 2">
            <a:extLst>
              <a:ext uri="{FF2B5EF4-FFF2-40B4-BE49-F238E27FC236}">
                <a16:creationId xmlns:a16="http://schemas.microsoft.com/office/drawing/2014/main" id="{8C2E6D17-1841-45E2-8A9C-3D97BD43BB9A}"/>
              </a:ext>
            </a:extLst>
          </p:cNvPr>
          <p:cNvSpPr>
            <a:spLocks noGrp="1"/>
          </p:cNvSpPr>
          <p:nvPr>
            <p:ph type="body" sz="quarter" idx="22"/>
          </p:nvPr>
        </p:nvSpPr>
        <p:spPr>
          <a:xfrm>
            <a:off x="4771697" y="458950"/>
            <a:ext cx="6929767" cy="1257738"/>
          </a:xfrm>
        </p:spPr>
        <p:txBody>
          <a:bodyPr>
            <a:normAutofit/>
          </a:bodyPr>
          <a:lstStyle/>
          <a:p>
            <a:r>
              <a:rPr lang="en-IE" dirty="0">
                <a:solidFill>
                  <a:srgbClr val="6D6E6C"/>
                </a:solidFill>
              </a:rPr>
              <a:t>Netherlands – </a:t>
            </a:r>
            <a:r>
              <a:rPr lang="en-IE" dirty="0"/>
              <a:t>The Refugee Talent Hub </a:t>
            </a:r>
            <a:r>
              <a:rPr lang="en-IE" dirty="0">
                <a:solidFill>
                  <a:srgbClr val="6D6E6C"/>
                </a:solidFill>
              </a:rPr>
              <a:t>promotes refugee employment</a:t>
            </a:r>
          </a:p>
        </p:txBody>
      </p:sp>
      <p:pic>
        <p:nvPicPr>
          <p:cNvPr id="15" name="Picture Placeholder 14" descr="A person sitting at a desk with a computer&#10;&#10;Description automatically generated">
            <a:extLst>
              <a:ext uri="{FF2B5EF4-FFF2-40B4-BE49-F238E27FC236}">
                <a16:creationId xmlns:a16="http://schemas.microsoft.com/office/drawing/2014/main" id="{896B0F90-0A03-430D-9AD9-71FE17F7FF76}"/>
              </a:ext>
            </a:extLst>
          </p:cNvPr>
          <p:cNvPicPr>
            <a:picLocks noGrp="1" noChangeAspect="1"/>
          </p:cNvPicPr>
          <p:nvPr>
            <p:ph type="pic" sz="quarter" idx="21"/>
          </p:nvPr>
        </p:nvPicPr>
        <p:blipFill>
          <a:blip r:embed="rId3">
            <a:extLst>
              <a:ext uri="{837473B0-CC2E-450A-ABE3-18F120FF3D39}">
                <a1611:picAttrSrcUrl xmlns:a1611="http://schemas.microsoft.com/office/drawing/2016/11/main" r:id="rId4"/>
              </a:ext>
            </a:extLst>
          </a:blip>
          <a:srcRect l="16869" r="16869"/>
          <a:stretch>
            <a:fillRect/>
          </a:stretch>
        </p:blipFill>
        <p:spPr/>
      </p:pic>
      <p:pic>
        <p:nvPicPr>
          <p:cNvPr id="17" name="Picture 16" descr="A picture containing bird, flower&#10;&#10;Description automatically generated">
            <a:extLst>
              <a:ext uri="{FF2B5EF4-FFF2-40B4-BE49-F238E27FC236}">
                <a16:creationId xmlns:a16="http://schemas.microsoft.com/office/drawing/2014/main" id="{3C08133D-E640-402E-AE69-BA9E70E35A01}"/>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311196" y="1180274"/>
            <a:ext cx="1834751" cy="1222690"/>
          </a:xfrm>
          <a:prstGeom prst="rect">
            <a:avLst/>
          </a:prstGeom>
        </p:spPr>
      </p:pic>
      <p:sp>
        <p:nvSpPr>
          <p:cNvPr id="18" name="TextBox 17">
            <a:extLst>
              <a:ext uri="{FF2B5EF4-FFF2-40B4-BE49-F238E27FC236}">
                <a16:creationId xmlns:a16="http://schemas.microsoft.com/office/drawing/2014/main" id="{F4FE9F67-552C-4F02-92FC-3525D652B2B6}"/>
              </a:ext>
            </a:extLst>
          </p:cNvPr>
          <p:cNvSpPr txBox="1"/>
          <p:nvPr/>
        </p:nvSpPr>
        <p:spPr>
          <a:xfrm>
            <a:off x="388850" y="7041953"/>
            <a:ext cx="1549499" cy="507831"/>
          </a:xfrm>
          <a:prstGeom prst="rect">
            <a:avLst/>
          </a:prstGeom>
          <a:noFill/>
        </p:spPr>
        <p:txBody>
          <a:bodyPr wrap="square" rtlCol="0">
            <a:spAutoFit/>
          </a:bodyPr>
          <a:lstStyle/>
          <a:p>
            <a:r>
              <a:rPr lang="en-IE" sz="900">
                <a:hlinkClick r:id="rId6" tooltip="https://vec.wikipedia.org/wiki/File:Flag_of_the_Netherlands.svg"/>
              </a:rPr>
              <a:t>This Photo</a:t>
            </a:r>
            <a:r>
              <a:rPr lang="en-IE" sz="900"/>
              <a:t> by Unknown Author is licensed under </a:t>
            </a:r>
            <a:r>
              <a:rPr lang="en-IE" sz="900">
                <a:hlinkClick r:id="rId7" tooltip="https://creativecommons.org/licenses/by-sa/3.0/"/>
              </a:rPr>
              <a:t>CC BY-SA</a:t>
            </a:r>
            <a:endParaRPr lang="en-IE" sz="900"/>
          </a:p>
        </p:txBody>
      </p:sp>
      <p:sp>
        <p:nvSpPr>
          <p:cNvPr id="19" name="TextBox 18">
            <a:extLst>
              <a:ext uri="{FF2B5EF4-FFF2-40B4-BE49-F238E27FC236}">
                <a16:creationId xmlns:a16="http://schemas.microsoft.com/office/drawing/2014/main" id="{9662C496-B2A1-429E-88E3-AFD1E7FD1FC8}"/>
              </a:ext>
            </a:extLst>
          </p:cNvPr>
          <p:cNvSpPr txBox="1"/>
          <p:nvPr/>
        </p:nvSpPr>
        <p:spPr>
          <a:xfrm>
            <a:off x="0" y="251843"/>
            <a:ext cx="2707574" cy="461665"/>
          </a:xfrm>
          <a:prstGeom prst="rect">
            <a:avLst/>
          </a:prstGeom>
          <a:solidFill>
            <a:srgbClr val="16A8D3"/>
          </a:solidFill>
        </p:spPr>
        <p:txBody>
          <a:bodyPr wrap="square" rtlCol="0">
            <a:spAutoFit/>
          </a:bodyPr>
          <a:lstStyle/>
          <a:p>
            <a:r>
              <a:rPr lang="en-IE" dirty="0">
                <a:solidFill>
                  <a:schemeClr val="bg1"/>
                </a:solidFill>
              </a:rPr>
              <a:t>       </a:t>
            </a:r>
            <a:r>
              <a:rPr lang="en-IE" sz="2400" dirty="0">
                <a:solidFill>
                  <a:schemeClr val="bg1"/>
                </a:solidFill>
              </a:rPr>
              <a:t>GOOD PRACTICE</a:t>
            </a:r>
          </a:p>
        </p:txBody>
      </p:sp>
      <p:grpSp>
        <p:nvGrpSpPr>
          <p:cNvPr id="20" name="Google Shape;543;p39">
            <a:extLst>
              <a:ext uri="{FF2B5EF4-FFF2-40B4-BE49-F238E27FC236}">
                <a16:creationId xmlns:a16="http://schemas.microsoft.com/office/drawing/2014/main" id="{1FB167DB-DE3A-460D-9816-5856E4B9F9EA}"/>
              </a:ext>
            </a:extLst>
          </p:cNvPr>
          <p:cNvGrpSpPr/>
          <p:nvPr/>
        </p:nvGrpSpPr>
        <p:grpSpPr>
          <a:xfrm>
            <a:off x="91772" y="320408"/>
            <a:ext cx="252000" cy="288000"/>
            <a:chOff x="5961125" y="1623900"/>
            <a:chExt cx="376925" cy="448175"/>
          </a:xfrm>
        </p:grpSpPr>
        <p:sp>
          <p:nvSpPr>
            <p:cNvPr id="21" name="Google Shape;544;p39">
              <a:extLst>
                <a:ext uri="{FF2B5EF4-FFF2-40B4-BE49-F238E27FC236}">
                  <a16:creationId xmlns:a16="http://schemas.microsoft.com/office/drawing/2014/main" id="{CD90AE60-15C4-4CC0-9567-3A31D45FC708}"/>
                </a:ext>
              </a:extLst>
            </p:cNvPr>
            <p:cNvSpPr/>
            <p:nvPr/>
          </p:nvSpPr>
          <p:spPr>
            <a:xfrm>
              <a:off x="5961125" y="1678700"/>
              <a:ext cx="376925" cy="376925"/>
            </a:xfrm>
            <a:custGeom>
              <a:avLst/>
              <a:gdLst/>
              <a:ahLst/>
              <a:cxnLst/>
              <a:rect l="l" t="t" r="r" b="b"/>
              <a:pathLst>
                <a:path w="15077" h="15077" fill="none" extrusionOk="0">
                  <a:moveTo>
                    <a:pt x="11813" y="1340"/>
                  </a:moveTo>
                  <a:lnTo>
                    <a:pt x="11813" y="1340"/>
                  </a:lnTo>
                  <a:lnTo>
                    <a:pt x="11350" y="1024"/>
                  </a:lnTo>
                  <a:lnTo>
                    <a:pt x="10863" y="780"/>
                  </a:lnTo>
                  <a:lnTo>
                    <a:pt x="10351" y="537"/>
                  </a:lnTo>
                  <a:lnTo>
                    <a:pt x="9816" y="342"/>
                  </a:lnTo>
                  <a:lnTo>
                    <a:pt x="9280" y="196"/>
                  </a:lnTo>
                  <a:lnTo>
                    <a:pt x="8720" y="98"/>
                  </a:lnTo>
                  <a:lnTo>
                    <a:pt x="8135" y="25"/>
                  </a:lnTo>
                  <a:lnTo>
                    <a:pt x="7551" y="1"/>
                  </a:lnTo>
                  <a:lnTo>
                    <a:pt x="7551" y="1"/>
                  </a:lnTo>
                  <a:lnTo>
                    <a:pt x="7161" y="1"/>
                  </a:lnTo>
                  <a:lnTo>
                    <a:pt x="6771" y="50"/>
                  </a:lnTo>
                  <a:lnTo>
                    <a:pt x="6406" y="98"/>
                  </a:lnTo>
                  <a:lnTo>
                    <a:pt x="6041" y="147"/>
                  </a:lnTo>
                  <a:lnTo>
                    <a:pt x="5675" y="244"/>
                  </a:lnTo>
                  <a:lnTo>
                    <a:pt x="5310" y="342"/>
                  </a:lnTo>
                  <a:lnTo>
                    <a:pt x="4969" y="464"/>
                  </a:lnTo>
                  <a:lnTo>
                    <a:pt x="4628" y="585"/>
                  </a:lnTo>
                  <a:lnTo>
                    <a:pt x="4287" y="731"/>
                  </a:lnTo>
                  <a:lnTo>
                    <a:pt x="3970" y="902"/>
                  </a:lnTo>
                  <a:lnTo>
                    <a:pt x="3654" y="1097"/>
                  </a:lnTo>
                  <a:lnTo>
                    <a:pt x="3337" y="1292"/>
                  </a:lnTo>
                  <a:lnTo>
                    <a:pt x="3045" y="1486"/>
                  </a:lnTo>
                  <a:lnTo>
                    <a:pt x="2753" y="1730"/>
                  </a:lnTo>
                  <a:lnTo>
                    <a:pt x="2485" y="1949"/>
                  </a:lnTo>
                  <a:lnTo>
                    <a:pt x="2217" y="2217"/>
                  </a:lnTo>
                  <a:lnTo>
                    <a:pt x="1973" y="2461"/>
                  </a:lnTo>
                  <a:lnTo>
                    <a:pt x="1730" y="2753"/>
                  </a:lnTo>
                  <a:lnTo>
                    <a:pt x="1510" y="3021"/>
                  </a:lnTo>
                  <a:lnTo>
                    <a:pt x="1291" y="3313"/>
                  </a:lnTo>
                  <a:lnTo>
                    <a:pt x="1096" y="3630"/>
                  </a:lnTo>
                  <a:lnTo>
                    <a:pt x="926" y="3946"/>
                  </a:lnTo>
                  <a:lnTo>
                    <a:pt x="755" y="4263"/>
                  </a:lnTo>
                  <a:lnTo>
                    <a:pt x="609" y="4604"/>
                  </a:lnTo>
                  <a:lnTo>
                    <a:pt x="463" y="4945"/>
                  </a:lnTo>
                  <a:lnTo>
                    <a:pt x="341" y="5286"/>
                  </a:lnTo>
                  <a:lnTo>
                    <a:pt x="244" y="5651"/>
                  </a:lnTo>
                  <a:lnTo>
                    <a:pt x="171" y="6016"/>
                  </a:lnTo>
                  <a:lnTo>
                    <a:pt x="98" y="6382"/>
                  </a:lnTo>
                  <a:lnTo>
                    <a:pt x="49" y="6771"/>
                  </a:lnTo>
                  <a:lnTo>
                    <a:pt x="25" y="7137"/>
                  </a:lnTo>
                  <a:lnTo>
                    <a:pt x="0" y="7526"/>
                  </a:lnTo>
                  <a:lnTo>
                    <a:pt x="0" y="7526"/>
                  </a:lnTo>
                  <a:lnTo>
                    <a:pt x="25" y="7916"/>
                  </a:lnTo>
                  <a:lnTo>
                    <a:pt x="49" y="8306"/>
                  </a:lnTo>
                  <a:lnTo>
                    <a:pt x="98" y="8671"/>
                  </a:lnTo>
                  <a:lnTo>
                    <a:pt x="171" y="9061"/>
                  </a:lnTo>
                  <a:lnTo>
                    <a:pt x="244" y="9426"/>
                  </a:lnTo>
                  <a:lnTo>
                    <a:pt x="341" y="9767"/>
                  </a:lnTo>
                  <a:lnTo>
                    <a:pt x="463" y="10132"/>
                  </a:lnTo>
                  <a:lnTo>
                    <a:pt x="609" y="10473"/>
                  </a:lnTo>
                  <a:lnTo>
                    <a:pt x="755" y="10790"/>
                  </a:lnTo>
                  <a:lnTo>
                    <a:pt x="926" y="11131"/>
                  </a:lnTo>
                  <a:lnTo>
                    <a:pt x="1096" y="11448"/>
                  </a:lnTo>
                  <a:lnTo>
                    <a:pt x="1291" y="11740"/>
                  </a:lnTo>
                  <a:lnTo>
                    <a:pt x="1510" y="12032"/>
                  </a:lnTo>
                  <a:lnTo>
                    <a:pt x="1730" y="12324"/>
                  </a:lnTo>
                  <a:lnTo>
                    <a:pt x="1973" y="12592"/>
                  </a:lnTo>
                  <a:lnTo>
                    <a:pt x="2217" y="12860"/>
                  </a:lnTo>
                  <a:lnTo>
                    <a:pt x="2485" y="13104"/>
                  </a:lnTo>
                  <a:lnTo>
                    <a:pt x="2753" y="13347"/>
                  </a:lnTo>
                  <a:lnTo>
                    <a:pt x="3045" y="13567"/>
                  </a:lnTo>
                  <a:lnTo>
                    <a:pt x="3337" y="13786"/>
                  </a:lnTo>
                  <a:lnTo>
                    <a:pt x="3654" y="13981"/>
                  </a:lnTo>
                  <a:lnTo>
                    <a:pt x="3970" y="14151"/>
                  </a:lnTo>
                  <a:lnTo>
                    <a:pt x="4287" y="14322"/>
                  </a:lnTo>
                  <a:lnTo>
                    <a:pt x="4628" y="14468"/>
                  </a:lnTo>
                  <a:lnTo>
                    <a:pt x="4969" y="14614"/>
                  </a:lnTo>
                  <a:lnTo>
                    <a:pt x="5310" y="14736"/>
                  </a:lnTo>
                  <a:lnTo>
                    <a:pt x="5675" y="14833"/>
                  </a:lnTo>
                  <a:lnTo>
                    <a:pt x="6041" y="14906"/>
                  </a:lnTo>
                  <a:lnTo>
                    <a:pt x="6406" y="14979"/>
                  </a:lnTo>
                  <a:lnTo>
                    <a:pt x="6771" y="15028"/>
                  </a:lnTo>
                  <a:lnTo>
                    <a:pt x="7161" y="15052"/>
                  </a:lnTo>
                  <a:lnTo>
                    <a:pt x="7551" y="15077"/>
                  </a:lnTo>
                  <a:lnTo>
                    <a:pt x="7551" y="15077"/>
                  </a:lnTo>
                  <a:lnTo>
                    <a:pt x="7940" y="15052"/>
                  </a:lnTo>
                  <a:lnTo>
                    <a:pt x="8306" y="15028"/>
                  </a:lnTo>
                  <a:lnTo>
                    <a:pt x="8695" y="14979"/>
                  </a:lnTo>
                  <a:lnTo>
                    <a:pt x="9061" y="14906"/>
                  </a:lnTo>
                  <a:lnTo>
                    <a:pt x="9426" y="14833"/>
                  </a:lnTo>
                  <a:lnTo>
                    <a:pt x="9791" y="14736"/>
                  </a:lnTo>
                  <a:lnTo>
                    <a:pt x="10132" y="14614"/>
                  </a:lnTo>
                  <a:lnTo>
                    <a:pt x="10473" y="14468"/>
                  </a:lnTo>
                  <a:lnTo>
                    <a:pt x="10814" y="14322"/>
                  </a:lnTo>
                  <a:lnTo>
                    <a:pt x="11131" y="14151"/>
                  </a:lnTo>
                  <a:lnTo>
                    <a:pt x="11447" y="13981"/>
                  </a:lnTo>
                  <a:lnTo>
                    <a:pt x="11764" y="13786"/>
                  </a:lnTo>
                  <a:lnTo>
                    <a:pt x="12056" y="13567"/>
                  </a:lnTo>
                  <a:lnTo>
                    <a:pt x="12348" y="13347"/>
                  </a:lnTo>
                  <a:lnTo>
                    <a:pt x="12616" y="13104"/>
                  </a:lnTo>
                  <a:lnTo>
                    <a:pt x="12884" y="12860"/>
                  </a:lnTo>
                  <a:lnTo>
                    <a:pt x="13128" y="12592"/>
                  </a:lnTo>
                  <a:lnTo>
                    <a:pt x="13371" y="12324"/>
                  </a:lnTo>
                  <a:lnTo>
                    <a:pt x="13591" y="12032"/>
                  </a:lnTo>
                  <a:lnTo>
                    <a:pt x="13785" y="11740"/>
                  </a:lnTo>
                  <a:lnTo>
                    <a:pt x="13980" y="11448"/>
                  </a:lnTo>
                  <a:lnTo>
                    <a:pt x="14175" y="11131"/>
                  </a:lnTo>
                  <a:lnTo>
                    <a:pt x="14346" y="10790"/>
                  </a:lnTo>
                  <a:lnTo>
                    <a:pt x="14492" y="10473"/>
                  </a:lnTo>
                  <a:lnTo>
                    <a:pt x="14613" y="10132"/>
                  </a:lnTo>
                  <a:lnTo>
                    <a:pt x="14735" y="9767"/>
                  </a:lnTo>
                  <a:lnTo>
                    <a:pt x="14857" y="9426"/>
                  </a:lnTo>
                  <a:lnTo>
                    <a:pt x="14930" y="9061"/>
                  </a:lnTo>
                  <a:lnTo>
                    <a:pt x="15003" y="8671"/>
                  </a:lnTo>
                  <a:lnTo>
                    <a:pt x="15052" y="8306"/>
                  </a:lnTo>
                  <a:lnTo>
                    <a:pt x="15076" y="7916"/>
                  </a:lnTo>
                  <a:lnTo>
                    <a:pt x="15076" y="7526"/>
                  </a:lnTo>
                  <a:lnTo>
                    <a:pt x="15076" y="7526"/>
                  </a:lnTo>
                  <a:lnTo>
                    <a:pt x="15052" y="6918"/>
                  </a:lnTo>
                  <a:lnTo>
                    <a:pt x="14979" y="6309"/>
                  </a:lnTo>
                  <a:lnTo>
                    <a:pt x="14857" y="5724"/>
                  </a:lnTo>
                  <a:lnTo>
                    <a:pt x="14687" y="5164"/>
                  </a:lnTo>
                  <a:lnTo>
                    <a:pt x="14492" y="4604"/>
                  </a:lnTo>
                  <a:lnTo>
                    <a:pt x="14248" y="4068"/>
                  </a:lnTo>
                  <a:lnTo>
                    <a:pt x="13956" y="3581"/>
                  </a:lnTo>
                  <a:lnTo>
                    <a:pt x="13615" y="30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545;p39">
              <a:extLst>
                <a:ext uri="{FF2B5EF4-FFF2-40B4-BE49-F238E27FC236}">
                  <a16:creationId xmlns:a16="http://schemas.microsoft.com/office/drawing/2014/main" id="{57987426-5E24-43FE-8A0E-37A7F4AF8440}"/>
                </a:ext>
              </a:extLst>
            </p:cNvPr>
            <p:cNvSpPr/>
            <p:nvPr/>
          </p:nvSpPr>
          <p:spPr>
            <a:xfrm>
              <a:off x="6009825" y="1727425"/>
              <a:ext cx="279500" cy="279500"/>
            </a:xfrm>
            <a:custGeom>
              <a:avLst/>
              <a:gdLst/>
              <a:ahLst/>
              <a:cxnLst/>
              <a:rect l="l" t="t" r="r" b="b"/>
              <a:pathLst>
                <a:path w="11180" h="11180" fill="none" extrusionOk="0">
                  <a:moveTo>
                    <a:pt x="10181" y="2387"/>
                  </a:moveTo>
                  <a:lnTo>
                    <a:pt x="10181" y="2387"/>
                  </a:lnTo>
                  <a:lnTo>
                    <a:pt x="10400" y="2728"/>
                  </a:lnTo>
                  <a:lnTo>
                    <a:pt x="10595" y="3093"/>
                  </a:lnTo>
                  <a:lnTo>
                    <a:pt x="10766" y="3483"/>
                  </a:lnTo>
                  <a:lnTo>
                    <a:pt x="10912" y="3873"/>
                  </a:lnTo>
                  <a:lnTo>
                    <a:pt x="11034" y="4287"/>
                  </a:lnTo>
                  <a:lnTo>
                    <a:pt x="11107" y="4701"/>
                  </a:lnTo>
                  <a:lnTo>
                    <a:pt x="11180" y="5139"/>
                  </a:lnTo>
                  <a:lnTo>
                    <a:pt x="11180" y="5577"/>
                  </a:lnTo>
                  <a:lnTo>
                    <a:pt x="11180" y="5577"/>
                  </a:lnTo>
                  <a:lnTo>
                    <a:pt x="11155" y="6162"/>
                  </a:lnTo>
                  <a:lnTo>
                    <a:pt x="11082" y="6722"/>
                  </a:lnTo>
                  <a:lnTo>
                    <a:pt x="10936" y="7234"/>
                  </a:lnTo>
                  <a:lnTo>
                    <a:pt x="10741" y="7769"/>
                  </a:lnTo>
                  <a:lnTo>
                    <a:pt x="10522" y="8257"/>
                  </a:lnTo>
                  <a:lnTo>
                    <a:pt x="10230" y="8695"/>
                  </a:lnTo>
                  <a:lnTo>
                    <a:pt x="9913" y="9133"/>
                  </a:lnTo>
                  <a:lnTo>
                    <a:pt x="9548" y="9523"/>
                  </a:lnTo>
                  <a:lnTo>
                    <a:pt x="9158" y="9888"/>
                  </a:lnTo>
                  <a:lnTo>
                    <a:pt x="8720" y="10205"/>
                  </a:lnTo>
                  <a:lnTo>
                    <a:pt x="8257" y="10497"/>
                  </a:lnTo>
                  <a:lnTo>
                    <a:pt x="7770" y="10741"/>
                  </a:lnTo>
                  <a:lnTo>
                    <a:pt x="7259" y="10911"/>
                  </a:lnTo>
                  <a:lnTo>
                    <a:pt x="6723" y="11057"/>
                  </a:lnTo>
                  <a:lnTo>
                    <a:pt x="6163" y="11155"/>
                  </a:lnTo>
                  <a:lnTo>
                    <a:pt x="5603" y="11179"/>
                  </a:lnTo>
                  <a:lnTo>
                    <a:pt x="5603" y="11179"/>
                  </a:lnTo>
                  <a:lnTo>
                    <a:pt x="5018" y="11155"/>
                  </a:lnTo>
                  <a:lnTo>
                    <a:pt x="4482" y="11057"/>
                  </a:lnTo>
                  <a:lnTo>
                    <a:pt x="3946" y="10911"/>
                  </a:lnTo>
                  <a:lnTo>
                    <a:pt x="3435" y="10741"/>
                  </a:lnTo>
                  <a:lnTo>
                    <a:pt x="2948" y="10497"/>
                  </a:lnTo>
                  <a:lnTo>
                    <a:pt x="2485" y="10205"/>
                  </a:lnTo>
                  <a:lnTo>
                    <a:pt x="2047" y="9888"/>
                  </a:lnTo>
                  <a:lnTo>
                    <a:pt x="1657" y="9523"/>
                  </a:lnTo>
                  <a:lnTo>
                    <a:pt x="1292" y="9133"/>
                  </a:lnTo>
                  <a:lnTo>
                    <a:pt x="975" y="8695"/>
                  </a:lnTo>
                  <a:lnTo>
                    <a:pt x="683" y="8257"/>
                  </a:lnTo>
                  <a:lnTo>
                    <a:pt x="464" y="7769"/>
                  </a:lnTo>
                  <a:lnTo>
                    <a:pt x="269" y="7234"/>
                  </a:lnTo>
                  <a:lnTo>
                    <a:pt x="123" y="6722"/>
                  </a:lnTo>
                  <a:lnTo>
                    <a:pt x="50" y="6162"/>
                  </a:lnTo>
                  <a:lnTo>
                    <a:pt x="1" y="5577"/>
                  </a:lnTo>
                  <a:lnTo>
                    <a:pt x="1" y="5577"/>
                  </a:lnTo>
                  <a:lnTo>
                    <a:pt x="50" y="5017"/>
                  </a:lnTo>
                  <a:lnTo>
                    <a:pt x="123" y="4457"/>
                  </a:lnTo>
                  <a:lnTo>
                    <a:pt x="269" y="3921"/>
                  </a:lnTo>
                  <a:lnTo>
                    <a:pt x="464" y="3410"/>
                  </a:lnTo>
                  <a:lnTo>
                    <a:pt x="683" y="2923"/>
                  </a:lnTo>
                  <a:lnTo>
                    <a:pt x="975" y="2460"/>
                  </a:lnTo>
                  <a:lnTo>
                    <a:pt x="1292" y="2046"/>
                  </a:lnTo>
                  <a:lnTo>
                    <a:pt x="1657" y="1632"/>
                  </a:lnTo>
                  <a:lnTo>
                    <a:pt x="2047" y="1267"/>
                  </a:lnTo>
                  <a:lnTo>
                    <a:pt x="2485" y="950"/>
                  </a:lnTo>
                  <a:lnTo>
                    <a:pt x="2948" y="682"/>
                  </a:lnTo>
                  <a:lnTo>
                    <a:pt x="3435" y="439"/>
                  </a:lnTo>
                  <a:lnTo>
                    <a:pt x="3946" y="244"/>
                  </a:lnTo>
                  <a:lnTo>
                    <a:pt x="4482" y="122"/>
                  </a:lnTo>
                  <a:lnTo>
                    <a:pt x="5018" y="25"/>
                  </a:lnTo>
                  <a:lnTo>
                    <a:pt x="5603" y="0"/>
                  </a:lnTo>
                  <a:lnTo>
                    <a:pt x="5603" y="0"/>
                  </a:lnTo>
                  <a:lnTo>
                    <a:pt x="6041" y="25"/>
                  </a:lnTo>
                  <a:lnTo>
                    <a:pt x="6479" y="73"/>
                  </a:lnTo>
                  <a:lnTo>
                    <a:pt x="6893" y="146"/>
                  </a:lnTo>
                  <a:lnTo>
                    <a:pt x="7307" y="268"/>
                  </a:lnTo>
                  <a:lnTo>
                    <a:pt x="7697" y="414"/>
                  </a:lnTo>
                  <a:lnTo>
                    <a:pt x="8087" y="585"/>
                  </a:lnTo>
                  <a:lnTo>
                    <a:pt x="8452" y="780"/>
                  </a:lnTo>
                  <a:lnTo>
                    <a:pt x="8793" y="999"/>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546;p39">
              <a:extLst>
                <a:ext uri="{FF2B5EF4-FFF2-40B4-BE49-F238E27FC236}">
                  <a16:creationId xmlns:a16="http://schemas.microsoft.com/office/drawing/2014/main" id="{B5EEF63F-0D49-48B3-A878-A58535262313}"/>
                </a:ext>
              </a:extLst>
            </p:cNvPr>
            <p:cNvSpPr/>
            <p:nvPr/>
          </p:nvSpPr>
          <p:spPr>
            <a:xfrm>
              <a:off x="6107250" y="1824850"/>
              <a:ext cx="84650" cy="84650"/>
            </a:xfrm>
            <a:custGeom>
              <a:avLst/>
              <a:gdLst/>
              <a:ahLst/>
              <a:cxnLst/>
              <a:rect l="l" t="t" r="r" b="b"/>
              <a:pathLst>
                <a:path w="3386" h="3386" fill="none" extrusionOk="0">
                  <a:moveTo>
                    <a:pt x="3362" y="1388"/>
                  </a:moveTo>
                  <a:lnTo>
                    <a:pt x="3362" y="1388"/>
                  </a:lnTo>
                  <a:lnTo>
                    <a:pt x="3386" y="1680"/>
                  </a:lnTo>
                  <a:lnTo>
                    <a:pt x="3386" y="1680"/>
                  </a:lnTo>
                  <a:lnTo>
                    <a:pt x="3386" y="1851"/>
                  </a:lnTo>
                  <a:lnTo>
                    <a:pt x="3362" y="2021"/>
                  </a:lnTo>
                  <a:lnTo>
                    <a:pt x="3313" y="2192"/>
                  </a:lnTo>
                  <a:lnTo>
                    <a:pt x="3264" y="2338"/>
                  </a:lnTo>
                  <a:lnTo>
                    <a:pt x="3191" y="2484"/>
                  </a:lnTo>
                  <a:lnTo>
                    <a:pt x="3118" y="2630"/>
                  </a:lnTo>
                  <a:lnTo>
                    <a:pt x="3021" y="2776"/>
                  </a:lnTo>
                  <a:lnTo>
                    <a:pt x="2899" y="2898"/>
                  </a:lnTo>
                  <a:lnTo>
                    <a:pt x="2777" y="2996"/>
                  </a:lnTo>
                  <a:lnTo>
                    <a:pt x="2655" y="3093"/>
                  </a:lnTo>
                  <a:lnTo>
                    <a:pt x="2509" y="3191"/>
                  </a:lnTo>
                  <a:lnTo>
                    <a:pt x="2363" y="3239"/>
                  </a:lnTo>
                  <a:lnTo>
                    <a:pt x="2217" y="3312"/>
                  </a:lnTo>
                  <a:lnTo>
                    <a:pt x="2046" y="3337"/>
                  </a:lnTo>
                  <a:lnTo>
                    <a:pt x="1876" y="3385"/>
                  </a:lnTo>
                  <a:lnTo>
                    <a:pt x="1706" y="3385"/>
                  </a:lnTo>
                  <a:lnTo>
                    <a:pt x="1706" y="3385"/>
                  </a:lnTo>
                  <a:lnTo>
                    <a:pt x="1535" y="3385"/>
                  </a:lnTo>
                  <a:lnTo>
                    <a:pt x="1365" y="3337"/>
                  </a:lnTo>
                  <a:lnTo>
                    <a:pt x="1194" y="3312"/>
                  </a:lnTo>
                  <a:lnTo>
                    <a:pt x="1048" y="3239"/>
                  </a:lnTo>
                  <a:lnTo>
                    <a:pt x="902" y="3191"/>
                  </a:lnTo>
                  <a:lnTo>
                    <a:pt x="756" y="3093"/>
                  </a:lnTo>
                  <a:lnTo>
                    <a:pt x="634" y="2996"/>
                  </a:lnTo>
                  <a:lnTo>
                    <a:pt x="512" y="2898"/>
                  </a:lnTo>
                  <a:lnTo>
                    <a:pt x="390" y="2776"/>
                  </a:lnTo>
                  <a:lnTo>
                    <a:pt x="293" y="2630"/>
                  </a:lnTo>
                  <a:lnTo>
                    <a:pt x="220" y="2484"/>
                  </a:lnTo>
                  <a:lnTo>
                    <a:pt x="147" y="2338"/>
                  </a:lnTo>
                  <a:lnTo>
                    <a:pt x="74" y="2192"/>
                  </a:lnTo>
                  <a:lnTo>
                    <a:pt x="49" y="2021"/>
                  </a:lnTo>
                  <a:lnTo>
                    <a:pt x="25" y="1851"/>
                  </a:lnTo>
                  <a:lnTo>
                    <a:pt x="1" y="1680"/>
                  </a:lnTo>
                  <a:lnTo>
                    <a:pt x="1" y="1680"/>
                  </a:lnTo>
                  <a:lnTo>
                    <a:pt x="25" y="1510"/>
                  </a:lnTo>
                  <a:lnTo>
                    <a:pt x="49" y="1340"/>
                  </a:lnTo>
                  <a:lnTo>
                    <a:pt x="74" y="1193"/>
                  </a:lnTo>
                  <a:lnTo>
                    <a:pt x="147" y="1023"/>
                  </a:lnTo>
                  <a:lnTo>
                    <a:pt x="220" y="877"/>
                  </a:lnTo>
                  <a:lnTo>
                    <a:pt x="293" y="731"/>
                  </a:lnTo>
                  <a:lnTo>
                    <a:pt x="390" y="609"/>
                  </a:lnTo>
                  <a:lnTo>
                    <a:pt x="512" y="487"/>
                  </a:lnTo>
                  <a:lnTo>
                    <a:pt x="634" y="390"/>
                  </a:lnTo>
                  <a:lnTo>
                    <a:pt x="756" y="292"/>
                  </a:lnTo>
                  <a:lnTo>
                    <a:pt x="902" y="195"/>
                  </a:lnTo>
                  <a:lnTo>
                    <a:pt x="1048" y="122"/>
                  </a:lnTo>
                  <a:lnTo>
                    <a:pt x="1194" y="73"/>
                  </a:lnTo>
                  <a:lnTo>
                    <a:pt x="1365" y="24"/>
                  </a:lnTo>
                  <a:lnTo>
                    <a:pt x="1535" y="0"/>
                  </a:lnTo>
                  <a:lnTo>
                    <a:pt x="1706" y="0"/>
                  </a:lnTo>
                  <a:lnTo>
                    <a:pt x="1706" y="0"/>
                  </a:lnTo>
                  <a:lnTo>
                    <a:pt x="1998" y="2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547;p39">
              <a:extLst>
                <a:ext uri="{FF2B5EF4-FFF2-40B4-BE49-F238E27FC236}">
                  <a16:creationId xmlns:a16="http://schemas.microsoft.com/office/drawing/2014/main" id="{CCECEF4F-F613-4119-AAB1-A2D8995AAAE8}"/>
                </a:ext>
              </a:extLst>
            </p:cNvPr>
            <p:cNvSpPr/>
            <p:nvPr/>
          </p:nvSpPr>
          <p:spPr>
            <a:xfrm>
              <a:off x="6058550" y="1776125"/>
              <a:ext cx="182075" cy="182075"/>
            </a:xfrm>
            <a:custGeom>
              <a:avLst/>
              <a:gdLst/>
              <a:ahLst/>
              <a:cxnLst/>
              <a:rect l="l" t="t" r="r" b="b"/>
              <a:pathLst>
                <a:path w="7283" h="7283" fill="none" extrusionOk="0">
                  <a:moveTo>
                    <a:pt x="5431" y="463"/>
                  </a:moveTo>
                  <a:lnTo>
                    <a:pt x="5431" y="463"/>
                  </a:lnTo>
                  <a:lnTo>
                    <a:pt x="5042" y="269"/>
                  </a:lnTo>
                  <a:lnTo>
                    <a:pt x="4823" y="195"/>
                  </a:lnTo>
                  <a:lnTo>
                    <a:pt x="4603" y="122"/>
                  </a:lnTo>
                  <a:lnTo>
                    <a:pt x="4360" y="74"/>
                  </a:lnTo>
                  <a:lnTo>
                    <a:pt x="4141" y="25"/>
                  </a:lnTo>
                  <a:lnTo>
                    <a:pt x="3897" y="1"/>
                  </a:lnTo>
                  <a:lnTo>
                    <a:pt x="3654" y="1"/>
                  </a:lnTo>
                  <a:lnTo>
                    <a:pt x="3654" y="1"/>
                  </a:lnTo>
                  <a:lnTo>
                    <a:pt x="3288" y="25"/>
                  </a:lnTo>
                  <a:lnTo>
                    <a:pt x="2923" y="74"/>
                  </a:lnTo>
                  <a:lnTo>
                    <a:pt x="2558" y="147"/>
                  </a:lnTo>
                  <a:lnTo>
                    <a:pt x="2241" y="293"/>
                  </a:lnTo>
                  <a:lnTo>
                    <a:pt x="1924" y="439"/>
                  </a:lnTo>
                  <a:lnTo>
                    <a:pt x="1608" y="609"/>
                  </a:lnTo>
                  <a:lnTo>
                    <a:pt x="1340" y="829"/>
                  </a:lnTo>
                  <a:lnTo>
                    <a:pt x="1072" y="1072"/>
                  </a:lnTo>
                  <a:lnTo>
                    <a:pt x="828" y="1316"/>
                  </a:lnTo>
                  <a:lnTo>
                    <a:pt x="633" y="1608"/>
                  </a:lnTo>
                  <a:lnTo>
                    <a:pt x="439" y="1900"/>
                  </a:lnTo>
                  <a:lnTo>
                    <a:pt x="293" y="2217"/>
                  </a:lnTo>
                  <a:lnTo>
                    <a:pt x="171" y="2558"/>
                  </a:lnTo>
                  <a:lnTo>
                    <a:pt x="73" y="2899"/>
                  </a:lnTo>
                  <a:lnTo>
                    <a:pt x="25" y="3264"/>
                  </a:lnTo>
                  <a:lnTo>
                    <a:pt x="0" y="3629"/>
                  </a:lnTo>
                  <a:lnTo>
                    <a:pt x="0" y="3629"/>
                  </a:lnTo>
                  <a:lnTo>
                    <a:pt x="25" y="4019"/>
                  </a:lnTo>
                  <a:lnTo>
                    <a:pt x="73" y="4360"/>
                  </a:lnTo>
                  <a:lnTo>
                    <a:pt x="171" y="4725"/>
                  </a:lnTo>
                  <a:lnTo>
                    <a:pt x="293" y="5066"/>
                  </a:lnTo>
                  <a:lnTo>
                    <a:pt x="439" y="5383"/>
                  </a:lnTo>
                  <a:lnTo>
                    <a:pt x="633" y="5675"/>
                  </a:lnTo>
                  <a:lnTo>
                    <a:pt x="828" y="5943"/>
                  </a:lnTo>
                  <a:lnTo>
                    <a:pt x="1072" y="6211"/>
                  </a:lnTo>
                  <a:lnTo>
                    <a:pt x="1340" y="6455"/>
                  </a:lnTo>
                  <a:lnTo>
                    <a:pt x="1608" y="6650"/>
                  </a:lnTo>
                  <a:lnTo>
                    <a:pt x="1924" y="6844"/>
                  </a:lnTo>
                  <a:lnTo>
                    <a:pt x="2241" y="6990"/>
                  </a:lnTo>
                  <a:lnTo>
                    <a:pt x="2558" y="7112"/>
                  </a:lnTo>
                  <a:lnTo>
                    <a:pt x="2923" y="7210"/>
                  </a:lnTo>
                  <a:lnTo>
                    <a:pt x="3288" y="7258"/>
                  </a:lnTo>
                  <a:lnTo>
                    <a:pt x="3654" y="7283"/>
                  </a:lnTo>
                  <a:lnTo>
                    <a:pt x="3654" y="7283"/>
                  </a:lnTo>
                  <a:lnTo>
                    <a:pt x="4019" y="7258"/>
                  </a:lnTo>
                  <a:lnTo>
                    <a:pt x="4384" y="7210"/>
                  </a:lnTo>
                  <a:lnTo>
                    <a:pt x="4725" y="7112"/>
                  </a:lnTo>
                  <a:lnTo>
                    <a:pt x="5066" y="6990"/>
                  </a:lnTo>
                  <a:lnTo>
                    <a:pt x="5383" y="6844"/>
                  </a:lnTo>
                  <a:lnTo>
                    <a:pt x="5675" y="6650"/>
                  </a:lnTo>
                  <a:lnTo>
                    <a:pt x="5967" y="6455"/>
                  </a:lnTo>
                  <a:lnTo>
                    <a:pt x="6235" y="6211"/>
                  </a:lnTo>
                  <a:lnTo>
                    <a:pt x="6454" y="5943"/>
                  </a:lnTo>
                  <a:lnTo>
                    <a:pt x="6674" y="5675"/>
                  </a:lnTo>
                  <a:lnTo>
                    <a:pt x="6844" y="5383"/>
                  </a:lnTo>
                  <a:lnTo>
                    <a:pt x="7014" y="5066"/>
                  </a:lnTo>
                  <a:lnTo>
                    <a:pt x="7136" y="4725"/>
                  </a:lnTo>
                  <a:lnTo>
                    <a:pt x="7209" y="4360"/>
                  </a:lnTo>
                  <a:lnTo>
                    <a:pt x="7282" y="4019"/>
                  </a:lnTo>
                  <a:lnTo>
                    <a:pt x="7282" y="3629"/>
                  </a:lnTo>
                  <a:lnTo>
                    <a:pt x="7282" y="3629"/>
                  </a:lnTo>
                  <a:lnTo>
                    <a:pt x="7282" y="3386"/>
                  </a:lnTo>
                  <a:lnTo>
                    <a:pt x="7258" y="3167"/>
                  </a:lnTo>
                  <a:lnTo>
                    <a:pt x="7234" y="2923"/>
                  </a:lnTo>
                  <a:lnTo>
                    <a:pt x="7161" y="2704"/>
                  </a:lnTo>
                  <a:lnTo>
                    <a:pt x="7112" y="2485"/>
                  </a:lnTo>
                  <a:lnTo>
                    <a:pt x="7014" y="2266"/>
                  </a:lnTo>
                  <a:lnTo>
                    <a:pt x="6820" y="1852"/>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548;p39">
              <a:extLst>
                <a:ext uri="{FF2B5EF4-FFF2-40B4-BE49-F238E27FC236}">
                  <a16:creationId xmlns:a16="http://schemas.microsoft.com/office/drawing/2014/main" id="{C6472D1B-DF12-4EB4-ACB0-B08FE7827B8B}"/>
                </a:ext>
              </a:extLst>
            </p:cNvPr>
            <p:cNvSpPr/>
            <p:nvPr/>
          </p:nvSpPr>
          <p:spPr>
            <a:xfrm>
              <a:off x="5971475" y="2001400"/>
              <a:ext cx="74925" cy="70675"/>
            </a:xfrm>
            <a:custGeom>
              <a:avLst/>
              <a:gdLst/>
              <a:ahLst/>
              <a:cxnLst/>
              <a:rect l="l" t="t" r="r" b="b"/>
              <a:pathLst>
                <a:path w="2997" h="2827" fill="none" extrusionOk="0">
                  <a:moveTo>
                    <a:pt x="1462" y="1"/>
                  </a:moveTo>
                  <a:lnTo>
                    <a:pt x="293" y="1170"/>
                  </a:lnTo>
                  <a:lnTo>
                    <a:pt x="293" y="1170"/>
                  </a:lnTo>
                  <a:lnTo>
                    <a:pt x="171" y="1316"/>
                  </a:lnTo>
                  <a:lnTo>
                    <a:pt x="74" y="1487"/>
                  </a:lnTo>
                  <a:lnTo>
                    <a:pt x="25" y="1657"/>
                  </a:lnTo>
                  <a:lnTo>
                    <a:pt x="1" y="1852"/>
                  </a:lnTo>
                  <a:lnTo>
                    <a:pt x="25" y="2047"/>
                  </a:lnTo>
                  <a:lnTo>
                    <a:pt x="74" y="2217"/>
                  </a:lnTo>
                  <a:lnTo>
                    <a:pt x="171" y="2388"/>
                  </a:lnTo>
                  <a:lnTo>
                    <a:pt x="293" y="2534"/>
                  </a:lnTo>
                  <a:lnTo>
                    <a:pt x="293" y="2534"/>
                  </a:lnTo>
                  <a:lnTo>
                    <a:pt x="439" y="2656"/>
                  </a:lnTo>
                  <a:lnTo>
                    <a:pt x="609" y="2753"/>
                  </a:lnTo>
                  <a:lnTo>
                    <a:pt x="804" y="2802"/>
                  </a:lnTo>
                  <a:lnTo>
                    <a:pt x="975" y="2826"/>
                  </a:lnTo>
                  <a:lnTo>
                    <a:pt x="975" y="2826"/>
                  </a:lnTo>
                  <a:lnTo>
                    <a:pt x="1170" y="2802"/>
                  </a:lnTo>
                  <a:lnTo>
                    <a:pt x="1340" y="2753"/>
                  </a:lnTo>
                  <a:lnTo>
                    <a:pt x="1511" y="2656"/>
                  </a:lnTo>
                  <a:lnTo>
                    <a:pt x="1681" y="2534"/>
                  </a:lnTo>
                  <a:lnTo>
                    <a:pt x="2850" y="1365"/>
                  </a:lnTo>
                  <a:lnTo>
                    <a:pt x="2850" y="1365"/>
                  </a:lnTo>
                  <a:lnTo>
                    <a:pt x="2996" y="11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549;p39">
              <a:extLst>
                <a:ext uri="{FF2B5EF4-FFF2-40B4-BE49-F238E27FC236}">
                  <a16:creationId xmlns:a16="http://schemas.microsoft.com/office/drawing/2014/main" id="{5A037352-C0C6-407F-B4A6-03253160169A}"/>
                </a:ext>
              </a:extLst>
            </p:cNvPr>
            <p:cNvSpPr/>
            <p:nvPr/>
          </p:nvSpPr>
          <p:spPr>
            <a:xfrm>
              <a:off x="6253375" y="2001400"/>
              <a:ext cx="74325" cy="70675"/>
            </a:xfrm>
            <a:custGeom>
              <a:avLst/>
              <a:gdLst/>
              <a:ahLst/>
              <a:cxnLst/>
              <a:rect l="l" t="t" r="r" b="b"/>
              <a:pathLst>
                <a:path w="2973" h="2827" fill="none" extrusionOk="0">
                  <a:moveTo>
                    <a:pt x="1" y="1194"/>
                  </a:moveTo>
                  <a:lnTo>
                    <a:pt x="1" y="1194"/>
                  </a:lnTo>
                  <a:lnTo>
                    <a:pt x="123" y="1365"/>
                  </a:lnTo>
                  <a:lnTo>
                    <a:pt x="1316" y="2534"/>
                  </a:lnTo>
                  <a:lnTo>
                    <a:pt x="1316" y="2534"/>
                  </a:lnTo>
                  <a:lnTo>
                    <a:pt x="1462" y="2656"/>
                  </a:lnTo>
                  <a:lnTo>
                    <a:pt x="1633" y="2753"/>
                  </a:lnTo>
                  <a:lnTo>
                    <a:pt x="1827" y="2802"/>
                  </a:lnTo>
                  <a:lnTo>
                    <a:pt x="1998" y="2826"/>
                  </a:lnTo>
                  <a:lnTo>
                    <a:pt x="1998" y="2826"/>
                  </a:lnTo>
                  <a:lnTo>
                    <a:pt x="2193" y="2802"/>
                  </a:lnTo>
                  <a:lnTo>
                    <a:pt x="2363" y="2753"/>
                  </a:lnTo>
                  <a:lnTo>
                    <a:pt x="2534" y="2656"/>
                  </a:lnTo>
                  <a:lnTo>
                    <a:pt x="2704" y="2534"/>
                  </a:lnTo>
                  <a:lnTo>
                    <a:pt x="2704" y="2534"/>
                  </a:lnTo>
                  <a:lnTo>
                    <a:pt x="2826" y="2388"/>
                  </a:lnTo>
                  <a:lnTo>
                    <a:pt x="2923" y="2217"/>
                  </a:lnTo>
                  <a:lnTo>
                    <a:pt x="2972" y="2047"/>
                  </a:lnTo>
                  <a:lnTo>
                    <a:pt x="2972" y="1852"/>
                  </a:lnTo>
                  <a:lnTo>
                    <a:pt x="2972" y="1657"/>
                  </a:lnTo>
                  <a:lnTo>
                    <a:pt x="2923" y="1487"/>
                  </a:lnTo>
                  <a:lnTo>
                    <a:pt x="2826" y="1316"/>
                  </a:lnTo>
                  <a:lnTo>
                    <a:pt x="2704" y="1170"/>
                  </a:lnTo>
                  <a:lnTo>
                    <a:pt x="1535"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550;p39">
              <a:extLst>
                <a:ext uri="{FF2B5EF4-FFF2-40B4-BE49-F238E27FC236}">
                  <a16:creationId xmlns:a16="http://schemas.microsoft.com/office/drawing/2014/main" id="{C16BF27E-DF95-4C6D-A4B5-79CF30B08ABD}"/>
                </a:ext>
              </a:extLst>
            </p:cNvPr>
            <p:cNvSpPr/>
            <p:nvPr/>
          </p:nvSpPr>
          <p:spPr>
            <a:xfrm>
              <a:off x="6137700" y="1623900"/>
              <a:ext cx="179296" cy="215594"/>
            </a:xfrm>
            <a:custGeom>
              <a:avLst/>
              <a:gdLst/>
              <a:ahLst/>
              <a:cxnLst/>
              <a:rect l="l" t="t" r="r" b="b"/>
              <a:pathLst>
                <a:path w="10035" h="10206" fill="none" extrusionOk="0">
                  <a:moveTo>
                    <a:pt x="9718" y="2412"/>
                  </a:moveTo>
                  <a:lnTo>
                    <a:pt x="8671" y="2217"/>
                  </a:lnTo>
                  <a:lnTo>
                    <a:pt x="9694" y="1194"/>
                  </a:lnTo>
                  <a:lnTo>
                    <a:pt x="9694" y="1194"/>
                  </a:lnTo>
                  <a:lnTo>
                    <a:pt x="9767" y="1121"/>
                  </a:lnTo>
                  <a:lnTo>
                    <a:pt x="9815" y="1024"/>
                  </a:lnTo>
                  <a:lnTo>
                    <a:pt x="9840" y="951"/>
                  </a:lnTo>
                  <a:lnTo>
                    <a:pt x="9840" y="853"/>
                  </a:lnTo>
                  <a:lnTo>
                    <a:pt x="9840" y="756"/>
                  </a:lnTo>
                  <a:lnTo>
                    <a:pt x="9815" y="658"/>
                  </a:lnTo>
                  <a:lnTo>
                    <a:pt x="9767" y="585"/>
                  </a:lnTo>
                  <a:lnTo>
                    <a:pt x="9694" y="512"/>
                  </a:lnTo>
                  <a:lnTo>
                    <a:pt x="9694" y="512"/>
                  </a:lnTo>
                  <a:lnTo>
                    <a:pt x="9621" y="439"/>
                  </a:lnTo>
                  <a:lnTo>
                    <a:pt x="9548" y="391"/>
                  </a:lnTo>
                  <a:lnTo>
                    <a:pt x="9450" y="366"/>
                  </a:lnTo>
                  <a:lnTo>
                    <a:pt x="9353" y="366"/>
                  </a:lnTo>
                  <a:lnTo>
                    <a:pt x="9255" y="366"/>
                  </a:lnTo>
                  <a:lnTo>
                    <a:pt x="9182" y="391"/>
                  </a:lnTo>
                  <a:lnTo>
                    <a:pt x="9085" y="439"/>
                  </a:lnTo>
                  <a:lnTo>
                    <a:pt x="9012" y="512"/>
                  </a:lnTo>
                  <a:lnTo>
                    <a:pt x="7867" y="1657"/>
                  </a:lnTo>
                  <a:lnTo>
                    <a:pt x="7867" y="1657"/>
                  </a:lnTo>
                  <a:lnTo>
                    <a:pt x="7818" y="1487"/>
                  </a:lnTo>
                  <a:lnTo>
                    <a:pt x="7599" y="317"/>
                  </a:lnTo>
                  <a:lnTo>
                    <a:pt x="7599" y="317"/>
                  </a:lnTo>
                  <a:lnTo>
                    <a:pt x="7575" y="196"/>
                  </a:lnTo>
                  <a:lnTo>
                    <a:pt x="7526" y="98"/>
                  </a:lnTo>
                  <a:lnTo>
                    <a:pt x="7477" y="50"/>
                  </a:lnTo>
                  <a:lnTo>
                    <a:pt x="7404" y="1"/>
                  </a:lnTo>
                  <a:lnTo>
                    <a:pt x="7331" y="1"/>
                  </a:lnTo>
                  <a:lnTo>
                    <a:pt x="7234" y="25"/>
                  </a:lnTo>
                  <a:lnTo>
                    <a:pt x="7161" y="74"/>
                  </a:lnTo>
                  <a:lnTo>
                    <a:pt x="7063" y="147"/>
                  </a:lnTo>
                  <a:lnTo>
                    <a:pt x="5432" y="1754"/>
                  </a:lnTo>
                  <a:lnTo>
                    <a:pt x="5432" y="1754"/>
                  </a:lnTo>
                  <a:lnTo>
                    <a:pt x="5358" y="1852"/>
                  </a:lnTo>
                  <a:lnTo>
                    <a:pt x="5285" y="1974"/>
                  </a:lnTo>
                  <a:lnTo>
                    <a:pt x="5212" y="2120"/>
                  </a:lnTo>
                  <a:lnTo>
                    <a:pt x="5164" y="2242"/>
                  </a:lnTo>
                  <a:lnTo>
                    <a:pt x="5139" y="2388"/>
                  </a:lnTo>
                  <a:lnTo>
                    <a:pt x="5115" y="2534"/>
                  </a:lnTo>
                  <a:lnTo>
                    <a:pt x="5115" y="2680"/>
                  </a:lnTo>
                  <a:lnTo>
                    <a:pt x="5115" y="2802"/>
                  </a:lnTo>
                  <a:lnTo>
                    <a:pt x="5334" y="3971"/>
                  </a:lnTo>
                  <a:lnTo>
                    <a:pt x="5334" y="3971"/>
                  </a:lnTo>
                  <a:lnTo>
                    <a:pt x="5383" y="4141"/>
                  </a:lnTo>
                  <a:lnTo>
                    <a:pt x="147" y="9378"/>
                  </a:lnTo>
                  <a:lnTo>
                    <a:pt x="147" y="9378"/>
                  </a:lnTo>
                  <a:lnTo>
                    <a:pt x="73" y="9451"/>
                  </a:lnTo>
                  <a:lnTo>
                    <a:pt x="25" y="9548"/>
                  </a:lnTo>
                  <a:lnTo>
                    <a:pt x="0" y="9645"/>
                  </a:lnTo>
                  <a:lnTo>
                    <a:pt x="0" y="9718"/>
                  </a:lnTo>
                  <a:lnTo>
                    <a:pt x="0" y="9816"/>
                  </a:lnTo>
                  <a:lnTo>
                    <a:pt x="25" y="9913"/>
                  </a:lnTo>
                  <a:lnTo>
                    <a:pt x="73" y="9986"/>
                  </a:lnTo>
                  <a:lnTo>
                    <a:pt x="147" y="10059"/>
                  </a:lnTo>
                  <a:lnTo>
                    <a:pt x="147" y="10059"/>
                  </a:lnTo>
                  <a:lnTo>
                    <a:pt x="220" y="10133"/>
                  </a:lnTo>
                  <a:lnTo>
                    <a:pt x="293" y="10181"/>
                  </a:lnTo>
                  <a:lnTo>
                    <a:pt x="390" y="10206"/>
                  </a:lnTo>
                  <a:lnTo>
                    <a:pt x="488" y="10206"/>
                  </a:lnTo>
                  <a:lnTo>
                    <a:pt x="488" y="10206"/>
                  </a:lnTo>
                  <a:lnTo>
                    <a:pt x="585" y="10206"/>
                  </a:lnTo>
                  <a:lnTo>
                    <a:pt x="658" y="10181"/>
                  </a:lnTo>
                  <a:lnTo>
                    <a:pt x="755" y="10133"/>
                  </a:lnTo>
                  <a:lnTo>
                    <a:pt x="828" y="10059"/>
                  </a:lnTo>
                  <a:lnTo>
                    <a:pt x="6187" y="4726"/>
                  </a:lnTo>
                  <a:lnTo>
                    <a:pt x="7234" y="4896"/>
                  </a:lnTo>
                  <a:lnTo>
                    <a:pt x="7234" y="4896"/>
                  </a:lnTo>
                  <a:lnTo>
                    <a:pt x="7356" y="4921"/>
                  </a:lnTo>
                  <a:lnTo>
                    <a:pt x="7502" y="4921"/>
                  </a:lnTo>
                  <a:lnTo>
                    <a:pt x="7624" y="4896"/>
                  </a:lnTo>
                  <a:lnTo>
                    <a:pt x="7770" y="4848"/>
                  </a:lnTo>
                  <a:lnTo>
                    <a:pt x="7916" y="4799"/>
                  </a:lnTo>
                  <a:lnTo>
                    <a:pt x="8038" y="4750"/>
                  </a:lnTo>
                  <a:lnTo>
                    <a:pt x="8159" y="4677"/>
                  </a:lnTo>
                  <a:lnTo>
                    <a:pt x="8257" y="4580"/>
                  </a:lnTo>
                  <a:lnTo>
                    <a:pt x="9889" y="2948"/>
                  </a:lnTo>
                  <a:lnTo>
                    <a:pt x="9889" y="2948"/>
                  </a:lnTo>
                  <a:lnTo>
                    <a:pt x="9962" y="2875"/>
                  </a:lnTo>
                  <a:lnTo>
                    <a:pt x="10010" y="2777"/>
                  </a:lnTo>
                  <a:lnTo>
                    <a:pt x="10035" y="2704"/>
                  </a:lnTo>
                  <a:lnTo>
                    <a:pt x="10010" y="2607"/>
                  </a:lnTo>
                  <a:lnTo>
                    <a:pt x="9986" y="2558"/>
                  </a:lnTo>
                  <a:lnTo>
                    <a:pt x="9913" y="2485"/>
                  </a:lnTo>
                  <a:lnTo>
                    <a:pt x="9815" y="2436"/>
                  </a:lnTo>
                  <a:lnTo>
                    <a:pt x="9718" y="2412"/>
                  </a:lnTo>
                  <a:lnTo>
                    <a:pt x="9718" y="2412"/>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8" name="TextBox 27">
            <a:extLst>
              <a:ext uri="{FF2B5EF4-FFF2-40B4-BE49-F238E27FC236}">
                <a16:creationId xmlns:a16="http://schemas.microsoft.com/office/drawing/2014/main" id="{5E0F2F30-EB9C-4976-928B-C777E3160BA7}"/>
              </a:ext>
            </a:extLst>
          </p:cNvPr>
          <p:cNvSpPr txBox="1"/>
          <p:nvPr/>
        </p:nvSpPr>
        <p:spPr>
          <a:xfrm>
            <a:off x="-8984" y="5799294"/>
            <a:ext cx="5013434" cy="769441"/>
          </a:xfrm>
          <a:prstGeom prst="rect">
            <a:avLst/>
          </a:prstGeom>
          <a:solidFill>
            <a:srgbClr val="F38B00"/>
          </a:solidFill>
        </p:spPr>
        <p:txBody>
          <a:bodyPr wrap="square" rtlCol="0">
            <a:spAutoFit/>
          </a:bodyPr>
          <a:lstStyle/>
          <a:p>
            <a:pPr algn="ctr"/>
            <a:r>
              <a:rPr lang="en-IE" sz="2200" dirty="0">
                <a:solidFill>
                  <a:schemeClr val="bg1"/>
                </a:solidFill>
              </a:rPr>
              <a:t>We love this idea! Could this principle be replicated in your community/region?</a:t>
            </a:r>
          </a:p>
        </p:txBody>
      </p:sp>
    </p:spTree>
    <p:extLst>
      <p:ext uri="{BB962C8B-B14F-4D97-AF65-F5344CB8AC3E}">
        <p14:creationId xmlns:p14="http://schemas.microsoft.com/office/powerpoint/2010/main" val="181373609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7EA8D85-692C-4D02-84B3-BC53E29A8E9E}"/>
              </a:ext>
            </a:extLst>
          </p:cNvPr>
          <p:cNvPicPr>
            <a:picLocks noChangeAspect="1"/>
          </p:cNvPicPr>
          <p:nvPr/>
        </p:nvPicPr>
        <p:blipFill rotWithShape="1">
          <a:blip r:embed="rId2"/>
          <a:srcRect l="10724" r="13537"/>
          <a:stretch/>
        </p:blipFill>
        <p:spPr>
          <a:xfrm>
            <a:off x="477532" y="1355836"/>
            <a:ext cx="5041920" cy="4879740"/>
          </a:xfrm>
          <a:prstGeom prst="flowChartConnector">
            <a:avLst/>
          </a:prstGeom>
        </p:spPr>
      </p:pic>
      <p:sp>
        <p:nvSpPr>
          <p:cNvPr id="2" name="Text Placeholder 1">
            <a:extLst>
              <a:ext uri="{FF2B5EF4-FFF2-40B4-BE49-F238E27FC236}">
                <a16:creationId xmlns:a16="http://schemas.microsoft.com/office/drawing/2014/main" id="{91CF3E08-4634-4178-9AF0-A62C3CB72C51}"/>
              </a:ext>
            </a:extLst>
          </p:cNvPr>
          <p:cNvSpPr>
            <a:spLocks noGrp="1"/>
          </p:cNvSpPr>
          <p:nvPr>
            <p:ph type="body" sz="quarter" idx="20"/>
          </p:nvPr>
        </p:nvSpPr>
        <p:spPr>
          <a:xfrm>
            <a:off x="5580993" y="1873633"/>
            <a:ext cx="6348248" cy="3631644"/>
          </a:xfrm>
        </p:spPr>
        <p:txBody>
          <a:bodyPr/>
          <a:lstStyle/>
          <a:p>
            <a:r>
              <a:rPr lang="en-IE" dirty="0"/>
              <a:t>"Welcome Pilots"  are designated staff in German chambers of skilled trades, chambers of industry and commerce, chambers of the liberal professions and other business organizations.</a:t>
            </a:r>
          </a:p>
          <a:p>
            <a:r>
              <a:rPr lang="en-IE" dirty="0"/>
              <a:t> Their job is to support small and medium-sized enterprises in filling vacant training and job positions with refugees. </a:t>
            </a:r>
          </a:p>
          <a:p>
            <a:r>
              <a:rPr lang="en-IE" dirty="0"/>
              <a:t> </a:t>
            </a:r>
          </a:p>
          <a:p>
            <a:endParaRPr lang="en-IE" dirty="0"/>
          </a:p>
        </p:txBody>
      </p:sp>
      <p:sp>
        <p:nvSpPr>
          <p:cNvPr id="4" name="Text Placeholder 3">
            <a:extLst>
              <a:ext uri="{FF2B5EF4-FFF2-40B4-BE49-F238E27FC236}">
                <a16:creationId xmlns:a16="http://schemas.microsoft.com/office/drawing/2014/main" id="{AEE7DDEE-FD22-483B-ACE3-0D0E8D2429C1}"/>
              </a:ext>
            </a:extLst>
          </p:cNvPr>
          <p:cNvSpPr>
            <a:spLocks noGrp="1"/>
          </p:cNvSpPr>
          <p:nvPr>
            <p:ph type="body" sz="quarter" idx="22"/>
          </p:nvPr>
        </p:nvSpPr>
        <p:spPr>
          <a:xfrm>
            <a:off x="4876800" y="294290"/>
            <a:ext cx="6824663" cy="1330751"/>
          </a:xfrm>
        </p:spPr>
        <p:txBody>
          <a:bodyPr>
            <a:normAutofit fontScale="92500" lnSpcReduction="10000"/>
          </a:bodyPr>
          <a:lstStyle/>
          <a:p>
            <a:r>
              <a:rPr lang="en-IE" dirty="0">
                <a:solidFill>
                  <a:srgbClr val="6D6E6C"/>
                </a:solidFill>
              </a:rPr>
              <a:t>Germany</a:t>
            </a:r>
            <a:r>
              <a:rPr lang="en-IE" dirty="0"/>
              <a:t> - WILLKOMMENSLOTSEN (Welcome Pilots) </a:t>
            </a:r>
            <a:r>
              <a:rPr lang="en-IE" dirty="0">
                <a:solidFill>
                  <a:srgbClr val="6D6E6C"/>
                </a:solidFill>
              </a:rPr>
              <a:t>Training Apprenticeships for Refugees</a:t>
            </a:r>
          </a:p>
        </p:txBody>
      </p:sp>
      <p:sp>
        <p:nvSpPr>
          <p:cNvPr id="5" name="TextBox 4">
            <a:extLst>
              <a:ext uri="{FF2B5EF4-FFF2-40B4-BE49-F238E27FC236}">
                <a16:creationId xmlns:a16="http://schemas.microsoft.com/office/drawing/2014/main" id="{A3903010-14B1-44C1-826D-62BC63ACF2FB}"/>
              </a:ext>
            </a:extLst>
          </p:cNvPr>
          <p:cNvSpPr txBox="1"/>
          <p:nvPr/>
        </p:nvSpPr>
        <p:spPr>
          <a:xfrm>
            <a:off x="7199586" y="5103232"/>
            <a:ext cx="4960886" cy="1754326"/>
          </a:xfrm>
          <a:prstGeom prst="rect">
            <a:avLst/>
          </a:prstGeom>
          <a:solidFill>
            <a:srgbClr val="16A8D3"/>
          </a:solidFill>
        </p:spPr>
        <p:txBody>
          <a:bodyPr wrap="square" rtlCol="0">
            <a:spAutoFit/>
          </a:bodyPr>
          <a:lstStyle/>
          <a:p>
            <a:r>
              <a:rPr lang="en-IE" dirty="0">
                <a:solidFill>
                  <a:schemeClr val="bg1"/>
                </a:solidFill>
              </a:rPr>
              <a:t>For more information on the </a:t>
            </a:r>
          </a:p>
          <a:p>
            <a:r>
              <a:rPr lang="en-IE" dirty="0">
                <a:solidFill>
                  <a:schemeClr val="bg1"/>
                </a:solidFill>
              </a:rPr>
              <a:t>Welcome Pilots, check out page 11 of</a:t>
            </a:r>
          </a:p>
          <a:p>
            <a:r>
              <a:rPr lang="en-IE" dirty="0">
                <a:solidFill>
                  <a:schemeClr val="bg1"/>
                </a:solidFill>
              </a:rPr>
              <a:t>Promise Social Inclusion Toolkit</a:t>
            </a:r>
          </a:p>
          <a:p>
            <a:br>
              <a:rPr lang="en-IE" dirty="0">
                <a:solidFill>
                  <a:schemeClr val="bg1"/>
                </a:solidFill>
              </a:rPr>
            </a:br>
            <a:endParaRPr lang="en-IE" dirty="0">
              <a:solidFill>
                <a:schemeClr val="bg1"/>
              </a:solidFill>
            </a:endParaRPr>
          </a:p>
          <a:p>
            <a:endParaRPr lang="en-IE" dirty="0">
              <a:solidFill>
                <a:schemeClr val="bg1"/>
              </a:solidFill>
            </a:endParaRPr>
          </a:p>
        </p:txBody>
      </p:sp>
      <p:sp>
        <p:nvSpPr>
          <p:cNvPr id="6" name="Rectangle 5">
            <a:extLst>
              <a:ext uri="{FF2B5EF4-FFF2-40B4-BE49-F238E27FC236}">
                <a16:creationId xmlns:a16="http://schemas.microsoft.com/office/drawing/2014/main" id="{349B33D3-6904-42E5-85AF-3F8A6117C2E4}"/>
              </a:ext>
            </a:extLst>
          </p:cNvPr>
          <p:cNvSpPr/>
          <p:nvPr/>
        </p:nvSpPr>
        <p:spPr>
          <a:xfrm>
            <a:off x="0" y="5598319"/>
            <a:ext cx="6096000" cy="923330"/>
          </a:xfrm>
          <a:prstGeom prst="rect">
            <a:avLst/>
          </a:prstGeom>
          <a:solidFill>
            <a:srgbClr val="F38B00"/>
          </a:solidFill>
        </p:spPr>
        <p:txBody>
          <a:bodyPr>
            <a:spAutoFit/>
          </a:bodyPr>
          <a:lstStyle/>
          <a:p>
            <a:pPr algn="ctr"/>
            <a:r>
              <a:rPr lang="en-IE" dirty="0">
                <a:solidFill>
                  <a:schemeClr val="bg1"/>
                </a:solidFill>
              </a:rPr>
              <a:t>In 2018, the Welcome Pilots facilitated more than 3,700 internships, 1,390 entry qualifications and over 1,220 employment places.</a:t>
            </a:r>
          </a:p>
        </p:txBody>
      </p:sp>
      <p:pic>
        <p:nvPicPr>
          <p:cNvPr id="7" name="Picture 6">
            <a:extLst>
              <a:ext uri="{FF2B5EF4-FFF2-40B4-BE49-F238E27FC236}">
                <a16:creationId xmlns:a16="http://schemas.microsoft.com/office/drawing/2014/main" id="{BA8FB476-6A37-4E0C-9A94-7574910CBD55}"/>
              </a:ext>
            </a:extLst>
          </p:cNvPr>
          <p:cNvPicPr>
            <a:picLocks noChangeAspect="1"/>
          </p:cNvPicPr>
          <p:nvPr/>
        </p:nvPicPr>
        <p:blipFill>
          <a:blip r:embed="rId3"/>
          <a:stretch>
            <a:fillRect/>
          </a:stretch>
        </p:blipFill>
        <p:spPr>
          <a:xfrm>
            <a:off x="10969899" y="5220374"/>
            <a:ext cx="1082425" cy="1520042"/>
          </a:xfrm>
          <a:prstGeom prst="rect">
            <a:avLst/>
          </a:prstGeom>
        </p:spPr>
      </p:pic>
    </p:spTree>
    <p:extLst>
      <p:ext uri="{BB962C8B-B14F-4D97-AF65-F5344CB8AC3E}">
        <p14:creationId xmlns:p14="http://schemas.microsoft.com/office/powerpoint/2010/main" val="265579921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AD81B50-7FCF-4304-8269-89DC42E6DFA3}"/>
              </a:ext>
            </a:extLst>
          </p:cNvPr>
          <p:cNvSpPr>
            <a:spLocks noGrp="1"/>
          </p:cNvSpPr>
          <p:nvPr>
            <p:ph type="body" sz="quarter" idx="20"/>
          </p:nvPr>
        </p:nvSpPr>
        <p:spPr>
          <a:xfrm>
            <a:off x="5659791" y="2131336"/>
            <a:ext cx="6355718" cy="3949747"/>
          </a:xfrm>
        </p:spPr>
        <p:txBody>
          <a:bodyPr/>
          <a:lstStyle/>
          <a:p>
            <a:pPr marL="342900" indent="-342900">
              <a:buFont typeface="Arial" pitchFamily="34" charset="0"/>
              <a:buChar char="•"/>
            </a:pPr>
            <a:r>
              <a:rPr lang="en-US" sz="2000" dirty="0"/>
              <a:t>The project has been promoted by the Region of Sardinia using the dedicated economic resources of the European Social Fund 2014-2020</a:t>
            </a:r>
            <a:r>
              <a:rPr lang="en-IE" sz="2000" dirty="0"/>
              <a:t>. </a:t>
            </a:r>
          </a:p>
          <a:p>
            <a:pPr marL="342900" indent="-342900">
              <a:buFont typeface="Arial" pitchFamily="34" charset="0"/>
              <a:buChar char="•"/>
            </a:pPr>
            <a:r>
              <a:rPr lang="en-US" sz="2000" dirty="0"/>
              <a:t>The beneficiaries are immigrants, including asylum seekers and refugees, who want to integrate into the economic and social fabric through the launch of a business initiative.</a:t>
            </a:r>
          </a:p>
          <a:p>
            <a:pPr marL="342900" indent="-342900">
              <a:buFont typeface="Arial" pitchFamily="34" charset="0"/>
              <a:buChar char="•"/>
            </a:pPr>
            <a:r>
              <a:rPr lang="en-US" sz="2000" dirty="0"/>
              <a:t>Selected people will be able to count on a series of supports, from a line of Microcredit to legal and marketing assistance for the two years following the birth of the company, to accompany the first steps of new economic initiatives.</a:t>
            </a:r>
            <a:endParaRPr lang="en-IE" sz="2000" dirty="0"/>
          </a:p>
        </p:txBody>
      </p:sp>
      <p:sp>
        <p:nvSpPr>
          <p:cNvPr id="5" name="Text Placeholder 2">
            <a:extLst>
              <a:ext uri="{FF2B5EF4-FFF2-40B4-BE49-F238E27FC236}">
                <a16:creationId xmlns:a16="http://schemas.microsoft.com/office/drawing/2014/main" id="{8C2E6D17-1841-45E2-8A9C-3D97BD43BB9A}"/>
              </a:ext>
            </a:extLst>
          </p:cNvPr>
          <p:cNvSpPr>
            <a:spLocks noGrp="1"/>
          </p:cNvSpPr>
          <p:nvPr>
            <p:ph type="body" sz="quarter" idx="22"/>
          </p:nvPr>
        </p:nvSpPr>
        <p:spPr>
          <a:xfrm>
            <a:off x="4771697" y="458950"/>
            <a:ext cx="6929767" cy="1257738"/>
          </a:xfrm>
        </p:spPr>
        <p:txBody>
          <a:bodyPr>
            <a:normAutofit fontScale="92500" lnSpcReduction="20000"/>
          </a:bodyPr>
          <a:lstStyle/>
          <a:p>
            <a:r>
              <a:rPr lang="en-IE" dirty="0">
                <a:solidFill>
                  <a:srgbClr val="6D6E6C"/>
                </a:solidFill>
              </a:rPr>
              <a:t>Italy – </a:t>
            </a:r>
            <a:r>
              <a:rPr lang="en-IE" dirty="0">
                <a:solidFill>
                  <a:schemeClr val="accent6">
                    <a:lumMod val="75000"/>
                  </a:schemeClr>
                </a:solidFill>
              </a:rPr>
              <a:t>“</a:t>
            </a:r>
            <a:r>
              <a:rPr lang="en-IE" i="1" dirty="0">
                <a:solidFill>
                  <a:schemeClr val="accent6">
                    <a:lumMod val="75000"/>
                  </a:schemeClr>
                </a:solidFill>
              </a:rPr>
              <a:t>Diamond enterprise</a:t>
            </a:r>
            <a:r>
              <a:rPr lang="en-IE" dirty="0">
                <a:solidFill>
                  <a:schemeClr val="accent6">
                    <a:lumMod val="75000"/>
                  </a:schemeClr>
                </a:solidFill>
              </a:rPr>
              <a:t>” </a:t>
            </a:r>
            <a:r>
              <a:rPr lang="en-US" dirty="0">
                <a:solidFill>
                  <a:schemeClr val="accent6">
                    <a:lumMod val="75000"/>
                  </a:schemeClr>
                </a:solidFill>
              </a:rPr>
              <a:t>to encourage business initiative among immigrants</a:t>
            </a:r>
            <a:endParaRPr lang="en-IE" dirty="0">
              <a:solidFill>
                <a:schemeClr val="accent6">
                  <a:lumMod val="75000"/>
                </a:schemeClr>
              </a:solidFill>
            </a:endParaRPr>
          </a:p>
        </p:txBody>
      </p:sp>
      <p:sp>
        <p:nvSpPr>
          <p:cNvPr id="19" name="TextBox 18">
            <a:extLst>
              <a:ext uri="{FF2B5EF4-FFF2-40B4-BE49-F238E27FC236}">
                <a16:creationId xmlns:a16="http://schemas.microsoft.com/office/drawing/2014/main" id="{9662C496-B2A1-429E-88E3-AFD1E7FD1FC8}"/>
              </a:ext>
            </a:extLst>
          </p:cNvPr>
          <p:cNvSpPr txBox="1"/>
          <p:nvPr/>
        </p:nvSpPr>
        <p:spPr>
          <a:xfrm>
            <a:off x="0" y="251843"/>
            <a:ext cx="2707574" cy="461665"/>
          </a:xfrm>
          <a:prstGeom prst="rect">
            <a:avLst/>
          </a:prstGeom>
          <a:solidFill>
            <a:srgbClr val="16A8D3"/>
          </a:solidFill>
        </p:spPr>
        <p:txBody>
          <a:bodyPr wrap="square" rtlCol="0">
            <a:spAutoFit/>
          </a:bodyPr>
          <a:lstStyle/>
          <a:p>
            <a:r>
              <a:rPr lang="en-IE" dirty="0">
                <a:solidFill>
                  <a:schemeClr val="bg1"/>
                </a:solidFill>
              </a:rPr>
              <a:t>       </a:t>
            </a:r>
            <a:r>
              <a:rPr lang="en-IE" sz="2400" dirty="0">
                <a:solidFill>
                  <a:schemeClr val="bg1"/>
                </a:solidFill>
              </a:rPr>
              <a:t>GOOD PRACTICE</a:t>
            </a:r>
          </a:p>
        </p:txBody>
      </p:sp>
      <p:grpSp>
        <p:nvGrpSpPr>
          <p:cNvPr id="20" name="Google Shape;543;p39">
            <a:extLst>
              <a:ext uri="{FF2B5EF4-FFF2-40B4-BE49-F238E27FC236}">
                <a16:creationId xmlns:a16="http://schemas.microsoft.com/office/drawing/2014/main" id="{1FB167DB-DE3A-460D-9816-5856E4B9F9EA}"/>
              </a:ext>
            </a:extLst>
          </p:cNvPr>
          <p:cNvGrpSpPr/>
          <p:nvPr/>
        </p:nvGrpSpPr>
        <p:grpSpPr>
          <a:xfrm>
            <a:off x="91772" y="320408"/>
            <a:ext cx="252000" cy="288000"/>
            <a:chOff x="5961125" y="1623900"/>
            <a:chExt cx="376925" cy="448175"/>
          </a:xfrm>
        </p:grpSpPr>
        <p:sp>
          <p:nvSpPr>
            <p:cNvPr id="21" name="Google Shape;544;p39">
              <a:extLst>
                <a:ext uri="{FF2B5EF4-FFF2-40B4-BE49-F238E27FC236}">
                  <a16:creationId xmlns:a16="http://schemas.microsoft.com/office/drawing/2014/main" id="{CD90AE60-15C4-4CC0-9567-3A31D45FC708}"/>
                </a:ext>
              </a:extLst>
            </p:cNvPr>
            <p:cNvSpPr/>
            <p:nvPr/>
          </p:nvSpPr>
          <p:spPr>
            <a:xfrm>
              <a:off x="5961125" y="1678700"/>
              <a:ext cx="376925" cy="376925"/>
            </a:xfrm>
            <a:custGeom>
              <a:avLst/>
              <a:gdLst/>
              <a:ahLst/>
              <a:cxnLst/>
              <a:rect l="l" t="t" r="r" b="b"/>
              <a:pathLst>
                <a:path w="15077" h="15077" fill="none" extrusionOk="0">
                  <a:moveTo>
                    <a:pt x="11813" y="1340"/>
                  </a:moveTo>
                  <a:lnTo>
                    <a:pt x="11813" y="1340"/>
                  </a:lnTo>
                  <a:lnTo>
                    <a:pt x="11350" y="1024"/>
                  </a:lnTo>
                  <a:lnTo>
                    <a:pt x="10863" y="780"/>
                  </a:lnTo>
                  <a:lnTo>
                    <a:pt x="10351" y="537"/>
                  </a:lnTo>
                  <a:lnTo>
                    <a:pt x="9816" y="342"/>
                  </a:lnTo>
                  <a:lnTo>
                    <a:pt x="9280" y="196"/>
                  </a:lnTo>
                  <a:lnTo>
                    <a:pt x="8720" y="98"/>
                  </a:lnTo>
                  <a:lnTo>
                    <a:pt x="8135" y="25"/>
                  </a:lnTo>
                  <a:lnTo>
                    <a:pt x="7551" y="1"/>
                  </a:lnTo>
                  <a:lnTo>
                    <a:pt x="7551" y="1"/>
                  </a:lnTo>
                  <a:lnTo>
                    <a:pt x="7161" y="1"/>
                  </a:lnTo>
                  <a:lnTo>
                    <a:pt x="6771" y="50"/>
                  </a:lnTo>
                  <a:lnTo>
                    <a:pt x="6406" y="98"/>
                  </a:lnTo>
                  <a:lnTo>
                    <a:pt x="6041" y="147"/>
                  </a:lnTo>
                  <a:lnTo>
                    <a:pt x="5675" y="244"/>
                  </a:lnTo>
                  <a:lnTo>
                    <a:pt x="5310" y="342"/>
                  </a:lnTo>
                  <a:lnTo>
                    <a:pt x="4969" y="464"/>
                  </a:lnTo>
                  <a:lnTo>
                    <a:pt x="4628" y="585"/>
                  </a:lnTo>
                  <a:lnTo>
                    <a:pt x="4287" y="731"/>
                  </a:lnTo>
                  <a:lnTo>
                    <a:pt x="3970" y="902"/>
                  </a:lnTo>
                  <a:lnTo>
                    <a:pt x="3654" y="1097"/>
                  </a:lnTo>
                  <a:lnTo>
                    <a:pt x="3337" y="1292"/>
                  </a:lnTo>
                  <a:lnTo>
                    <a:pt x="3045" y="1486"/>
                  </a:lnTo>
                  <a:lnTo>
                    <a:pt x="2753" y="1730"/>
                  </a:lnTo>
                  <a:lnTo>
                    <a:pt x="2485" y="1949"/>
                  </a:lnTo>
                  <a:lnTo>
                    <a:pt x="2217" y="2217"/>
                  </a:lnTo>
                  <a:lnTo>
                    <a:pt x="1973" y="2461"/>
                  </a:lnTo>
                  <a:lnTo>
                    <a:pt x="1730" y="2753"/>
                  </a:lnTo>
                  <a:lnTo>
                    <a:pt x="1510" y="3021"/>
                  </a:lnTo>
                  <a:lnTo>
                    <a:pt x="1291" y="3313"/>
                  </a:lnTo>
                  <a:lnTo>
                    <a:pt x="1096" y="3630"/>
                  </a:lnTo>
                  <a:lnTo>
                    <a:pt x="926" y="3946"/>
                  </a:lnTo>
                  <a:lnTo>
                    <a:pt x="755" y="4263"/>
                  </a:lnTo>
                  <a:lnTo>
                    <a:pt x="609" y="4604"/>
                  </a:lnTo>
                  <a:lnTo>
                    <a:pt x="463" y="4945"/>
                  </a:lnTo>
                  <a:lnTo>
                    <a:pt x="341" y="5286"/>
                  </a:lnTo>
                  <a:lnTo>
                    <a:pt x="244" y="5651"/>
                  </a:lnTo>
                  <a:lnTo>
                    <a:pt x="171" y="6016"/>
                  </a:lnTo>
                  <a:lnTo>
                    <a:pt x="98" y="6382"/>
                  </a:lnTo>
                  <a:lnTo>
                    <a:pt x="49" y="6771"/>
                  </a:lnTo>
                  <a:lnTo>
                    <a:pt x="25" y="7137"/>
                  </a:lnTo>
                  <a:lnTo>
                    <a:pt x="0" y="7526"/>
                  </a:lnTo>
                  <a:lnTo>
                    <a:pt x="0" y="7526"/>
                  </a:lnTo>
                  <a:lnTo>
                    <a:pt x="25" y="7916"/>
                  </a:lnTo>
                  <a:lnTo>
                    <a:pt x="49" y="8306"/>
                  </a:lnTo>
                  <a:lnTo>
                    <a:pt x="98" y="8671"/>
                  </a:lnTo>
                  <a:lnTo>
                    <a:pt x="171" y="9061"/>
                  </a:lnTo>
                  <a:lnTo>
                    <a:pt x="244" y="9426"/>
                  </a:lnTo>
                  <a:lnTo>
                    <a:pt x="341" y="9767"/>
                  </a:lnTo>
                  <a:lnTo>
                    <a:pt x="463" y="10132"/>
                  </a:lnTo>
                  <a:lnTo>
                    <a:pt x="609" y="10473"/>
                  </a:lnTo>
                  <a:lnTo>
                    <a:pt x="755" y="10790"/>
                  </a:lnTo>
                  <a:lnTo>
                    <a:pt x="926" y="11131"/>
                  </a:lnTo>
                  <a:lnTo>
                    <a:pt x="1096" y="11448"/>
                  </a:lnTo>
                  <a:lnTo>
                    <a:pt x="1291" y="11740"/>
                  </a:lnTo>
                  <a:lnTo>
                    <a:pt x="1510" y="12032"/>
                  </a:lnTo>
                  <a:lnTo>
                    <a:pt x="1730" y="12324"/>
                  </a:lnTo>
                  <a:lnTo>
                    <a:pt x="1973" y="12592"/>
                  </a:lnTo>
                  <a:lnTo>
                    <a:pt x="2217" y="12860"/>
                  </a:lnTo>
                  <a:lnTo>
                    <a:pt x="2485" y="13104"/>
                  </a:lnTo>
                  <a:lnTo>
                    <a:pt x="2753" y="13347"/>
                  </a:lnTo>
                  <a:lnTo>
                    <a:pt x="3045" y="13567"/>
                  </a:lnTo>
                  <a:lnTo>
                    <a:pt x="3337" y="13786"/>
                  </a:lnTo>
                  <a:lnTo>
                    <a:pt x="3654" y="13981"/>
                  </a:lnTo>
                  <a:lnTo>
                    <a:pt x="3970" y="14151"/>
                  </a:lnTo>
                  <a:lnTo>
                    <a:pt x="4287" y="14322"/>
                  </a:lnTo>
                  <a:lnTo>
                    <a:pt x="4628" y="14468"/>
                  </a:lnTo>
                  <a:lnTo>
                    <a:pt x="4969" y="14614"/>
                  </a:lnTo>
                  <a:lnTo>
                    <a:pt x="5310" y="14736"/>
                  </a:lnTo>
                  <a:lnTo>
                    <a:pt x="5675" y="14833"/>
                  </a:lnTo>
                  <a:lnTo>
                    <a:pt x="6041" y="14906"/>
                  </a:lnTo>
                  <a:lnTo>
                    <a:pt x="6406" y="14979"/>
                  </a:lnTo>
                  <a:lnTo>
                    <a:pt x="6771" y="15028"/>
                  </a:lnTo>
                  <a:lnTo>
                    <a:pt x="7161" y="15052"/>
                  </a:lnTo>
                  <a:lnTo>
                    <a:pt x="7551" y="15077"/>
                  </a:lnTo>
                  <a:lnTo>
                    <a:pt x="7551" y="15077"/>
                  </a:lnTo>
                  <a:lnTo>
                    <a:pt x="7940" y="15052"/>
                  </a:lnTo>
                  <a:lnTo>
                    <a:pt x="8306" y="15028"/>
                  </a:lnTo>
                  <a:lnTo>
                    <a:pt x="8695" y="14979"/>
                  </a:lnTo>
                  <a:lnTo>
                    <a:pt x="9061" y="14906"/>
                  </a:lnTo>
                  <a:lnTo>
                    <a:pt x="9426" y="14833"/>
                  </a:lnTo>
                  <a:lnTo>
                    <a:pt x="9791" y="14736"/>
                  </a:lnTo>
                  <a:lnTo>
                    <a:pt x="10132" y="14614"/>
                  </a:lnTo>
                  <a:lnTo>
                    <a:pt x="10473" y="14468"/>
                  </a:lnTo>
                  <a:lnTo>
                    <a:pt x="10814" y="14322"/>
                  </a:lnTo>
                  <a:lnTo>
                    <a:pt x="11131" y="14151"/>
                  </a:lnTo>
                  <a:lnTo>
                    <a:pt x="11447" y="13981"/>
                  </a:lnTo>
                  <a:lnTo>
                    <a:pt x="11764" y="13786"/>
                  </a:lnTo>
                  <a:lnTo>
                    <a:pt x="12056" y="13567"/>
                  </a:lnTo>
                  <a:lnTo>
                    <a:pt x="12348" y="13347"/>
                  </a:lnTo>
                  <a:lnTo>
                    <a:pt x="12616" y="13104"/>
                  </a:lnTo>
                  <a:lnTo>
                    <a:pt x="12884" y="12860"/>
                  </a:lnTo>
                  <a:lnTo>
                    <a:pt x="13128" y="12592"/>
                  </a:lnTo>
                  <a:lnTo>
                    <a:pt x="13371" y="12324"/>
                  </a:lnTo>
                  <a:lnTo>
                    <a:pt x="13591" y="12032"/>
                  </a:lnTo>
                  <a:lnTo>
                    <a:pt x="13785" y="11740"/>
                  </a:lnTo>
                  <a:lnTo>
                    <a:pt x="13980" y="11448"/>
                  </a:lnTo>
                  <a:lnTo>
                    <a:pt x="14175" y="11131"/>
                  </a:lnTo>
                  <a:lnTo>
                    <a:pt x="14346" y="10790"/>
                  </a:lnTo>
                  <a:lnTo>
                    <a:pt x="14492" y="10473"/>
                  </a:lnTo>
                  <a:lnTo>
                    <a:pt x="14613" y="10132"/>
                  </a:lnTo>
                  <a:lnTo>
                    <a:pt x="14735" y="9767"/>
                  </a:lnTo>
                  <a:lnTo>
                    <a:pt x="14857" y="9426"/>
                  </a:lnTo>
                  <a:lnTo>
                    <a:pt x="14930" y="9061"/>
                  </a:lnTo>
                  <a:lnTo>
                    <a:pt x="15003" y="8671"/>
                  </a:lnTo>
                  <a:lnTo>
                    <a:pt x="15052" y="8306"/>
                  </a:lnTo>
                  <a:lnTo>
                    <a:pt x="15076" y="7916"/>
                  </a:lnTo>
                  <a:lnTo>
                    <a:pt x="15076" y="7526"/>
                  </a:lnTo>
                  <a:lnTo>
                    <a:pt x="15076" y="7526"/>
                  </a:lnTo>
                  <a:lnTo>
                    <a:pt x="15052" y="6918"/>
                  </a:lnTo>
                  <a:lnTo>
                    <a:pt x="14979" y="6309"/>
                  </a:lnTo>
                  <a:lnTo>
                    <a:pt x="14857" y="5724"/>
                  </a:lnTo>
                  <a:lnTo>
                    <a:pt x="14687" y="5164"/>
                  </a:lnTo>
                  <a:lnTo>
                    <a:pt x="14492" y="4604"/>
                  </a:lnTo>
                  <a:lnTo>
                    <a:pt x="14248" y="4068"/>
                  </a:lnTo>
                  <a:lnTo>
                    <a:pt x="13956" y="3581"/>
                  </a:lnTo>
                  <a:lnTo>
                    <a:pt x="13615" y="30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545;p39">
              <a:extLst>
                <a:ext uri="{FF2B5EF4-FFF2-40B4-BE49-F238E27FC236}">
                  <a16:creationId xmlns:a16="http://schemas.microsoft.com/office/drawing/2014/main" id="{57987426-5E24-43FE-8A0E-37A7F4AF8440}"/>
                </a:ext>
              </a:extLst>
            </p:cNvPr>
            <p:cNvSpPr/>
            <p:nvPr/>
          </p:nvSpPr>
          <p:spPr>
            <a:xfrm>
              <a:off x="6009825" y="1727425"/>
              <a:ext cx="279500" cy="279500"/>
            </a:xfrm>
            <a:custGeom>
              <a:avLst/>
              <a:gdLst/>
              <a:ahLst/>
              <a:cxnLst/>
              <a:rect l="l" t="t" r="r" b="b"/>
              <a:pathLst>
                <a:path w="11180" h="11180" fill="none" extrusionOk="0">
                  <a:moveTo>
                    <a:pt x="10181" y="2387"/>
                  </a:moveTo>
                  <a:lnTo>
                    <a:pt x="10181" y="2387"/>
                  </a:lnTo>
                  <a:lnTo>
                    <a:pt x="10400" y="2728"/>
                  </a:lnTo>
                  <a:lnTo>
                    <a:pt x="10595" y="3093"/>
                  </a:lnTo>
                  <a:lnTo>
                    <a:pt x="10766" y="3483"/>
                  </a:lnTo>
                  <a:lnTo>
                    <a:pt x="10912" y="3873"/>
                  </a:lnTo>
                  <a:lnTo>
                    <a:pt x="11034" y="4287"/>
                  </a:lnTo>
                  <a:lnTo>
                    <a:pt x="11107" y="4701"/>
                  </a:lnTo>
                  <a:lnTo>
                    <a:pt x="11180" y="5139"/>
                  </a:lnTo>
                  <a:lnTo>
                    <a:pt x="11180" y="5577"/>
                  </a:lnTo>
                  <a:lnTo>
                    <a:pt x="11180" y="5577"/>
                  </a:lnTo>
                  <a:lnTo>
                    <a:pt x="11155" y="6162"/>
                  </a:lnTo>
                  <a:lnTo>
                    <a:pt x="11082" y="6722"/>
                  </a:lnTo>
                  <a:lnTo>
                    <a:pt x="10936" y="7234"/>
                  </a:lnTo>
                  <a:lnTo>
                    <a:pt x="10741" y="7769"/>
                  </a:lnTo>
                  <a:lnTo>
                    <a:pt x="10522" y="8257"/>
                  </a:lnTo>
                  <a:lnTo>
                    <a:pt x="10230" y="8695"/>
                  </a:lnTo>
                  <a:lnTo>
                    <a:pt x="9913" y="9133"/>
                  </a:lnTo>
                  <a:lnTo>
                    <a:pt x="9548" y="9523"/>
                  </a:lnTo>
                  <a:lnTo>
                    <a:pt x="9158" y="9888"/>
                  </a:lnTo>
                  <a:lnTo>
                    <a:pt x="8720" y="10205"/>
                  </a:lnTo>
                  <a:lnTo>
                    <a:pt x="8257" y="10497"/>
                  </a:lnTo>
                  <a:lnTo>
                    <a:pt x="7770" y="10741"/>
                  </a:lnTo>
                  <a:lnTo>
                    <a:pt x="7259" y="10911"/>
                  </a:lnTo>
                  <a:lnTo>
                    <a:pt x="6723" y="11057"/>
                  </a:lnTo>
                  <a:lnTo>
                    <a:pt x="6163" y="11155"/>
                  </a:lnTo>
                  <a:lnTo>
                    <a:pt x="5603" y="11179"/>
                  </a:lnTo>
                  <a:lnTo>
                    <a:pt x="5603" y="11179"/>
                  </a:lnTo>
                  <a:lnTo>
                    <a:pt x="5018" y="11155"/>
                  </a:lnTo>
                  <a:lnTo>
                    <a:pt x="4482" y="11057"/>
                  </a:lnTo>
                  <a:lnTo>
                    <a:pt x="3946" y="10911"/>
                  </a:lnTo>
                  <a:lnTo>
                    <a:pt x="3435" y="10741"/>
                  </a:lnTo>
                  <a:lnTo>
                    <a:pt x="2948" y="10497"/>
                  </a:lnTo>
                  <a:lnTo>
                    <a:pt x="2485" y="10205"/>
                  </a:lnTo>
                  <a:lnTo>
                    <a:pt x="2047" y="9888"/>
                  </a:lnTo>
                  <a:lnTo>
                    <a:pt x="1657" y="9523"/>
                  </a:lnTo>
                  <a:lnTo>
                    <a:pt x="1292" y="9133"/>
                  </a:lnTo>
                  <a:lnTo>
                    <a:pt x="975" y="8695"/>
                  </a:lnTo>
                  <a:lnTo>
                    <a:pt x="683" y="8257"/>
                  </a:lnTo>
                  <a:lnTo>
                    <a:pt x="464" y="7769"/>
                  </a:lnTo>
                  <a:lnTo>
                    <a:pt x="269" y="7234"/>
                  </a:lnTo>
                  <a:lnTo>
                    <a:pt x="123" y="6722"/>
                  </a:lnTo>
                  <a:lnTo>
                    <a:pt x="50" y="6162"/>
                  </a:lnTo>
                  <a:lnTo>
                    <a:pt x="1" y="5577"/>
                  </a:lnTo>
                  <a:lnTo>
                    <a:pt x="1" y="5577"/>
                  </a:lnTo>
                  <a:lnTo>
                    <a:pt x="50" y="5017"/>
                  </a:lnTo>
                  <a:lnTo>
                    <a:pt x="123" y="4457"/>
                  </a:lnTo>
                  <a:lnTo>
                    <a:pt x="269" y="3921"/>
                  </a:lnTo>
                  <a:lnTo>
                    <a:pt x="464" y="3410"/>
                  </a:lnTo>
                  <a:lnTo>
                    <a:pt x="683" y="2923"/>
                  </a:lnTo>
                  <a:lnTo>
                    <a:pt x="975" y="2460"/>
                  </a:lnTo>
                  <a:lnTo>
                    <a:pt x="1292" y="2046"/>
                  </a:lnTo>
                  <a:lnTo>
                    <a:pt x="1657" y="1632"/>
                  </a:lnTo>
                  <a:lnTo>
                    <a:pt x="2047" y="1267"/>
                  </a:lnTo>
                  <a:lnTo>
                    <a:pt x="2485" y="950"/>
                  </a:lnTo>
                  <a:lnTo>
                    <a:pt x="2948" y="682"/>
                  </a:lnTo>
                  <a:lnTo>
                    <a:pt x="3435" y="439"/>
                  </a:lnTo>
                  <a:lnTo>
                    <a:pt x="3946" y="244"/>
                  </a:lnTo>
                  <a:lnTo>
                    <a:pt x="4482" y="122"/>
                  </a:lnTo>
                  <a:lnTo>
                    <a:pt x="5018" y="25"/>
                  </a:lnTo>
                  <a:lnTo>
                    <a:pt x="5603" y="0"/>
                  </a:lnTo>
                  <a:lnTo>
                    <a:pt x="5603" y="0"/>
                  </a:lnTo>
                  <a:lnTo>
                    <a:pt x="6041" y="25"/>
                  </a:lnTo>
                  <a:lnTo>
                    <a:pt x="6479" y="73"/>
                  </a:lnTo>
                  <a:lnTo>
                    <a:pt x="6893" y="146"/>
                  </a:lnTo>
                  <a:lnTo>
                    <a:pt x="7307" y="268"/>
                  </a:lnTo>
                  <a:lnTo>
                    <a:pt x="7697" y="414"/>
                  </a:lnTo>
                  <a:lnTo>
                    <a:pt x="8087" y="585"/>
                  </a:lnTo>
                  <a:lnTo>
                    <a:pt x="8452" y="780"/>
                  </a:lnTo>
                  <a:lnTo>
                    <a:pt x="8793" y="999"/>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546;p39">
              <a:extLst>
                <a:ext uri="{FF2B5EF4-FFF2-40B4-BE49-F238E27FC236}">
                  <a16:creationId xmlns:a16="http://schemas.microsoft.com/office/drawing/2014/main" id="{B5EEF63F-0D49-48B3-A878-A58535262313}"/>
                </a:ext>
              </a:extLst>
            </p:cNvPr>
            <p:cNvSpPr/>
            <p:nvPr/>
          </p:nvSpPr>
          <p:spPr>
            <a:xfrm>
              <a:off x="6107250" y="1824850"/>
              <a:ext cx="84650" cy="84650"/>
            </a:xfrm>
            <a:custGeom>
              <a:avLst/>
              <a:gdLst/>
              <a:ahLst/>
              <a:cxnLst/>
              <a:rect l="l" t="t" r="r" b="b"/>
              <a:pathLst>
                <a:path w="3386" h="3386" fill="none" extrusionOk="0">
                  <a:moveTo>
                    <a:pt x="3362" y="1388"/>
                  </a:moveTo>
                  <a:lnTo>
                    <a:pt x="3362" y="1388"/>
                  </a:lnTo>
                  <a:lnTo>
                    <a:pt x="3386" y="1680"/>
                  </a:lnTo>
                  <a:lnTo>
                    <a:pt x="3386" y="1680"/>
                  </a:lnTo>
                  <a:lnTo>
                    <a:pt x="3386" y="1851"/>
                  </a:lnTo>
                  <a:lnTo>
                    <a:pt x="3362" y="2021"/>
                  </a:lnTo>
                  <a:lnTo>
                    <a:pt x="3313" y="2192"/>
                  </a:lnTo>
                  <a:lnTo>
                    <a:pt x="3264" y="2338"/>
                  </a:lnTo>
                  <a:lnTo>
                    <a:pt x="3191" y="2484"/>
                  </a:lnTo>
                  <a:lnTo>
                    <a:pt x="3118" y="2630"/>
                  </a:lnTo>
                  <a:lnTo>
                    <a:pt x="3021" y="2776"/>
                  </a:lnTo>
                  <a:lnTo>
                    <a:pt x="2899" y="2898"/>
                  </a:lnTo>
                  <a:lnTo>
                    <a:pt x="2777" y="2996"/>
                  </a:lnTo>
                  <a:lnTo>
                    <a:pt x="2655" y="3093"/>
                  </a:lnTo>
                  <a:lnTo>
                    <a:pt x="2509" y="3191"/>
                  </a:lnTo>
                  <a:lnTo>
                    <a:pt x="2363" y="3239"/>
                  </a:lnTo>
                  <a:lnTo>
                    <a:pt x="2217" y="3312"/>
                  </a:lnTo>
                  <a:lnTo>
                    <a:pt x="2046" y="3337"/>
                  </a:lnTo>
                  <a:lnTo>
                    <a:pt x="1876" y="3385"/>
                  </a:lnTo>
                  <a:lnTo>
                    <a:pt x="1706" y="3385"/>
                  </a:lnTo>
                  <a:lnTo>
                    <a:pt x="1706" y="3385"/>
                  </a:lnTo>
                  <a:lnTo>
                    <a:pt x="1535" y="3385"/>
                  </a:lnTo>
                  <a:lnTo>
                    <a:pt x="1365" y="3337"/>
                  </a:lnTo>
                  <a:lnTo>
                    <a:pt x="1194" y="3312"/>
                  </a:lnTo>
                  <a:lnTo>
                    <a:pt x="1048" y="3239"/>
                  </a:lnTo>
                  <a:lnTo>
                    <a:pt x="902" y="3191"/>
                  </a:lnTo>
                  <a:lnTo>
                    <a:pt x="756" y="3093"/>
                  </a:lnTo>
                  <a:lnTo>
                    <a:pt x="634" y="2996"/>
                  </a:lnTo>
                  <a:lnTo>
                    <a:pt x="512" y="2898"/>
                  </a:lnTo>
                  <a:lnTo>
                    <a:pt x="390" y="2776"/>
                  </a:lnTo>
                  <a:lnTo>
                    <a:pt x="293" y="2630"/>
                  </a:lnTo>
                  <a:lnTo>
                    <a:pt x="220" y="2484"/>
                  </a:lnTo>
                  <a:lnTo>
                    <a:pt x="147" y="2338"/>
                  </a:lnTo>
                  <a:lnTo>
                    <a:pt x="74" y="2192"/>
                  </a:lnTo>
                  <a:lnTo>
                    <a:pt x="49" y="2021"/>
                  </a:lnTo>
                  <a:lnTo>
                    <a:pt x="25" y="1851"/>
                  </a:lnTo>
                  <a:lnTo>
                    <a:pt x="1" y="1680"/>
                  </a:lnTo>
                  <a:lnTo>
                    <a:pt x="1" y="1680"/>
                  </a:lnTo>
                  <a:lnTo>
                    <a:pt x="25" y="1510"/>
                  </a:lnTo>
                  <a:lnTo>
                    <a:pt x="49" y="1340"/>
                  </a:lnTo>
                  <a:lnTo>
                    <a:pt x="74" y="1193"/>
                  </a:lnTo>
                  <a:lnTo>
                    <a:pt x="147" y="1023"/>
                  </a:lnTo>
                  <a:lnTo>
                    <a:pt x="220" y="877"/>
                  </a:lnTo>
                  <a:lnTo>
                    <a:pt x="293" y="731"/>
                  </a:lnTo>
                  <a:lnTo>
                    <a:pt x="390" y="609"/>
                  </a:lnTo>
                  <a:lnTo>
                    <a:pt x="512" y="487"/>
                  </a:lnTo>
                  <a:lnTo>
                    <a:pt x="634" y="390"/>
                  </a:lnTo>
                  <a:lnTo>
                    <a:pt x="756" y="292"/>
                  </a:lnTo>
                  <a:lnTo>
                    <a:pt x="902" y="195"/>
                  </a:lnTo>
                  <a:lnTo>
                    <a:pt x="1048" y="122"/>
                  </a:lnTo>
                  <a:lnTo>
                    <a:pt x="1194" y="73"/>
                  </a:lnTo>
                  <a:lnTo>
                    <a:pt x="1365" y="24"/>
                  </a:lnTo>
                  <a:lnTo>
                    <a:pt x="1535" y="0"/>
                  </a:lnTo>
                  <a:lnTo>
                    <a:pt x="1706" y="0"/>
                  </a:lnTo>
                  <a:lnTo>
                    <a:pt x="1706" y="0"/>
                  </a:lnTo>
                  <a:lnTo>
                    <a:pt x="1998" y="2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547;p39">
              <a:extLst>
                <a:ext uri="{FF2B5EF4-FFF2-40B4-BE49-F238E27FC236}">
                  <a16:creationId xmlns:a16="http://schemas.microsoft.com/office/drawing/2014/main" id="{CCECEF4F-F613-4119-AAB1-A2D8995AAAE8}"/>
                </a:ext>
              </a:extLst>
            </p:cNvPr>
            <p:cNvSpPr/>
            <p:nvPr/>
          </p:nvSpPr>
          <p:spPr>
            <a:xfrm>
              <a:off x="6058550" y="1776125"/>
              <a:ext cx="182075" cy="182075"/>
            </a:xfrm>
            <a:custGeom>
              <a:avLst/>
              <a:gdLst/>
              <a:ahLst/>
              <a:cxnLst/>
              <a:rect l="l" t="t" r="r" b="b"/>
              <a:pathLst>
                <a:path w="7283" h="7283" fill="none" extrusionOk="0">
                  <a:moveTo>
                    <a:pt x="5431" y="463"/>
                  </a:moveTo>
                  <a:lnTo>
                    <a:pt x="5431" y="463"/>
                  </a:lnTo>
                  <a:lnTo>
                    <a:pt x="5042" y="269"/>
                  </a:lnTo>
                  <a:lnTo>
                    <a:pt x="4823" y="195"/>
                  </a:lnTo>
                  <a:lnTo>
                    <a:pt x="4603" y="122"/>
                  </a:lnTo>
                  <a:lnTo>
                    <a:pt x="4360" y="74"/>
                  </a:lnTo>
                  <a:lnTo>
                    <a:pt x="4141" y="25"/>
                  </a:lnTo>
                  <a:lnTo>
                    <a:pt x="3897" y="1"/>
                  </a:lnTo>
                  <a:lnTo>
                    <a:pt x="3654" y="1"/>
                  </a:lnTo>
                  <a:lnTo>
                    <a:pt x="3654" y="1"/>
                  </a:lnTo>
                  <a:lnTo>
                    <a:pt x="3288" y="25"/>
                  </a:lnTo>
                  <a:lnTo>
                    <a:pt x="2923" y="74"/>
                  </a:lnTo>
                  <a:lnTo>
                    <a:pt x="2558" y="147"/>
                  </a:lnTo>
                  <a:lnTo>
                    <a:pt x="2241" y="293"/>
                  </a:lnTo>
                  <a:lnTo>
                    <a:pt x="1924" y="439"/>
                  </a:lnTo>
                  <a:lnTo>
                    <a:pt x="1608" y="609"/>
                  </a:lnTo>
                  <a:lnTo>
                    <a:pt x="1340" y="829"/>
                  </a:lnTo>
                  <a:lnTo>
                    <a:pt x="1072" y="1072"/>
                  </a:lnTo>
                  <a:lnTo>
                    <a:pt x="828" y="1316"/>
                  </a:lnTo>
                  <a:lnTo>
                    <a:pt x="633" y="1608"/>
                  </a:lnTo>
                  <a:lnTo>
                    <a:pt x="439" y="1900"/>
                  </a:lnTo>
                  <a:lnTo>
                    <a:pt x="293" y="2217"/>
                  </a:lnTo>
                  <a:lnTo>
                    <a:pt x="171" y="2558"/>
                  </a:lnTo>
                  <a:lnTo>
                    <a:pt x="73" y="2899"/>
                  </a:lnTo>
                  <a:lnTo>
                    <a:pt x="25" y="3264"/>
                  </a:lnTo>
                  <a:lnTo>
                    <a:pt x="0" y="3629"/>
                  </a:lnTo>
                  <a:lnTo>
                    <a:pt x="0" y="3629"/>
                  </a:lnTo>
                  <a:lnTo>
                    <a:pt x="25" y="4019"/>
                  </a:lnTo>
                  <a:lnTo>
                    <a:pt x="73" y="4360"/>
                  </a:lnTo>
                  <a:lnTo>
                    <a:pt x="171" y="4725"/>
                  </a:lnTo>
                  <a:lnTo>
                    <a:pt x="293" y="5066"/>
                  </a:lnTo>
                  <a:lnTo>
                    <a:pt x="439" y="5383"/>
                  </a:lnTo>
                  <a:lnTo>
                    <a:pt x="633" y="5675"/>
                  </a:lnTo>
                  <a:lnTo>
                    <a:pt x="828" y="5943"/>
                  </a:lnTo>
                  <a:lnTo>
                    <a:pt x="1072" y="6211"/>
                  </a:lnTo>
                  <a:lnTo>
                    <a:pt x="1340" y="6455"/>
                  </a:lnTo>
                  <a:lnTo>
                    <a:pt x="1608" y="6650"/>
                  </a:lnTo>
                  <a:lnTo>
                    <a:pt x="1924" y="6844"/>
                  </a:lnTo>
                  <a:lnTo>
                    <a:pt x="2241" y="6990"/>
                  </a:lnTo>
                  <a:lnTo>
                    <a:pt x="2558" y="7112"/>
                  </a:lnTo>
                  <a:lnTo>
                    <a:pt x="2923" y="7210"/>
                  </a:lnTo>
                  <a:lnTo>
                    <a:pt x="3288" y="7258"/>
                  </a:lnTo>
                  <a:lnTo>
                    <a:pt x="3654" y="7283"/>
                  </a:lnTo>
                  <a:lnTo>
                    <a:pt x="3654" y="7283"/>
                  </a:lnTo>
                  <a:lnTo>
                    <a:pt x="4019" y="7258"/>
                  </a:lnTo>
                  <a:lnTo>
                    <a:pt x="4384" y="7210"/>
                  </a:lnTo>
                  <a:lnTo>
                    <a:pt x="4725" y="7112"/>
                  </a:lnTo>
                  <a:lnTo>
                    <a:pt x="5066" y="6990"/>
                  </a:lnTo>
                  <a:lnTo>
                    <a:pt x="5383" y="6844"/>
                  </a:lnTo>
                  <a:lnTo>
                    <a:pt x="5675" y="6650"/>
                  </a:lnTo>
                  <a:lnTo>
                    <a:pt x="5967" y="6455"/>
                  </a:lnTo>
                  <a:lnTo>
                    <a:pt x="6235" y="6211"/>
                  </a:lnTo>
                  <a:lnTo>
                    <a:pt x="6454" y="5943"/>
                  </a:lnTo>
                  <a:lnTo>
                    <a:pt x="6674" y="5675"/>
                  </a:lnTo>
                  <a:lnTo>
                    <a:pt x="6844" y="5383"/>
                  </a:lnTo>
                  <a:lnTo>
                    <a:pt x="7014" y="5066"/>
                  </a:lnTo>
                  <a:lnTo>
                    <a:pt x="7136" y="4725"/>
                  </a:lnTo>
                  <a:lnTo>
                    <a:pt x="7209" y="4360"/>
                  </a:lnTo>
                  <a:lnTo>
                    <a:pt x="7282" y="4019"/>
                  </a:lnTo>
                  <a:lnTo>
                    <a:pt x="7282" y="3629"/>
                  </a:lnTo>
                  <a:lnTo>
                    <a:pt x="7282" y="3629"/>
                  </a:lnTo>
                  <a:lnTo>
                    <a:pt x="7282" y="3386"/>
                  </a:lnTo>
                  <a:lnTo>
                    <a:pt x="7258" y="3167"/>
                  </a:lnTo>
                  <a:lnTo>
                    <a:pt x="7234" y="2923"/>
                  </a:lnTo>
                  <a:lnTo>
                    <a:pt x="7161" y="2704"/>
                  </a:lnTo>
                  <a:lnTo>
                    <a:pt x="7112" y="2485"/>
                  </a:lnTo>
                  <a:lnTo>
                    <a:pt x="7014" y="2266"/>
                  </a:lnTo>
                  <a:lnTo>
                    <a:pt x="6820" y="1852"/>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548;p39">
              <a:extLst>
                <a:ext uri="{FF2B5EF4-FFF2-40B4-BE49-F238E27FC236}">
                  <a16:creationId xmlns:a16="http://schemas.microsoft.com/office/drawing/2014/main" id="{C6472D1B-DF12-4EB4-ACB0-B08FE7827B8B}"/>
                </a:ext>
              </a:extLst>
            </p:cNvPr>
            <p:cNvSpPr/>
            <p:nvPr/>
          </p:nvSpPr>
          <p:spPr>
            <a:xfrm>
              <a:off x="5971475" y="2001400"/>
              <a:ext cx="74925" cy="70675"/>
            </a:xfrm>
            <a:custGeom>
              <a:avLst/>
              <a:gdLst/>
              <a:ahLst/>
              <a:cxnLst/>
              <a:rect l="l" t="t" r="r" b="b"/>
              <a:pathLst>
                <a:path w="2997" h="2827" fill="none" extrusionOk="0">
                  <a:moveTo>
                    <a:pt x="1462" y="1"/>
                  </a:moveTo>
                  <a:lnTo>
                    <a:pt x="293" y="1170"/>
                  </a:lnTo>
                  <a:lnTo>
                    <a:pt x="293" y="1170"/>
                  </a:lnTo>
                  <a:lnTo>
                    <a:pt x="171" y="1316"/>
                  </a:lnTo>
                  <a:lnTo>
                    <a:pt x="74" y="1487"/>
                  </a:lnTo>
                  <a:lnTo>
                    <a:pt x="25" y="1657"/>
                  </a:lnTo>
                  <a:lnTo>
                    <a:pt x="1" y="1852"/>
                  </a:lnTo>
                  <a:lnTo>
                    <a:pt x="25" y="2047"/>
                  </a:lnTo>
                  <a:lnTo>
                    <a:pt x="74" y="2217"/>
                  </a:lnTo>
                  <a:lnTo>
                    <a:pt x="171" y="2388"/>
                  </a:lnTo>
                  <a:lnTo>
                    <a:pt x="293" y="2534"/>
                  </a:lnTo>
                  <a:lnTo>
                    <a:pt x="293" y="2534"/>
                  </a:lnTo>
                  <a:lnTo>
                    <a:pt x="439" y="2656"/>
                  </a:lnTo>
                  <a:lnTo>
                    <a:pt x="609" y="2753"/>
                  </a:lnTo>
                  <a:lnTo>
                    <a:pt x="804" y="2802"/>
                  </a:lnTo>
                  <a:lnTo>
                    <a:pt x="975" y="2826"/>
                  </a:lnTo>
                  <a:lnTo>
                    <a:pt x="975" y="2826"/>
                  </a:lnTo>
                  <a:lnTo>
                    <a:pt x="1170" y="2802"/>
                  </a:lnTo>
                  <a:lnTo>
                    <a:pt x="1340" y="2753"/>
                  </a:lnTo>
                  <a:lnTo>
                    <a:pt x="1511" y="2656"/>
                  </a:lnTo>
                  <a:lnTo>
                    <a:pt x="1681" y="2534"/>
                  </a:lnTo>
                  <a:lnTo>
                    <a:pt x="2850" y="1365"/>
                  </a:lnTo>
                  <a:lnTo>
                    <a:pt x="2850" y="1365"/>
                  </a:lnTo>
                  <a:lnTo>
                    <a:pt x="2996" y="11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549;p39">
              <a:extLst>
                <a:ext uri="{FF2B5EF4-FFF2-40B4-BE49-F238E27FC236}">
                  <a16:creationId xmlns:a16="http://schemas.microsoft.com/office/drawing/2014/main" id="{5A037352-C0C6-407F-B4A6-03253160169A}"/>
                </a:ext>
              </a:extLst>
            </p:cNvPr>
            <p:cNvSpPr/>
            <p:nvPr/>
          </p:nvSpPr>
          <p:spPr>
            <a:xfrm>
              <a:off x="6253375" y="2001400"/>
              <a:ext cx="74325" cy="70675"/>
            </a:xfrm>
            <a:custGeom>
              <a:avLst/>
              <a:gdLst/>
              <a:ahLst/>
              <a:cxnLst/>
              <a:rect l="l" t="t" r="r" b="b"/>
              <a:pathLst>
                <a:path w="2973" h="2827" fill="none" extrusionOk="0">
                  <a:moveTo>
                    <a:pt x="1" y="1194"/>
                  </a:moveTo>
                  <a:lnTo>
                    <a:pt x="1" y="1194"/>
                  </a:lnTo>
                  <a:lnTo>
                    <a:pt x="123" y="1365"/>
                  </a:lnTo>
                  <a:lnTo>
                    <a:pt x="1316" y="2534"/>
                  </a:lnTo>
                  <a:lnTo>
                    <a:pt x="1316" y="2534"/>
                  </a:lnTo>
                  <a:lnTo>
                    <a:pt x="1462" y="2656"/>
                  </a:lnTo>
                  <a:lnTo>
                    <a:pt x="1633" y="2753"/>
                  </a:lnTo>
                  <a:lnTo>
                    <a:pt x="1827" y="2802"/>
                  </a:lnTo>
                  <a:lnTo>
                    <a:pt x="1998" y="2826"/>
                  </a:lnTo>
                  <a:lnTo>
                    <a:pt x="1998" y="2826"/>
                  </a:lnTo>
                  <a:lnTo>
                    <a:pt x="2193" y="2802"/>
                  </a:lnTo>
                  <a:lnTo>
                    <a:pt x="2363" y="2753"/>
                  </a:lnTo>
                  <a:lnTo>
                    <a:pt x="2534" y="2656"/>
                  </a:lnTo>
                  <a:lnTo>
                    <a:pt x="2704" y="2534"/>
                  </a:lnTo>
                  <a:lnTo>
                    <a:pt x="2704" y="2534"/>
                  </a:lnTo>
                  <a:lnTo>
                    <a:pt x="2826" y="2388"/>
                  </a:lnTo>
                  <a:lnTo>
                    <a:pt x="2923" y="2217"/>
                  </a:lnTo>
                  <a:lnTo>
                    <a:pt x="2972" y="2047"/>
                  </a:lnTo>
                  <a:lnTo>
                    <a:pt x="2972" y="1852"/>
                  </a:lnTo>
                  <a:lnTo>
                    <a:pt x="2972" y="1657"/>
                  </a:lnTo>
                  <a:lnTo>
                    <a:pt x="2923" y="1487"/>
                  </a:lnTo>
                  <a:lnTo>
                    <a:pt x="2826" y="1316"/>
                  </a:lnTo>
                  <a:lnTo>
                    <a:pt x="2704" y="1170"/>
                  </a:lnTo>
                  <a:lnTo>
                    <a:pt x="1535"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550;p39">
              <a:extLst>
                <a:ext uri="{FF2B5EF4-FFF2-40B4-BE49-F238E27FC236}">
                  <a16:creationId xmlns:a16="http://schemas.microsoft.com/office/drawing/2014/main" id="{C16BF27E-DF95-4C6D-A4B5-79CF30B08ABD}"/>
                </a:ext>
              </a:extLst>
            </p:cNvPr>
            <p:cNvSpPr/>
            <p:nvPr/>
          </p:nvSpPr>
          <p:spPr>
            <a:xfrm>
              <a:off x="6137700" y="1623900"/>
              <a:ext cx="179296" cy="215594"/>
            </a:xfrm>
            <a:custGeom>
              <a:avLst/>
              <a:gdLst/>
              <a:ahLst/>
              <a:cxnLst/>
              <a:rect l="l" t="t" r="r" b="b"/>
              <a:pathLst>
                <a:path w="10035" h="10206" fill="none" extrusionOk="0">
                  <a:moveTo>
                    <a:pt x="9718" y="2412"/>
                  </a:moveTo>
                  <a:lnTo>
                    <a:pt x="8671" y="2217"/>
                  </a:lnTo>
                  <a:lnTo>
                    <a:pt x="9694" y="1194"/>
                  </a:lnTo>
                  <a:lnTo>
                    <a:pt x="9694" y="1194"/>
                  </a:lnTo>
                  <a:lnTo>
                    <a:pt x="9767" y="1121"/>
                  </a:lnTo>
                  <a:lnTo>
                    <a:pt x="9815" y="1024"/>
                  </a:lnTo>
                  <a:lnTo>
                    <a:pt x="9840" y="951"/>
                  </a:lnTo>
                  <a:lnTo>
                    <a:pt x="9840" y="853"/>
                  </a:lnTo>
                  <a:lnTo>
                    <a:pt x="9840" y="756"/>
                  </a:lnTo>
                  <a:lnTo>
                    <a:pt x="9815" y="658"/>
                  </a:lnTo>
                  <a:lnTo>
                    <a:pt x="9767" y="585"/>
                  </a:lnTo>
                  <a:lnTo>
                    <a:pt x="9694" y="512"/>
                  </a:lnTo>
                  <a:lnTo>
                    <a:pt x="9694" y="512"/>
                  </a:lnTo>
                  <a:lnTo>
                    <a:pt x="9621" y="439"/>
                  </a:lnTo>
                  <a:lnTo>
                    <a:pt x="9548" y="391"/>
                  </a:lnTo>
                  <a:lnTo>
                    <a:pt x="9450" y="366"/>
                  </a:lnTo>
                  <a:lnTo>
                    <a:pt x="9353" y="366"/>
                  </a:lnTo>
                  <a:lnTo>
                    <a:pt x="9255" y="366"/>
                  </a:lnTo>
                  <a:lnTo>
                    <a:pt x="9182" y="391"/>
                  </a:lnTo>
                  <a:lnTo>
                    <a:pt x="9085" y="439"/>
                  </a:lnTo>
                  <a:lnTo>
                    <a:pt x="9012" y="512"/>
                  </a:lnTo>
                  <a:lnTo>
                    <a:pt x="7867" y="1657"/>
                  </a:lnTo>
                  <a:lnTo>
                    <a:pt x="7867" y="1657"/>
                  </a:lnTo>
                  <a:lnTo>
                    <a:pt x="7818" y="1487"/>
                  </a:lnTo>
                  <a:lnTo>
                    <a:pt x="7599" y="317"/>
                  </a:lnTo>
                  <a:lnTo>
                    <a:pt x="7599" y="317"/>
                  </a:lnTo>
                  <a:lnTo>
                    <a:pt x="7575" y="196"/>
                  </a:lnTo>
                  <a:lnTo>
                    <a:pt x="7526" y="98"/>
                  </a:lnTo>
                  <a:lnTo>
                    <a:pt x="7477" y="50"/>
                  </a:lnTo>
                  <a:lnTo>
                    <a:pt x="7404" y="1"/>
                  </a:lnTo>
                  <a:lnTo>
                    <a:pt x="7331" y="1"/>
                  </a:lnTo>
                  <a:lnTo>
                    <a:pt x="7234" y="25"/>
                  </a:lnTo>
                  <a:lnTo>
                    <a:pt x="7161" y="74"/>
                  </a:lnTo>
                  <a:lnTo>
                    <a:pt x="7063" y="147"/>
                  </a:lnTo>
                  <a:lnTo>
                    <a:pt x="5432" y="1754"/>
                  </a:lnTo>
                  <a:lnTo>
                    <a:pt x="5432" y="1754"/>
                  </a:lnTo>
                  <a:lnTo>
                    <a:pt x="5358" y="1852"/>
                  </a:lnTo>
                  <a:lnTo>
                    <a:pt x="5285" y="1974"/>
                  </a:lnTo>
                  <a:lnTo>
                    <a:pt x="5212" y="2120"/>
                  </a:lnTo>
                  <a:lnTo>
                    <a:pt x="5164" y="2242"/>
                  </a:lnTo>
                  <a:lnTo>
                    <a:pt x="5139" y="2388"/>
                  </a:lnTo>
                  <a:lnTo>
                    <a:pt x="5115" y="2534"/>
                  </a:lnTo>
                  <a:lnTo>
                    <a:pt x="5115" y="2680"/>
                  </a:lnTo>
                  <a:lnTo>
                    <a:pt x="5115" y="2802"/>
                  </a:lnTo>
                  <a:lnTo>
                    <a:pt x="5334" y="3971"/>
                  </a:lnTo>
                  <a:lnTo>
                    <a:pt x="5334" y="3971"/>
                  </a:lnTo>
                  <a:lnTo>
                    <a:pt x="5383" y="4141"/>
                  </a:lnTo>
                  <a:lnTo>
                    <a:pt x="147" y="9378"/>
                  </a:lnTo>
                  <a:lnTo>
                    <a:pt x="147" y="9378"/>
                  </a:lnTo>
                  <a:lnTo>
                    <a:pt x="73" y="9451"/>
                  </a:lnTo>
                  <a:lnTo>
                    <a:pt x="25" y="9548"/>
                  </a:lnTo>
                  <a:lnTo>
                    <a:pt x="0" y="9645"/>
                  </a:lnTo>
                  <a:lnTo>
                    <a:pt x="0" y="9718"/>
                  </a:lnTo>
                  <a:lnTo>
                    <a:pt x="0" y="9816"/>
                  </a:lnTo>
                  <a:lnTo>
                    <a:pt x="25" y="9913"/>
                  </a:lnTo>
                  <a:lnTo>
                    <a:pt x="73" y="9986"/>
                  </a:lnTo>
                  <a:lnTo>
                    <a:pt x="147" y="10059"/>
                  </a:lnTo>
                  <a:lnTo>
                    <a:pt x="147" y="10059"/>
                  </a:lnTo>
                  <a:lnTo>
                    <a:pt x="220" y="10133"/>
                  </a:lnTo>
                  <a:lnTo>
                    <a:pt x="293" y="10181"/>
                  </a:lnTo>
                  <a:lnTo>
                    <a:pt x="390" y="10206"/>
                  </a:lnTo>
                  <a:lnTo>
                    <a:pt x="488" y="10206"/>
                  </a:lnTo>
                  <a:lnTo>
                    <a:pt x="488" y="10206"/>
                  </a:lnTo>
                  <a:lnTo>
                    <a:pt x="585" y="10206"/>
                  </a:lnTo>
                  <a:lnTo>
                    <a:pt x="658" y="10181"/>
                  </a:lnTo>
                  <a:lnTo>
                    <a:pt x="755" y="10133"/>
                  </a:lnTo>
                  <a:lnTo>
                    <a:pt x="828" y="10059"/>
                  </a:lnTo>
                  <a:lnTo>
                    <a:pt x="6187" y="4726"/>
                  </a:lnTo>
                  <a:lnTo>
                    <a:pt x="7234" y="4896"/>
                  </a:lnTo>
                  <a:lnTo>
                    <a:pt x="7234" y="4896"/>
                  </a:lnTo>
                  <a:lnTo>
                    <a:pt x="7356" y="4921"/>
                  </a:lnTo>
                  <a:lnTo>
                    <a:pt x="7502" y="4921"/>
                  </a:lnTo>
                  <a:lnTo>
                    <a:pt x="7624" y="4896"/>
                  </a:lnTo>
                  <a:lnTo>
                    <a:pt x="7770" y="4848"/>
                  </a:lnTo>
                  <a:lnTo>
                    <a:pt x="7916" y="4799"/>
                  </a:lnTo>
                  <a:lnTo>
                    <a:pt x="8038" y="4750"/>
                  </a:lnTo>
                  <a:lnTo>
                    <a:pt x="8159" y="4677"/>
                  </a:lnTo>
                  <a:lnTo>
                    <a:pt x="8257" y="4580"/>
                  </a:lnTo>
                  <a:lnTo>
                    <a:pt x="9889" y="2948"/>
                  </a:lnTo>
                  <a:lnTo>
                    <a:pt x="9889" y="2948"/>
                  </a:lnTo>
                  <a:lnTo>
                    <a:pt x="9962" y="2875"/>
                  </a:lnTo>
                  <a:lnTo>
                    <a:pt x="10010" y="2777"/>
                  </a:lnTo>
                  <a:lnTo>
                    <a:pt x="10035" y="2704"/>
                  </a:lnTo>
                  <a:lnTo>
                    <a:pt x="10010" y="2607"/>
                  </a:lnTo>
                  <a:lnTo>
                    <a:pt x="9986" y="2558"/>
                  </a:lnTo>
                  <a:lnTo>
                    <a:pt x="9913" y="2485"/>
                  </a:lnTo>
                  <a:lnTo>
                    <a:pt x="9815" y="2436"/>
                  </a:lnTo>
                  <a:lnTo>
                    <a:pt x="9718" y="2412"/>
                  </a:lnTo>
                  <a:lnTo>
                    <a:pt x="9718" y="2412"/>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8" name="TextBox 27">
            <a:extLst>
              <a:ext uri="{FF2B5EF4-FFF2-40B4-BE49-F238E27FC236}">
                <a16:creationId xmlns:a16="http://schemas.microsoft.com/office/drawing/2014/main" id="{5E0F2F30-EB9C-4976-928B-C777E3160BA7}"/>
              </a:ext>
            </a:extLst>
          </p:cNvPr>
          <p:cNvSpPr txBox="1"/>
          <p:nvPr/>
        </p:nvSpPr>
        <p:spPr>
          <a:xfrm>
            <a:off x="148784" y="5658592"/>
            <a:ext cx="5013434" cy="1015663"/>
          </a:xfrm>
          <a:prstGeom prst="rect">
            <a:avLst/>
          </a:prstGeom>
          <a:solidFill>
            <a:srgbClr val="F38B00"/>
          </a:solidFill>
        </p:spPr>
        <p:txBody>
          <a:bodyPr wrap="square" rtlCol="0">
            <a:spAutoFit/>
          </a:bodyPr>
          <a:lstStyle/>
          <a:p>
            <a:pPr algn="ctr"/>
            <a:r>
              <a:rPr lang="en-US" sz="1500" dirty="0">
                <a:solidFill>
                  <a:schemeClr val="bg1"/>
                </a:solidFill>
              </a:rPr>
              <a:t>The projects will welcome around 200 immigrants, selected from 600 applicants, to guide them to become entrepreneurs. At the end of the path it is estimated that there will be about forty business projects</a:t>
            </a:r>
            <a:endParaRPr lang="en-IE" sz="1500" dirty="0">
              <a:solidFill>
                <a:schemeClr val="bg1"/>
              </a:solidFill>
            </a:endParaRPr>
          </a:p>
        </p:txBody>
      </p:sp>
      <p:sp>
        <p:nvSpPr>
          <p:cNvPr id="3" name="AutoShape 2" descr="data:image/jpg;base64,%20/9j/4AAQSkZJRgABAQEAYABgAAD/2wBDAAUDBAQEAwUEBAQFBQUGBwwIBwcHBw8LCwkMEQ8SEhEPERETFhwXExQaFRERGCEYGh0dHx8fExciJCIeJBweHx7/2wBDAQUFBQcGBw4ICA4eFBEUHh4eHh4eHh4eHh4eHh4eHh4eHh4eHh4eHh4eHh4eHh4eHh4eHh4eHh4eHh4eHh4eHh7/wAARCABWAJk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laKKK+XPwoKKKKACuw+C//JT9C/6+R/I1x9dh8F/+Sn6F/wBfI/ka1ofxI+p25b/vlL/EvzPsWiiivoz9oCiiigAooooA8m/az/5Ivf8A/XzB/wCh18S19tftZ/8AJF7/AP6+YP8A0OviWvAzX+KvQ/afDv8A5Fk/8b/JBRRRXmH3oUUUUAFFFFAHfUUUV1H+cgUUUUAFdh8F/wDkp+hf9fI/ka4+uw+C/wDyU/Qv+vkfyNa0P4kfU7ct/wB8pf4l+Z9i0UUV9GftAUUUUAFFFFAHk37Wf/JF7/8A6+YP/Q6+Ja+2v2s/+SL3/wD18wf+h18S14Ga/wAVeh+0+Hf/ACLJ/wCN/kgooorzD70KKKKACiiigDvqKKK6j/OQKKKKACuw+C//ACU/Qv8Ar5H8jXH12HwX/wCSn6F/18j+Va0P4kfU7ct/3yl/iX5n2LRRRX0Z+0BRRRQAUUUUAeTftZ/8kXv/APr5g/8AQ6+Ja+2v2s/+SL3/AP18wf8AodfEteBmv8Veh+0+Hf8AyLJ/43+SCiiivMPvQooooAKKKKAO+ooorqP85AooooAK7H4L/wDJT9C/6+R/KuOrsfgv/wAlP0L/AK+R/KtaH8SPqduW/wC+Uv8AEvzPsSiiivoz9oCiiigAooooA8m/az/5Ivf/APXzB/6HXxLX21+1n/yRe/8A+vmD/wBDr4lrwM1/ir0P2nw7/wCRZP8Axv8AJBRRRXmH3oUUUUAFFFFAHfUUUV1H+cgUUUUAFdh8F/8Akp+hf9fI/ka4+uw+C/8AyU/Qv+vkfyNa0P4kfU7ct/3yl/iX5n2LRRRX0Z+0BRRRQAUUUUAeTftZ/wDJF7//AK+YP/Q6+Ja+2v2s/wDki9//ANfMH/odfEteBmv8Veh+0+Hf/Isn/jf5IKKKK8w+9CiiigAooooA76iiiuo/zkCiiigArsPgv/yU/Qv+vkfyNFFa0P4kfU7ct/3yl/iX5n2LRRRX0Z+0BRRRQAUUUUAeTftZ/wDJF7//AK+YP/Q6+JaKK8DNf4q9D9p8O/8AkWT/AMb/ACQUUUV5h96FFFFABRRRQB//2Q=="/>
          <p:cNvSpPr>
            <a:spLocks noChangeAspect="1" noChangeArrowheads="1"/>
          </p:cNvSpPr>
          <p:nvPr/>
        </p:nvSpPr>
        <p:spPr bwMode="auto">
          <a:xfrm>
            <a:off x="2127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sp>
        <p:nvSpPr>
          <p:cNvPr id="4" name="AutoShape 4" descr="data:image/jpg;base64,%20/9j/4AAQSkZJRgABAQEAYABgAAD/2wBDAAUDBAQEAwUEBAQFBQUGBwwIBwcHBw8LCwkMEQ8SEhEPERETFhwXExQaFRERGCEYGh0dHx8fExciJCIeJBweHx7/2wBDAQUFBQcGBw4ICA4eFBEUHh4eHh4eHh4eHh4eHh4eHh4eHh4eHh4eHh4eHh4eHh4eHh4eHh4eHh4eHh4eHh4eHh7/wAARCABWAJk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laKKK+XPwoKKKKACuw+C//JT9C/6+R/I1x9dh8F/+Sn6F/wBfI/ka1ofxI+p25b/vlL/EvzPsWiiivoz9oCiiigAooooA8m/az/5Ivf8A/XzB/wCh18S19tftZ/8AJF7/AP6+YP8A0OviWvAzX+KvQ/afDv8A5Fk/8b/JBRRRXmH3oUUUUAFFFFAHfUUUV1H+cgUUUUAFdh8F/wDkp+hf9fI/ka4+uw+C/wDyU/Qv+vkfyNa0P4kfU7ct/wB8pf4l+Z9i0UUV9GftAUUUUAFFFFAHk37Wf/JF7/8A6+YP/Q6+Ja+2v2s/+SL3/wD18wf+h18S14Ga/wAVeh+0+Hf/ACLJ/wCN/kgooorzD70KKKKACiiigDvqKKK6j/OQKKKKACuw+C//ACU/Qv8Ar5H8jXH12HwX/wCSn6F/18j+Va0P4kfU7ct/3yl/iX5n2LRRRX0Z+0BRRRQAUUUUAeTftZ/8kXv/APr5g/8AQ6+Ja+2v2s/+SL3/AP18wf8AodfEteBmv8Veh+0+Hf8AyLJ/43+SCiiivMPvQooooAKKKKAO+ooorqP85AooooAK7H4L/wDJT9C/6+R/KuOrsfgv/wAlP0L/AK+R/KtaH8SPqduW/wC+Uv8AEvzPsSiiivoz9oCiiigAooooA8m/az/5Ivf/APXzB/6HXxLX21+1n/yRe/8A+vmD/wBDr4lrwM1/ir0P2nw7/wCRZP8Axv8AJBRRRXmH3oUUUUAFFFFAHfUUUV1H+cgUUUUAFdh8F/8Akp+hf9fI/ka4+uw+C/8AyU/Qv+vkfyNa0P4kfU7ct/3yl/iX5n2LRRRX0Z+0BRRRQAUUUUAeTftZ/wDJF7//AK+YP/Q6+Ja+2v2s/wDki9//ANfMH/odfEteBmv8Veh+0+Hf/Isn/jf5IKKKK8w+9CiiigAooooA76iiiuo/zkCiiigArsPgv/yU/Qv+vkfyNFFa0P4kfU7ct/3yl/iX5n2LRRRX0Z+0BRRRQAUUUUAeTftZ/wDJF7//AK+YP/Q6+JaKK8DNf4q9D9p8O/8AkWT/AMb/ACQUUUV5h96FFFFABRRRQB//2Q=="/>
          <p:cNvSpPr>
            <a:spLocks noChangeAspect="1" noChangeArrowheads="1"/>
          </p:cNvSpPr>
          <p:nvPr/>
        </p:nvSpPr>
        <p:spPr bwMode="auto">
          <a:xfrm>
            <a:off x="36512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sp>
        <p:nvSpPr>
          <p:cNvPr id="6" name="AutoShape 6" descr="data:image/jpg;base64,%20/9j/4AAQSkZJRgABAQEAYABgAAD/2wBDAAUDBAQEAwUEBAQFBQUGBwwIBwcHBw8LCwkMEQ8SEhEPERETFhwXExQaFRERGCEYGh0dHx8fExciJCIeJBweHx7/2wBDAQUFBQcGBw4ICA4eFBEUHh4eHh4eHh4eHh4eHh4eHh4eHh4eHh4eHh4eHh4eHh4eHh4eHh4eHh4eHh4eHh4eHh7/wAARCABWAJk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laKKK+XPwoKKKKACuw+C//JT9C/6+R/I1x9dh8F/+Sn6F/wBfI/ka1ofxI+p25b/vlL/EvzPsWiiivoz9oCiiigAooooA8m/az/5Ivf8A/XzB/wCh18S19tftZ/8AJF7/AP6+YP8A0OviWvAzX+KvQ/afDv8A5Fk/8b/JBRRRXmH3oUUUUAFFFFAHfUUUV1H+cgUUUUAFdh8F/wDkp+hf9fI/ka4+uw+C/wDyU/Qv+vkfyNa0P4kfU7ct/wB8pf4l+Z9i0UUV9GftAUUUUAFFFFAHk37Wf/JF7/8A6+YP/Q6+Ja+2v2s/+SL3/wD18wf+h18S14Ga/wAVeh+0+Hf/ACLJ/wCN/kgooorzD70KKKKACiiigDvqKKK6j/OQKKKKACuw+C//ACU/Qv8Ar5H8jXH12HwX/wCSn6F/18j+Va0P4kfU7ct/3yl/iX5n2LRRRX0Z+0BRRRQAUUUUAeTftZ/8kXv/APr5g/8AQ6+Ja+2v2s/+SL3/AP18wf8AodfEteBmv8Veh+0+Hf8AyLJ/43+SCiiivMPvQooooAKKKKAO+ooorqP85AooooAK7H4L/wDJT9C/6+R/KuOrsfgv/wAlP0L/AK+R/KtaH8SPqduW/wC+Uv8AEvzPsSiiivoz9oCiiigAooooA8m/az/5Ivf/APXzB/6HXxLX21+1n/yRe/8A+vmD/wBDr4lrwM1/ir0P2nw7/wCRZP8Axv8AJBRRRXmH3oUUUUAFFFFAHfUUUV1H+cgUUUUAFdh8F/8Akp+hf9fI/ka4+uw+C/8AyU/Qv+vkfyNa0P4kfU7ct/3yl/iX5n2LRRRX0Z+0BRRRQAUUUUAeTftZ/wDJF7//AK+YP/Q6+Ja+2v2s/wDki9//ANfMH/odfEteBmv8Veh+0+Hf/Isn/jf5IKKKK8w+9CiiigAooooA76iiiuo/zkCiiigArsPgv/yU/Qv+vkfyNFFa0P4kfU7ct/3yl/iX5n2LRRRX0Z+0BRRRQAUUUUAeTftZ/wDJF7//AK+YP/Q6+JaKK8DNf4q9D9p8O/8AkWT/AMb/ACQUUUV5h96FFFFABRRRQB//2Q=="/>
          <p:cNvSpPr>
            <a:spLocks noChangeAspect="1" noChangeArrowheads="1"/>
          </p:cNvSpPr>
          <p:nvPr/>
        </p:nvSpPr>
        <p:spPr bwMode="auto">
          <a:xfrm>
            <a:off x="51752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sp>
        <p:nvSpPr>
          <p:cNvPr id="7" name="AutoShape 8" descr="data:image/jpg;base64,%20/9j/4AAQSkZJRgABAQEAYABgAAD/2wBDAAUDBAQEAwUEBAQFBQUGBwwIBwcHBw8LCwkMEQ8SEhEPERETFhwXExQaFRERGCEYGh0dHx8fExciJCIeJBweHx7/2wBDAQUFBQcGBw4ICA4eFBEUHh4eHh4eHh4eHh4eHh4eHh4eHh4eHh4eHh4eHh4eHh4eHh4eHh4eHh4eHh4eHh4eHh7/wAARCABWAJk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laKKK+XPwoKKKKACuw+C//JT9C/6+R/I1x9dh8F/+Sn6F/wBfI/ka1ofxI+p25b/vlL/EvzPsWiiivoz9oCiiigAooooA8m/az/5Ivf8A/XzB/wCh18S19tftZ/8AJF7/AP6+YP8A0OviWvAzX+KvQ/afDv8A5Fk/8b/JBRRRXmH3oUUUUAFFFFAHfUUUV1H+cgUUUUAFdh8F/wDkp+hf9fI/ka4+uw+C/wDyU/Qv+vkfyNa0P4kfU7ct/wB8pf4l+Z9i0UUV9GftAUUUUAFFFFAHk37Wf/JF7/8A6+YP/Q6+Ja+2v2s/+SL3/wD18wf+h18S14Ga/wAVeh+0+Hf/ACLJ/wCN/kgooorzD70KKKKACiiigDvqKKK6j/OQKKKKACuw+C//ACU/Qv8Ar5H8jXH12HwX/wCSn6F/18j+Va0P4kfU7ct/3yl/iX5n2LRRRX0Z+0BRRRQAUUUUAeTftZ/8kXv/APr5g/8AQ6+Ja+2v2s/+SL3/AP18wf8AodfEteBmv8Veh+0+Hf8AyLJ/43+SCiiivMPvQooooAKKKKAO+ooorqP85AooooAK7H4L/wDJT9C/6+R/KuOrsfgv/wAlP0L/AK+R/KtaH8SPqduW/wC+Uv8AEvzPsSiiivoz9oCiiigAooooA8m/az/5Ivf/APXzB/6HXxLX21+1n/yRe/8A+vmD/wBDr4lrwM1/ir0P2nw7/wCRZP8Axv8AJBRRRXmH3oUUUUAFFFFAHfUUUV1H+cgUUUUAFdh8F/8Akp+hf9fI/ka4+uw+C/8AyU/Qv+vkfyNa0P4kfU7ct/3yl/iX5n2LRRRX0Z+0BRRRQAUUUUAeTftZ/wDJF7//AK+YP/Q6+Ja+2v2s/wDki9//ANfMH/odfEteBmv8Veh+0+Hf/Isn/jf5IKKKK8w+9CiiigAooooA76iiiuo/zkCiiigArsPgv/yU/Qv+vkfyNFFa0P4kfU7ct/3yl/iX5n2LRRRX0Z+0BRRRQAUUUUAeTftZ/wDJF7//AK+YP/Q6+JaKK8DNf4q9D9p8O/8AkWT/AMb/ACQUUUV5h96FFFFABRRRQB//2Q=="/>
          <p:cNvSpPr>
            <a:spLocks noChangeAspect="1" noChangeArrowheads="1"/>
          </p:cNvSpPr>
          <p:nvPr/>
        </p:nvSpPr>
        <p:spPr bwMode="auto">
          <a:xfrm>
            <a:off x="66992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pic>
        <p:nvPicPr>
          <p:cNvPr id="1034" name="Picture 10" descr="Risultato immagini per bandiera italiana"/>
          <p:cNvPicPr>
            <a:picLocks noChangeAspect="1" noChangeArrowheads="1"/>
          </p:cNvPicPr>
          <p:nvPr/>
        </p:nvPicPr>
        <p:blipFill rotWithShape="1">
          <a:blip r:embed="rId2">
            <a:extLst>
              <a:ext uri="{28A0092B-C50C-407E-A947-70E740481C1C}">
                <a14:useLocalDpi xmlns:a14="http://schemas.microsoft.com/office/drawing/2010/main" val="0"/>
              </a:ext>
            </a:extLst>
          </a:blip>
          <a:srcRect l="2738" t="28884" r="5475" b="21962"/>
          <a:stretch/>
        </p:blipFill>
        <p:spPr bwMode="auto">
          <a:xfrm>
            <a:off x="246061" y="1199408"/>
            <a:ext cx="2040079" cy="1186167"/>
          </a:xfrm>
          <a:prstGeom prst="rect">
            <a:avLst/>
          </a:prstGeom>
          <a:noFill/>
          <a:extLst>
            <a:ext uri="{909E8E84-426E-40DD-AFC4-6F175D3DCCD1}">
              <a14:hiddenFill xmlns:a14="http://schemas.microsoft.com/office/drawing/2010/main">
                <a:solidFill>
                  <a:srgbClr val="FFFFFF"/>
                </a:solidFill>
              </a14:hiddenFill>
            </a:ext>
          </a:extLst>
        </p:spPr>
      </p:pic>
      <p:sp>
        <p:nvSpPr>
          <p:cNvPr id="11" name="AutoShape 12" descr="Risultato immagini per diamante impresa sardegn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pic>
        <p:nvPicPr>
          <p:cNvPr id="12" name="Immagine 11"/>
          <p:cNvPicPr>
            <a:picLocks noChangeAspect="1"/>
          </p:cNvPicPr>
          <p:nvPr/>
        </p:nvPicPr>
        <p:blipFill rotWithShape="1">
          <a:blip r:embed="rId3">
            <a:extLst>
              <a:ext uri="{28A0092B-C50C-407E-A947-70E740481C1C}">
                <a14:useLocalDpi xmlns:a14="http://schemas.microsoft.com/office/drawing/2010/main" val="0"/>
              </a:ext>
            </a:extLst>
          </a:blip>
          <a:srcRect l="20071" r="15820" b="2620"/>
          <a:stretch/>
        </p:blipFill>
        <p:spPr>
          <a:xfrm>
            <a:off x="148784" y="2670583"/>
            <a:ext cx="5333954" cy="2633748"/>
          </a:xfrm>
          <a:prstGeom prst="rect">
            <a:avLst/>
          </a:prstGeom>
        </p:spPr>
      </p:pic>
    </p:spTree>
    <p:extLst>
      <p:ext uri="{BB962C8B-B14F-4D97-AF65-F5344CB8AC3E}">
        <p14:creationId xmlns:p14="http://schemas.microsoft.com/office/powerpoint/2010/main" val="104202033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F90325E-6AB0-4A3E-AC6D-35C1BEB34B23}"/>
              </a:ext>
            </a:extLst>
          </p:cNvPr>
          <p:cNvSpPr>
            <a:spLocks noGrp="1"/>
          </p:cNvSpPr>
          <p:nvPr>
            <p:ph type="body" sz="quarter" idx="10"/>
          </p:nvPr>
        </p:nvSpPr>
        <p:spPr>
          <a:xfrm>
            <a:off x="126125" y="2090693"/>
            <a:ext cx="2880312" cy="3712088"/>
          </a:xfrm>
        </p:spPr>
        <p:txBody>
          <a:bodyPr/>
          <a:lstStyle/>
          <a:p>
            <a:r>
              <a:rPr lang="en-IE" dirty="0"/>
              <a:t>Are you effectively using education as an integration/inclusion tool internally in your own organisation and in your provision of services/supports to others?</a:t>
            </a:r>
          </a:p>
        </p:txBody>
      </p:sp>
      <p:sp>
        <p:nvSpPr>
          <p:cNvPr id="3" name="Text Placeholder 2">
            <a:extLst>
              <a:ext uri="{FF2B5EF4-FFF2-40B4-BE49-F238E27FC236}">
                <a16:creationId xmlns:a16="http://schemas.microsoft.com/office/drawing/2014/main" id="{6B0B30F5-6C42-4673-BA23-6FC5D780CBEE}"/>
              </a:ext>
            </a:extLst>
          </p:cNvPr>
          <p:cNvSpPr>
            <a:spLocks noGrp="1"/>
          </p:cNvSpPr>
          <p:nvPr>
            <p:ph type="body" sz="quarter" idx="11"/>
          </p:nvPr>
        </p:nvSpPr>
        <p:spPr>
          <a:xfrm>
            <a:off x="3273765" y="2090693"/>
            <a:ext cx="2672815" cy="4226024"/>
          </a:xfrm>
        </p:spPr>
        <p:txBody>
          <a:bodyPr>
            <a:normAutofit/>
          </a:bodyPr>
          <a:lstStyle/>
          <a:p>
            <a:r>
              <a:rPr lang="en-IE" dirty="0"/>
              <a:t>Adult Education Providers – consider the training topics on page 14. How many of these do you currently offer refugees/migrants/your community? Could you expand your offering?</a:t>
            </a:r>
          </a:p>
        </p:txBody>
      </p:sp>
      <p:sp>
        <p:nvSpPr>
          <p:cNvPr id="4" name="Text Placeholder 3">
            <a:extLst>
              <a:ext uri="{FF2B5EF4-FFF2-40B4-BE49-F238E27FC236}">
                <a16:creationId xmlns:a16="http://schemas.microsoft.com/office/drawing/2014/main" id="{61A9021F-A690-45DC-B615-242A03054209}"/>
              </a:ext>
            </a:extLst>
          </p:cNvPr>
          <p:cNvSpPr>
            <a:spLocks noGrp="1"/>
          </p:cNvSpPr>
          <p:nvPr>
            <p:ph type="body" sz="quarter" idx="12"/>
          </p:nvPr>
        </p:nvSpPr>
        <p:spPr>
          <a:xfrm>
            <a:off x="6145266" y="2090692"/>
            <a:ext cx="2672815" cy="4115797"/>
          </a:xfrm>
        </p:spPr>
        <p:txBody>
          <a:bodyPr>
            <a:normAutofit/>
          </a:bodyPr>
          <a:lstStyle/>
          <a:p>
            <a:r>
              <a:rPr lang="en-IE" dirty="0"/>
              <a:t>Review our Innovative Teaching approaches. Which one of these could you bring into your service offering/education delivery?</a:t>
            </a:r>
          </a:p>
        </p:txBody>
      </p:sp>
      <p:sp>
        <p:nvSpPr>
          <p:cNvPr id="5" name="Text Placeholder 4">
            <a:extLst>
              <a:ext uri="{FF2B5EF4-FFF2-40B4-BE49-F238E27FC236}">
                <a16:creationId xmlns:a16="http://schemas.microsoft.com/office/drawing/2014/main" id="{6824D7C1-4998-41BB-88F7-95E1BE5D0ED9}"/>
              </a:ext>
            </a:extLst>
          </p:cNvPr>
          <p:cNvSpPr>
            <a:spLocks noGrp="1"/>
          </p:cNvSpPr>
          <p:nvPr>
            <p:ph type="body" sz="quarter" idx="13"/>
          </p:nvPr>
        </p:nvSpPr>
        <p:spPr>
          <a:xfrm>
            <a:off x="9098549" y="2090692"/>
            <a:ext cx="2672815" cy="4404140"/>
          </a:xfrm>
        </p:spPr>
        <p:txBody>
          <a:bodyPr>
            <a:normAutofit/>
          </a:bodyPr>
          <a:lstStyle/>
          <a:p>
            <a:r>
              <a:rPr lang="en-IE" dirty="0"/>
              <a:t>Education and Employment offer tremendous opportunities for refugees and migrants. Could you promote these in your work or collaborations with others?</a:t>
            </a:r>
          </a:p>
        </p:txBody>
      </p:sp>
      <p:sp>
        <p:nvSpPr>
          <p:cNvPr id="12" name="TextBox 11">
            <a:extLst>
              <a:ext uri="{FF2B5EF4-FFF2-40B4-BE49-F238E27FC236}">
                <a16:creationId xmlns:a16="http://schemas.microsoft.com/office/drawing/2014/main" id="{653CAEB4-6D1E-4A12-933C-8886D85A0CE8}"/>
              </a:ext>
            </a:extLst>
          </p:cNvPr>
          <p:cNvSpPr txBox="1"/>
          <p:nvPr/>
        </p:nvSpPr>
        <p:spPr>
          <a:xfrm>
            <a:off x="0" y="0"/>
            <a:ext cx="4690753" cy="369332"/>
          </a:xfrm>
          <a:prstGeom prst="rect">
            <a:avLst/>
          </a:prstGeom>
          <a:solidFill>
            <a:srgbClr val="EA1D76"/>
          </a:solidFill>
        </p:spPr>
        <p:txBody>
          <a:bodyPr wrap="square" rtlCol="0">
            <a:spAutoFit/>
          </a:bodyPr>
          <a:lstStyle/>
          <a:p>
            <a:r>
              <a:rPr lang="en-IE" dirty="0">
                <a:solidFill>
                  <a:schemeClr val="bg1"/>
                </a:solidFill>
              </a:rPr>
              <a:t>Key Communication Takeaways/Action Points</a:t>
            </a:r>
          </a:p>
        </p:txBody>
      </p:sp>
      <p:grpSp>
        <p:nvGrpSpPr>
          <p:cNvPr id="13" name="Google Shape;813;p39">
            <a:extLst>
              <a:ext uri="{FF2B5EF4-FFF2-40B4-BE49-F238E27FC236}">
                <a16:creationId xmlns:a16="http://schemas.microsoft.com/office/drawing/2014/main" id="{0A1233D0-E303-439F-AB5F-10322B1DAD36}"/>
              </a:ext>
            </a:extLst>
          </p:cNvPr>
          <p:cNvGrpSpPr/>
          <p:nvPr/>
        </p:nvGrpSpPr>
        <p:grpSpPr>
          <a:xfrm>
            <a:off x="1409556" y="843756"/>
            <a:ext cx="540999" cy="749830"/>
            <a:chOff x="6718575" y="2318625"/>
            <a:chExt cx="256950" cy="407375"/>
          </a:xfrm>
        </p:grpSpPr>
        <p:sp>
          <p:nvSpPr>
            <p:cNvPr id="14" name="Google Shape;814;p39">
              <a:extLst>
                <a:ext uri="{FF2B5EF4-FFF2-40B4-BE49-F238E27FC236}">
                  <a16:creationId xmlns:a16="http://schemas.microsoft.com/office/drawing/2014/main" id="{23C569AF-787E-4F78-9A76-6BD05C76FEAA}"/>
                </a:ext>
              </a:extLst>
            </p:cNvPr>
            <p:cNvSpPr/>
            <p:nvPr/>
          </p:nvSpPr>
          <p:spPr>
            <a:xfrm>
              <a:off x="6795900" y="2673600"/>
              <a:ext cx="102300" cy="22550"/>
            </a:xfrm>
            <a:custGeom>
              <a:avLst/>
              <a:gdLst/>
              <a:ahLst/>
              <a:cxnLst/>
              <a:rect l="l" t="t" r="r" b="b"/>
              <a:pathLst>
                <a:path w="4092" h="902" fill="none" extrusionOk="0">
                  <a:moveTo>
                    <a:pt x="4092" y="902"/>
                  </a:moveTo>
                  <a:lnTo>
                    <a:pt x="4092" y="1"/>
                  </a:lnTo>
                  <a:lnTo>
                    <a:pt x="0" y="1"/>
                  </a:lnTo>
                  <a:lnTo>
                    <a:pt x="0" y="902"/>
                  </a:lnTo>
                  <a:lnTo>
                    <a:pt x="4092" y="902"/>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815;p39">
              <a:extLst>
                <a:ext uri="{FF2B5EF4-FFF2-40B4-BE49-F238E27FC236}">
                  <a16:creationId xmlns:a16="http://schemas.microsoft.com/office/drawing/2014/main" id="{308CA53F-60A3-41D2-A96B-16158843BB41}"/>
                </a:ext>
              </a:extLst>
            </p:cNvPr>
            <p:cNvSpPr/>
            <p:nvPr/>
          </p:nvSpPr>
          <p:spPr>
            <a:xfrm>
              <a:off x="6795900" y="2650475"/>
              <a:ext cx="102300" cy="22550"/>
            </a:xfrm>
            <a:custGeom>
              <a:avLst/>
              <a:gdLst/>
              <a:ahLst/>
              <a:cxnLst/>
              <a:rect l="l" t="t" r="r" b="b"/>
              <a:pathLst>
                <a:path w="4092" h="902" fill="none" extrusionOk="0">
                  <a:moveTo>
                    <a:pt x="4092" y="901"/>
                  </a:moveTo>
                  <a:lnTo>
                    <a:pt x="4092" y="0"/>
                  </a:lnTo>
                  <a:lnTo>
                    <a:pt x="0" y="0"/>
                  </a:lnTo>
                  <a:lnTo>
                    <a:pt x="0" y="901"/>
                  </a:lnTo>
                  <a:lnTo>
                    <a:pt x="4092" y="901"/>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816;p39">
              <a:extLst>
                <a:ext uri="{FF2B5EF4-FFF2-40B4-BE49-F238E27FC236}">
                  <a16:creationId xmlns:a16="http://schemas.microsoft.com/office/drawing/2014/main" id="{6E3F815A-8C47-40B7-A53F-BAA2B83B2B81}"/>
                </a:ext>
              </a:extLst>
            </p:cNvPr>
            <p:cNvSpPr/>
            <p:nvPr/>
          </p:nvSpPr>
          <p:spPr>
            <a:xfrm>
              <a:off x="6795900" y="2696125"/>
              <a:ext cx="102300" cy="29875"/>
            </a:xfrm>
            <a:custGeom>
              <a:avLst/>
              <a:gdLst/>
              <a:ahLst/>
              <a:cxnLst/>
              <a:rect l="l" t="t" r="r" b="b"/>
              <a:pathLst>
                <a:path w="4092" h="1195" fill="none" extrusionOk="0">
                  <a:moveTo>
                    <a:pt x="0" y="1"/>
                  </a:moveTo>
                  <a:lnTo>
                    <a:pt x="0" y="171"/>
                  </a:lnTo>
                  <a:lnTo>
                    <a:pt x="0" y="171"/>
                  </a:lnTo>
                  <a:lnTo>
                    <a:pt x="24" y="318"/>
                  </a:lnTo>
                  <a:lnTo>
                    <a:pt x="98" y="464"/>
                  </a:lnTo>
                  <a:lnTo>
                    <a:pt x="195" y="585"/>
                  </a:lnTo>
                  <a:lnTo>
                    <a:pt x="341" y="659"/>
                  </a:lnTo>
                  <a:lnTo>
                    <a:pt x="1875" y="1170"/>
                  </a:lnTo>
                  <a:lnTo>
                    <a:pt x="1875" y="1170"/>
                  </a:lnTo>
                  <a:lnTo>
                    <a:pt x="2046" y="1194"/>
                  </a:lnTo>
                  <a:lnTo>
                    <a:pt x="2046" y="1194"/>
                  </a:lnTo>
                  <a:lnTo>
                    <a:pt x="2216" y="1170"/>
                  </a:lnTo>
                  <a:lnTo>
                    <a:pt x="3751" y="659"/>
                  </a:lnTo>
                  <a:lnTo>
                    <a:pt x="3751" y="659"/>
                  </a:lnTo>
                  <a:lnTo>
                    <a:pt x="3897" y="585"/>
                  </a:lnTo>
                  <a:lnTo>
                    <a:pt x="3994" y="464"/>
                  </a:lnTo>
                  <a:lnTo>
                    <a:pt x="4067" y="318"/>
                  </a:lnTo>
                  <a:lnTo>
                    <a:pt x="4092" y="171"/>
                  </a:lnTo>
                  <a:lnTo>
                    <a:pt x="4092" y="1"/>
                  </a:lnTo>
                  <a:lnTo>
                    <a:pt x="0" y="1"/>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817;p39">
              <a:extLst>
                <a:ext uri="{FF2B5EF4-FFF2-40B4-BE49-F238E27FC236}">
                  <a16:creationId xmlns:a16="http://schemas.microsoft.com/office/drawing/2014/main" id="{34A99AE4-2EA5-43E3-A15F-5D8E7A23C445}"/>
                </a:ext>
              </a:extLst>
            </p:cNvPr>
            <p:cNvSpPr/>
            <p:nvPr/>
          </p:nvSpPr>
          <p:spPr>
            <a:xfrm>
              <a:off x="6784925" y="2459275"/>
              <a:ext cx="35350" cy="166875"/>
            </a:xfrm>
            <a:custGeom>
              <a:avLst/>
              <a:gdLst/>
              <a:ahLst/>
              <a:cxnLst/>
              <a:rect l="l" t="t" r="r" b="b"/>
              <a:pathLst>
                <a:path w="1414" h="6675" fill="none" extrusionOk="0">
                  <a:moveTo>
                    <a:pt x="1413" y="6674"/>
                  </a:moveTo>
                  <a:lnTo>
                    <a:pt x="1413" y="6674"/>
                  </a:lnTo>
                  <a:lnTo>
                    <a:pt x="585" y="2850"/>
                  </a:lnTo>
                  <a:lnTo>
                    <a:pt x="1"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818;p39">
              <a:extLst>
                <a:ext uri="{FF2B5EF4-FFF2-40B4-BE49-F238E27FC236}">
                  <a16:creationId xmlns:a16="http://schemas.microsoft.com/office/drawing/2014/main" id="{6EA496E5-A017-4A15-A305-135E482C0150}"/>
                </a:ext>
              </a:extLst>
            </p:cNvPr>
            <p:cNvSpPr/>
            <p:nvPr/>
          </p:nvSpPr>
          <p:spPr>
            <a:xfrm>
              <a:off x="6718575" y="2318625"/>
              <a:ext cx="256950" cy="307525"/>
            </a:xfrm>
            <a:custGeom>
              <a:avLst/>
              <a:gdLst/>
              <a:ahLst/>
              <a:cxnLst/>
              <a:rect l="l" t="t" r="r" b="b"/>
              <a:pathLst>
                <a:path w="10278" h="12301" fill="none" extrusionOk="0">
                  <a:moveTo>
                    <a:pt x="7185" y="12300"/>
                  </a:moveTo>
                  <a:lnTo>
                    <a:pt x="7185" y="12300"/>
                  </a:lnTo>
                  <a:lnTo>
                    <a:pt x="7307" y="11764"/>
                  </a:lnTo>
                  <a:lnTo>
                    <a:pt x="7477" y="11253"/>
                  </a:lnTo>
                  <a:lnTo>
                    <a:pt x="7672" y="10766"/>
                  </a:lnTo>
                  <a:lnTo>
                    <a:pt x="7891" y="10327"/>
                  </a:lnTo>
                  <a:lnTo>
                    <a:pt x="8135" y="9913"/>
                  </a:lnTo>
                  <a:lnTo>
                    <a:pt x="8378" y="9499"/>
                  </a:lnTo>
                  <a:lnTo>
                    <a:pt x="8914" y="8720"/>
                  </a:lnTo>
                  <a:lnTo>
                    <a:pt x="9182" y="8330"/>
                  </a:lnTo>
                  <a:lnTo>
                    <a:pt x="9425" y="7941"/>
                  </a:lnTo>
                  <a:lnTo>
                    <a:pt x="9645" y="7551"/>
                  </a:lnTo>
                  <a:lnTo>
                    <a:pt x="9864" y="7113"/>
                  </a:lnTo>
                  <a:lnTo>
                    <a:pt x="10034" y="6674"/>
                  </a:lnTo>
                  <a:lnTo>
                    <a:pt x="10156" y="6187"/>
                  </a:lnTo>
                  <a:lnTo>
                    <a:pt x="10229" y="5676"/>
                  </a:lnTo>
                  <a:lnTo>
                    <a:pt x="10253" y="5408"/>
                  </a:lnTo>
                  <a:lnTo>
                    <a:pt x="10278" y="5140"/>
                  </a:lnTo>
                  <a:lnTo>
                    <a:pt x="10278" y="5140"/>
                  </a:lnTo>
                  <a:lnTo>
                    <a:pt x="10229" y="4604"/>
                  </a:lnTo>
                  <a:lnTo>
                    <a:pt x="10156" y="4093"/>
                  </a:lnTo>
                  <a:lnTo>
                    <a:pt x="10034" y="3605"/>
                  </a:lnTo>
                  <a:lnTo>
                    <a:pt x="9864" y="3143"/>
                  </a:lnTo>
                  <a:lnTo>
                    <a:pt x="9645" y="2680"/>
                  </a:lnTo>
                  <a:lnTo>
                    <a:pt x="9401" y="2266"/>
                  </a:lnTo>
                  <a:lnTo>
                    <a:pt x="9084" y="1876"/>
                  </a:lnTo>
                  <a:lnTo>
                    <a:pt x="8768" y="1511"/>
                  </a:lnTo>
                  <a:lnTo>
                    <a:pt x="8402" y="1170"/>
                  </a:lnTo>
                  <a:lnTo>
                    <a:pt x="8013" y="878"/>
                  </a:lnTo>
                  <a:lnTo>
                    <a:pt x="7574" y="634"/>
                  </a:lnTo>
                  <a:lnTo>
                    <a:pt x="7136" y="415"/>
                  </a:lnTo>
                  <a:lnTo>
                    <a:pt x="6673" y="244"/>
                  </a:lnTo>
                  <a:lnTo>
                    <a:pt x="6162" y="98"/>
                  </a:lnTo>
                  <a:lnTo>
                    <a:pt x="5675" y="25"/>
                  </a:lnTo>
                  <a:lnTo>
                    <a:pt x="5139" y="1"/>
                  </a:lnTo>
                  <a:lnTo>
                    <a:pt x="5139" y="1"/>
                  </a:lnTo>
                  <a:lnTo>
                    <a:pt x="4603" y="25"/>
                  </a:lnTo>
                  <a:lnTo>
                    <a:pt x="4116" y="98"/>
                  </a:lnTo>
                  <a:lnTo>
                    <a:pt x="3605" y="244"/>
                  </a:lnTo>
                  <a:lnTo>
                    <a:pt x="3142" y="415"/>
                  </a:lnTo>
                  <a:lnTo>
                    <a:pt x="2703" y="634"/>
                  </a:lnTo>
                  <a:lnTo>
                    <a:pt x="2265" y="878"/>
                  </a:lnTo>
                  <a:lnTo>
                    <a:pt x="1875" y="1170"/>
                  </a:lnTo>
                  <a:lnTo>
                    <a:pt x="1510" y="1511"/>
                  </a:lnTo>
                  <a:lnTo>
                    <a:pt x="1193" y="1876"/>
                  </a:lnTo>
                  <a:lnTo>
                    <a:pt x="877" y="2266"/>
                  </a:lnTo>
                  <a:lnTo>
                    <a:pt x="633" y="2680"/>
                  </a:lnTo>
                  <a:lnTo>
                    <a:pt x="414" y="3143"/>
                  </a:lnTo>
                  <a:lnTo>
                    <a:pt x="244" y="3605"/>
                  </a:lnTo>
                  <a:lnTo>
                    <a:pt x="122" y="4093"/>
                  </a:lnTo>
                  <a:lnTo>
                    <a:pt x="49" y="4604"/>
                  </a:lnTo>
                  <a:lnTo>
                    <a:pt x="0" y="5140"/>
                  </a:lnTo>
                  <a:lnTo>
                    <a:pt x="0" y="5140"/>
                  </a:lnTo>
                  <a:lnTo>
                    <a:pt x="24" y="5408"/>
                  </a:lnTo>
                  <a:lnTo>
                    <a:pt x="49" y="5676"/>
                  </a:lnTo>
                  <a:lnTo>
                    <a:pt x="122" y="6187"/>
                  </a:lnTo>
                  <a:lnTo>
                    <a:pt x="244" y="6674"/>
                  </a:lnTo>
                  <a:lnTo>
                    <a:pt x="414" y="7113"/>
                  </a:lnTo>
                  <a:lnTo>
                    <a:pt x="633" y="7551"/>
                  </a:lnTo>
                  <a:lnTo>
                    <a:pt x="852" y="7941"/>
                  </a:lnTo>
                  <a:lnTo>
                    <a:pt x="1096" y="8330"/>
                  </a:lnTo>
                  <a:lnTo>
                    <a:pt x="1364" y="8720"/>
                  </a:lnTo>
                  <a:lnTo>
                    <a:pt x="1900" y="9499"/>
                  </a:lnTo>
                  <a:lnTo>
                    <a:pt x="2143" y="9913"/>
                  </a:lnTo>
                  <a:lnTo>
                    <a:pt x="2387" y="10327"/>
                  </a:lnTo>
                  <a:lnTo>
                    <a:pt x="2606" y="10766"/>
                  </a:lnTo>
                  <a:lnTo>
                    <a:pt x="2801" y="11253"/>
                  </a:lnTo>
                  <a:lnTo>
                    <a:pt x="2971" y="11764"/>
                  </a:lnTo>
                  <a:lnTo>
                    <a:pt x="3093" y="12300"/>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819;p39">
              <a:extLst>
                <a:ext uri="{FF2B5EF4-FFF2-40B4-BE49-F238E27FC236}">
                  <a16:creationId xmlns:a16="http://schemas.microsoft.com/office/drawing/2014/main" id="{19EBBCF1-083C-41B1-99E4-64CAE688B841}"/>
                </a:ext>
              </a:extLst>
            </p:cNvPr>
            <p:cNvSpPr/>
            <p:nvPr/>
          </p:nvSpPr>
          <p:spPr>
            <a:xfrm>
              <a:off x="6873825" y="2459275"/>
              <a:ext cx="35350" cy="166875"/>
            </a:xfrm>
            <a:custGeom>
              <a:avLst/>
              <a:gdLst/>
              <a:ahLst/>
              <a:cxnLst/>
              <a:rect l="l" t="t" r="r" b="b"/>
              <a:pathLst>
                <a:path w="1414" h="6675" fill="none" extrusionOk="0">
                  <a:moveTo>
                    <a:pt x="1413" y="1"/>
                  </a:moveTo>
                  <a:lnTo>
                    <a:pt x="1413" y="1"/>
                  </a:lnTo>
                  <a:lnTo>
                    <a:pt x="829" y="2850"/>
                  </a:lnTo>
                  <a:lnTo>
                    <a:pt x="1" y="667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820;p39">
              <a:extLst>
                <a:ext uri="{FF2B5EF4-FFF2-40B4-BE49-F238E27FC236}">
                  <a16:creationId xmlns:a16="http://schemas.microsoft.com/office/drawing/2014/main" id="{2BC802E1-949C-4715-9A33-BAD5C9BCB78A}"/>
                </a:ext>
              </a:extLst>
            </p:cNvPr>
            <p:cNvSpPr/>
            <p:nvPr/>
          </p:nvSpPr>
          <p:spPr>
            <a:xfrm>
              <a:off x="6801975" y="2453200"/>
              <a:ext cx="90150" cy="19500"/>
            </a:xfrm>
            <a:custGeom>
              <a:avLst/>
              <a:gdLst/>
              <a:ahLst/>
              <a:cxnLst/>
              <a:rect l="l" t="t" r="r" b="b"/>
              <a:pathLst>
                <a:path w="3606" h="780" fill="none" extrusionOk="0">
                  <a:moveTo>
                    <a:pt x="1" y="73"/>
                  </a:moveTo>
                  <a:lnTo>
                    <a:pt x="829" y="780"/>
                  </a:lnTo>
                  <a:lnTo>
                    <a:pt x="1657" y="73"/>
                  </a:lnTo>
                  <a:lnTo>
                    <a:pt x="1657" y="73"/>
                  </a:lnTo>
                  <a:lnTo>
                    <a:pt x="1730" y="25"/>
                  </a:lnTo>
                  <a:lnTo>
                    <a:pt x="1803" y="0"/>
                  </a:lnTo>
                  <a:lnTo>
                    <a:pt x="1876" y="25"/>
                  </a:lnTo>
                  <a:lnTo>
                    <a:pt x="1949" y="73"/>
                  </a:lnTo>
                  <a:lnTo>
                    <a:pt x="2777" y="780"/>
                  </a:lnTo>
                  <a:lnTo>
                    <a:pt x="3605" y="73"/>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821;p39">
              <a:extLst>
                <a:ext uri="{FF2B5EF4-FFF2-40B4-BE49-F238E27FC236}">
                  <a16:creationId xmlns:a16="http://schemas.microsoft.com/office/drawing/2014/main" id="{AADFDC41-2B91-437C-B53F-B76F83FC035A}"/>
                </a:ext>
              </a:extLst>
            </p:cNvPr>
            <p:cNvSpPr/>
            <p:nvPr/>
          </p:nvSpPr>
          <p:spPr>
            <a:xfrm>
              <a:off x="6795900" y="2628550"/>
              <a:ext cx="102300" cy="25"/>
            </a:xfrm>
            <a:custGeom>
              <a:avLst/>
              <a:gdLst/>
              <a:ahLst/>
              <a:cxnLst/>
              <a:rect l="l" t="t" r="r" b="b"/>
              <a:pathLst>
                <a:path w="4092" h="1" fill="none" extrusionOk="0">
                  <a:moveTo>
                    <a:pt x="0" y="1"/>
                  </a:moveTo>
                  <a:lnTo>
                    <a:pt x="4092"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 name="Google Shape;612;p39">
            <a:extLst>
              <a:ext uri="{FF2B5EF4-FFF2-40B4-BE49-F238E27FC236}">
                <a16:creationId xmlns:a16="http://schemas.microsoft.com/office/drawing/2014/main" id="{D92E5C13-7A7B-4C37-8AD2-16D69B917F86}"/>
              </a:ext>
            </a:extLst>
          </p:cNvPr>
          <p:cNvGrpSpPr/>
          <p:nvPr/>
        </p:nvGrpSpPr>
        <p:grpSpPr>
          <a:xfrm>
            <a:off x="4296422" y="896754"/>
            <a:ext cx="655587" cy="641843"/>
            <a:chOff x="3951850" y="2985350"/>
            <a:chExt cx="407950" cy="416500"/>
          </a:xfrm>
        </p:grpSpPr>
        <p:sp>
          <p:nvSpPr>
            <p:cNvPr id="23" name="Google Shape;613;p39">
              <a:extLst>
                <a:ext uri="{FF2B5EF4-FFF2-40B4-BE49-F238E27FC236}">
                  <a16:creationId xmlns:a16="http://schemas.microsoft.com/office/drawing/2014/main" id="{58DADBC2-AD83-47BC-87FE-A9DF0CC1E114}"/>
                </a:ext>
              </a:extLst>
            </p:cNvPr>
            <p:cNvSpPr/>
            <p:nvPr/>
          </p:nvSpPr>
          <p:spPr>
            <a:xfrm>
              <a:off x="3951850" y="2985350"/>
              <a:ext cx="314800" cy="314825"/>
            </a:xfrm>
            <a:custGeom>
              <a:avLst/>
              <a:gdLst/>
              <a:ahLst/>
              <a:cxnLst/>
              <a:rect l="l" t="t" r="r" b="b"/>
              <a:pathLst>
                <a:path w="12592" h="12593" fill="none" extrusionOk="0">
                  <a:moveTo>
                    <a:pt x="6284" y="1"/>
                  </a:moveTo>
                  <a:lnTo>
                    <a:pt x="6284" y="1"/>
                  </a:lnTo>
                  <a:lnTo>
                    <a:pt x="5967" y="25"/>
                  </a:lnTo>
                  <a:lnTo>
                    <a:pt x="5651" y="49"/>
                  </a:lnTo>
                  <a:lnTo>
                    <a:pt x="5334" y="74"/>
                  </a:lnTo>
                  <a:lnTo>
                    <a:pt x="5017" y="147"/>
                  </a:lnTo>
                  <a:lnTo>
                    <a:pt x="4725" y="220"/>
                  </a:lnTo>
                  <a:lnTo>
                    <a:pt x="4433" y="293"/>
                  </a:lnTo>
                  <a:lnTo>
                    <a:pt x="4141" y="390"/>
                  </a:lnTo>
                  <a:lnTo>
                    <a:pt x="3848" y="512"/>
                  </a:lnTo>
                  <a:lnTo>
                    <a:pt x="3556" y="634"/>
                  </a:lnTo>
                  <a:lnTo>
                    <a:pt x="3288" y="780"/>
                  </a:lnTo>
                  <a:lnTo>
                    <a:pt x="3020" y="926"/>
                  </a:lnTo>
                  <a:lnTo>
                    <a:pt x="2777" y="1072"/>
                  </a:lnTo>
                  <a:lnTo>
                    <a:pt x="2290" y="1437"/>
                  </a:lnTo>
                  <a:lnTo>
                    <a:pt x="1851" y="1852"/>
                  </a:lnTo>
                  <a:lnTo>
                    <a:pt x="1437" y="2290"/>
                  </a:lnTo>
                  <a:lnTo>
                    <a:pt x="1072" y="2777"/>
                  </a:lnTo>
                  <a:lnTo>
                    <a:pt x="901" y="3045"/>
                  </a:lnTo>
                  <a:lnTo>
                    <a:pt x="755" y="3313"/>
                  </a:lnTo>
                  <a:lnTo>
                    <a:pt x="609" y="3581"/>
                  </a:lnTo>
                  <a:lnTo>
                    <a:pt x="487" y="3849"/>
                  </a:lnTo>
                  <a:lnTo>
                    <a:pt x="390" y="4141"/>
                  </a:lnTo>
                  <a:lnTo>
                    <a:pt x="292" y="4433"/>
                  </a:lnTo>
                  <a:lnTo>
                    <a:pt x="195" y="4725"/>
                  </a:lnTo>
                  <a:lnTo>
                    <a:pt x="122" y="5042"/>
                  </a:lnTo>
                  <a:lnTo>
                    <a:pt x="73" y="5334"/>
                  </a:lnTo>
                  <a:lnTo>
                    <a:pt x="25" y="5651"/>
                  </a:lnTo>
                  <a:lnTo>
                    <a:pt x="0" y="5968"/>
                  </a:lnTo>
                  <a:lnTo>
                    <a:pt x="0" y="6308"/>
                  </a:lnTo>
                  <a:lnTo>
                    <a:pt x="0" y="6308"/>
                  </a:lnTo>
                  <a:lnTo>
                    <a:pt x="0" y="6625"/>
                  </a:lnTo>
                  <a:lnTo>
                    <a:pt x="25" y="6942"/>
                  </a:lnTo>
                  <a:lnTo>
                    <a:pt x="73" y="7258"/>
                  </a:lnTo>
                  <a:lnTo>
                    <a:pt x="122" y="7575"/>
                  </a:lnTo>
                  <a:lnTo>
                    <a:pt x="195" y="7867"/>
                  </a:lnTo>
                  <a:lnTo>
                    <a:pt x="292" y="8184"/>
                  </a:lnTo>
                  <a:lnTo>
                    <a:pt x="390" y="8476"/>
                  </a:lnTo>
                  <a:lnTo>
                    <a:pt x="487" y="8744"/>
                  </a:lnTo>
                  <a:lnTo>
                    <a:pt x="609" y="9036"/>
                  </a:lnTo>
                  <a:lnTo>
                    <a:pt x="755" y="9304"/>
                  </a:lnTo>
                  <a:lnTo>
                    <a:pt x="901" y="9572"/>
                  </a:lnTo>
                  <a:lnTo>
                    <a:pt x="1072" y="9816"/>
                  </a:lnTo>
                  <a:lnTo>
                    <a:pt x="1437" y="10303"/>
                  </a:lnTo>
                  <a:lnTo>
                    <a:pt x="1851" y="10741"/>
                  </a:lnTo>
                  <a:lnTo>
                    <a:pt x="2290" y="11155"/>
                  </a:lnTo>
                  <a:lnTo>
                    <a:pt x="2777" y="11520"/>
                  </a:lnTo>
                  <a:lnTo>
                    <a:pt x="3020" y="11691"/>
                  </a:lnTo>
                  <a:lnTo>
                    <a:pt x="3288" y="11837"/>
                  </a:lnTo>
                  <a:lnTo>
                    <a:pt x="3556" y="11983"/>
                  </a:lnTo>
                  <a:lnTo>
                    <a:pt x="3848" y="12105"/>
                  </a:lnTo>
                  <a:lnTo>
                    <a:pt x="4141" y="12202"/>
                  </a:lnTo>
                  <a:lnTo>
                    <a:pt x="4433" y="12300"/>
                  </a:lnTo>
                  <a:lnTo>
                    <a:pt x="4725" y="12397"/>
                  </a:lnTo>
                  <a:lnTo>
                    <a:pt x="5017" y="12470"/>
                  </a:lnTo>
                  <a:lnTo>
                    <a:pt x="5334" y="12519"/>
                  </a:lnTo>
                  <a:lnTo>
                    <a:pt x="5651" y="12568"/>
                  </a:lnTo>
                  <a:lnTo>
                    <a:pt x="5967" y="12592"/>
                  </a:lnTo>
                  <a:lnTo>
                    <a:pt x="6284" y="12592"/>
                  </a:lnTo>
                  <a:lnTo>
                    <a:pt x="6284" y="12592"/>
                  </a:lnTo>
                  <a:lnTo>
                    <a:pt x="6625" y="12592"/>
                  </a:lnTo>
                  <a:lnTo>
                    <a:pt x="6941" y="12568"/>
                  </a:lnTo>
                  <a:lnTo>
                    <a:pt x="7258" y="12519"/>
                  </a:lnTo>
                  <a:lnTo>
                    <a:pt x="7550" y="12470"/>
                  </a:lnTo>
                  <a:lnTo>
                    <a:pt x="7867" y="12397"/>
                  </a:lnTo>
                  <a:lnTo>
                    <a:pt x="8159" y="12300"/>
                  </a:lnTo>
                  <a:lnTo>
                    <a:pt x="8451" y="12202"/>
                  </a:lnTo>
                  <a:lnTo>
                    <a:pt x="8744" y="12105"/>
                  </a:lnTo>
                  <a:lnTo>
                    <a:pt x="9012" y="11983"/>
                  </a:lnTo>
                  <a:lnTo>
                    <a:pt x="9279" y="11837"/>
                  </a:lnTo>
                  <a:lnTo>
                    <a:pt x="9547" y="11691"/>
                  </a:lnTo>
                  <a:lnTo>
                    <a:pt x="9815" y="11520"/>
                  </a:lnTo>
                  <a:lnTo>
                    <a:pt x="10302" y="11155"/>
                  </a:lnTo>
                  <a:lnTo>
                    <a:pt x="10741" y="10741"/>
                  </a:lnTo>
                  <a:lnTo>
                    <a:pt x="11155" y="10303"/>
                  </a:lnTo>
                  <a:lnTo>
                    <a:pt x="11520" y="9816"/>
                  </a:lnTo>
                  <a:lnTo>
                    <a:pt x="11666" y="9572"/>
                  </a:lnTo>
                  <a:lnTo>
                    <a:pt x="11812" y="9304"/>
                  </a:lnTo>
                  <a:lnTo>
                    <a:pt x="11958" y="9036"/>
                  </a:lnTo>
                  <a:lnTo>
                    <a:pt x="12080" y="8744"/>
                  </a:lnTo>
                  <a:lnTo>
                    <a:pt x="12202" y="8476"/>
                  </a:lnTo>
                  <a:lnTo>
                    <a:pt x="12299" y="8184"/>
                  </a:lnTo>
                  <a:lnTo>
                    <a:pt x="12397" y="7867"/>
                  </a:lnTo>
                  <a:lnTo>
                    <a:pt x="12446" y="7575"/>
                  </a:lnTo>
                  <a:lnTo>
                    <a:pt x="12519" y="7258"/>
                  </a:lnTo>
                  <a:lnTo>
                    <a:pt x="12543" y="6942"/>
                  </a:lnTo>
                  <a:lnTo>
                    <a:pt x="12567" y="6625"/>
                  </a:lnTo>
                  <a:lnTo>
                    <a:pt x="12592" y="6308"/>
                  </a:lnTo>
                  <a:lnTo>
                    <a:pt x="12592" y="6308"/>
                  </a:lnTo>
                  <a:lnTo>
                    <a:pt x="12567" y="5968"/>
                  </a:lnTo>
                  <a:lnTo>
                    <a:pt x="12543" y="5651"/>
                  </a:lnTo>
                  <a:lnTo>
                    <a:pt x="12519" y="5334"/>
                  </a:lnTo>
                  <a:lnTo>
                    <a:pt x="12446" y="5042"/>
                  </a:lnTo>
                  <a:lnTo>
                    <a:pt x="12397" y="4725"/>
                  </a:lnTo>
                  <a:lnTo>
                    <a:pt x="12299" y="4433"/>
                  </a:lnTo>
                  <a:lnTo>
                    <a:pt x="12202" y="4141"/>
                  </a:lnTo>
                  <a:lnTo>
                    <a:pt x="12080" y="3849"/>
                  </a:lnTo>
                  <a:lnTo>
                    <a:pt x="11958" y="3581"/>
                  </a:lnTo>
                  <a:lnTo>
                    <a:pt x="11812" y="3313"/>
                  </a:lnTo>
                  <a:lnTo>
                    <a:pt x="11666" y="3045"/>
                  </a:lnTo>
                  <a:lnTo>
                    <a:pt x="11520" y="2777"/>
                  </a:lnTo>
                  <a:lnTo>
                    <a:pt x="11155" y="2290"/>
                  </a:lnTo>
                  <a:lnTo>
                    <a:pt x="10741" y="1852"/>
                  </a:lnTo>
                  <a:lnTo>
                    <a:pt x="10302" y="1437"/>
                  </a:lnTo>
                  <a:lnTo>
                    <a:pt x="9815" y="1072"/>
                  </a:lnTo>
                  <a:lnTo>
                    <a:pt x="9547" y="926"/>
                  </a:lnTo>
                  <a:lnTo>
                    <a:pt x="9279" y="780"/>
                  </a:lnTo>
                  <a:lnTo>
                    <a:pt x="9012" y="634"/>
                  </a:lnTo>
                  <a:lnTo>
                    <a:pt x="8744" y="512"/>
                  </a:lnTo>
                  <a:lnTo>
                    <a:pt x="8451" y="390"/>
                  </a:lnTo>
                  <a:lnTo>
                    <a:pt x="8159" y="293"/>
                  </a:lnTo>
                  <a:lnTo>
                    <a:pt x="7867" y="220"/>
                  </a:lnTo>
                  <a:lnTo>
                    <a:pt x="7550" y="147"/>
                  </a:lnTo>
                  <a:lnTo>
                    <a:pt x="7258" y="74"/>
                  </a:lnTo>
                  <a:lnTo>
                    <a:pt x="6941" y="49"/>
                  </a:lnTo>
                  <a:lnTo>
                    <a:pt x="6625" y="25"/>
                  </a:lnTo>
                  <a:lnTo>
                    <a:pt x="6284" y="1"/>
                  </a:lnTo>
                  <a:lnTo>
                    <a:pt x="6284" y="1"/>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614;p39">
              <a:extLst>
                <a:ext uri="{FF2B5EF4-FFF2-40B4-BE49-F238E27FC236}">
                  <a16:creationId xmlns:a16="http://schemas.microsoft.com/office/drawing/2014/main" id="{5BDA9DC0-7D8A-4DA2-8579-904F253DA844}"/>
                </a:ext>
              </a:extLst>
            </p:cNvPr>
            <p:cNvSpPr/>
            <p:nvPr/>
          </p:nvSpPr>
          <p:spPr>
            <a:xfrm>
              <a:off x="3988375" y="3021875"/>
              <a:ext cx="241750" cy="241750"/>
            </a:xfrm>
            <a:custGeom>
              <a:avLst/>
              <a:gdLst/>
              <a:ahLst/>
              <a:cxnLst/>
              <a:rect l="l" t="t" r="r" b="b"/>
              <a:pathLst>
                <a:path w="9670" h="9670" fill="none" extrusionOk="0">
                  <a:moveTo>
                    <a:pt x="4823" y="1"/>
                  </a:moveTo>
                  <a:lnTo>
                    <a:pt x="4823" y="1"/>
                  </a:lnTo>
                  <a:lnTo>
                    <a:pt x="4336" y="25"/>
                  </a:lnTo>
                  <a:lnTo>
                    <a:pt x="3849" y="98"/>
                  </a:lnTo>
                  <a:lnTo>
                    <a:pt x="3386" y="220"/>
                  </a:lnTo>
                  <a:lnTo>
                    <a:pt x="2947" y="391"/>
                  </a:lnTo>
                  <a:lnTo>
                    <a:pt x="2533" y="585"/>
                  </a:lnTo>
                  <a:lnTo>
                    <a:pt x="2144" y="829"/>
                  </a:lnTo>
                  <a:lnTo>
                    <a:pt x="1754" y="1121"/>
                  </a:lnTo>
                  <a:lnTo>
                    <a:pt x="1413" y="1438"/>
                  </a:lnTo>
                  <a:lnTo>
                    <a:pt x="1096" y="1779"/>
                  </a:lnTo>
                  <a:lnTo>
                    <a:pt x="829" y="2144"/>
                  </a:lnTo>
                  <a:lnTo>
                    <a:pt x="585" y="2534"/>
                  </a:lnTo>
                  <a:lnTo>
                    <a:pt x="390" y="2972"/>
                  </a:lnTo>
                  <a:lnTo>
                    <a:pt x="220" y="3411"/>
                  </a:lnTo>
                  <a:lnTo>
                    <a:pt x="98" y="3873"/>
                  </a:lnTo>
                  <a:lnTo>
                    <a:pt x="25" y="4336"/>
                  </a:lnTo>
                  <a:lnTo>
                    <a:pt x="1" y="4847"/>
                  </a:lnTo>
                  <a:lnTo>
                    <a:pt x="1" y="4847"/>
                  </a:lnTo>
                  <a:lnTo>
                    <a:pt x="25" y="5335"/>
                  </a:lnTo>
                  <a:lnTo>
                    <a:pt x="98" y="5822"/>
                  </a:lnTo>
                  <a:lnTo>
                    <a:pt x="220" y="6284"/>
                  </a:lnTo>
                  <a:lnTo>
                    <a:pt x="390" y="6723"/>
                  </a:lnTo>
                  <a:lnTo>
                    <a:pt x="585" y="7137"/>
                  </a:lnTo>
                  <a:lnTo>
                    <a:pt x="829" y="7527"/>
                  </a:lnTo>
                  <a:lnTo>
                    <a:pt x="1096" y="7916"/>
                  </a:lnTo>
                  <a:lnTo>
                    <a:pt x="1413" y="8257"/>
                  </a:lnTo>
                  <a:lnTo>
                    <a:pt x="1754" y="8574"/>
                  </a:lnTo>
                  <a:lnTo>
                    <a:pt x="2144" y="8842"/>
                  </a:lnTo>
                  <a:lnTo>
                    <a:pt x="2533" y="9085"/>
                  </a:lnTo>
                  <a:lnTo>
                    <a:pt x="2947" y="9280"/>
                  </a:lnTo>
                  <a:lnTo>
                    <a:pt x="3386" y="9451"/>
                  </a:lnTo>
                  <a:lnTo>
                    <a:pt x="3849" y="9572"/>
                  </a:lnTo>
                  <a:lnTo>
                    <a:pt x="4336" y="9645"/>
                  </a:lnTo>
                  <a:lnTo>
                    <a:pt x="4823" y="9670"/>
                  </a:lnTo>
                  <a:lnTo>
                    <a:pt x="4823" y="9670"/>
                  </a:lnTo>
                  <a:lnTo>
                    <a:pt x="5334" y="9645"/>
                  </a:lnTo>
                  <a:lnTo>
                    <a:pt x="5797" y="9572"/>
                  </a:lnTo>
                  <a:lnTo>
                    <a:pt x="6260" y="9451"/>
                  </a:lnTo>
                  <a:lnTo>
                    <a:pt x="6698" y="9280"/>
                  </a:lnTo>
                  <a:lnTo>
                    <a:pt x="7136" y="9085"/>
                  </a:lnTo>
                  <a:lnTo>
                    <a:pt x="7526" y="8842"/>
                  </a:lnTo>
                  <a:lnTo>
                    <a:pt x="7892" y="8574"/>
                  </a:lnTo>
                  <a:lnTo>
                    <a:pt x="8232" y="8257"/>
                  </a:lnTo>
                  <a:lnTo>
                    <a:pt x="8549" y="7916"/>
                  </a:lnTo>
                  <a:lnTo>
                    <a:pt x="8841" y="7527"/>
                  </a:lnTo>
                  <a:lnTo>
                    <a:pt x="9085" y="7137"/>
                  </a:lnTo>
                  <a:lnTo>
                    <a:pt x="9280" y="6723"/>
                  </a:lnTo>
                  <a:lnTo>
                    <a:pt x="9450" y="6284"/>
                  </a:lnTo>
                  <a:lnTo>
                    <a:pt x="9572" y="5822"/>
                  </a:lnTo>
                  <a:lnTo>
                    <a:pt x="9645" y="5335"/>
                  </a:lnTo>
                  <a:lnTo>
                    <a:pt x="9669" y="4847"/>
                  </a:lnTo>
                  <a:lnTo>
                    <a:pt x="9669" y="4847"/>
                  </a:lnTo>
                  <a:lnTo>
                    <a:pt x="9645" y="4336"/>
                  </a:lnTo>
                  <a:lnTo>
                    <a:pt x="9572" y="3873"/>
                  </a:lnTo>
                  <a:lnTo>
                    <a:pt x="9450" y="3411"/>
                  </a:lnTo>
                  <a:lnTo>
                    <a:pt x="9280" y="2972"/>
                  </a:lnTo>
                  <a:lnTo>
                    <a:pt x="9085" y="2534"/>
                  </a:lnTo>
                  <a:lnTo>
                    <a:pt x="8841" y="2144"/>
                  </a:lnTo>
                  <a:lnTo>
                    <a:pt x="8549" y="1779"/>
                  </a:lnTo>
                  <a:lnTo>
                    <a:pt x="8232" y="1438"/>
                  </a:lnTo>
                  <a:lnTo>
                    <a:pt x="7892" y="1121"/>
                  </a:lnTo>
                  <a:lnTo>
                    <a:pt x="7526" y="829"/>
                  </a:lnTo>
                  <a:lnTo>
                    <a:pt x="7136" y="585"/>
                  </a:lnTo>
                  <a:lnTo>
                    <a:pt x="6698" y="391"/>
                  </a:lnTo>
                  <a:lnTo>
                    <a:pt x="6260" y="220"/>
                  </a:lnTo>
                  <a:lnTo>
                    <a:pt x="5797" y="98"/>
                  </a:lnTo>
                  <a:lnTo>
                    <a:pt x="5334" y="25"/>
                  </a:lnTo>
                  <a:lnTo>
                    <a:pt x="4823" y="1"/>
                  </a:lnTo>
                  <a:lnTo>
                    <a:pt x="4823"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615;p39">
              <a:extLst>
                <a:ext uri="{FF2B5EF4-FFF2-40B4-BE49-F238E27FC236}">
                  <a16:creationId xmlns:a16="http://schemas.microsoft.com/office/drawing/2014/main" id="{63679B12-0A72-48B0-A4FA-F05E3FFD3783}"/>
                </a:ext>
              </a:extLst>
            </p:cNvPr>
            <p:cNvSpPr/>
            <p:nvPr/>
          </p:nvSpPr>
          <p:spPr>
            <a:xfrm>
              <a:off x="4024300" y="3058425"/>
              <a:ext cx="84650" cy="84650"/>
            </a:xfrm>
            <a:custGeom>
              <a:avLst/>
              <a:gdLst/>
              <a:ahLst/>
              <a:cxnLst/>
              <a:rect l="l" t="t" r="r" b="b"/>
              <a:pathLst>
                <a:path w="3386" h="3386" fill="none" extrusionOk="0">
                  <a:moveTo>
                    <a:pt x="0" y="3385"/>
                  </a:moveTo>
                  <a:lnTo>
                    <a:pt x="0" y="3385"/>
                  </a:lnTo>
                  <a:lnTo>
                    <a:pt x="25" y="3020"/>
                  </a:lnTo>
                  <a:lnTo>
                    <a:pt x="74" y="2704"/>
                  </a:lnTo>
                  <a:lnTo>
                    <a:pt x="147" y="2363"/>
                  </a:lnTo>
                  <a:lnTo>
                    <a:pt x="268" y="2070"/>
                  </a:lnTo>
                  <a:lnTo>
                    <a:pt x="414" y="1754"/>
                  </a:lnTo>
                  <a:lnTo>
                    <a:pt x="585" y="1486"/>
                  </a:lnTo>
                  <a:lnTo>
                    <a:pt x="780" y="1218"/>
                  </a:lnTo>
                  <a:lnTo>
                    <a:pt x="999" y="974"/>
                  </a:lnTo>
                  <a:lnTo>
                    <a:pt x="1243" y="755"/>
                  </a:lnTo>
                  <a:lnTo>
                    <a:pt x="1510" y="560"/>
                  </a:lnTo>
                  <a:lnTo>
                    <a:pt x="1778" y="390"/>
                  </a:lnTo>
                  <a:lnTo>
                    <a:pt x="2071" y="244"/>
                  </a:lnTo>
                  <a:lnTo>
                    <a:pt x="2387" y="146"/>
                  </a:lnTo>
                  <a:lnTo>
                    <a:pt x="2704" y="49"/>
                  </a:lnTo>
                  <a:lnTo>
                    <a:pt x="3045" y="0"/>
                  </a:lnTo>
                  <a:lnTo>
                    <a:pt x="3386" y="0"/>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616;p39">
              <a:extLst>
                <a:ext uri="{FF2B5EF4-FFF2-40B4-BE49-F238E27FC236}">
                  <a16:creationId xmlns:a16="http://schemas.microsoft.com/office/drawing/2014/main" id="{5D8D142F-410E-4BA6-8509-0C76E2CA1903}"/>
                </a:ext>
              </a:extLst>
            </p:cNvPr>
            <p:cNvSpPr/>
            <p:nvPr/>
          </p:nvSpPr>
          <p:spPr>
            <a:xfrm>
              <a:off x="4205750" y="3248375"/>
              <a:ext cx="154050" cy="153475"/>
            </a:xfrm>
            <a:custGeom>
              <a:avLst/>
              <a:gdLst/>
              <a:ahLst/>
              <a:cxnLst/>
              <a:rect l="l" t="t" r="r" b="b"/>
              <a:pathLst>
                <a:path w="6162" h="6139" fill="none" extrusionOk="0">
                  <a:moveTo>
                    <a:pt x="0" y="1024"/>
                  </a:moveTo>
                  <a:lnTo>
                    <a:pt x="4969" y="5992"/>
                  </a:lnTo>
                  <a:lnTo>
                    <a:pt x="4969" y="5992"/>
                  </a:lnTo>
                  <a:lnTo>
                    <a:pt x="5042" y="6041"/>
                  </a:lnTo>
                  <a:lnTo>
                    <a:pt x="5115" y="6090"/>
                  </a:lnTo>
                  <a:lnTo>
                    <a:pt x="5212" y="6114"/>
                  </a:lnTo>
                  <a:lnTo>
                    <a:pt x="5310" y="6138"/>
                  </a:lnTo>
                  <a:lnTo>
                    <a:pt x="5407" y="6114"/>
                  </a:lnTo>
                  <a:lnTo>
                    <a:pt x="5480" y="6090"/>
                  </a:lnTo>
                  <a:lnTo>
                    <a:pt x="5577" y="6041"/>
                  </a:lnTo>
                  <a:lnTo>
                    <a:pt x="5651" y="5992"/>
                  </a:lnTo>
                  <a:lnTo>
                    <a:pt x="6016" y="5627"/>
                  </a:lnTo>
                  <a:lnTo>
                    <a:pt x="6016" y="5627"/>
                  </a:lnTo>
                  <a:lnTo>
                    <a:pt x="6089" y="5554"/>
                  </a:lnTo>
                  <a:lnTo>
                    <a:pt x="6138" y="5456"/>
                  </a:lnTo>
                  <a:lnTo>
                    <a:pt x="6162" y="5359"/>
                  </a:lnTo>
                  <a:lnTo>
                    <a:pt x="6162" y="5286"/>
                  </a:lnTo>
                  <a:lnTo>
                    <a:pt x="6162" y="5188"/>
                  </a:lnTo>
                  <a:lnTo>
                    <a:pt x="6138" y="5091"/>
                  </a:lnTo>
                  <a:lnTo>
                    <a:pt x="6089" y="5018"/>
                  </a:lnTo>
                  <a:lnTo>
                    <a:pt x="6016" y="4921"/>
                  </a:lnTo>
                  <a:lnTo>
                    <a:pt x="1072"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7" name="Google Shape;680;p39">
            <a:extLst>
              <a:ext uri="{FF2B5EF4-FFF2-40B4-BE49-F238E27FC236}">
                <a16:creationId xmlns:a16="http://schemas.microsoft.com/office/drawing/2014/main" id="{1FC355B9-FF07-4FD7-8AB3-1D9B206F02FB}"/>
              </a:ext>
            </a:extLst>
          </p:cNvPr>
          <p:cNvSpPr/>
          <p:nvPr/>
        </p:nvSpPr>
        <p:spPr>
          <a:xfrm>
            <a:off x="7048844" y="776198"/>
            <a:ext cx="796754" cy="817388"/>
          </a:xfrm>
          <a:custGeom>
            <a:avLst/>
            <a:gdLst/>
            <a:ahLst/>
            <a:cxnLst/>
            <a:rect l="l" t="t" r="r" b="b"/>
            <a:pathLst>
              <a:path w="16221" h="16222" fill="none" extrusionOk="0">
                <a:moveTo>
                  <a:pt x="0" y="8111"/>
                </a:moveTo>
                <a:lnTo>
                  <a:pt x="0" y="8111"/>
                </a:lnTo>
                <a:lnTo>
                  <a:pt x="0" y="7697"/>
                </a:lnTo>
                <a:lnTo>
                  <a:pt x="49" y="7283"/>
                </a:lnTo>
                <a:lnTo>
                  <a:pt x="98" y="6869"/>
                </a:lnTo>
                <a:lnTo>
                  <a:pt x="171" y="6479"/>
                </a:lnTo>
                <a:lnTo>
                  <a:pt x="244" y="6090"/>
                </a:lnTo>
                <a:lnTo>
                  <a:pt x="366" y="5700"/>
                </a:lnTo>
                <a:lnTo>
                  <a:pt x="487" y="5335"/>
                </a:lnTo>
                <a:lnTo>
                  <a:pt x="634" y="4945"/>
                </a:lnTo>
                <a:lnTo>
                  <a:pt x="804" y="4604"/>
                </a:lnTo>
                <a:lnTo>
                  <a:pt x="975" y="4239"/>
                </a:lnTo>
                <a:lnTo>
                  <a:pt x="1169" y="3898"/>
                </a:lnTo>
                <a:lnTo>
                  <a:pt x="1389" y="3581"/>
                </a:lnTo>
                <a:lnTo>
                  <a:pt x="1608" y="3264"/>
                </a:lnTo>
                <a:lnTo>
                  <a:pt x="1851" y="2948"/>
                </a:lnTo>
                <a:lnTo>
                  <a:pt x="2119" y="2656"/>
                </a:lnTo>
                <a:lnTo>
                  <a:pt x="2387" y="2388"/>
                </a:lnTo>
                <a:lnTo>
                  <a:pt x="2655" y="2120"/>
                </a:lnTo>
                <a:lnTo>
                  <a:pt x="2947" y="1852"/>
                </a:lnTo>
                <a:lnTo>
                  <a:pt x="3264" y="1608"/>
                </a:lnTo>
                <a:lnTo>
                  <a:pt x="3581" y="1389"/>
                </a:lnTo>
                <a:lnTo>
                  <a:pt x="3897" y="1170"/>
                </a:lnTo>
                <a:lnTo>
                  <a:pt x="4238" y="975"/>
                </a:lnTo>
                <a:lnTo>
                  <a:pt x="4603" y="805"/>
                </a:lnTo>
                <a:lnTo>
                  <a:pt x="4944" y="634"/>
                </a:lnTo>
                <a:lnTo>
                  <a:pt x="5334" y="488"/>
                </a:lnTo>
                <a:lnTo>
                  <a:pt x="5699" y="366"/>
                </a:lnTo>
                <a:lnTo>
                  <a:pt x="6089" y="244"/>
                </a:lnTo>
                <a:lnTo>
                  <a:pt x="6479" y="171"/>
                </a:lnTo>
                <a:lnTo>
                  <a:pt x="6868" y="98"/>
                </a:lnTo>
                <a:lnTo>
                  <a:pt x="7282" y="50"/>
                </a:lnTo>
                <a:lnTo>
                  <a:pt x="7696" y="1"/>
                </a:lnTo>
                <a:lnTo>
                  <a:pt x="8111" y="1"/>
                </a:lnTo>
                <a:lnTo>
                  <a:pt x="8111" y="1"/>
                </a:lnTo>
                <a:lnTo>
                  <a:pt x="8525" y="1"/>
                </a:lnTo>
                <a:lnTo>
                  <a:pt x="8939" y="50"/>
                </a:lnTo>
                <a:lnTo>
                  <a:pt x="9353" y="98"/>
                </a:lnTo>
                <a:lnTo>
                  <a:pt x="9742" y="171"/>
                </a:lnTo>
                <a:lnTo>
                  <a:pt x="10132" y="244"/>
                </a:lnTo>
                <a:lnTo>
                  <a:pt x="10522" y="366"/>
                </a:lnTo>
                <a:lnTo>
                  <a:pt x="10911" y="488"/>
                </a:lnTo>
                <a:lnTo>
                  <a:pt x="11277" y="634"/>
                </a:lnTo>
                <a:lnTo>
                  <a:pt x="11618" y="805"/>
                </a:lnTo>
                <a:lnTo>
                  <a:pt x="11983" y="975"/>
                </a:lnTo>
                <a:lnTo>
                  <a:pt x="12324" y="1170"/>
                </a:lnTo>
                <a:lnTo>
                  <a:pt x="12641" y="1389"/>
                </a:lnTo>
                <a:lnTo>
                  <a:pt x="12957" y="1608"/>
                </a:lnTo>
                <a:lnTo>
                  <a:pt x="13274" y="1852"/>
                </a:lnTo>
                <a:lnTo>
                  <a:pt x="13566" y="2120"/>
                </a:lnTo>
                <a:lnTo>
                  <a:pt x="13834" y="2388"/>
                </a:lnTo>
                <a:lnTo>
                  <a:pt x="14126" y="2656"/>
                </a:lnTo>
                <a:lnTo>
                  <a:pt x="14370" y="2948"/>
                </a:lnTo>
                <a:lnTo>
                  <a:pt x="14613" y="3264"/>
                </a:lnTo>
                <a:lnTo>
                  <a:pt x="14832" y="3581"/>
                </a:lnTo>
                <a:lnTo>
                  <a:pt x="15052" y="3898"/>
                </a:lnTo>
                <a:lnTo>
                  <a:pt x="15247" y="4239"/>
                </a:lnTo>
                <a:lnTo>
                  <a:pt x="15417" y="4604"/>
                </a:lnTo>
                <a:lnTo>
                  <a:pt x="15587" y="4945"/>
                </a:lnTo>
                <a:lnTo>
                  <a:pt x="15734" y="5335"/>
                </a:lnTo>
                <a:lnTo>
                  <a:pt x="15855" y="5700"/>
                </a:lnTo>
                <a:lnTo>
                  <a:pt x="15977" y="6090"/>
                </a:lnTo>
                <a:lnTo>
                  <a:pt x="16050" y="6479"/>
                </a:lnTo>
                <a:lnTo>
                  <a:pt x="16123" y="6869"/>
                </a:lnTo>
                <a:lnTo>
                  <a:pt x="16172" y="7283"/>
                </a:lnTo>
                <a:lnTo>
                  <a:pt x="16221" y="7697"/>
                </a:lnTo>
                <a:lnTo>
                  <a:pt x="16221" y="8111"/>
                </a:lnTo>
                <a:lnTo>
                  <a:pt x="16221" y="8111"/>
                </a:lnTo>
                <a:lnTo>
                  <a:pt x="16221" y="8525"/>
                </a:lnTo>
                <a:lnTo>
                  <a:pt x="16172" y="8939"/>
                </a:lnTo>
                <a:lnTo>
                  <a:pt x="16123" y="9353"/>
                </a:lnTo>
                <a:lnTo>
                  <a:pt x="16050" y="9743"/>
                </a:lnTo>
                <a:lnTo>
                  <a:pt x="15977" y="10133"/>
                </a:lnTo>
                <a:lnTo>
                  <a:pt x="15855" y="10522"/>
                </a:lnTo>
                <a:lnTo>
                  <a:pt x="15734" y="10888"/>
                </a:lnTo>
                <a:lnTo>
                  <a:pt x="15587" y="11277"/>
                </a:lnTo>
                <a:lnTo>
                  <a:pt x="15417" y="11618"/>
                </a:lnTo>
                <a:lnTo>
                  <a:pt x="15247" y="11984"/>
                </a:lnTo>
                <a:lnTo>
                  <a:pt x="15052" y="12324"/>
                </a:lnTo>
                <a:lnTo>
                  <a:pt x="14832" y="12641"/>
                </a:lnTo>
                <a:lnTo>
                  <a:pt x="14613" y="12958"/>
                </a:lnTo>
                <a:lnTo>
                  <a:pt x="14370" y="13274"/>
                </a:lnTo>
                <a:lnTo>
                  <a:pt x="14126" y="13567"/>
                </a:lnTo>
                <a:lnTo>
                  <a:pt x="13834" y="13835"/>
                </a:lnTo>
                <a:lnTo>
                  <a:pt x="13566" y="14102"/>
                </a:lnTo>
                <a:lnTo>
                  <a:pt x="13274" y="14370"/>
                </a:lnTo>
                <a:lnTo>
                  <a:pt x="12957" y="14614"/>
                </a:lnTo>
                <a:lnTo>
                  <a:pt x="12641" y="14833"/>
                </a:lnTo>
                <a:lnTo>
                  <a:pt x="12324" y="15052"/>
                </a:lnTo>
                <a:lnTo>
                  <a:pt x="11983" y="15247"/>
                </a:lnTo>
                <a:lnTo>
                  <a:pt x="11618" y="15418"/>
                </a:lnTo>
                <a:lnTo>
                  <a:pt x="11277" y="15588"/>
                </a:lnTo>
                <a:lnTo>
                  <a:pt x="10911" y="15734"/>
                </a:lnTo>
                <a:lnTo>
                  <a:pt x="10522" y="15856"/>
                </a:lnTo>
                <a:lnTo>
                  <a:pt x="10132" y="15978"/>
                </a:lnTo>
                <a:lnTo>
                  <a:pt x="9742" y="16051"/>
                </a:lnTo>
                <a:lnTo>
                  <a:pt x="9353" y="16124"/>
                </a:lnTo>
                <a:lnTo>
                  <a:pt x="8939" y="16173"/>
                </a:lnTo>
                <a:lnTo>
                  <a:pt x="8525" y="16221"/>
                </a:lnTo>
                <a:lnTo>
                  <a:pt x="8111" y="16221"/>
                </a:lnTo>
                <a:lnTo>
                  <a:pt x="8111" y="16221"/>
                </a:lnTo>
                <a:lnTo>
                  <a:pt x="7696" y="16221"/>
                </a:lnTo>
                <a:lnTo>
                  <a:pt x="7282" y="16173"/>
                </a:lnTo>
                <a:lnTo>
                  <a:pt x="6868" y="16124"/>
                </a:lnTo>
                <a:lnTo>
                  <a:pt x="6479" y="16051"/>
                </a:lnTo>
                <a:lnTo>
                  <a:pt x="6089" y="15978"/>
                </a:lnTo>
                <a:lnTo>
                  <a:pt x="5699" y="15856"/>
                </a:lnTo>
                <a:lnTo>
                  <a:pt x="5334" y="15734"/>
                </a:lnTo>
                <a:lnTo>
                  <a:pt x="4944" y="15588"/>
                </a:lnTo>
                <a:lnTo>
                  <a:pt x="4603" y="15418"/>
                </a:lnTo>
                <a:lnTo>
                  <a:pt x="4238" y="15247"/>
                </a:lnTo>
                <a:lnTo>
                  <a:pt x="3897" y="15052"/>
                </a:lnTo>
                <a:lnTo>
                  <a:pt x="3581" y="14833"/>
                </a:lnTo>
                <a:lnTo>
                  <a:pt x="3264" y="14614"/>
                </a:lnTo>
                <a:lnTo>
                  <a:pt x="2947" y="14370"/>
                </a:lnTo>
                <a:lnTo>
                  <a:pt x="2655" y="14102"/>
                </a:lnTo>
                <a:lnTo>
                  <a:pt x="2387" y="13835"/>
                </a:lnTo>
                <a:lnTo>
                  <a:pt x="2119" y="13567"/>
                </a:lnTo>
                <a:lnTo>
                  <a:pt x="1851" y="13274"/>
                </a:lnTo>
                <a:lnTo>
                  <a:pt x="1608" y="12958"/>
                </a:lnTo>
                <a:lnTo>
                  <a:pt x="1389" y="12641"/>
                </a:lnTo>
                <a:lnTo>
                  <a:pt x="1169" y="12324"/>
                </a:lnTo>
                <a:lnTo>
                  <a:pt x="975" y="11984"/>
                </a:lnTo>
                <a:lnTo>
                  <a:pt x="804" y="11618"/>
                </a:lnTo>
                <a:lnTo>
                  <a:pt x="634" y="11277"/>
                </a:lnTo>
                <a:lnTo>
                  <a:pt x="487" y="10888"/>
                </a:lnTo>
                <a:lnTo>
                  <a:pt x="366" y="10522"/>
                </a:lnTo>
                <a:lnTo>
                  <a:pt x="244" y="10133"/>
                </a:lnTo>
                <a:lnTo>
                  <a:pt x="171" y="9743"/>
                </a:lnTo>
                <a:lnTo>
                  <a:pt x="98" y="9353"/>
                </a:lnTo>
                <a:lnTo>
                  <a:pt x="49" y="8939"/>
                </a:lnTo>
                <a:lnTo>
                  <a:pt x="0" y="8525"/>
                </a:lnTo>
                <a:lnTo>
                  <a:pt x="0" y="8111"/>
                </a:lnTo>
                <a:lnTo>
                  <a:pt x="0" y="8111"/>
                </a:lnTo>
                <a:close/>
                <a:moveTo>
                  <a:pt x="7234" y="11180"/>
                </a:moveTo>
                <a:lnTo>
                  <a:pt x="7234" y="11180"/>
                </a:lnTo>
                <a:lnTo>
                  <a:pt x="7282" y="11180"/>
                </a:lnTo>
                <a:lnTo>
                  <a:pt x="7282" y="11180"/>
                </a:lnTo>
                <a:lnTo>
                  <a:pt x="7453" y="11155"/>
                </a:lnTo>
                <a:lnTo>
                  <a:pt x="7623" y="11082"/>
                </a:lnTo>
                <a:lnTo>
                  <a:pt x="7794" y="10985"/>
                </a:lnTo>
                <a:lnTo>
                  <a:pt x="7916" y="10863"/>
                </a:lnTo>
                <a:lnTo>
                  <a:pt x="12007" y="6747"/>
                </a:lnTo>
                <a:lnTo>
                  <a:pt x="12007" y="6747"/>
                </a:lnTo>
                <a:lnTo>
                  <a:pt x="12105" y="6625"/>
                </a:lnTo>
                <a:lnTo>
                  <a:pt x="12153" y="6504"/>
                </a:lnTo>
                <a:lnTo>
                  <a:pt x="12202" y="6358"/>
                </a:lnTo>
                <a:lnTo>
                  <a:pt x="12202" y="6211"/>
                </a:lnTo>
                <a:lnTo>
                  <a:pt x="12202" y="6211"/>
                </a:lnTo>
                <a:lnTo>
                  <a:pt x="12178" y="6017"/>
                </a:lnTo>
                <a:lnTo>
                  <a:pt x="12129" y="5822"/>
                </a:lnTo>
                <a:lnTo>
                  <a:pt x="12032" y="5676"/>
                </a:lnTo>
                <a:lnTo>
                  <a:pt x="11886" y="5529"/>
                </a:lnTo>
                <a:lnTo>
                  <a:pt x="11886" y="5529"/>
                </a:lnTo>
                <a:lnTo>
                  <a:pt x="11764" y="5432"/>
                </a:lnTo>
                <a:lnTo>
                  <a:pt x="11618" y="5383"/>
                </a:lnTo>
                <a:lnTo>
                  <a:pt x="11472" y="5335"/>
                </a:lnTo>
                <a:lnTo>
                  <a:pt x="11325" y="5335"/>
                </a:lnTo>
                <a:lnTo>
                  <a:pt x="11325" y="5335"/>
                </a:lnTo>
                <a:lnTo>
                  <a:pt x="11131" y="5359"/>
                </a:lnTo>
                <a:lnTo>
                  <a:pt x="10960" y="5408"/>
                </a:lnTo>
                <a:lnTo>
                  <a:pt x="10790" y="5505"/>
                </a:lnTo>
                <a:lnTo>
                  <a:pt x="10643" y="5651"/>
                </a:lnTo>
                <a:lnTo>
                  <a:pt x="7161" y="8988"/>
                </a:lnTo>
                <a:lnTo>
                  <a:pt x="5797" y="7648"/>
                </a:lnTo>
                <a:lnTo>
                  <a:pt x="5797" y="7648"/>
                </a:lnTo>
                <a:lnTo>
                  <a:pt x="5675" y="7527"/>
                </a:lnTo>
                <a:lnTo>
                  <a:pt x="5505" y="7454"/>
                </a:lnTo>
                <a:lnTo>
                  <a:pt x="5358" y="7405"/>
                </a:lnTo>
                <a:lnTo>
                  <a:pt x="5188" y="7380"/>
                </a:lnTo>
                <a:lnTo>
                  <a:pt x="5188" y="7380"/>
                </a:lnTo>
                <a:lnTo>
                  <a:pt x="5017" y="7405"/>
                </a:lnTo>
                <a:lnTo>
                  <a:pt x="4847" y="7454"/>
                </a:lnTo>
                <a:lnTo>
                  <a:pt x="4701" y="7527"/>
                </a:lnTo>
                <a:lnTo>
                  <a:pt x="4555" y="7648"/>
                </a:lnTo>
                <a:lnTo>
                  <a:pt x="4555" y="7648"/>
                </a:lnTo>
                <a:lnTo>
                  <a:pt x="4457" y="7770"/>
                </a:lnTo>
                <a:lnTo>
                  <a:pt x="4360" y="7916"/>
                </a:lnTo>
                <a:lnTo>
                  <a:pt x="4311" y="8087"/>
                </a:lnTo>
                <a:lnTo>
                  <a:pt x="4311" y="8257"/>
                </a:lnTo>
                <a:lnTo>
                  <a:pt x="4311" y="8257"/>
                </a:lnTo>
                <a:lnTo>
                  <a:pt x="4311" y="8428"/>
                </a:lnTo>
                <a:lnTo>
                  <a:pt x="4360" y="8598"/>
                </a:lnTo>
                <a:lnTo>
                  <a:pt x="4457" y="8744"/>
                </a:lnTo>
                <a:lnTo>
                  <a:pt x="4555" y="8890"/>
                </a:lnTo>
                <a:lnTo>
                  <a:pt x="6601" y="10936"/>
                </a:lnTo>
                <a:lnTo>
                  <a:pt x="6601" y="10936"/>
                </a:lnTo>
                <a:lnTo>
                  <a:pt x="6747" y="11034"/>
                </a:lnTo>
                <a:lnTo>
                  <a:pt x="6893" y="11131"/>
                </a:lnTo>
                <a:lnTo>
                  <a:pt x="7063" y="11180"/>
                </a:lnTo>
                <a:lnTo>
                  <a:pt x="7234" y="11180"/>
                </a:lnTo>
                <a:lnTo>
                  <a:pt x="7234" y="11180"/>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Rectangle 33">
            <a:extLst>
              <a:ext uri="{FF2B5EF4-FFF2-40B4-BE49-F238E27FC236}">
                <a16:creationId xmlns:a16="http://schemas.microsoft.com/office/drawing/2014/main" id="{94409DBC-91F4-41A1-9A29-ACFBBEDA4568}"/>
              </a:ext>
            </a:extLst>
          </p:cNvPr>
          <p:cNvSpPr/>
          <p:nvPr/>
        </p:nvSpPr>
        <p:spPr>
          <a:xfrm>
            <a:off x="6547175" y="6588029"/>
            <a:ext cx="5853057" cy="246221"/>
          </a:xfrm>
          <a:prstGeom prst="rect">
            <a:avLst/>
          </a:prstGeom>
        </p:spPr>
        <p:txBody>
          <a:bodyPr wrap="square">
            <a:spAutoFit/>
          </a:bodyPr>
          <a:lstStyle/>
          <a:p>
            <a:r>
              <a:rPr lang="en-IE" sz="1000" dirty="0"/>
              <a:t>Source: </a:t>
            </a:r>
            <a:r>
              <a:rPr lang="en-IE" sz="1000" dirty="0">
                <a:hlinkClick r:id="rId2"/>
              </a:rPr>
              <a:t>https://oureverydaylife.com/the-importance-of-verbal-non-verbal-communication-5162572.html</a:t>
            </a:r>
            <a:endParaRPr lang="en-IE" sz="1000" dirty="0"/>
          </a:p>
        </p:txBody>
      </p:sp>
      <p:grpSp>
        <p:nvGrpSpPr>
          <p:cNvPr id="35" name="Google Shape;857;p39">
            <a:extLst>
              <a:ext uri="{FF2B5EF4-FFF2-40B4-BE49-F238E27FC236}">
                <a16:creationId xmlns:a16="http://schemas.microsoft.com/office/drawing/2014/main" id="{8C61AE3D-CD02-4D90-9981-B54EDB85F8D4}"/>
              </a:ext>
            </a:extLst>
          </p:cNvPr>
          <p:cNvGrpSpPr/>
          <p:nvPr/>
        </p:nvGrpSpPr>
        <p:grpSpPr>
          <a:xfrm>
            <a:off x="10089600" y="868552"/>
            <a:ext cx="700986" cy="725009"/>
            <a:chOff x="5233525" y="4954450"/>
            <a:chExt cx="538275" cy="516350"/>
          </a:xfrm>
        </p:grpSpPr>
        <p:sp>
          <p:nvSpPr>
            <p:cNvPr id="36" name="Google Shape;858;p39">
              <a:extLst>
                <a:ext uri="{FF2B5EF4-FFF2-40B4-BE49-F238E27FC236}">
                  <a16:creationId xmlns:a16="http://schemas.microsoft.com/office/drawing/2014/main" id="{9D011B03-417D-42DC-A384-21432F49E241}"/>
                </a:ext>
              </a:extLst>
            </p:cNvPr>
            <p:cNvSpPr/>
            <p:nvPr/>
          </p:nvSpPr>
          <p:spPr>
            <a:xfrm>
              <a:off x="5637825" y="4954450"/>
              <a:ext cx="89525" cy="89525"/>
            </a:xfrm>
            <a:custGeom>
              <a:avLst/>
              <a:gdLst/>
              <a:ahLst/>
              <a:cxnLst/>
              <a:rect l="l" t="t" r="r" b="b"/>
              <a:pathLst>
                <a:path w="3581" h="3581" fill="none" extrusionOk="0">
                  <a:moveTo>
                    <a:pt x="1023" y="3410"/>
                  </a:moveTo>
                  <a:lnTo>
                    <a:pt x="1023" y="3410"/>
                  </a:lnTo>
                  <a:lnTo>
                    <a:pt x="1193" y="3483"/>
                  </a:lnTo>
                  <a:lnTo>
                    <a:pt x="1388" y="3532"/>
                  </a:lnTo>
                  <a:lnTo>
                    <a:pt x="1583" y="3556"/>
                  </a:lnTo>
                  <a:lnTo>
                    <a:pt x="1778" y="3581"/>
                  </a:lnTo>
                  <a:lnTo>
                    <a:pt x="1778" y="3581"/>
                  </a:lnTo>
                  <a:lnTo>
                    <a:pt x="1973" y="3556"/>
                  </a:lnTo>
                  <a:lnTo>
                    <a:pt x="2143" y="3532"/>
                  </a:lnTo>
                  <a:lnTo>
                    <a:pt x="2314" y="3508"/>
                  </a:lnTo>
                  <a:lnTo>
                    <a:pt x="2484" y="3435"/>
                  </a:lnTo>
                  <a:lnTo>
                    <a:pt x="2630" y="3361"/>
                  </a:lnTo>
                  <a:lnTo>
                    <a:pt x="2776" y="3264"/>
                  </a:lnTo>
                  <a:lnTo>
                    <a:pt x="2923" y="3167"/>
                  </a:lnTo>
                  <a:lnTo>
                    <a:pt x="3044" y="3045"/>
                  </a:lnTo>
                  <a:lnTo>
                    <a:pt x="3166" y="2923"/>
                  </a:lnTo>
                  <a:lnTo>
                    <a:pt x="3264" y="2801"/>
                  </a:lnTo>
                  <a:lnTo>
                    <a:pt x="3361" y="2631"/>
                  </a:lnTo>
                  <a:lnTo>
                    <a:pt x="3434" y="2485"/>
                  </a:lnTo>
                  <a:lnTo>
                    <a:pt x="3483" y="2314"/>
                  </a:lnTo>
                  <a:lnTo>
                    <a:pt x="3531" y="2144"/>
                  </a:lnTo>
                  <a:lnTo>
                    <a:pt x="3556" y="1973"/>
                  </a:lnTo>
                  <a:lnTo>
                    <a:pt x="3580" y="1803"/>
                  </a:lnTo>
                  <a:lnTo>
                    <a:pt x="3580" y="1803"/>
                  </a:lnTo>
                  <a:lnTo>
                    <a:pt x="3556" y="1608"/>
                  </a:lnTo>
                  <a:lnTo>
                    <a:pt x="3531" y="1437"/>
                  </a:lnTo>
                  <a:lnTo>
                    <a:pt x="3483" y="1267"/>
                  </a:lnTo>
                  <a:lnTo>
                    <a:pt x="3434" y="1096"/>
                  </a:lnTo>
                  <a:lnTo>
                    <a:pt x="3361" y="950"/>
                  </a:lnTo>
                  <a:lnTo>
                    <a:pt x="3264" y="804"/>
                  </a:lnTo>
                  <a:lnTo>
                    <a:pt x="3166" y="658"/>
                  </a:lnTo>
                  <a:lnTo>
                    <a:pt x="3044" y="536"/>
                  </a:lnTo>
                  <a:lnTo>
                    <a:pt x="2923" y="414"/>
                  </a:lnTo>
                  <a:lnTo>
                    <a:pt x="2776" y="317"/>
                  </a:lnTo>
                  <a:lnTo>
                    <a:pt x="2630" y="220"/>
                  </a:lnTo>
                  <a:lnTo>
                    <a:pt x="2484" y="147"/>
                  </a:lnTo>
                  <a:lnTo>
                    <a:pt x="2314" y="98"/>
                  </a:lnTo>
                  <a:lnTo>
                    <a:pt x="2143" y="49"/>
                  </a:lnTo>
                  <a:lnTo>
                    <a:pt x="1973" y="25"/>
                  </a:lnTo>
                  <a:lnTo>
                    <a:pt x="1778" y="0"/>
                  </a:lnTo>
                  <a:lnTo>
                    <a:pt x="1778" y="0"/>
                  </a:lnTo>
                  <a:lnTo>
                    <a:pt x="1607" y="25"/>
                  </a:lnTo>
                  <a:lnTo>
                    <a:pt x="1437" y="49"/>
                  </a:lnTo>
                  <a:lnTo>
                    <a:pt x="1266" y="98"/>
                  </a:lnTo>
                  <a:lnTo>
                    <a:pt x="1096" y="147"/>
                  </a:lnTo>
                  <a:lnTo>
                    <a:pt x="925" y="220"/>
                  </a:lnTo>
                  <a:lnTo>
                    <a:pt x="779" y="317"/>
                  </a:lnTo>
                  <a:lnTo>
                    <a:pt x="658" y="414"/>
                  </a:lnTo>
                  <a:lnTo>
                    <a:pt x="536" y="536"/>
                  </a:lnTo>
                  <a:lnTo>
                    <a:pt x="414" y="658"/>
                  </a:lnTo>
                  <a:lnTo>
                    <a:pt x="317" y="804"/>
                  </a:lnTo>
                  <a:lnTo>
                    <a:pt x="219" y="950"/>
                  </a:lnTo>
                  <a:lnTo>
                    <a:pt x="146" y="1096"/>
                  </a:lnTo>
                  <a:lnTo>
                    <a:pt x="73" y="1267"/>
                  </a:lnTo>
                  <a:lnTo>
                    <a:pt x="49" y="1437"/>
                  </a:lnTo>
                  <a:lnTo>
                    <a:pt x="24" y="1608"/>
                  </a:lnTo>
                  <a:lnTo>
                    <a:pt x="0" y="1803"/>
                  </a:lnTo>
                  <a:lnTo>
                    <a:pt x="0" y="1803"/>
                  </a:lnTo>
                  <a:lnTo>
                    <a:pt x="24" y="2071"/>
                  </a:lnTo>
                  <a:lnTo>
                    <a:pt x="97" y="2339"/>
                  </a:lnTo>
                  <a:lnTo>
                    <a:pt x="195" y="2582"/>
                  </a:lnTo>
                  <a:lnTo>
                    <a:pt x="317" y="280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859;p39">
              <a:extLst>
                <a:ext uri="{FF2B5EF4-FFF2-40B4-BE49-F238E27FC236}">
                  <a16:creationId xmlns:a16="http://schemas.microsoft.com/office/drawing/2014/main" id="{8201F175-5E82-4D9C-8FEF-6EFBAF461E36}"/>
                </a:ext>
              </a:extLst>
            </p:cNvPr>
            <p:cNvSpPr/>
            <p:nvPr/>
          </p:nvSpPr>
          <p:spPr>
            <a:xfrm>
              <a:off x="5323025" y="4980625"/>
              <a:ext cx="88925" cy="88925"/>
            </a:xfrm>
            <a:custGeom>
              <a:avLst/>
              <a:gdLst/>
              <a:ahLst/>
              <a:cxnLst/>
              <a:rect l="l" t="t" r="r" b="b"/>
              <a:pathLst>
                <a:path w="3557" h="3557" fill="none" extrusionOk="0">
                  <a:moveTo>
                    <a:pt x="3191" y="2850"/>
                  </a:moveTo>
                  <a:lnTo>
                    <a:pt x="3191" y="2850"/>
                  </a:lnTo>
                  <a:lnTo>
                    <a:pt x="3313" y="2680"/>
                  </a:lnTo>
                  <a:lnTo>
                    <a:pt x="3410" y="2509"/>
                  </a:lnTo>
                  <a:lnTo>
                    <a:pt x="3483" y="2314"/>
                  </a:lnTo>
                  <a:lnTo>
                    <a:pt x="3532" y="2095"/>
                  </a:lnTo>
                  <a:lnTo>
                    <a:pt x="3532" y="2095"/>
                  </a:lnTo>
                  <a:lnTo>
                    <a:pt x="3556" y="1925"/>
                  </a:lnTo>
                  <a:lnTo>
                    <a:pt x="3556" y="1730"/>
                  </a:lnTo>
                  <a:lnTo>
                    <a:pt x="3556" y="1559"/>
                  </a:lnTo>
                  <a:lnTo>
                    <a:pt x="3508" y="1389"/>
                  </a:lnTo>
                  <a:lnTo>
                    <a:pt x="3459" y="1218"/>
                  </a:lnTo>
                  <a:lnTo>
                    <a:pt x="3410" y="1072"/>
                  </a:lnTo>
                  <a:lnTo>
                    <a:pt x="3337" y="902"/>
                  </a:lnTo>
                  <a:lnTo>
                    <a:pt x="3240" y="756"/>
                  </a:lnTo>
                  <a:lnTo>
                    <a:pt x="3142" y="634"/>
                  </a:lnTo>
                  <a:lnTo>
                    <a:pt x="3021" y="512"/>
                  </a:lnTo>
                  <a:lnTo>
                    <a:pt x="2899" y="390"/>
                  </a:lnTo>
                  <a:lnTo>
                    <a:pt x="2753" y="293"/>
                  </a:lnTo>
                  <a:lnTo>
                    <a:pt x="2606" y="196"/>
                  </a:lnTo>
                  <a:lnTo>
                    <a:pt x="2436" y="122"/>
                  </a:lnTo>
                  <a:lnTo>
                    <a:pt x="2266" y="74"/>
                  </a:lnTo>
                  <a:lnTo>
                    <a:pt x="2095" y="25"/>
                  </a:lnTo>
                  <a:lnTo>
                    <a:pt x="2095" y="25"/>
                  </a:lnTo>
                  <a:lnTo>
                    <a:pt x="1925" y="1"/>
                  </a:lnTo>
                  <a:lnTo>
                    <a:pt x="1730" y="1"/>
                  </a:lnTo>
                  <a:lnTo>
                    <a:pt x="1559" y="1"/>
                  </a:lnTo>
                  <a:lnTo>
                    <a:pt x="1389" y="25"/>
                  </a:lnTo>
                  <a:lnTo>
                    <a:pt x="1218" y="74"/>
                  </a:lnTo>
                  <a:lnTo>
                    <a:pt x="1072" y="147"/>
                  </a:lnTo>
                  <a:lnTo>
                    <a:pt x="902" y="220"/>
                  </a:lnTo>
                  <a:lnTo>
                    <a:pt x="756" y="317"/>
                  </a:lnTo>
                  <a:lnTo>
                    <a:pt x="634" y="415"/>
                  </a:lnTo>
                  <a:lnTo>
                    <a:pt x="512" y="537"/>
                  </a:lnTo>
                  <a:lnTo>
                    <a:pt x="390" y="658"/>
                  </a:lnTo>
                  <a:lnTo>
                    <a:pt x="293" y="804"/>
                  </a:lnTo>
                  <a:lnTo>
                    <a:pt x="195" y="951"/>
                  </a:lnTo>
                  <a:lnTo>
                    <a:pt x="122" y="1097"/>
                  </a:lnTo>
                  <a:lnTo>
                    <a:pt x="74" y="1267"/>
                  </a:lnTo>
                  <a:lnTo>
                    <a:pt x="25" y="1462"/>
                  </a:lnTo>
                  <a:lnTo>
                    <a:pt x="25" y="1462"/>
                  </a:lnTo>
                  <a:lnTo>
                    <a:pt x="1" y="1633"/>
                  </a:lnTo>
                  <a:lnTo>
                    <a:pt x="1" y="1803"/>
                  </a:lnTo>
                  <a:lnTo>
                    <a:pt x="1" y="1998"/>
                  </a:lnTo>
                  <a:lnTo>
                    <a:pt x="25" y="2168"/>
                  </a:lnTo>
                  <a:lnTo>
                    <a:pt x="74" y="2339"/>
                  </a:lnTo>
                  <a:lnTo>
                    <a:pt x="147" y="2485"/>
                  </a:lnTo>
                  <a:lnTo>
                    <a:pt x="220" y="2655"/>
                  </a:lnTo>
                  <a:lnTo>
                    <a:pt x="317" y="2777"/>
                  </a:lnTo>
                  <a:lnTo>
                    <a:pt x="415" y="2923"/>
                  </a:lnTo>
                  <a:lnTo>
                    <a:pt x="536" y="3045"/>
                  </a:lnTo>
                  <a:lnTo>
                    <a:pt x="658" y="3167"/>
                  </a:lnTo>
                  <a:lnTo>
                    <a:pt x="804" y="3264"/>
                  </a:lnTo>
                  <a:lnTo>
                    <a:pt x="950" y="3362"/>
                  </a:lnTo>
                  <a:lnTo>
                    <a:pt x="1096" y="3435"/>
                  </a:lnTo>
                  <a:lnTo>
                    <a:pt x="1267" y="3483"/>
                  </a:lnTo>
                  <a:lnTo>
                    <a:pt x="1462" y="3532"/>
                  </a:lnTo>
                  <a:lnTo>
                    <a:pt x="1462" y="3532"/>
                  </a:lnTo>
                  <a:lnTo>
                    <a:pt x="1705" y="3557"/>
                  </a:lnTo>
                  <a:lnTo>
                    <a:pt x="1973" y="3557"/>
                  </a:lnTo>
                  <a:lnTo>
                    <a:pt x="2217" y="3508"/>
                  </a:lnTo>
                  <a:lnTo>
                    <a:pt x="2460" y="3435"/>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860;p39">
              <a:extLst>
                <a:ext uri="{FF2B5EF4-FFF2-40B4-BE49-F238E27FC236}">
                  <a16:creationId xmlns:a16="http://schemas.microsoft.com/office/drawing/2014/main" id="{6F2FCD0E-EB90-4919-ACE9-A71BCDBF4628}"/>
                </a:ext>
              </a:extLst>
            </p:cNvPr>
            <p:cNvSpPr/>
            <p:nvPr/>
          </p:nvSpPr>
          <p:spPr>
            <a:xfrm>
              <a:off x="5233525" y="5255225"/>
              <a:ext cx="89525" cy="89525"/>
            </a:xfrm>
            <a:custGeom>
              <a:avLst/>
              <a:gdLst/>
              <a:ahLst/>
              <a:cxnLst/>
              <a:rect l="l" t="t" r="r" b="b"/>
              <a:pathLst>
                <a:path w="3581" h="3581" fill="none" extrusionOk="0">
                  <a:moveTo>
                    <a:pt x="3215" y="707"/>
                  </a:moveTo>
                  <a:lnTo>
                    <a:pt x="3215" y="707"/>
                  </a:lnTo>
                  <a:lnTo>
                    <a:pt x="3093" y="585"/>
                  </a:lnTo>
                  <a:lnTo>
                    <a:pt x="2972" y="464"/>
                  </a:lnTo>
                  <a:lnTo>
                    <a:pt x="2850" y="342"/>
                  </a:lnTo>
                  <a:lnTo>
                    <a:pt x="2679" y="244"/>
                  </a:lnTo>
                  <a:lnTo>
                    <a:pt x="2679" y="244"/>
                  </a:lnTo>
                  <a:lnTo>
                    <a:pt x="2533" y="171"/>
                  </a:lnTo>
                  <a:lnTo>
                    <a:pt x="2363" y="98"/>
                  </a:lnTo>
                  <a:lnTo>
                    <a:pt x="2192" y="50"/>
                  </a:lnTo>
                  <a:lnTo>
                    <a:pt x="2022" y="25"/>
                  </a:lnTo>
                  <a:lnTo>
                    <a:pt x="1851" y="1"/>
                  </a:lnTo>
                  <a:lnTo>
                    <a:pt x="1681" y="25"/>
                  </a:lnTo>
                  <a:lnTo>
                    <a:pt x="1510" y="25"/>
                  </a:lnTo>
                  <a:lnTo>
                    <a:pt x="1340" y="74"/>
                  </a:lnTo>
                  <a:lnTo>
                    <a:pt x="1169" y="123"/>
                  </a:lnTo>
                  <a:lnTo>
                    <a:pt x="1023" y="196"/>
                  </a:lnTo>
                  <a:lnTo>
                    <a:pt x="877" y="269"/>
                  </a:lnTo>
                  <a:lnTo>
                    <a:pt x="731" y="366"/>
                  </a:lnTo>
                  <a:lnTo>
                    <a:pt x="585" y="488"/>
                  </a:lnTo>
                  <a:lnTo>
                    <a:pt x="463" y="610"/>
                  </a:lnTo>
                  <a:lnTo>
                    <a:pt x="341" y="731"/>
                  </a:lnTo>
                  <a:lnTo>
                    <a:pt x="244" y="902"/>
                  </a:lnTo>
                  <a:lnTo>
                    <a:pt x="244" y="902"/>
                  </a:lnTo>
                  <a:lnTo>
                    <a:pt x="171" y="1048"/>
                  </a:lnTo>
                  <a:lnTo>
                    <a:pt x="98" y="1219"/>
                  </a:lnTo>
                  <a:lnTo>
                    <a:pt x="49" y="1389"/>
                  </a:lnTo>
                  <a:lnTo>
                    <a:pt x="25" y="1560"/>
                  </a:lnTo>
                  <a:lnTo>
                    <a:pt x="0" y="1730"/>
                  </a:lnTo>
                  <a:lnTo>
                    <a:pt x="0" y="1900"/>
                  </a:lnTo>
                  <a:lnTo>
                    <a:pt x="25" y="2071"/>
                  </a:lnTo>
                  <a:lnTo>
                    <a:pt x="73" y="2241"/>
                  </a:lnTo>
                  <a:lnTo>
                    <a:pt x="122" y="2412"/>
                  </a:lnTo>
                  <a:lnTo>
                    <a:pt x="195" y="2558"/>
                  </a:lnTo>
                  <a:lnTo>
                    <a:pt x="268" y="2729"/>
                  </a:lnTo>
                  <a:lnTo>
                    <a:pt x="366" y="2850"/>
                  </a:lnTo>
                  <a:lnTo>
                    <a:pt x="463" y="2996"/>
                  </a:lnTo>
                  <a:lnTo>
                    <a:pt x="609" y="3118"/>
                  </a:lnTo>
                  <a:lnTo>
                    <a:pt x="731" y="3240"/>
                  </a:lnTo>
                  <a:lnTo>
                    <a:pt x="901" y="3337"/>
                  </a:lnTo>
                  <a:lnTo>
                    <a:pt x="901" y="3337"/>
                  </a:lnTo>
                  <a:lnTo>
                    <a:pt x="1048" y="3410"/>
                  </a:lnTo>
                  <a:lnTo>
                    <a:pt x="1218" y="3484"/>
                  </a:lnTo>
                  <a:lnTo>
                    <a:pt x="1389" y="3532"/>
                  </a:lnTo>
                  <a:lnTo>
                    <a:pt x="1559" y="3557"/>
                  </a:lnTo>
                  <a:lnTo>
                    <a:pt x="1730" y="3581"/>
                  </a:lnTo>
                  <a:lnTo>
                    <a:pt x="1900" y="3581"/>
                  </a:lnTo>
                  <a:lnTo>
                    <a:pt x="2071" y="3557"/>
                  </a:lnTo>
                  <a:lnTo>
                    <a:pt x="2241" y="3508"/>
                  </a:lnTo>
                  <a:lnTo>
                    <a:pt x="2411" y="3459"/>
                  </a:lnTo>
                  <a:lnTo>
                    <a:pt x="2558" y="3410"/>
                  </a:lnTo>
                  <a:lnTo>
                    <a:pt x="2704" y="3313"/>
                  </a:lnTo>
                  <a:lnTo>
                    <a:pt x="2850" y="3216"/>
                  </a:lnTo>
                  <a:lnTo>
                    <a:pt x="2996" y="3118"/>
                  </a:lnTo>
                  <a:lnTo>
                    <a:pt x="3118" y="2996"/>
                  </a:lnTo>
                  <a:lnTo>
                    <a:pt x="3240" y="2850"/>
                  </a:lnTo>
                  <a:lnTo>
                    <a:pt x="3337" y="2704"/>
                  </a:lnTo>
                  <a:lnTo>
                    <a:pt x="3337" y="2704"/>
                  </a:lnTo>
                  <a:lnTo>
                    <a:pt x="3459" y="2412"/>
                  </a:lnTo>
                  <a:lnTo>
                    <a:pt x="3532" y="2144"/>
                  </a:lnTo>
                  <a:lnTo>
                    <a:pt x="3581" y="1852"/>
                  </a:lnTo>
                  <a:lnTo>
                    <a:pt x="3556" y="1560"/>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861;p39">
              <a:extLst>
                <a:ext uri="{FF2B5EF4-FFF2-40B4-BE49-F238E27FC236}">
                  <a16:creationId xmlns:a16="http://schemas.microsoft.com/office/drawing/2014/main" id="{154494B9-25B8-4453-8ABC-066740D13C90}"/>
                </a:ext>
              </a:extLst>
            </p:cNvPr>
            <p:cNvSpPr/>
            <p:nvPr/>
          </p:nvSpPr>
          <p:spPr>
            <a:xfrm>
              <a:off x="5453325" y="5382475"/>
              <a:ext cx="88925" cy="88325"/>
            </a:xfrm>
            <a:custGeom>
              <a:avLst/>
              <a:gdLst/>
              <a:ahLst/>
              <a:cxnLst/>
              <a:rect l="l" t="t" r="r" b="b"/>
              <a:pathLst>
                <a:path w="3557" h="3533" fill="none" extrusionOk="0">
                  <a:moveTo>
                    <a:pt x="1389" y="1"/>
                  </a:moveTo>
                  <a:lnTo>
                    <a:pt x="1389" y="1"/>
                  </a:lnTo>
                  <a:lnTo>
                    <a:pt x="1194" y="50"/>
                  </a:lnTo>
                  <a:lnTo>
                    <a:pt x="999" y="147"/>
                  </a:lnTo>
                  <a:lnTo>
                    <a:pt x="804" y="245"/>
                  </a:lnTo>
                  <a:lnTo>
                    <a:pt x="634" y="366"/>
                  </a:lnTo>
                  <a:lnTo>
                    <a:pt x="634" y="366"/>
                  </a:lnTo>
                  <a:lnTo>
                    <a:pt x="488" y="488"/>
                  </a:lnTo>
                  <a:lnTo>
                    <a:pt x="390" y="634"/>
                  </a:lnTo>
                  <a:lnTo>
                    <a:pt x="268" y="780"/>
                  </a:lnTo>
                  <a:lnTo>
                    <a:pt x="195" y="926"/>
                  </a:lnTo>
                  <a:lnTo>
                    <a:pt x="122" y="1073"/>
                  </a:lnTo>
                  <a:lnTo>
                    <a:pt x="74" y="1243"/>
                  </a:lnTo>
                  <a:lnTo>
                    <a:pt x="25" y="1414"/>
                  </a:lnTo>
                  <a:lnTo>
                    <a:pt x="0" y="1584"/>
                  </a:lnTo>
                  <a:lnTo>
                    <a:pt x="0" y="1755"/>
                  </a:lnTo>
                  <a:lnTo>
                    <a:pt x="0" y="1925"/>
                  </a:lnTo>
                  <a:lnTo>
                    <a:pt x="25" y="2096"/>
                  </a:lnTo>
                  <a:lnTo>
                    <a:pt x="74" y="2266"/>
                  </a:lnTo>
                  <a:lnTo>
                    <a:pt x="122" y="2412"/>
                  </a:lnTo>
                  <a:lnTo>
                    <a:pt x="195" y="2583"/>
                  </a:lnTo>
                  <a:lnTo>
                    <a:pt x="293" y="2729"/>
                  </a:lnTo>
                  <a:lnTo>
                    <a:pt x="415" y="2875"/>
                  </a:lnTo>
                  <a:lnTo>
                    <a:pt x="415" y="2875"/>
                  </a:lnTo>
                  <a:lnTo>
                    <a:pt x="536" y="3021"/>
                  </a:lnTo>
                  <a:lnTo>
                    <a:pt x="658" y="3143"/>
                  </a:lnTo>
                  <a:lnTo>
                    <a:pt x="804" y="3240"/>
                  </a:lnTo>
                  <a:lnTo>
                    <a:pt x="950" y="3313"/>
                  </a:lnTo>
                  <a:lnTo>
                    <a:pt x="1121" y="3386"/>
                  </a:lnTo>
                  <a:lnTo>
                    <a:pt x="1267" y="3459"/>
                  </a:lnTo>
                  <a:lnTo>
                    <a:pt x="1437" y="3484"/>
                  </a:lnTo>
                  <a:lnTo>
                    <a:pt x="1608" y="3508"/>
                  </a:lnTo>
                  <a:lnTo>
                    <a:pt x="1778" y="3532"/>
                  </a:lnTo>
                  <a:lnTo>
                    <a:pt x="1949" y="3508"/>
                  </a:lnTo>
                  <a:lnTo>
                    <a:pt x="2119" y="3484"/>
                  </a:lnTo>
                  <a:lnTo>
                    <a:pt x="2290" y="3435"/>
                  </a:lnTo>
                  <a:lnTo>
                    <a:pt x="2460" y="3386"/>
                  </a:lnTo>
                  <a:lnTo>
                    <a:pt x="2606" y="3313"/>
                  </a:lnTo>
                  <a:lnTo>
                    <a:pt x="2777" y="3216"/>
                  </a:lnTo>
                  <a:lnTo>
                    <a:pt x="2923" y="3118"/>
                  </a:lnTo>
                  <a:lnTo>
                    <a:pt x="2923" y="3118"/>
                  </a:lnTo>
                  <a:lnTo>
                    <a:pt x="3045" y="2997"/>
                  </a:lnTo>
                  <a:lnTo>
                    <a:pt x="3167" y="2851"/>
                  </a:lnTo>
                  <a:lnTo>
                    <a:pt x="3264" y="2704"/>
                  </a:lnTo>
                  <a:lnTo>
                    <a:pt x="3361" y="2558"/>
                  </a:lnTo>
                  <a:lnTo>
                    <a:pt x="3435" y="2412"/>
                  </a:lnTo>
                  <a:lnTo>
                    <a:pt x="3483" y="2242"/>
                  </a:lnTo>
                  <a:lnTo>
                    <a:pt x="3532" y="2071"/>
                  </a:lnTo>
                  <a:lnTo>
                    <a:pt x="3556" y="1901"/>
                  </a:lnTo>
                  <a:lnTo>
                    <a:pt x="3556" y="1730"/>
                  </a:lnTo>
                  <a:lnTo>
                    <a:pt x="3556" y="1560"/>
                  </a:lnTo>
                  <a:lnTo>
                    <a:pt x="3532" y="1389"/>
                  </a:lnTo>
                  <a:lnTo>
                    <a:pt x="3483" y="1219"/>
                  </a:lnTo>
                  <a:lnTo>
                    <a:pt x="3410" y="1048"/>
                  </a:lnTo>
                  <a:lnTo>
                    <a:pt x="3337" y="902"/>
                  </a:lnTo>
                  <a:lnTo>
                    <a:pt x="3264" y="756"/>
                  </a:lnTo>
                  <a:lnTo>
                    <a:pt x="3142" y="610"/>
                  </a:lnTo>
                  <a:lnTo>
                    <a:pt x="3142" y="610"/>
                  </a:lnTo>
                  <a:lnTo>
                    <a:pt x="2972" y="415"/>
                  </a:lnTo>
                  <a:lnTo>
                    <a:pt x="2753" y="245"/>
                  </a:lnTo>
                  <a:lnTo>
                    <a:pt x="2533" y="123"/>
                  </a:lnTo>
                  <a:lnTo>
                    <a:pt x="2314" y="50"/>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862;p39">
              <a:extLst>
                <a:ext uri="{FF2B5EF4-FFF2-40B4-BE49-F238E27FC236}">
                  <a16:creationId xmlns:a16="http://schemas.microsoft.com/office/drawing/2014/main" id="{2D09B0BC-D46A-4200-803D-76E190CC18DA}"/>
                </a:ext>
              </a:extLst>
            </p:cNvPr>
            <p:cNvSpPr/>
            <p:nvPr/>
          </p:nvSpPr>
          <p:spPr>
            <a:xfrm>
              <a:off x="5682875" y="5188875"/>
              <a:ext cx="88925" cy="89525"/>
            </a:xfrm>
            <a:custGeom>
              <a:avLst/>
              <a:gdLst/>
              <a:ahLst/>
              <a:cxnLst/>
              <a:rect l="l" t="t" r="r" b="b"/>
              <a:pathLst>
                <a:path w="3557" h="3581" fill="none" extrusionOk="0">
                  <a:moveTo>
                    <a:pt x="0" y="2022"/>
                  </a:moveTo>
                  <a:lnTo>
                    <a:pt x="0" y="2022"/>
                  </a:lnTo>
                  <a:lnTo>
                    <a:pt x="25" y="2216"/>
                  </a:lnTo>
                  <a:lnTo>
                    <a:pt x="98" y="2411"/>
                  </a:lnTo>
                  <a:lnTo>
                    <a:pt x="98" y="2411"/>
                  </a:lnTo>
                  <a:lnTo>
                    <a:pt x="171" y="2557"/>
                  </a:lnTo>
                  <a:lnTo>
                    <a:pt x="244" y="2728"/>
                  </a:lnTo>
                  <a:lnTo>
                    <a:pt x="341" y="2874"/>
                  </a:lnTo>
                  <a:lnTo>
                    <a:pt x="463" y="2996"/>
                  </a:lnTo>
                  <a:lnTo>
                    <a:pt x="585" y="3118"/>
                  </a:lnTo>
                  <a:lnTo>
                    <a:pt x="707" y="3239"/>
                  </a:lnTo>
                  <a:lnTo>
                    <a:pt x="853" y="3337"/>
                  </a:lnTo>
                  <a:lnTo>
                    <a:pt x="999" y="3410"/>
                  </a:lnTo>
                  <a:lnTo>
                    <a:pt x="1169" y="3483"/>
                  </a:lnTo>
                  <a:lnTo>
                    <a:pt x="1340" y="3532"/>
                  </a:lnTo>
                  <a:lnTo>
                    <a:pt x="1510" y="3556"/>
                  </a:lnTo>
                  <a:lnTo>
                    <a:pt x="1681" y="3580"/>
                  </a:lnTo>
                  <a:lnTo>
                    <a:pt x="1851" y="3580"/>
                  </a:lnTo>
                  <a:lnTo>
                    <a:pt x="2022" y="3556"/>
                  </a:lnTo>
                  <a:lnTo>
                    <a:pt x="2192" y="3532"/>
                  </a:lnTo>
                  <a:lnTo>
                    <a:pt x="2363" y="3459"/>
                  </a:lnTo>
                  <a:lnTo>
                    <a:pt x="2363" y="3459"/>
                  </a:lnTo>
                  <a:lnTo>
                    <a:pt x="2533" y="3410"/>
                  </a:lnTo>
                  <a:lnTo>
                    <a:pt x="2704" y="3312"/>
                  </a:lnTo>
                  <a:lnTo>
                    <a:pt x="2850" y="3215"/>
                  </a:lnTo>
                  <a:lnTo>
                    <a:pt x="2972" y="3093"/>
                  </a:lnTo>
                  <a:lnTo>
                    <a:pt x="3093" y="2971"/>
                  </a:lnTo>
                  <a:lnTo>
                    <a:pt x="3215" y="2850"/>
                  </a:lnTo>
                  <a:lnTo>
                    <a:pt x="3288" y="2704"/>
                  </a:lnTo>
                  <a:lnTo>
                    <a:pt x="3386" y="2557"/>
                  </a:lnTo>
                  <a:lnTo>
                    <a:pt x="3434" y="2387"/>
                  </a:lnTo>
                  <a:lnTo>
                    <a:pt x="3483" y="2216"/>
                  </a:lnTo>
                  <a:lnTo>
                    <a:pt x="3532" y="2070"/>
                  </a:lnTo>
                  <a:lnTo>
                    <a:pt x="3556" y="1875"/>
                  </a:lnTo>
                  <a:lnTo>
                    <a:pt x="3556" y="1705"/>
                  </a:lnTo>
                  <a:lnTo>
                    <a:pt x="3532" y="1534"/>
                  </a:lnTo>
                  <a:lnTo>
                    <a:pt x="3507" y="1364"/>
                  </a:lnTo>
                  <a:lnTo>
                    <a:pt x="3434" y="1194"/>
                  </a:lnTo>
                  <a:lnTo>
                    <a:pt x="3434" y="1194"/>
                  </a:lnTo>
                  <a:lnTo>
                    <a:pt x="3361" y="1023"/>
                  </a:lnTo>
                  <a:lnTo>
                    <a:pt x="3288" y="853"/>
                  </a:lnTo>
                  <a:lnTo>
                    <a:pt x="3191" y="706"/>
                  </a:lnTo>
                  <a:lnTo>
                    <a:pt x="3069" y="585"/>
                  </a:lnTo>
                  <a:lnTo>
                    <a:pt x="2947" y="463"/>
                  </a:lnTo>
                  <a:lnTo>
                    <a:pt x="2825" y="341"/>
                  </a:lnTo>
                  <a:lnTo>
                    <a:pt x="2679" y="268"/>
                  </a:lnTo>
                  <a:lnTo>
                    <a:pt x="2533" y="171"/>
                  </a:lnTo>
                  <a:lnTo>
                    <a:pt x="2363" y="122"/>
                  </a:lnTo>
                  <a:lnTo>
                    <a:pt x="2192" y="73"/>
                  </a:lnTo>
                  <a:lnTo>
                    <a:pt x="2022" y="24"/>
                  </a:lnTo>
                  <a:lnTo>
                    <a:pt x="1851" y="24"/>
                  </a:lnTo>
                  <a:lnTo>
                    <a:pt x="1681" y="0"/>
                  </a:lnTo>
                  <a:lnTo>
                    <a:pt x="1510" y="24"/>
                  </a:lnTo>
                  <a:lnTo>
                    <a:pt x="1340" y="73"/>
                  </a:lnTo>
                  <a:lnTo>
                    <a:pt x="1169" y="122"/>
                  </a:lnTo>
                  <a:lnTo>
                    <a:pt x="1169" y="122"/>
                  </a:lnTo>
                  <a:lnTo>
                    <a:pt x="974" y="195"/>
                  </a:lnTo>
                  <a:lnTo>
                    <a:pt x="804" y="292"/>
                  </a:lnTo>
                  <a:lnTo>
                    <a:pt x="658" y="390"/>
                  </a:lnTo>
                  <a:lnTo>
                    <a:pt x="512" y="512"/>
                  </a:lnTo>
                  <a:lnTo>
                    <a:pt x="390" y="658"/>
                  </a:lnTo>
                  <a:lnTo>
                    <a:pt x="293" y="804"/>
                  </a:lnTo>
                  <a:lnTo>
                    <a:pt x="195" y="950"/>
                  </a:lnTo>
                  <a:lnTo>
                    <a:pt x="122" y="1120"/>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863;p39">
              <a:extLst>
                <a:ext uri="{FF2B5EF4-FFF2-40B4-BE49-F238E27FC236}">
                  <a16:creationId xmlns:a16="http://schemas.microsoft.com/office/drawing/2014/main" id="{D0395263-5964-4352-91E5-4139C8C25FE8}"/>
                </a:ext>
              </a:extLst>
            </p:cNvPr>
            <p:cNvSpPr/>
            <p:nvPr/>
          </p:nvSpPr>
          <p:spPr>
            <a:xfrm>
              <a:off x="5411925" y="5110925"/>
              <a:ext cx="188775" cy="189400"/>
            </a:xfrm>
            <a:custGeom>
              <a:avLst/>
              <a:gdLst/>
              <a:ahLst/>
              <a:cxnLst/>
              <a:rect l="l" t="t" r="r" b="b"/>
              <a:pathLst>
                <a:path w="7551" h="7576" fill="none" extrusionOk="0">
                  <a:moveTo>
                    <a:pt x="0" y="3776"/>
                  </a:moveTo>
                  <a:lnTo>
                    <a:pt x="0" y="3776"/>
                  </a:lnTo>
                  <a:lnTo>
                    <a:pt x="25" y="3410"/>
                  </a:lnTo>
                  <a:lnTo>
                    <a:pt x="73" y="3021"/>
                  </a:lnTo>
                  <a:lnTo>
                    <a:pt x="171" y="2655"/>
                  </a:lnTo>
                  <a:lnTo>
                    <a:pt x="293" y="2314"/>
                  </a:lnTo>
                  <a:lnTo>
                    <a:pt x="463" y="1973"/>
                  </a:lnTo>
                  <a:lnTo>
                    <a:pt x="658" y="1681"/>
                  </a:lnTo>
                  <a:lnTo>
                    <a:pt x="877" y="1389"/>
                  </a:lnTo>
                  <a:lnTo>
                    <a:pt x="1121" y="1121"/>
                  </a:lnTo>
                  <a:lnTo>
                    <a:pt x="1389" y="877"/>
                  </a:lnTo>
                  <a:lnTo>
                    <a:pt x="1656" y="658"/>
                  </a:lnTo>
                  <a:lnTo>
                    <a:pt x="1973" y="463"/>
                  </a:lnTo>
                  <a:lnTo>
                    <a:pt x="2314" y="293"/>
                  </a:lnTo>
                  <a:lnTo>
                    <a:pt x="2655" y="171"/>
                  </a:lnTo>
                  <a:lnTo>
                    <a:pt x="3020" y="74"/>
                  </a:lnTo>
                  <a:lnTo>
                    <a:pt x="3386" y="25"/>
                  </a:lnTo>
                  <a:lnTo>
                    <a:pt x="3775" y="1"/>
                  </a:lnTo>
                  <a:lnTo>
                    <a:pt x="3775" y="1"/>
                  </a:lnTo>
                  <a:lnTo>
                    <a:pt x="4165" y="25"/>
                  </a:lnTo>
                  <a:lnTo>
                    <a:pt x="4555" y="74"/>
                  </a:lnTo>
                  <a:lnTo>
                    <a:pt x="4896" y="171"/>
                  </a:lnTo>
                  <a:lnTo>
                    <a:pt x="5261" y="293"/>
                  </a:lnTo>
                  <a:lnTo>
                    <a:pt x="5578" y="463"/>
                  </a:lnTo>
                  <a:lnTo>
                    <a:pt x="5894" y="658"/>
                  </a:lnTo>
                  <a:lnTo>
                    <a:pt x="6186" y="877"/>
                  </a:lnTo>
                  <a:lnTo>
                    <a:pt x="6454" y="1121"/>
                  </a:lnTo>
                  <a:lnTo>
                    <a:pt x="6698" y="1389"/>
                  </a:lnTo>
                  <a:lnTo>
                    <a:pt x="6917" y="1681"/>
                  </a:lnTo>
                  <a:lnTo>
                    <a:pt x="7112" y="1973"/>
                  </a:lnTo>
                  <a:lnTo>
                    <a:pt x="7258" y="2314"/>
                  </a:lnTo>
                  <a:lnTo>
                    <a:pt x="7404" y="2655"/>
                  </a:lnTo>
                  <a:lnTo>
                    <a:pt x="7477" y="3021"/>
                  </a:lnTo>
                  <a:lnTo>
                    <a:pt x="7550" y="3410"/>
                  </a:lnTo>
                  <a:lnTo>
                    <a:pt x="7550" y="3776"/>
                  </a:lnTo>
                  <a:lnTo>
                    <a:pt x="7550" y="3776"/>
                  </a:lnTo>
                  <a:lnTo>
                    <a:pt x="7550" y="4165"/>
                  </a:lnTo>
                  <a:lnTo>
                    <a:pt x="7477" y="4555"/>
                  </a:lnTo>
                  <a:lnTo>
                    <a:pt x="7404" y="4920"/>
                  </a:lnTo>
                  <a:lnTo>
                    <a:pt x="7258" y="5261"/>
                  </a:lnTo>
                  <a:lnTo>
                    <a:pt x="7112" y="5578"/>
                  </a:lnTo>
                  <a:lnTo>
                    <a:pt x="6917" y="5895"/>
                  </a:lnTo>
                  <a:lnTo>
                    <a:pt x="6698" y="6187"/>
                  </a:lnTo>
                  <a:lnTo>
                    <a:pt x="6454" y="6455"/>
                  </a:lnTo>
                  <a:lnTo>
                    <a:pt x="6186" y="6698"/>
                  </a:lnTo>
                  <a:lnTo>
                    <a:pt x="5894" y="6917"/>
                  </a:lnTo>
                  <a:lnTo>
                    <a:pt x="5578" y="7112"/>
                  </a:lnTo>
                  <a:lnTo>
                    <a:pt x="5261" y="7258"/>
                  </a:lnTo>
                  <a:lnTo>
                    <a:pt x="4896" y="7405"/>
                  </a:lnTo>
                  <a:lnTo>
                    <a:pt x="4555" y="7478"/>
                  </a:lnTo>
                  <a:lnTo>
                    <a:pt x="4165" y="7551"/>
                  </a:lnTo>
                  <a:lnTo>
                    <a:pt x="3775" y="7575"/>
                  </a:lnTo>
                  <a:lnTo>
                    <a:pt x="3775" y="7575"/>
                  </a:lnTo>
                  <a:lnTo>
                    <a:pt x="3386" y="7551"/>
                  </a:lnTo>
                  <a:lnTo>
                    <a:pt x="3020" y="7478"/>
                  </a:lnTo>
                  <a:lnTo>
                    <a:pt x="2655" y="7405"/>
                  </a:lnTo>
                  <a:lnTo>
                    <a:pt x="2314" y="7258"/>
                  </a:lnTo>
                  <a:lnTo>
                    <a:pt x="1973" y="7112"/>
                  </a:lnTo>
                  <a:lnTo>
                    <a:pt x="1656" y="6917"/>
                  </a:lnTo>
                  <a:lnTo>
                    <a:pt x="1389" y="6698"/>
                  </a:lnTo>
                  <a:lnTo>
                    <a:pt x="1121" y="6455"/>
                  </a:lnTo>
                  <a:lnTo>
                    <a:pt x="877" y="6187"/>
                  </a:lnTo>
                  <a:lnTo>
                    <a:pt x="658" y="5895"/>
                  </a:lnTo>
                  <a:lnTo>
                    <a:pt x="463" y="5578"/>
                  </a:lnTo>
                  <a:lnTo>
                    <a:pt x="293" y="5261"/>
                  </a:lnTo>
                  <a:lnTo>
                    <a:pt x="171" y="4920"/>
                  </a:lnTo>
                  <a:lnTo>
                    <a:pt x="73" y="4555"/>
                  </a:lnTo>
                  <a:lnTo>
                    <a:pt x="25" y="4165"/>
                  </a:lnTo>
                  <a:lnTo>
                    <a:pt x="0" y="3776"/>
                  </a:lnTo>
                  <a:lnTo>
                    <a:pt x="0" y="3776"/>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864;p39">
              <a:extLst>
                <a:ext uri="{FF2B5EF4-FFF2-40B4-BE49-F238E27FC236}">
                  <a16:creationId xmlns:a16="http://schemas.microsoft.com/office/drawing/2014/main" id="{40F0D832-5596-4690-A64C-35810CC0C76F}"/>
                </a:ext>
              </a:extLst>
            </p:cNvPr>
            <p:cNvSpPr/>
            <p:nvPr/>
          </p:nvSpPr>
          <p:spPr>
            <a:xfrm>
              <a:off x="5367475" y="5025075"/>
              <a:ext cx="81600" cy="105975"/>
            </a:xfrm>
            <a:custGeom>
              <a:avLst/>
              <a:gdLst/>
              <a:ahLst/>
              <a:cxnLst/>
              <a:rect l="l" t="t" r="r" b="b"/>
              <a:pathLst>
                <a:path w="3264" h="4239" fill="none" extrusionOk="0">
                  <a:moveTo>
                    <a:pt x="0" y="1"/>
                  </a:moveTo>
                  <a:lnTo>
                    <a:pt x="3264" y="4238"/>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865;p39">
              <a:extLst>
                <a:ext uri="{FF2B5EF4-FFF2-40B4-BE49-F238E27FC236}">
                  <a16:creationId xmlns:a16="http://schemas.microsoft.com/office/drawing/2014/main" id="{C64B81CE-89B2-4775-A8A6-E775EB51320B}"/>
                </a:ext>
              </a:extLst>
            </p:cNvPr>
            <p:cNvSpPr/>
            <p:nvPr/>
          </p:nvSpPr>
          <p:spPr>
            <a:xfrm>
              <a:off x="5567800" y="4999500"/>
              <a:ext cx="115100" cy="133975"/>
            </a:xfrm>
            <a:custGeom>
              <a:avLst/>
              <a:gdLst/>
              <a:ahLst/>
              <a:cxnLst/>
              <a:rect l="l" t="t" r="r" b="b"/>
              <a:pathLst>
                <a:path w="4604" h="5359" fill="none" extrusionOk="0">
                  <a:moveTo>
                    <a:pt x="0" y="5359"/>
                  </a:moveTo>
                  <a:lnTo>
                    <a:pt x="4603"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866;p39">
              <a:extLst>
                <a:ext uri="{FF2B5EF4-FFF2-40B4-BE49-F238E27FC236}">
                  <a16:creationId xmlns:a16="http://schemas.microsoft.com/office/drawing/2014/main" id="{6E0A270A-9F2B-4E6F-9396-A3DAE2FF4560}"/>
                </a:ext>
              </a:extLst>
            </p:cNvPr>
            <p:cNvSpPr/>
            <p:nvPr/>
          </p:nvSpPr>
          <p:spPr>
            <a:xfrm>
              <a:off x="5600075" y="5217475"/>
              <a:ext cx="127275" cy="16475"/>
            </a:xfrm>
            <a:custGeom>
              <a:avLst/>
              <a:gdLst/>
              <a:ahLst/>
              <a:cxnLst/>
              <a:rect l="l" t="t" r="r" b="b"/>
              <a:pathLst>
                <a:path w="5091" h="659" fill="none" extrusionOk="0">
                  <a:moveTo>
                    <a:pt x="5090" y="658"/>
                  </a:moveTo>
                  <a:lnTo>
                    <a:pt x="0"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867;p39">
              <a:extLst>
                <a:ext uri="{FF2B5EF4-FFF2-40B4-BE49-F238E27FC236}">
                  <a16:creationId xmlns:a16="http://schemas.microsoft.com/office/drawing/2014/main" id="{5D67874A-E347-40DA-96EA-C09DE2FB36EA}"/>
                </a:ext>
              </a:extLst>
            </p:cNvPr>
            <p:cNvSpPr/>
            <p:nvPr/>
          </p:nvSpPr>
          <p:spPr>
            <a:xfrm>
              <a:off x="5497775" y="5299675"/>
              <a:ext cx="4900" cy="126675"/>
            </a:xfrm>
            <a:custGeom>
              <a:avLst/>
              <a:gdLst/>
              <a:ahLst/>
              <a:cxnLst/>
              <a:rect l="l" t="t" r="r" b="b"/>
              <a:pathLst>
                <a:path w="196" h="5067" fill="none" extrusionOk="0">
                  <a:moveTo>
                    <a:pt x="0" y="5067"/>
                  </a:moveTo>
                  <a:lnTo>
                    <a:pt x="195"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868;p39">
              <a:extLst>
                <a:ext uri="{FF2B5EF4-FFF2-40B4-BE49-F238E27FC236}">
                  <a16:creationId xmlns:a16="http://schemas.microsoft.com/office/drawing/2014/main" id="{DA6EFC31-65DF-46E9-AB3F-DD72B4BFF011}"/>
                </a:ext>
              </a:extLst>
            </p:cNvPr>
            <p:cNvSpPr/>
            <p:nvPr/>
          </p:nvSpPr>
          <p:spPr>
            <a:xfrm>
              <a:off x="5277975" y="5241825"/>
              <a:ext cx="141275" cy="58500"/>
            </a:xfrm>
            <a:custGeom>
              <a:avLst/>
              <a:gdLst/>
              <a:ahLst/>
              <a:cxnLst/>
              <a:rect l="l" t="t" r="r" b="b"/>
              <a:pathLst>
                <a:path w="5651" h="2340" fill="none" extrusionOk="0">
                  <a:moveTo>
                    <a:pt x="0" y="2339"/>
                  </a:moveTo>
                  <a:lnTo>
                    <a:pt x="5651"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6579678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3"/>
          </p:nvPr>
        </p:nvSpPr>
        <p:spPr/>
        <p:txBody>
          <a:bodyPr/>
          <a:lstStyle/>
          <a:p>
            <a:endParaRPr lang="en-US"/>
          </a:p>
        </p:txBody>
      </p:sp>
      <p:sp>
        <p:nvSpPr>
          <p:cNvPr id="5" name="Text Placeholder 4"/>
          <p:cNvSpPr>
            <a:spLocks noGrp="1"/>
          </p:cNvSpPr>
          <p:nvPr>
            <p:ph type="body" sz="quarter" idx="14"/>
          </p:nvPr>
        </p:nvSpPr>
        <p:spPr/>
        <p:txBody>
          <a:bodyPr/>
          <a:lstStyle/>
          <a:p>
            <a:endParaRPr lang="en-US"/>
          </a:p>
        </p:txBody>
      </p:sp>
      <p:sp>
        <p:nvSpPr>
          <p:cNvPr id="6" name="Text Placeholder 5"/>
          <p:cNvSpPr>
            <a:spLocks noGrp="1"/>
          </p:cNvSpPr>
          <p:nvPr>
            <p:ph type="body" sz="quarter" idx="15"/>
          </p:nvPr>
        </p:nvSpPr>
        <p:spPr/>
        <p:txBody>
          <a:bodyPr/>
          <a:lstStyle/>
          <a:p>
            <a:endParaRPr lang="en-US"/>
          </a:p>
        </p:txBody>
      </p:sp>
      <p:sp>
        <p:nvSpPr>
          <p:cNvPr id="7" name="Text Placeholder 6"/>
          <p:cNvSpPr>
            <a:spLocks noGrp="1"/>
          </p:cNvSpPr>
          <p:nvPr>
            <p:ph type="body" sz="quarter" idx="16"/>
          </p:nvPr>
        </p:nvSpPr>
        <p:spPr/>
        <p:txBody>
          <a:bodyPr/>
          <a:lstStyle/>
          <a:p>
            <a:endParaRPr lang="en-US"/>
          </a:p>
        </p:txBody>
      </p:sp>
      <p:sp>
        <p:nvSpPr>
          <p:cNvPr id="8" name="Text Placeholder 7"/>
          <p:cNvSpPr>
            <a:spLocks noGrp="1"/>
          </p:cNvSpPr>
          <p:nvPr>
            <p:ph type="body" sz="quarter" idx="17"/>
          </p:nvPr>
        </p:nvSpPr>
        <p:spPr/>
        <p:txBody>
          <a:bodyPr/>
          <a:lstStyle/>
          <a:p>
            <a:endParaRPr lang="en-US"/>
          </a:p>
        </p:txBody>
      </p:sp>
      <p:sp>
        <p:nvSpPr>
          <p:cNvPr id="9" name="Google Shape;482;p39"/>
          <p:cNvSpPr/>
          <p:nvPr/>
        </p:nvSpPr>
        <p:spPr>
          <a:xfrm>
            <a:off x="7232588" y="2462413"/>
            <a:ext cx="295553" cy="257910"/>
          </a:xfrm>
          <a:custGeom>
            <a:avLst/>
            <a:gdLst/>
            <a:ahLst/>
            <a:cxnLst/>
            <a:rect l="l" t="t" r="r" b="b"/>
            <a:pathLst>
              <a:path w="18365" h="16026" fill="none" extrusionOk="0">
                <a:moveTo>
                  <a:pt x="9182" y="0"/>
                </a:moveTo>
                <a:lnTo>
                  <a:pt x="0" y="8841"/>
                </a:lnTo>
                <a:lnTo>
                  <a:pt x="2874" y="8841"/>
                </a:lnTo>
                <a:lnTo>
                  <a:pt x="2874" y="15246"/>
                </a:lnTo>
                <a:lnTo>
                  <a:pt x="2874" y="15246"/>
                </a:lnTo>
                <a:lnTo>
                  <a:pt x="2899" y="15417"/>
                </a:lnTo>
                <a:lnTo>
                  <a:pt x="2947" y="15563"/>
                </a:lnTo>
                <a:lnTo>
                  <a:pt x="3020" y="15685"/>
                </a:lnTo>
                <a:lnTo>
                  <a:pt x="3093" y="15806"/>
                </a:lnTo>
                <a:lnTo>
                  <a:pt x="3215" y="15904"/>
                </a:lnTo>
                <a:lnTo>
                  <a:pt x="3361" y="15977"/>
                </a:lnTo>
                <a:lnTo>
                  <a:pt x="3508" y="16026"/>
                </a:lnTo>
                <a:lnTo>
                  <a:pt x="3654" y="16026"/>
                </a:lnTo>
                <a:lnTo>
                  <a:pt x="7404" y="16026"/>
                </a:lnTo>
                <a:lnTo>
                  <a:pt x="7404" y="13420"/>
                </a:lnTo>
                <a:lnTo>
                  <a:pt x="7404" y="13420"/>
                </a:lnTo>
                <a:lnTo>
                  <a:pt x="7429" y="13127"/>
                </a:lnTo>
                <a:lnTo>
                  <a:pt x="7526" y="12860"/>
                </a:lnTo>
                <a:lnTo>
                  <a:pt x="7648" y="12616"/>
                </a:lnTo>
                <a:lnTo>
                  <a:pt x="7818" y="12421"/>
                </a:lnTo>
                <a:lnTo>
                  <a:pt x="8038" y="12251"/>
                </a:lnTo>
                <a:lnTo>
                  <a:pt x="8257" y="12129"/>
                </a:lnTo>
                <a:lnTo>
                  <a:pt x="8525" y="12031"/>
                </a:lnTo>
                <a:lnTo>
                  <a:pt x="8817" y="12007"/>
                </a:lnTo>
                <a:lnTo>
                  <a:pt x="9548" y="12007"/>
                </a:lnTo>
                <a:lnTo>
                  <a:pt x="9548" y="12007"/>
                </a:lnTo>
                <a:lnTo>
                  <a:pt x="9840" y="12031"/>
                </a:lnTo>
                <a:lnTo>
                  <a:pt x="10108" y="12129"/>
                </a:lnTo>
                <a:lnTo>
                  <a:pt x="10327" y="12251"/>
                </a:lnTo>
                <a:lnTo>
                  <a:pt x="10546" y="12421"/>
                </a:lnTo>
                <a:lnTo>
                  <a:pt x="10717" y="12616"/>
                </a:lnTo>
                <a:lnTo>
                  <a:pt x="10838" y="12860"/>
                </a:lnTo>
                <a:lnTo>
                  <a:pt x="10936" y="13127"/>
                </a:lnTo>
                <a:lnTo>
                  <a:pt x="10960" y="13420"/>
                </a:lnTo>
                <a:lnTo>
                  <a:pt x="10960" y="16026"/>
                </a:lnTo>
                <a:lnTo>
                  <a:pt x="14711" y="16026"/>
                </a:lnTo>
                <a:lnTo>
                  <a:pt x="14711" y="16026"/>
                </a:lnTo>
                <a:lnTo>
                  <a:pt x="14857" y="16026"/>
                </a:lnTo>
                <a:lnTo>
                  <a:pt x="15003" y="15977"/>
                </a:lnTo>
                <a:lnTo>
                  <a:pt x="15149" y="15904"/>
                </a:lnTo>
                <a:lnTo>
                  <a:pt x="15271" y="15806"/>
                </a:lnTo>
                <a:lnTo>
                  <a:pt x="15344" y="15685"/>
                </a:lnTo>
                <a:lnTo>
                  <a:pt x="15417" y="15563"/>
                </a:lnTo>
                <a:lnTo>
                  <a:pt x="15466" y="15417"/>
                </a:lnTo>
                <a:lnTo>
                  <a:pt x="15490" y="15246"/>
                </a:lnTo>
                <a:lnTo>
                  <a:pt x="15490" y="8841"/>
                </a:lnTo>
                <a:lnTo>
                  <a:pt x="18364" y="8841"/>
                </a:lnTo>
                <a:lnTo>
                  <a:pt x="9182" y="0"/>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 name="Google Shape;664;p39"/>
          <p:cNvGrpSpPr/>
          <p:nvPr/>
        </p:nvGrpSpPr>
        <p:grpSpPr>
          <a:xfrm>
            <a:off x="7852766" y="4477427"/>
            <a:ext cx="301041" cy="301041"/>
            <a:chOff x="5941025" y="3634400"/>
            <a:chExt cx="467650" cy="467650"/>
          </a:xfrm>
        </p:grpSpPr>
        <p:sp>
          <p:nvSpPr>
            <p:cNvPr id="11" name="Google Shape;665;p39"/>
            <p:cNvSpPr/>
            <p:nvPr/>
          </p:nvSpPr>
          <p:spPr>
            <a:xfrm>
              <a:off x="5941025" y="3634400"/>
              <a:ext cx="467650" cy="467650"/>
            </a:xfrm>
            <a:custGeom>
              <a:avLst/>
              <a:gdLst/>
              <a:ahLst/>
              <a:cxnLst/>
              <a:rect l="l" t="t" r="r" b="b"/>
              <a:pathLst>
                <a:path w="18706" h="18706" fill="none" extrusionOk="0">
                  <a:moveTo>
                    <a:pt x="9353" y="1"/>
                  </a:moveTo>
                  <a:lnTo>
                    <a:pt x="9353" y="1"/>
                  </a:lnTo>
                  <a:lnTo>
                    <a:pt x="8866" y="25"/>
                  </a:lnTo>
                  <a:lnTo>
                    <a:pt x="8403" y="50"/>
                  </a:lnTo>
                  <a:lnTo>
                    <a:pt x="7940" y="123"/>
                  </a:lnTo>
                  <a:lnTo>
                    <a:pt x="7478" y="196"/>
                  </a:lnTo>
                  <a:lnTo>
                    <a:pt x="7015" y="293"/>
                  </a:lnTo>
                  <a:lnTo>
                    <a:pt x="6577" y="439"/>
                  </a:lnTo>
                  <a:lnTo>
                    <a:pt x="6138" y="585"/>
                  </a:lnTo>
                  <a:lnTo>
                    <a:pt x="5724" y="732"/>
                  </a:lnTo>
                  <a:lnTo>
                    <a:pt x="5310" y="926"/>
                  </a:lnTo>
                  <a:lnTo>
                    <a:pt x="4896" y="1146"/>
                  </a:lnTo>
                  <a:lnTo>
                    <a:pt x="4506" y="1365"/>
                  </a:lnTo>
                  <a:lnTo>
                    <a:pt x="4117" y="1608"/>
                  </a:lnTo>
                  <a:lnTo>
                    <a:pt x="3751" y="1876"/>
                  </a:lnTo>
                  <a:lnTo>
                    <a:pt x="3410" y="2144"/>
                  </a:lnTo>
                  <a:lnTo>
                    <a:pt x="3069" y="2436"/>
                  </a:lnTo>
                  <a:lnTo>
                    <a:pt x="2753" y="2753"/>
                  </a:lnTo>
                  <a:lnTo>
                    <a:pt x="2436" y="3070"/>
                  </a:lnTo>
                  <a:lnTo>
                    <a:pt x="2144" y="3411"/>
                  </a:lnTo>
                  <a:lnTo>
                    <a:pt x="1876" y="3752"/>
                  </a:lnTo>
                  <a:lnTo>
                    <a:pt x="1608" y="4117"/>
                  </a:lnTo>
                  <a:lnTo>
                    <a:pt x="1365" y="4507"/>
                  </a:lnTo>
                  <a:lnTo>
                    <a:pt x="1145" y="4896"/>
                  </a:lnTo>
                  <a:lnTo>
                    <a:pt x="926" y="5310"/>
                  </a:lnTo>
                  <a:lnTo>
                    <a:pt x="731" y="5724"/>
                  </a:lnTo>
                  <a:lnTo>
                    <a:pt x="585" y="6138"/>
                  </a:lnTo>
                  <a:lnTo>
                    <a:pt x="439" y="6577"/>
                  </a:lnTo>
                  <a:lnTo>
                    <a:pt x="293" y="7015"/>
                  </a:lnTo>
                  <a:lnTo>
                    <a:pt x="196" y="7478"/>
                  </a:lnTo>
                  <a:lnTo>
                    <a:pt x="123" y="7941"/>
                  </a:lnTo>
                  <a:lnTo>
                    <a:pt x="49" y="8403"/>
                  </a:lnTo>
                  <a:lnTo>
                    <a:pt x="25" y="8866"/>
                  </a:lnTo>
                  <a:lnTo>
                    <a:pt x="1" y="9353"/>
                  </a:lnTo>
                  <a:lnTo>
                    <a:pt x="1" y="9353"/>
                  </a:lnTo>
                  <a:lnTo>
                    <a:pt x="25" y="9840"/>
                  </a:lnTo>
                  <a:lnTo>
                    <a:pt x="49" y="10303"/>
                  </a:lnTo>
                  <a:lnTo>
                    <a:pt x="123" y="10766"/>
                  </a:lnTo>
                  <a:lnTo>
                    <a:pt x="196" y="11229"/>
                  </a:lnTo>
                  <a:lnTo>
                    <a:pt x="293" y="11691"/>
                  </a:lnTo>
                  <a:lnTo>
                    <a:pt x="439" y="12130"/>
                  </a:lnTo>
                  <a:lnTo>
                    <a:pt x="585" y="12568"/>
                  </a:lnTo>
                  <a:lnTo>
                    <a:pt x="731" y="12982"/>
                  </a:lnTo>
                  <a:lnTo>
                    <a:pt x="926" y="13396"/>
                  </a:lnTo>
                  <a:lnTo>
                    <a:pt x="1145" y="13810"/>
                  </a:lnTo>
                  <a:lnTo>
                    <a:pt x="1365" y="14200"/>
                  </a:lnTo>
                  <a:lnTo>
                    <a:pt x="1608" y="14590"/>
                  </a:lnTo>
                  <a:lnTo>
                    <a:pt x="1876" y="14955"/>
                  </a:lnTo>
                  <a:lnTo>
                    <a:pt x="2144" y="15296"/>
                  </a:lnTo>
                  <a:lnTo>
                    <a:pt x="2436" y="15637"/>
                  </a:lnTo>
                  <a:lnTo>
                    <a:pt x="2753" y="15953"/>
                  </a:lnTo>
                  <a:lnTo>
                    <a:pt x="3069" y="16270"/>
                  </a:lnTo>
                  <a:lnTo>
                    <a:pt x="3410" y="16562"/>
                  </a:lnTo>
                  <a:lnTo>
                    <a:pt x="3751" y="16830"/>
                  </a:lnTo>
                  <a:lnTo>
                    <a:pt x="4117" y="17098"/>
                  </a:lnTo>
                  <a:lnTo>
                    <a:pt x="4506" y="17342"/>
                  </a:lnTo>
                  <a:lnTo>
                    <a:pt x="4896" y="17561"/>
                  </a:lnTo>
                  <a:lnTo>
                    <a:pt x="5310" y="17780"/>
                  </a:lnTo>
                  <a:lnTo>
                    <a:pt x="5724" y="17975"/>
                  </a:lnTo>
                  <a:lnTo>
                    <a:pt x="6138" y="18121"/>
                  </a:lnTo>
                  <a:lnTo>
                    <a:pt x="6577" y="18267"/>
                  </a:lnTo>
                  <a:lnTo>
                    <a:pt x="7015" y="18413"/>
                  </a:lnTo>
                  <a:lnTo>
                    <a:pt x="7478" y="18511"/>
                  </a:lnTo>
                  <a:lnTo>
                    <a:pt x="7940" y="18584"/>
                  </a:lnTo>
                  <a:lnTo>
                    <a:pt x="8403" y="18657"/>
                  </a:lnTo>
                  <a:lnTo>
                    <a:pt x="8866" y="18681"/>
                  </a:lnTo>
                  <a:lnTo>
                    <a:pt x="9353" y="18706"/>
                  </a:lnTo>
                  <a:lnTo>
                    <a:pt x="9353" y="18706"/>
                  </a:lnTo>
                  <a:lnTo>
                    <a:pt x="9840" y="18681"/>
                  </a:lnTo>
                  <a:lnTo>
                    <a:pt x="10303" y="18657"/>
                  </a:lnTo>
                  <a:lnTo>
                    <a:pt x="10766" y="18584"/>
                  </a:lnTo>
                  <a:lnTo>
                    <a:pt x="11228" y="18511"/>
                  </a:lnTo>
                  <a:lnTo>
                    <a:pt x="11691" y="18413"/>
                  </a:lnTo>
                  <a:lnTo>
                    <a:pt x="12130" y="18267"/>
                  </a:lnTo>
                  <a:lnTo>
                    <a:pt x="12568" y="18121"/>
                  </a:lnTo>
                  <a:lnTo>
                    <a:pt x="12982" y="17975"/>
                  </a:lnTo>
                  <a:lnTo>
                    <a:pt x="13396" y="17780"/>
                  </a:lnTo>
                  <a:lnTo>
                    <a:pt x="13810" y="17561"/>
                  </a:lnTo>
                  <a:lnTo>
                    <a:pt x="14200" y="17342"/>
                  </a:lnTo>
                  <a:lnTo>
                    <a:pt x="14589" y="17098"/>
                  </a:lnTo>
                  <a:lnTo>
                    <a:pt x="14955" y="16830"/>
                  </a:lnTo>
                  <a:lnTo>
                    <a:pt x="15296" y="16562"/>
                  </a:lnTo>
                  <a:lnTo>
                    <a:pt x="15637" y="16270"/>
                  </a:lnTo>
                  <a:lnTo>
                    <a:pt x="15953" y="15953"/>
                  </a:lnTo>
                  <a:lnTo>
                    <a:pt x="16270" y="15637"/>
                  </a:lnTo>
                  <a:lnTo>
                    <a:pt x="16562" y="15296"/>
                  </a:lnTo>
                  <a:lnTo>
                    <a:pt x="16830" y="14955"/>
                  </a:lnTo>
                  <a:lnTo>
                    <a:pt x="17098" y="14590"/>
                  </a:lnTo>
                  <a:lnTo>
                    <a:pt x="17341" y="14200"/>
                  </a:lnTo>
                  <a:lnTo>
                    <a:pt x="17561" y="13810"/>
                  </a:lnTo>
                  <a:lnTo>
                    <a:pt x="17780" y="13396"/>
                  </a:lnTo>
                  <a:lnTo>
                    <a:pt x="17975" y="12982"/>
                  </a:lnTo>
                  <a:lnTo>
                    <a:pt x="18121" y="12568"/>
                  </a:lnTo>
                  <a:lnTo>
                    <a:pt x="18267" y="12130"/>
                  </a:lnTo>
                  <a:lnTo>
                    <a:pt x="18413" y="11691"/>
                  </a:lnTo>
                  <a:lnTo>
                    <a:pt x="18511" y="11229"/>
                  </a:lnTo>
                  <a:lnTo>
                    <a:pt x="18584" y="10766"/>
                  </a:lnTo>
                  <a:lnTo>
                    <a:pt x="18657" y="10303"/>
                  </a:lnTo>
                  <a:lnTo>
                    <a:pt x="18681" y="9840"/>
                  </a:lnTo>
                  <a:lnTo>
                    <a:pt x="18705" y="9353"/>
                  </a:lnTo>
                  <a:lnTo>
                    <a:pt x="18705" y="9353"/>
                  </a:lnTo>
                  <a:lnTo>
                    <a:pt x="18681" y="8866"/>
                  </a:lnTo>
                  <a:lnTo>
                    <a:pt x="18657" y="8403"/>
                  </a:lnTo>
                  <a:lnTo>
                    <a:pt x="18584" y="7941"/>
                  </a:lnTo>
                  <a:lnTo>
                    <a:pt x="18511" y="7478"/>
                  </a:lnTo>
                  <a:lnTo>
                    <a:pt x="18413" y="7015"/>
                  </a:lnTo>
                  <a:lnTo>
                    <a:pt x="18267" y="6577"/>
                  </a:lnTo>
                  <a:lnTo>
                    <a:pt x="18121" y="6138"/>
                  </a:lnTo>
                  <a:lnTo>
                    <a:pt x="17975" y="5724"/>
                  </a:lnTo>
                  <a:lnTo>
                    <a:pt x="17780" y="5310"/>
                  </a:lnTo>
                  <a:lnTo>
                    <a:pt x="17561" y="4896"/>
                  </a:lnTo>
                  <a:lnTo>
                    <a:pt x="17341" y="4507"/>
                  </a:lnTo>
                  <a:lnTo>
                    <a:pt x="17098" y="4117"/>
                  </a:lnTo>
                  <a:lnTo>
                    <a:pt x="16830" y="3752"/>
                  </a:lnTo>
                  <a:lnTo>
                    <a:pt x="16562" y="3411"/>
                  </a:lnTo>
                  <a:lnTo>
                    <a:pt x="16270" y="3070"/>
                  </a:lnTo>
                  <a:lnTo>
                    <a:pt x="15953" y="2753"/>
                  </a:lnTo>
                  <a:lnTo>
                    <a:pt x="15637" y="2436"/>
                  </a:lnTo>
                  <a:lnTo>
                    <a:pt x="15296" y="2144"/>
                  </a:lnTo>
                  <a:lnTo>
                    <a:pt x="14955" y="1876"/>
                  </a:lnTo>
                  <a:lnTo>
                    <a:pt x="14589" y="1608"/>
                  </a:lnTo>
                  <a:lnTo>
                    <a:pt x="14200" y="1365"/>
                  </a:lnTo>
                  <a:lnTo>
                    <a:pt x="13810" y="1146"/>
                  </a:lnTo>
                  <a:lnTo>
                    <a:pt x="13396" y="926"/>
                  </a:lnTo>
                  <a:lnTo>
                    <a:pt x="12982" y="732"/>
                  </a:lnTo>
                  <a:lnTo>
                    <a:pt x="12568" y="585"/>
                  </a:lnTo>
                  <a:lnTo>
                    <a:pt x="12130" y="439"/>
                  </a:lnTo>
                  <a:lnTo>
                    <a:pt x="11691" y="293"/>
                  </a:lnTo>
                  <a:lnTo>
                    <a:pt x="11228" y="196"/>
                  </a:lnTo>
                  <a:lnTo>
                    <a:pt x="10766" y="123"/>
                  </a:lnTo>
                  <a:lnTo>
                    <a:pt x="10303" y="50"/>
                  </a:lnTo>
                  <a:lnTo>
                    <a:pt x="9840" y="25"/>
                  </a:lnTo>
                  <a:lnTo>
                    <a:pt x="9353" y="1"/>
                  </a:lnTo>
                  <a:lnTo>
                    <a:pt x="9353"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666;p39"/>
            <p:cNvSpPr/>
            <p:nvPr/>
          </p:nvSpPr>
          <p:spPr>
            <a:xfrm>
              <a:off x="6211975" y="3753150"/>
              <a:ext cx="19525" cy="18900"/>
            </a:xfrm>
            <a:custGeom>
              <a:avLst/>
              <a:gdLst/>
              <a:ahLst/>
              <a:cxnLst/>
              <a:rect l="l" t="t" r="r" b="b"/>
              <a:pathLst>
                <a:path w="781" h="756" fill="none" extrusionOk="0">
                  <a:moveTo>
                    <a:pt x="585" y="0"/>
                  </a:moveTo>
                  <a:lnTo>
                    <a:pt x="585" y="0"/>
                  </a:lnTo>
                  <a:lnTo>
                    <a:pt x="658" y="24"/>
                  </a:lnTo>
                  <a:lnTo>
                    <a:pt x="707" y="49"/>
                  </a:lnTo>
                  <a:lnTo>
                    <a:pt x="756" y="122"/>
                  </a:lnTo>
                  <a:lnTo>
                    <a:pt x="780" y="195"/>
                  </a:lnTo>
                  <a:lnTo>
                    <a:pt x="780" y="195"/>
                  </a:lnTo>
                  <a:lnTo>
                    <a:pt x="756" y="268"/>
                  </a:lnTo>
                  <a:lnTo>
                    <a:pt x="707" y="390"/>
                  </a:lnTo>
                  <a:lnTo>
                    <a:pt x="658" y="487"/>
                  </a:lnTo>
                  <a:lnTo>
                    <a:pt x="585" y="560"/>
                  </a:lnTo>
                  <a:lnTo>
                    <a:pt x="585" y="560"/>
                  </a:lnTo>
                  <a:lnTo>
                    <a:pt x="488" y="633"/>
                  </a:lnTo>
                  <a:lnTo>
                    <a:pt x="390" y="706"/>
                  </a:lnTo>
                  <a:lnTo>
                    <a:pt x="293" y="755"/>
                  </a:lnTo>
                  <a:lnTo>
                    <a:pt x="196" y="755"/>
                  </a:lnTo>
                  <a:lnTo>
                    <a:pt x="196" y="755"/>
                  </a:lnTo>
                  <a:lnTo>
                    <a:pt x="122" y="755"/>
                  </a:lnTo>
                  <a:lnTo>
                    <a:pt x="74" y="706"/>
                  </a:lnTo>
                  <a:lnTo>
                    <a:pt x="25" y="633"/>
                  </a:lnTo>
                  <a:lnTo>
                    <a:pt x="1" y="560"/>
                  </a:lnTo>
                  <a:lnTo>
                    <a:pt x="1" y="560"/>
                  </a:lnTo>
                  <a:lnTo>
                    <a:pt x="25" y="487"/>
                  </a:lnTo>
                  <a:lnTo>
                    <a:pt x="74" y="390"/>
                  </a:lnTo>
                  <a:lnTo>
                    <a:pt x="122" y="268"/>
                  </a:lnTo>
                  <a:lnTo>
                    <a:pt x="196" y="195"/>
                  </a:lnTo>
                  <a:lnTo>
                    <a:pt x="196" y="195"/>
                  </a:lnTo>
                  <a:lnTo>
                    <a:pt x="293" y="122"/>
                  </a:lnTo>
                  <a:lnTo>
                    <a:pt x="390" y="49"/>
                  </a:lnTo>
                  <a:lnTo>
                    <a:pt x="488" y="24"/>
                  </a:lnTo>
                  <a:lnTo>
                    <a:pt x="585" y="0"/>
                  </a:lnTo>
                  <a:lnTo>
                    <a:pt x="585" y="0"/>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667;p39"/>
            <p:cNvSpPr/>
            <p:nvPr/>
          </p:nvSpPr>
          <p:spPr>
            <a:xfrm>
              <a:off x="5943475" y="3695900"/>
              <a:ext cx="177800" cy="351350"/>
            </a:xfrm>
            <a:custGeom>
              <a:avLst/>
              <a:gdLst/>
              <a:ahLst/>
              <a:cxnLst/>
              <a:rect l="l" t="t" r="r" b="b"/>
              <a:pathLst>
                <a:path w="7112" h="14054" fill="none" extrusionOk="0">
                  <a:moveTo>
                    <a:pt x="2582" y="780"/>
                  </a:moveTo>
                  <a:lnTo>
                    <a:pt x="2582" y="780"/>
                  </a:lnTo>
                  <a:lnTo>
                    <a:pt x="2752" y="780"/>
                  </a:lnTo>
                  <a:lnTo>
                    <a:pt x="2752" y="780"/>
                  </a:lnTo>
                  <a:lnTo>
                    <a:pt x="2996" y="780"/>
                  </a:lnTo>
                  <a:lnTo>
                    <a:pt x="3215" y="829"/>
                  </a:lnTo>
                  <a:lnTo>
                    <a:pt x="3386" y="878"/>
                  </a:lnTo>
                  <a:lnTo>
                    <a:pt x="3507" y="951"/>
                  </a:lnTo>
                  <a:lnTo>
                    <a:pt x="3507" y="951"/>
                  </a:lnTo>
                  <a:lnTo>
                    <a:pt x="3605" y="1024"/>
                  </a:lnTo>
                  <a:lnTo>
                    <a:pt x="3702" y="1048"/>
                  </a:lnTo>
                  <a:lnTo>
                    <a:pt x="3800" y="1024"/>
                  </a:lnTo>
                  <a:lnTo>
                    <a:pt x="3897" y="951"/>
                  </a:lnTo>
                  <a:lnTo>
                    <a:pt x="3897" y="951"/>
                  </a:lnTo>
                  <a:lnTo>
                    <a:pt x="3970" y="878"/>
                  </a:lnTo>
                  <a:lnTo>
                    <a:pt x="4092" y="829"/>
                  </a:lnTo>
                  <a:lnTo>
                    <a:pt x="4189" y="780"/>
                  </a:lnTo>
                  <a:lnTo>
                    <a:pt x="4262" y="780"/>
                  </a:lnTo>
                  <a:lnTo>
                    <a:pt x="4262" y="780"/>
                  </a:lnTo>
                  <a:lnTo>
                    <a:pt x="4384" y="731"/>
                  </a:lnTo>
                  <a:lnTo>
                    <a:pt x="4506" y="658"/>
                  </a:lnTo>
                  <a:lnTo>
                    <a:pt x="4676" y="537"/>
                  </a:lnTo>
                  <a:lnTo>
                    <a:pt x="4847" y="390"/>
                  </a:lnTo>
                  <a:lnTo>
                    <a:pt x="4847" y="390"/>
                  </a:lnTo>
                  <a:lnTo>
                    <a:pt x="5042" y="244"/>
                  </a:lnTo>
                  <a:lnTo>
                    <a:pt x="5285" y="123"/>
                  </a:lnTo>
                  <a:lnTo>
                    <a:pt x="5529" y="49"/>
                  </a:lnTo>
                  <a:lnTo>
                    <a:pt x="5797" y="1"/>
                  </a:lnTo>
                  <a:lnTo>
                    <a:pt x="5797" y="1"/>
                  </a:lnTo>
                  <a:lnTo>
                    <a:pt x="5894" y="25"/>
                  </a:lnTo>
                  <a:lnTo>
                    <a:pt x="5992" y="49"/>
                  </a:lnTo>
                  <a:lnTo>
                    <a:pt x="6040" y="74"/>
                  </a:lnTo>
                  <a:lnTo>
                    <a:pt x="6089" y="123"/>
                  </a:lnTo>
                  <a:lnTo>
                    <a:pt x="6089" y="171"/>
                  </a:lnTo>
                  <a:lnTo>
                    <a:pt x="6089" y="244"/>
                  </a:lnTo>
                  <a:lnTo>
                    <a:pt x="6040" y="317"/>
                  </a:lnTo>
                  <a:lnTo>
                    <a:pt x="5992" y="390"/>
                  </a:lnTo>
                  <a:lnTo>
                    <a:pt x="5992" y="390"/>
                  </a:lnTo>
                  <a:lnTo>
                    <a:pt x="5845" y="561"/>
                  </a:lnTo>
                  <a:lnTo>
                    <a:pt x="5772" y="707"/>
                  </a:lnTo>
                  <a:lnTo>
                    <a:pt x="5748" y="853"/>
                  </a:lnTo>
                  <a:lnTo>
                    <a:pt x="5772" y="926"/>
                  </a:lnTo>
                  <a:lnTo>
                    <a:pt x="5797" y="951"/>
                  </a:lnTo>
                  <a:lnTo>
                    <a:pt x="5797" y="951"/>
                  </a:lnTo>
                  <a:lnTo>
                    <a:pt x="5870" y="1048"/>
                  </a:lnTo>
                  <a:lnTo>
                    <a:pt x="5918" y="1145"/>
                  </a:lnTo>
                  <a:lnTo>
                    <a:pt x="5967" y="1243"/>
                  </a:lnTo>
                  <a:lnTo>
                    <a:pt x="5992" y="1340"/>
                  </a:lnTo>
                  <a:lnTo>
                    <a:pt x="5992" y="1340"/>
                  </a:lnTo>
                  <a:lnTo>
                    <a:pt x="5967" y="1438"/>
                  </a:lnTo>
                  <a:lnTo>
                    <a:pt x="5918" y="1535"/>
                  </a:lnTo>
                  <a:lnTo>
                    <a:pt x="5870" y="1633"/>
                  </a:lnTo>
                  <a:lnTo>
                    <a:pt x="5797" y="1730"/>
                  </a:lnTo>
                  <a:lnTo>
                    <a:pt x="5797" y="1730"/>
                  </a:lnTo>
                  <a:lnTo>
                    <a:pt x="5748" y="1754"/>
                  </a:lnTo>
                  <a:lnTo>
                    <a:pt x="5699" y="1754"/>
                  </a:lnTo>
                  <a:lnTo>
                    <a:pt x="5553" y="1754"/>
                  </a:lnTo>
                  <a:lnTo>
                    <a:pt x="5383" y="1657"/>
                  </a:lnTo>
                  <a:lnTo>
                    <a:pt x="5212" y="1535"/>
                  </a:lnTo>
                  <a:lnTo>
                    <a:pt x="5212" y="1535"/>
                  </a:lnTo>
                  <a:lnTo>
                    <a:pt x="5066" y="1389"/>
                  </a:lnTo>
                  <a:lnTo>
                    <a:pt x="4896" y="1316"/>
                  </a:lnTo>
                  <a:lnTo>
                    <a:pt x="4749" y="1292"/>
                  </a:lnTo>
                  <a:lnTo>
                    <a:pt x="4701" y="1316"/>
                  </a:lnTo>
                  <a:lnTo>
                    <a:pt x="4652" y="1340"/>
                  </a:lnTo>
                  <a:lnTo>
                    <a:pt x="4652" y="1340"/>
                  </a:lnTo>
                  <a:lnTo>
                    <a:pt x="4555" y="1413"/>
                  </a:lnTo>
                  <a:lnTo>
                    <a:pt x="4457" y="1486"/>
                  </a:lnTo>
                  <a:lnTo>
                    <a:pt x="4360" y="1511"/>
                  </a:lnTo>
                  <a:lnTo>
                    <a:pt x="4262" y="1535"/>
                  </a:lnTo>
                  <a:lnTo>
                    <a:pt x="4262" y="1535"/>
                  </a:lnTo>
                  <a:lnTo>
                    <a:pt x="4116" y="1559"/>
                  </a:lnTo>
                  <a:lnTo>
                    <a:pt x="4043" y="1584"/>
                  </a:lnTo>
                  <a:lnTo>
                    <a:pt x="3994" y="1633"/>
                  </a:lnTo>
                  <a:lnTo>
                    <a:pt x="3994" y="1633"/>
                  </a:lnTo>
                  <a:lnTo>
                    <a:pt x="3946" y="1657"/>
                  </a:lnTo>
                  <a:lnTo>
                    <a:pt x="3873" y="1681"/>
                  </a:lnTo>
                  <a:lnTo>
                    <a:pt x="3702" y="1730"/>
                  </a:lnTo>
                  <a:lnTo>
                    <a:pt x="3702" y="1730"/>
                  </a:lnTo>
                  <a:lnTo>
                    <a:pt x="3605" y="1730"/>
                  </a:lnTo>
                  <a:lnTo>
                    <a:pt x="3507" y="1779"/>
                  </a:lnTo>
                  <a:lnTo>
                    <a:pt x="3410" y="1827"/>
                  </a:lnTo>
                  <a:lnTo>
                    <a:pt x="3312" y="1900"/>
                  </a:lnTo>
                  <a:lnTo>
                    <a:pt x="3312" y="1900"/>
                  </a:lnTo>
                  <a:lnTo>
                    <a:pt x="3288" y="1949"/>
                  </a:lnTo>
                  <a:lnTo>
                    <a:pt x="3288" y="2022"/>
                  </a:lnTo>
                  <a:lnTo>
                    <a:pt x="3288" y="2144"/>
                  </a:lnTo>
                  <a:lnTo>
                    <a:pt x="3386" y="2314"/>
                  </a:lnTo>
                  <a:lnTo>
                    <a:pt x="3507" y="2485"/>
                  </a:lnTo>
                  <a:lnTo>
                    <a:pt x="3507" y="2485"/>
                  </a:lnTo>
                  <a:lnTo>
                    <a:pt x="3605" y="2558"/>
                  </a:lnTo>
                  <a:lnTo>
                    <a:pt x="3702" y="2582"/>
                  </a:lnTo>
                  <a:lnTo>
                    <a:pt x="3800" y="2607"/>
                  </a:lnTo>
                  <a:lnTo>
                    <a:pt x="3921" y="2607"/>
                  </a:lnTo>
                  <a:lnTo>
                    <a:pt x="4043" y="2582"/>
                  </a:lnTo>
                  <a:lnTo>
                    <a:pt x="4141" y="2534"/>
                  </a:lnTo>
                  <a:lnTo>
                    <a:pt x="4262" y="2461"/>
                  </a:lnTo>
                  <a:lnTo>
                    <a:pt x="4360" y="2388"/>
                  </a:lnTo>
                  <a:lnTo>
                    <a:pt x="4360" y="2388"/>
                  </a:lnTo>
                  <a:lnTo>
                    <a:pt x="4555" y="2193"/>
                  </a:lnTo>
                  <a:lnTo>
                    <a:pt x="4749" y="2047"/>
                  </a:lnTo>
                  <a:lnTo>
                    <a:pt x="4920" y="1949"/>
                  </a:lnTo>
                  <a:lnTo>
                    <a:pt x="5042" y="1900"/>
                  </a:lnTo>
                  <a:lnTo>
                    <a:pt x="5042" y="1900"/>
                  </a:lnTo>
                  <a:lnTo>
                    <a:pt x="5115" y="1925"/>
                  </a:lnTo>
                  <a:lnTo>
                    <a:pt x="5163" y="1974"/>
                  </a:lnTo>
                  <a:lnTo>
                    <a:pt x="5212" y="2022"/>
                  </a:lnTo>
                  <a:lnTo>
                    <a:pt x="5212" y="2095"/>
                  </a:lnTo>
                  <a:lnTo>
                    <a:pt x="5212" y="2095"/>
                  </a:lnTo>
                  <a:lnTo>
                    <a:pt x="5236" y="2168"/>
                  </a:lnTo>
                  <a:lnTo>
                    <a:pt x="5285" y="2241"/>
                  </a:lnTo>
                  <a:lnTo>
                    <a:pt x="5334" y="2266"/>
                  </a:lnTo>
                  <a:lnTo>
                    <a:pt x="5407" y="2290"/>
                  </a:lnTo>
                  <a:lnTo>
                    <a:pt x="5407" y="2290"/>
                  </a:lnTo>
                  <a:lnTo>
                    <a:pt x="5504" y="2314"/>
                  </a:lnTo>
                  <a:lnTo>
                    <a:pt x="5602" y="2339"/>
                  </a:lnTo>
                  <a:lnTo>
                    <a:pt x="5699" y="2412"/>
                  </a:lnTo>
                  <a:lnTo>
                    <a:pt x="5797" y="2485"/>
                  </a:lnTo>
                  <a:lnTo>
                    <a:pt x="5797" y="2485"/>
                  </a:lnTo>
                  <a:lnTo>
                    <a:pt x="5845" y="2558"/>
                  </a:lnTo>
                  <a:lnTo>
                    <a:pt x="5870" y="2680"/>
                  </a:lnTo>
                  <a:lnTo>
                    <a:pt x="5845" y="2777"/>
                  </a:lnTo>
                  <a:lnTo>
                    <a:pt x="5797" y="2850"/>
                  </a:lnTo>
                  <a:lnTo>
                    <a:pt x="5797" y="2850"/>
                  </a:lnTo>
                  <a:lnTo>
                    <a:pt x="5699" y="2923"/>
                  </a:lnTo>
                  <a:lnTo>
                    <a:pt x="5602" y="2996"/>
                  </a:lnTo>
                  <a:lnTo>
                    <a:pt x="5504" y="3045"/>
                  </a:lnTo>
                  <a:lnTo>
                    <a:pt x="5407" y="3045"/>
                  </a:lnTo>
                  <a:lnTo>
                    <a:pt x="5407" y="3045"/>
                  </a:lnTo>
                  <a:lnTo>
                    <a:pt x="5310" y="3069"/>
                  </a:lnTo>
                  <a:lnTo>
                    <a:pt x="5163" y="3167"/>
                  </a:lnTo>
                  <a:lnTo>
                    <a:pt x="4993" y="3289"/>
                  </a:lnTo>
                  <a:lnTo>
                    <a:pt x="4847" y="3435"/>
                  </a:lnTo>
                  <a:lnTo>
                    <a:pt x="4847" y="3435"/>
                  </a:lnTo>
                  <a:lnTo>
                    <a:pt x="4676" y="3581"/>
                  </a:lnTo>
                  <a:lnTo>
                    <a:pt x="4506" y="3703"/>
                  </a:lnTo>
                  <a:lnTo>
                    <a:pt x="4384" y="3776"/>
                  </a:lnTo>
                  <a:lnTo>
                    <a:pt x="4262" y="3800"/>
                  </a:lnTo>
                  <a:lnTo>
                    <a:pt x="4262" y="3800"/>
                  </a:lnTo>
                  <a:lnTo>
                    <a:pt x="4141" y="3849"/>
                  </a:lnTo>
                  <a:lnTo>
                    <a:pt x="3970" y="3971"/>
                  </a:lnTo>
                  <a:lnTo>
                    <a:pt x="3726" y="4165"/>
                  </a:lnTo>
                  <a:lnTo>
                    <a:pt x="3483" y="4409"/>
                  </a:lnTo>
                  <a:lnTo>
                    <a:pt x="3142" y="4750"/>
                  </a:lnTo>
                  <a:lnTo>
                    <a:pt x="3142" y="4750"/>
                  </a:lnTo>
                  <a:lnTo>
                    <a:pt x="3020" y="4847"/>
                  </a:lnTo>
                  <a:lnTo>
                    <a:pt x="2874" y="4969"/>
                  </a:lnTo>
                  <a:lnTo>
                    <a:pt x="2557" y="5164"/>
                  </a:lnTo>
                  <a:lnTo>
                    <a:pt x="2265" y="5286"/>
                  </a:lnTo>
                  <a:lnTo>
                    <a:pt x="2119" y="5310"/>
                  </a:lnTo>
                  <a:lnTo>
                    <a:pt x="1997" y="5335"/>
                  </a:lnTo>
                  <a:lnTo>
                    <a:pt x="1997" y="5335"/>
                  </a:lnTo>
                  <a:lnTo>
                    <a:pt x="1754" y="5335"/>
                  </a:lnTo>
                  <a:lnTo>
                    <a:pt x="1535" y="5383"/>
                  </a:lnTo>
                  <a:lnTo>
                    <a:pt x="1364" y="5456"/>
                  </a:lnTo>
                  <a:lnTo>
                    <a:pt x="1242" y="5529"/>
                  </a:lnTo>
                  <a:lnTo>
                    <a:pt x="1242" y="5529"/>
                  </a:lnTo>
                  <a:lnTo>
                    <a:pt x="1169" y="5602"/>
                  </a:lnTo>
                  <a:lnTo>
                    <a:pt x="1096" y="5700"/>
                  </a:lnTo>
                  <a:lnTo>
                    <a:pt x="1047" y="5797"/>
                  </a:lnTo>
                  <a:lnTo>
                    <a:pt x="1047" y="5895"/>
                  </a:lnTo>
                  <a:lnTo>
                    <a:pt x="1047" y="5895"/>
                  </a:lnTo>
                  <a:lnTo>
                    <a:pt x="1047" y="5992"/>
                  </a:lnTo>
                  <a:lnTo>
                    <a:pt x="1096" y="6090"/>
                  </a:lnTo>
                  <a:lnTo>
                    <a:pt x="1169" y="6187"/>
                  </a:lnTo>
                  <a:lnTo>
                    <a:pt x="1242" y="6284"/>
                  </a:lnTo>
                  <a:lnTo>
                    <a:pt x="1242" y="6284"/>
                  </a:lnTo>
                  <a:lnTo>
                    <a:pt x="1315" y="6357"/>
                  </a:lnTo>
                  <a:lnTo>
                    <a:pt x="1413" y="6406"/>
                  </a:lnTo>
                  <a:lnTo>
                    <a:pt x="1535" y="6455"/>
                  </a:lnTo>
                  <a:lnTo>
                    <a:pt x="1608" y="6455"/>
                  </a:lnTo>
                  <a:lnTo>
                    <a:pt x="1608" y="6455"/>
                  </a:lnTo>
                  <a:lnTo>
                    <a:pt x="1729" y="6504"/>
                  </a:lnTo>
                  <a:lnTo>
                    <a:pt x="1876" y="6601"/>
                  </a:lnTo>
                  <a:lnTo>
                    <a:pt x="2070" y="6747"/>
                  </a:lnTo>
                  <a:lnTo>
                    <a:pt x="2290" y="6942"/>
                  </a:lnTo>
                  <a:lnTo>
                    <a:pt x="2290" y="6942"/>
                  </a:lnTo>
                  <a:lnTo>
                    <a:pt x="2484" y="7137"/>
                  </a:lnTo>
                  <a:lnTo>
                    <a:pt x="2679" y="7283"/>
                  </a:lnTo>
                  <a:lnTo>
                    <a:pt x="2825" y="7380"/>
                  </a:lnTo>
                  <a:lnTo>
                    <a:pt x="2947" y="7405"/>
                  </a:lnTo>
                  <a:lnTo>
                    <a:pt x="2947" y="7405"/>
                  </a:lnTo>
                  <a:lnTo>
                    <a:pt x="3093" y="7380"/>
                  </a:lnTo>
                  <a:lnTo>
                    <a:pt x="3166" y="7356"/>
                  </a:lnTo>
                  <a:lnTo>
                    <a:pt x="3239" y="7332"/>
                  </a:lnTo>
                  <a:lnTo>
                    <a:pt x="3239" y="7332"/>
                  </a:lnTo>
                  <a:lnTo>
                    <a:pt x="3288" y="7283"/>
                  </a:lnTo>
                  <a:lnTo>
                    <a:pt x="3410" y="7259"/>
                  </a:lnTo>
                  <a:lnTo>
                    <a:pt x="3556" y="7234"/>
                  </a:lnTo>
                  <a:lnTo>
                    <a:pt x="3702" y="7234"/>
                  </a:lnTo>
                  <a:lnTo>
                    <a:pt x="3702" y="7234"/>
                  </a:lnTo>
                  <a:lnTo>
                    <a:pt x="3873" y="7234"/>
                  </a:lnTo>
                  <a:lnTo>
                    <a:pt x="4019" y="7283"/>
                  </a:lnTo>
                  <a:lnTo>
                    <a:pt x="4165" y="7332"/>
                  </a:lnTo>
                  <a:lnTo>
                    <a:pt x="4262" y="7429"/>
                  </a:lnTo>
                  <a:lnTo>
                    <a:pt x="4262" y="7429"/>
                  </a:lnTo>
                  <a:lnTo>
                    <a:pt x="4360" y="7502"/>
                  </a:lnTo>
                  <a:lnTo>
                    <a:pt x="4457" y="7551"/>
                  </a:lnTo>
                  <a:lnTo>
                    <a:pt x="4555" y="7600"/>
                  </a:lnTo>
                  <a:lnTo>
                    <a:pt x="4652" y="7600"/>
                  </a:lnTo>
                  <a:lnTo>
                    <a:pt x="4652" y="7600"/>
                  </a:lnTo>
                  <a:lnTo>
                    <a:pt x="4749" y="7648"/>
                  </a:lnTo>
                  <a:lnTo>
                    <a:pt x="4896" y="7721"/>
                  </a:lnTo>
                  <a:lnTo>
                    <a:pt x="5066" y="7843"/>
                  </a:lnTo>
                  <a:lnTo>
                    <a:pt x="5212" y="7989"/>
                  </a:lnTo>
                  <a:lnTo>
                    <a:pt x="5212" y="7989"/>
                  </a:lnTo>
                  <a:lnTo>
                    <a:pt x="5383" y="8135"/>
                  </a:lnTo>
                  <a:lnTo>
                    <a:pt x="5553" y="8257"/>
                  </a:lnTo>
                  <a:lnTo>
                    <a:pt x="5699" y="8330"/>
                  </a:lnTo>
                  <a:lnTo>
                    <a:pt x="5797" y="8355"/>
                  </a:lnTo>
                  <a:lnTo>
                    <a:pt x="5797" y="8355"/>
                  </a:lnTo>
                  <a:lnTo>
                    <a:pt x="5870" y="8379"/>
                  </a:lnTo>
                  <a:lnTo>
                    <a:pt x="5992" y="8428"/>
                  </a:lnTo>
                  <a:lnTo>
                    <a:pt x="6089" y="8476"/>
                  </a:lnTo>
                  <a:lnTo>
                    <a:pt x="6162" y="8549"/>
                  </a:lnTo>
                  <a:lnTo>
                    <a:pt x="6162" y="8549"/>
                  </a:lnTo>
                  <a:lnTo>
                    <a:pt x="6259" y="8622"/>
                  </a:lnTo>
                  <a:lnTo>
                    <a:pt x="6357" y="8695"/>
                  </a:lnTo>
                  <a:lnTo>
                    <a:pt x="6454" y="8720"/>
                  </a:lnTo>
                  <a:lnTo>
                    <a:pt x="6552" y="8744"/>
                  </a:lnTo>
                  <a:lnTo>
                    <a:pt x="6552" y="8744"/>
                  </a:lnTo>
                  <a:lnTo>
                    <a:pt x="6649" y="8769"/>
                  </a:lnTo>
                  <a:lnTo>
                    <a:pt x="6747" y="8793"/>
                  </a:lnTo>
                  <a:lnTo>
                    <a:pt x="6844" y="8866"/>
                  </a:lnTo>
                  <a:lnTo>
                    <a:pt x="6941" y="8939"/>
                  </a:lnTo>
                  <a:lnTo>
                    <a:pt x="6941" y="8939"/>
                  </a:lnTo>
                  <a:lnTo>
                    <a:pt x="7014" y="9036"/>
                  </a:lnTo>
                  <a:lnTo>
                    <a:pt x="7063" y="9134"/>
                  </a:lnTo>
                  <a:lnTo>
                    <a:pt x="7112" y="9231"/>
                  </a:lnTo>
                  <a:lnTo>
                    <a:pt x="7112" y="9304"/>
                  </a:lnTo>
                  <a:lnTo>
                    <a:pt x="7112" y="9304"/>
                  </a:lnTo>
                  <a:lnTo>
                    <a:pt x="7112" y="9402"/>
                  </a:lnTo>
                  <a:lnTo>
                    <a:pt x="7063" y="9499"/>
                  </a:lnTo>
                  <a:lnTo>
                    <a:pt x="7014" y="9597"/>
                  </a:lnTo>
                  <a:lnTo>
                    <a:pt x="6941" y="9694"/>
                  </a:lnTo>
                  <a:lnTo>
                    <a:pt x="6941" y="9694"/>
                  </a:lnTo>
                  <a:lnTo>
                    <a:pt x="6868" y="9791"/>
                  </a:lnTo>
                  <a:lnTo>
                    <a:pt x="6795" y="9889"/>
                  </a:lnTo>
                  <a:lnTo>
                    <a:pt x="6747" y="9986"/>
                  </a:lnTo>
                  <a:lnTo>
                    <a:pt x="6747" y="10084"/>
                  </a:lnTo>
                  <a:lnTo>
                    <a:pt x="6747" y="10084"/>
                  </a:lnTo>
                  <a:lnTo>
                    <a:pt x="6722" y="10181"/>
                  </a:lnTo>
                  <a:lnTo>
                    <a:pt x="6625" y="10327"/>
                  </a:lnTo>
                  <a:lnTo>
                    <a:pt x="6503" y="10473"/>
                  </a:lnTo>
                  <a:lnTo>
                    <a:pt x="6357" y="10644"/>
                  </a:lnTo>
                  <a:lnTo>
                    <a:pt x="6357" y="10644"/>
                  </a:lnTo>
                  <a:lnTo>
                    <a:pt x="6211" y="10814"/>
                  </a:lnTo>
                  <a:lnTo>
                    <a:pt x="6089" y="10961"/>
                  </a:lnTo>
                  <a:lnTo>
                    <a:pt x="6016" y="11107"/>
                  </a:lnTo>
                  <a:lnTo>
                    <a:pt x="5992" y="11204"/>
                  </a:lnTo>
                  <a:lnTo>
                    <a:pt x="5992" y="11204"/>
                  </a:lnTo>
                  <a:lnTo>
                    <a:pt x="5943" y="11326"/>
                  </a:lnTo>
                  <a:lnTo>
                    <a:pt x="5870" y="11472"/>
                  </a:lnTo>
                  <a:lnTo>
                    <a:pt x="5748" y="11618"/>
                  </a:lnTo>
                  <a:lnTo>
                    <a:pt x="5602" y="11789"/>
                  </a:lnTo>
                  <a:lnTo>
                    <a:pt x="5602" y="11789"/>
                  </a:lnTo>
                  <a:lnTo>
                    <a:pt x="5456" y="11935"/>
                  </a:lnTo>
                  <a:lnTo>
                    <a:pt x="5334" y="12105"/>
                  </a:lnTo>
                  <a:lnTo>
                    <a:pt x="5261" y="12251"/>
                  </a:lnTo>
                  <a:lnTo>
                    <a:pt x="5212" y="12349"/>
                  </a:lnTo>
                  <a:lnTo>
                    <a:pt x="5212" y="12349"/>
                  </a:lnTo>
                  <a:lnTo>
                    <a:pt x="5188" y="12446"/>
                  </a:lnTo>
                  <a:lnTo>
                    <a:pt x="5139" y="12568"/>
                  </a:lnTo>
                  <a:lnTo>
                    <a:pt x="5042" y="12714"/>
                  </a:lnTo>
                  <a:lnTo>
                    <a:pt x="4944" y="12836"/>
                  </a:lnTo>
                  <a:lnTo>
                    <a:pt x="4944" y="12836"/>
                  </a:lnTo>
                  <a:lnTo>
                    <a:pt x="4822" y="12958"/>
                  </a:lnTo>
                  <a:lnTo>
                    <a:pt x="4725" y="13079"/>
                  </a:lnTo>
                  <a:lnTo>
                    <a:pt x="4676" y="13201"/>
                  </a:lnTo>
                  <a:lnTo>
                    <a:pt x="4652" y="13299"/>
                  </a:lnTo>
                  <a:lnTo>
                    <a:pt x="4652" y="13299"/>
                  </a:lnTo>
                  <a:lnTo>
                    <a:pt x="4676" y="13469"/>
                  </a:lnTo>
                  <a:lnTo>
                    <a:pt x="4701" y="13542"/>
                  </a:lnTo>
                  <a:lnTo>
                    <a:pt x="4749" y="13591"/>
                  </a:lnTo>
                  <a:lnTo>
                    <a:pt x="4749" y="13591"/>
                  </a:lnTo>
                  <a:lnTo>
                    <a:pt x="4774" y="13640"/>
                  </a:lnTo>
                  <a:lnTo>
                    <a:pt x="4822" y="13713"/>
                  </a:lnTo>
                  <a:lnTo>
                    <a:pt x="4847" y="13883"/>
                  </a:lnTo>
                  <a:lnTo>
                    <a:pt x="4847" y="13883"/>
                  </a:lnTo>
                  <a:lnTo>
                    <a:pt x="4822" y="13956"/>
                  </a:lnTo>
                  <a:lnTo>
                    <a:pt x="4774" y="14005"/>
                  </a:lnTo>
                  <a:lnTo>
                    <a:pt x="4725" y="14054"/>
                  </a:lnTo>
                  <a:lnTo>
                    <a:pt x="4652" y="14054"/>
                  </a:lnTo>
                  <a:lnTo>
                    <a:pt x="4652" y="14054"/>
                  </a:lnTo>
                  <a:lnTo>
                    <a:pt x="4555" y="14054"/>
                  </a:lnTo>
                  <a:lnTo>
                    <a:pt x="4457" y="14005"/>
                  </a:lnTo>
                  <a:lnTo>
                    <a:pt x="4360" y="13956"/>
                  </a:lnTo>
                  <a:lnTo>
                    <a:pt x="4262" y="13883"/>
                  </a:lnTo>
                  <a:lnTo>
                    <a:pt x="4262" y="13883"/>
                  </a:lnTo>
                  <a:lnTo>
                    <a:pt x="4189" y="13761"/>
                  </a:lnTo>
                  <a:lnTo>
                    <a:pt x="4141" y="13615"/>
                  </a:lnTo>
                  <a:lnTo>
                    <a:pt x="4092" y="13469"/>
                  </a:lnTo>
                  <a:lnTo>
                    <a:pt x="4092" y="13299"/>
                  </a:lnTo>
                  <a:lnTo>
                    <a:pt x="4092" y="13299"/>
                  </a:lnTo>
                  <a:lnTo>
                    <a:pt x="4067" y="13152"/>
                  </a:lnTo>
                  <a:lnTo>
                    <a:pt x="4019" y="12982"/>
                  </a:lnTo>
                  <a:lnTo>
                    <a:pt x="3970" y="12836"/>
                  </a:lnTo>
                  <a:lnTo>
                    <a:pt x="3897" y="12738"/>
                  </a:lnTo>
                  <a:lnTo>
                    <a:pt x="3897" y="12738"/>
                  </a:lnTo>
                  <a:lnTo>
                    <a:pt x="3848" y="12690"/>
                  </a:lnTo>
                  <a:lnTo>
                    <a:pt x="3824" y="12592"/>
                  </a:lnTo>
                  <a:lnTo>
                    <a:pt x="3751" y="12349"/>
                  </a:lnTo>
                  <a:lnTo>
                    <a:pt x="3726" y="12056"/>
                  </a:lnTo>
                  <a:lnTo>
                    <a:pt x="3702" y="11716"/>
                  </a:lnTo>
                  <a:lnTo>
                    <a:pt x="3702" y="11472"/>
                  </a:lnTo>
                  <a:lnTo>
                    <a:pt x="3702" y="11472"/>
                  </a:lnTo>
                  <a:lnTo>
                    <a:pt x="3702" y="11301"/>
                  </a:lnTo>
                  <a:lnTo>
                    <a:pt x="3653" y="11107"/>
                  </a:lnTo>
                  <a:lnTo>
                    <a:pt x="3629" y="10936"/>
                  </a:lnTo>
                  <a:lnTo>
                    <a:pt x="3556" y="10741"/>
                  </a:lnTo>
                  <a:lnTo>
                    <a:pt x="3483" y="10571"/>
                  </a:lnTo>
                  <a:lnTo>
                    <a:pt x="3410" y="10425"/>
                  </a:lnTo>
                  <a:lnTo>
                    <a:pt x="3312" y="10279"/>
                  </a:lnTo>
                  <a:lnTo>
                    <a:pt x="3239" y="10181"/>
                  </a:lnTo>
                  <a:lnTo>
                    <a:pt x="3239" y="10181"/>
                  </a:lnTo>
                  <a:lnTo>
                    <a:pt x="3045" y="9962"/>
                  </a:lnTo>
                  <a:lnTo>
                    <a:pt x="2898" y="9767"/>
                  </a:lnTo>
                  <a:lnTo>
                    <a:pt x="2801" y="9621"/>
                  </a:lnTo>
                  <a:lnTo>
                    <a:pt x="2752" y="9499"/>
                  </a:lnTo>
                  <a:lnTo>
                    <a:pt x="2752" y="9499"/>
                  </a:lnTo>
                  <a:lnTo>
                    <a:pt x="2728" y="9353"/>
                  </a:lnTo>
                  <a:lnTo>
                    <a:pt x="2704" y="9280"/>
                  </a:lnTo>
                  <a:lnTo>
                    <a:pt x="2655" y="9231"/>
                  </a:lnTo>
                  <a:lnTo>
                    <a:pt x="2655" y="9231"/>
                  </a:lnTo>
                  <a:lnTo>
                    <a:pt x="2631" y="9158"/>
                  </a:lnTo>
                  <a:lnTo>
                    <a:pt x="2582" y="9036"/>
                  </a:lnTo>
                  <a:lnTo>
                    <a:pt x="2582" y="8890"/>
                  </a:lnTo>
                  <a:lnTo>
                    <a:pt x="2557" y="8744"/>
                  </a:lnTo>
                  <a:lnTo>
                    <a:pt x="2557" y="8744"/>
                  </a:lnTo>
                  <a:lnTo>
                    <a:pt x="2582" y="8598"/>
                  </a:lnTo>
                  <a:lnTo>
                    <a:pt x="2582" y="8452"/>
                  </a:lnTo>
                  <a:lnTo>
                    <a:pt x="2631" y="8330"/>
                  </a:lnTo>
                  <a:lnTo>
                    <a:pt x="2655" y="8281"/>
                  </a:lnTo>
                  <a:lnTo>
                    <a:pt x="2655" y="8281"/>
                  </a:lnTo>
                  <a:lnTo>
                    <a:pt x="2704" y="8208"/>
                  </a:lnTo>
                  <a:lnTo>
                    <a:pt x="2728" y="8160"/>
                  </a:lnTo>
                  <a:lnTo>
                    <a:pt x="2752" y="7989"/>
                  </a:lnTo>
                  <a:lnTo>
                    <a:pt x="2752" y="7989"/>
                  </a:lnTo>
                  <a:lnTo>
                    <a:pt x="2728" y="7819"/>
                  </a:lnTo>
                  <a:lnTo>
                    <a:pt x="2704" y="7746"/>
                  </a:lnTo>
                  <a:lnTo>
                    <a:pt x="2655" y="7697"/>
                  </a:lnTo>
                  <a:lnTo>
                    <a:pt x="2655" y="7697"/>
                  </a:lnTo>
                  <a:lnTo>
                    <a:pt x="2606" y="7673"/>
                  </a:lnTo>
                  <a:lnTo>
                    <a:pt x="2533" y="7624"/>
                  </a:lnTo>
                  <a:lnTo>
                    <a:pt x="2363" y="7600"/>
                  </a:lnTo>
                  <a:lnTo>
                    <a:pt x="2363" y="7600"/>
                  </a:lnTo>
                  <a:lnTo>
                    <a:pt x="2265" y="7575"/>
                  </a:lnTo>
                  <a:lnTo>
                    <a:pt x="2119" y="7502"/>
                  </a:lnTo>
                  <a:lnTo>
                    <a:pt x="1973" y="7380"/>
                  </a:lnTo>
                  <a:lnTo>
                    <a:pt x="1802" y="7234"/>
                  </a:lnTo>
                  <a:lnTo>
                    <a:pt x="1802" y="7234"/>
                  </a:lnTo>
                  <a:lnTo>
                    <a:pt x="1632" y="7088"/>
                  </a:lnTo>
                  <a:lnTo>
                    <a:pt x="1486" y="6966"/>
                  </a:lnTo>
                  <a:lnTo>
                    <a:pt x="1340" y="6869"/>
                  </a:lnTo>
                  <a:lnTo>
                    <a:pt x="1242" y="6845"/>
                  </a:lnTo>
                  <a:lnTo>
                    <a:pt x="1242" y="6845"/>
                  </a:lnTo>
                  <a:lnTo>
                    <a:pt x="1121" y="6796"/>
                  </a:lnTo>
                  <a:lnTo>
                    <a:pt x="926" y="6674"/>
                  </a:lnTo>
                  <a:lnTo>
                    <a:pt x="706" y="6504"/>
                  </a:lnTo>
                  <a:lnTo>
                    <a:pt x="463" y="6284"/>
                  </a:lnTo>
                  <a:lnTo>
                    <a:pt x="463" y="6284"/>
                  </a:lnTo>
                  <a:lnTo>
                    <a:pt x="171" y="5919"/>
                  </a:lnTo>
                  <a:lnTo>
                    <a:pt x="0" y="5700"/>
                  </a:lnTo>
                  <a:lnTo>
                    <a:pt x="0" y="5700"/>
                  </a:lnTo>
                  <a:lnTo>
                    <a:pt x="0" y="572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668;p39"/>
            <p:cNvSpPr/>
            <p:nvPr/>
          </p:nvSpPr>
          <p:spPr>
            <a:xfrm>
              <a:off x="6128575" y="3695900"/>
              <a:ext cx="86475" cy="47525"/>
            </a:xfrm>
            <a:custGeom>
              <a:avLst/>
              <a:gdLst/>
              <a:ahLst/>
              <a:cxnLst/>
              <a:rect l="l" t="t" r="r" b="b"/>
              <a:pathLst>
                <a:path w="3459" h="1901" fill="none" extrusionOk="0">
                  <a:moveTo>
                    <a:pt x="2022" y="1340"/>
                  </a:moveTo>
                  <a:lnTo>
                    <a:pt x="2022" y="1340"/>
                  </a:lnTo>
                  <a:lnTo>
                    <a:pt x="1924" y="1413"/>
                  </a:lnTo>
                  <a:lnTo>
                    <a:pt x="1827" y="1486"/>
                  </a:lnTo>
                  <a:lnTo>
                    <a:pt x="1729" y="1511"/>
                  </a:lnTo>
                  <a:lnTo>
                    <a:pt x="1632" y="1535"/>
                  </a:lnTo>
                  <a:lnTo>
                    <a:pt x="1632" y="1535"/>
                  </a:lnTo>
                  <a:lnTo>
                    <a:pt x="1559" y="1535"/>
                  </a:lnTo>
                  <a:lnTo>
                    <a:pt x="1461" y="1584"/>
                  </a:lnTo>
                  <a:lnTo>
                    <a:pt x="1340" y="1657"/>
                  </a:lnTo>
                  <a:lnTo>
                    <a:pt x="1267" y="1730"/>
                  </a:lnTo>
                  <a:lnTo>
                    <a:pt x="1267" y="1730"/>
                  </a:lnTo>
                  <a:lnTo>
                    <a:pt x="1169" y="1803"/>
                  </a:lnTo>
                  <a:lnTo>
                    <a:pt x="1072" y="1852"/>
                  </a:lnTo>
                  <a:lnTo>
                    <a:pt x="974" y="1900"/>
                  </a:lnTo>
                  <a:lnTo>
                    <a:pt x="877" y="1900"/>
                  </a:lnTo>
                  <a:lnTo>
                    <a:pt x="877" y="1900"/>
                  </a:lnTo>
                  <a:lnTo>
                    <a:pt x="779" y="1900"/>
                  </a:lnTo>
                  <a:lnTo>
                    <a:pt x="682" y="1852"/>
                  </a:lnTo>
                  <a:lnTo>
                    <a:pt x="585" y="1803"/>
                  </a:lnTo>
                  <a:lnTo>
                    <a:pt x="512" y="1730"/>
                  </a:lnTo>
                  <a:lnTo>
                    <a:pt x="512" y="1730"/>
                  </a:lnTo>
                  <a:lnTo>
                    <a:pt x="438" y="1633"/>
                  </a:lnTo>
                  <a:lnTo>
                    <a:pt x="414" y="1535"/>
                  </a:lnTo>
                  <a:lnTo>
                    <a:pt x="438" y="1438"/>
                  </a:lnTo>
                  <a:lnTo>
                    <a:pt x="512" y="1340"/>
                  </a:lnTo>
                  <a:lnTo>
                    <a:pt x="512" y="1340"/>
                  </a:lnTo>
                  <a:lnTo>
                    <a:pt x="585" y="1243"/>
                  </a:lnTo>
                  <a:lnTo>
                    <a:pt x="633" y="1145"/>
                  </a:lnTo>
                  <a:lnTo>
                    <a:pt x="682" y="1048"/>
                  </a:lnTo>
                  <a:lnTo>
                    <a:pt x="682" y="951"/>
                  </a:lnTo>
                  <a:lnTo>
                    <a:pt x="682" y="951"/>
                  </a:lnTo>
                  <a:lnTo>
                    <a:pt x="658" y="804"/>
                  </a:lnTo>
                  <a:lnTo>
                    <a:pt x="633" y="731"/>
                  </a:lnTo>
                  <a:lnTo>
                    <a:pt x="585" y="683"/>
                  </a:lnTo>
                  <a:lnTo>
                    <a:pt x="585" y="683"/>
                  </a:lnTo>
                  <a:lnTo>
                    <a:pt x="536" y="634"/>
                  </a:lnTo>
                  <a:lnTo>
                    <a:pt x="463" y="610"/>
                  </a:lnTo>
                  <a:lnTo>
                    <a:pt x="317" y="585"/>
                  </a:lnTo>
                  <a:lnTo>
                    <a:pt x="317" y="585"/>
                  </a:lnTo>
                  <a:lnTo>
                    <a:pt x="146" y="561"/>
                  </a:lnTo>
                  <a:lnTo>
                    <a:pt x="73" y="512"/>
                  </a:lnTo>
                  <a:lnTo>
                    <a:pt x="24" y="488"/>
                  </a:lnTo>
                  <a:lnTo>
                    <a:pt x="24" y="488"/>
                  </a:lnTo>
                  <a:lnTo>
                    <a:pt x="0" y="439"/>
                  </a:lnTo>
                  <a:lnTo>
                    <a:pt x="24" y="366"/>
                  </a:lnTo>
                  <a:lnTo>
                    <a:pt x="49" y="293"/>
                  </a:lnTo>
                  <a:lnTo>
                    <a:pt x="122" y="196"/>
                  </a:lnTo>
                  <a:lnTo>
                    <a:pt x="122" y="196"/>
                  </a:lnTo>
                  <a:lnTo>
                    <a:pt x="171" y="171"/>
                  </a:lnTo>
                  <a:lnTo>
                    <a:pt x="268" y="123"/>
                  </a:lnTo>
                  <a:lnTo>
                    <a:pt x="512" y="74"/>
                  </a:lnTo>
                  <a:lnTo>
                    <a:pt x="804" y="25"/>
                  </a:lnTo>
                  <a:lnTo>
                    <a:pt x="1145" y="1"/>
                  </a:lnTo>
                  <a:lnTo>
                    <a:pt x="2509" y="1"/>
                  </a:lnTo>
                  <a:lnTo>
                    <a:pt x="2509" y="1"/>
                  </a:lnTo>
                  <a:lnTo>
                    <a:pt x="2850" y="25"/>
                  </a:lnTo>
                  <a:lnTo>
                    <a:pt x="3142" y="49"/>
                  </a:lnTo>
                  <a:lnTo>
                    <a:pt x="3337" y="74"/>
                  </a:lnTo>
                  <a:lnTo>
                    <a:pt x="3434" y="98"/>
                  </a:lnTo>
                  <a:lnTo>
                    <a:pt x="3434" y="98"/>
                  </a:lnTo>
                  <a:lnTo>
                    <a:pt x="3458" y="123"/>
                  </a:lnTo>
                  <a:lnTo>
                    <a:pt x="3434" y="171"/>
                  </a:lnTo>
                  <a:lnTo>
                    <a:pt x="3361" y="317"/>
                  </a:lnTo>
                  <a:lnTo>
                    <a:pt x="3239" y="488"/>
                  </a:lnTo>
                  <a:lnTo>
                    <a:pt x="3069" y="683"/>
                  </a:lnTo>
                  <a:lnTo>
                    <a:pt x="3069" y="683"/>
                  </a:lnTo>
                  <a:lnTo>
                    <a:pt x="2874" y="853"/>
                  </a:lnTo>
                  <a:lnTo>
                    <a:pt x="2679" y="999"/>
                  </a:lnTo>
                  <a:lnTo>
                    <a:pt x="2509" y="1121"/>
                  </a:lnTo>
                  <a:lnTo>
                    <a:pt x="2411" y="1145"/>
                  </a:lnTo>
                  <a:lnTo>
                    <a:pt x="2411" y="1145"/>
                  </a:lnTo>
                  <a:lnTo>
                    <a:pt x="2314" y="1170"/>
                  </a:lnTo>
                  <a:lnTo>
                    <a:pt x="2216" y="1194"/>
                  </a:lnTo>
                  <a:lnTo>
                    <a:pt x="2119" y="1267"/>
                  </a:lnTo>
                  <a:lnTo>
                    <a:pt x="2022" y="1340"/>
                  </a:lnTo>
                  <a:lnTo>
                    <a:pt x="2022" y="1340"/>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669;p39"/>
            <p:cNvSpPr/>
            <p:nvPr/>
          </p:nvSpPr>
          <p:spPr>
            <a:xfrm>
              <a:off x="6357500" y="3940075"/>
              <a:ext cx="18900" cy="34725"/>
            </a:xfrm>
            <a:custGeom>
              <a:avLst/>
              <a:gdLst/>
              <a:ahLst/>
              <a:cxnLst/>
              <a:rect l="l" t="t" r="r" b="b"/>
              <a:pathLst>
                <a:path w="756" h="1389" fill="none" extrusionOk="0">
                  <a:moveTo>
                    <a:pt x="585" y="682"/>
                  </a:moveTo>
                  <a:lnTo>
                    <a:pt x="585" y="682"/>
                  </a:lnTo>
                  <a:lnTo>
                    <a:pt x="512" y="779"/>
                  </a:lnTo>
                  <a:lnTo>
                    <a:pt x="439" y="877"/>
                  </a:lnTo>
                  <a:lnTo>
                    <a:pt x="390" y="974"/>
                  </a:lnTo>
                  <a:lnTo>
                    <a:pt x="390" y="1072"/>
                  </a:lnTo>
                  <a:lnTo>
                    <a:pt x="390" y="1072"/>
                  </a:lnTo>
                  <a:lnTo>
                    <a:pt x="366" y="1218"/>
                  </a:lnTo>
                  <a:lnTo>
                    <a:pt x="317" y="1291"/>
                  </a:lnTo>
                  <a:lnTo>
                    <a:pt x="293" y="1364"/>
                  </a:lnTo>
                  <a:lnTo>
                    <a:pt x="293" y="1364"/>
                  </a:lnTo>
                  <a:lnTo>
                    <a:pt x="244" y="1388"/>
                  </a:lnTo>
                  <a:lnTo>
                    <a:pt x="195" y="1388"/>
                  </a:lnTo>
                  <a:lnTo>
                    <a:pt x="147" y="1388"/>
                  </a:lnTo>
                  <a:lnTo>
                    <a:pt x="98" y="1364"/>
                  </a:lnTo>
                  <a:lnTo>
                    <a:pt x="98" y="1364"/>
                  </a:lnTo>
                  <a:lnTo>
                    <a:pt x="74" y="1291"/>
                  </a:lnTo>
                  <a:lnTo>
                    <a:pt x="25" y="1169"/>
                  </a:lnTo>
                  <a:lnTo>
                    <a:pt x="25" y="1023"/>
                  </a:lnTo>
                  <a:lnTo>
                    <a:pt x="1" y="877"/>
                  </a:lnTo>
                  <a:lnTo>
                    <a:pt x="1" y="877"/>
                  </a:lnTo>
                  <a:lnTo>
                    <a:pt x="25" y="706"/>
                  </a:lnTo>
                  <a:lnTo>
                    <a:pt x="98" y="536"/>
                  </a:lnTo>
                  <a:lnTo>
                    <a:pt x="171" y="365"/>
                  </a:lnTo>
                  <a:lnTo>
                    <a:pt x="293" y="219"/>
                  </a:lnTo>
                  <a:lnTo>
                    <a:pt x="293" y="219"/>
                  </a:lnTo>
                  <a:lnTo>
                    <a:pt x="415" y="122"/>
                  </a:lnTo>
                  <a:lnTo>
                    <a:pt x="512" y="49"/>
                  </a:lnTo>
                  <a:lnTo>
                    <a:pt x="609" y="0"/>
                  </a:lnTo>
                  <a:lnTo>
                    <a:pt x="682" y="24"/>
                  </a:lnTo>
                  <a:lnTo>
                    <a:pt x="682" y="24"/>
                  </a:lnTo>
                  <a:lnTo>
                    <a:pt x="707" y="73"/>
                  </a:lnTo>
                  <a:lnTo>
                    <a:pt x="731" y="146"/>
                  </a:lnTo>
                  <a:lnTo>
                    <a:pt x="756" y="317"/>
                  </a:lnTo>
                  <a:lnTo>
                    <a:pt x="756" y="317"/>
                  </a:lnTo>
                  <a:lnTo>
                    <a:pt x="756" y="390"/>
                  </a:lnTo>
                  <a:lnTo>
                    <a:pt x="707" y="487"/>
                  </a:lnTo>
                  <a:lnTo>
                    <a:pt x="658" y="609"/>
                  </a:lnTo>
                  <a:lnTo>
                    <a:pt x="585" y="682"/>
                  </a:lnTo>
                  <a:lnTo>
                    <a:pt x="585" y="682"/>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670;p39"/>
            <p:cNvSpPr/>
            <p:nvPr/>
          </p:nvSpPr>
          <p:spPr>
            <a:xfrm>
              <a:off x="6202850" y="3720875"/>
              <a:ext cx="204000" cy="278875"/>
            </a:xfrm>
            <a:custGeom>
              <a:avLst/>
              <a:gdLst/>
              <a:ahLst/>
              <a:cxnLst/>
              <a:rect l="l" t="t" r="r" b="b"/>
              <a:pathLst>
                <a:path w="8160" h="11155" fill="none" extrusionOk="0">
                  <a:moveTo>
                    <a:pt x="8159" y="4774"/>
                  </a:moveTo>
                  <a:lnTo>
                    <a:pt x="8159" y="4774"/>
                  </a:lnTo>
                  <a:lnTo>
                    <a:pt x="7599" y="4701"/>
                  </a:lnTo>
                  <a:lnTo>
                    <a:pt x="7283" y="4652"/>
                  </a:lnTo>
                  <a:lnTo>
                    <a:pt x="7136" y="4603"/>
                  </a:lnTo>
                  <a:lnTo>
                    <a:pt x="7136" y="4603"/>
                  </a:lnTo>
                  <a:lnTo>
                    <a:pt x="7088" y="4579"/>
                  </a:lnTo>
                  <a:lnTo>
                    <a:pt x="7015" y="4555"/>
                  </a:lnTo>
                  <a:lnTo>
                    <a:pt x="6844" y="4530"/>
                  </a:lnTo>
                  <a:lnTo>
                    <a:pt x="6844" y="4530"/>
                  </a:lnTo>
                  <a:lnTo>
                    <a:pt x="6747" y="4506"/>
                  </a:lnTo>
                  <a:lnTo>
                    <a:pt x="6649" y="4457"/>
                  </a:lnTo>
                  <a:lnTo>
                    <a:pt x="6552" y="4409"/>
                  </a:lnTo>
                  <a:lnTo>
                    <a:pt x="6454" y="4336"/>
                  </a:lnTo>
                  <a:lnTo>
                    <a:pt x="6454" y="4336"/>
                  </a:lnTo>
                  <a:lnTo>
                    <a:pt x="6381" y="4262"/>
                  </a:lnTo>
                  <a:lnTo>
                    <a:pt x="6308" y="4214"/>
                  </a:lnTo>
                  <a:lnTo>
                    <a:pt x="6235" y="4214"/>
                  </a:lnTo>
                  <a:lnTo>
                    <a:pt x="6187" y="4238"/>
                  </a:lnTo>
                  <a:lnTo>
                    <a:pt x="6187" y="4238"/>
                  </a:lnTo>
                  <a:lnTo>
                    <a:pt x="6162" y="4287"/>
                  </a:lnTo>
                  <a:lnTo>
                    <a:pt x="6162" y="4360"/>
                  </a:lnTo>
                  <a:lnTo>
                    <a:pt x="6211" y="4433"/>
                  </a:lnTo>
                  <a:lnTo>
                    <a:pt x="6284" y="4530"/>
                  </a:lnTo>
                  <a:lnTo>
                    <a:pt x="6284" y="4530"/>
                  </a:lnTo>
                  <a:lnTo>
                    <a:pt x="6357" y="4603"/>
                  </a:lnTo>
                  <a:lnTo>
                    <a:pt x="6454" y="4652"/>
                  </a:lnTo>
                  <a:lnTo>
                    <a:pt x="6576" y="4701"/>
                  </a:lnTo>
                  <a:lnTo>
                    <a:pt x="6649" y="4701"/>
                  </a:lnTo>
                  <a:lnTo>
                    <a:pt x="6649" y="4701"/>
                  </a:lnTo>
                  <a:lnTo>
                    <a:pt x="6747" y="4725"/>
                  </a:lnTo>
                  <a:lnTo>
                    <a:pt x="6844" y="4774"/>
                  </a:lnTo>
                  <a:lnTo>
                    <a:pt x="6942" y="4823"/>
                  </a:lnTo>
                  <a:lnTo>
                    <a:pt x="7039" y="4896"/>
                  </a:lnTo>
                  <a:lnTo>
                    <a:pt x="7039" y="4896"/>
                  </a:lnTo>
                  <a:lnTo>
                    <a:pt x="7063" y="4944"/>
                  </a:lnTo>
                  <a:lnTo>
                    <a:pt x="7088" y="4993"/>
                  </a:lnTo>
                  <a:lnTo>
                    <a:pt x="7063" y="5139"/>
                  </a:lnTo>
                  <a:lnTo>
                    <a:pt x="6966" y="5310"/>
                  </a:lnTo>
                  <a:lnTo>
                    <a:pt x="6844" y="5480"/>
                  </a:lnTo>
                  <a:lnTo>
                    <a:pt x="6844" y="5480"/>
                  </a:lnTo>
                  <a:lnTo>
                    <a:pt x="6674" y="5626"/>
                  </a:lnTo>
                  <a:lnTo>
                    <a:pt x="6528" y="5748"/>
                  </a:lnTo>
                  <a:lnTo>
                    <a:pt x="6381" y="5821"/>
                  </a:lnTo>
                  <a:lnTo>
                    <a:pt x="6284" y="5846"/>
                  </a:lnTo>
                  <a:lnTo>
                    <a:pt x="6284" y="5846"/>
                  </a:lnTo>
                  <a:lnTo>
                    <a:pt x="6113" y="5870"/>
                  </a:lnTo>
                  <a:lnTo>
                    <a:pt x="6040" y="5894"/>
                  </a:lnTo>
                  <a:lnTo>
                    <a:pt x="5992" y="5943"/>
                  </a:lnTo>
                  <a:lnTo>
                    <a:pt x="5992" y="5943"/>
                  </a:lnTo>
                  <a:lnTo>
                    <a:pt x="5943" y="5967"/>
                  </a:lnTo>
                  <a:lnTo>
                    <a:pt x="5894" y="5992"/>
                  </a:lnTo>
                  <a:lnTo>
                    <a:pt x="5846" y="5967"/>
                  </a:lnTo>
                  <a:lnTo>
                    <a:pt x="5797" y="5943"/>
                  </a:lnTo>
                  <a:lnTo>
                    <a:pt x="5797" y="5943"/>
                  </a:lnTo>
                  <a:lnTo>
                    <a:pt x="5773" y="5894"/>
                  </a:lnTo>
                  <a:lnTo>
                    <a:pt x="5724" y="5821"/>
                  </a:lnTo>
                  <a:lnTo>
                    <a:pt x="5699" y="5651"/>
                  </a:lnTo>
                  <a:lnTo>
                    <a:pt x="5699" y="5651"/>
                  </a:lnTo>
                  <a:lnTo>
                    <a:pt x="5675" y="5553"/>
                  </a:lnTo>
                  <a:lnTo>
                    <a:pt x="5602" y="5407"/>
                  </a:lnTo>
                  <a:lnTo>
                    <a:pt x="5480" y="5261"/>
                  </a:lnTo>
                  <a:lnTo>
                    <a:pt x="5334" y="5091"/>
                  </a:lnTo>
                  <a:lnTo>
                    <a:pt x="5334" y="5091"/>
                  </a:lnTo>
                  <a:lnTo>
                    <a:pt x="5188" y="4920"/>
                  </a:lnTo>
                  <a:lnTo>
                    <a:pt x="5066" y="4774"/>
                  </a:lnTo>
                  <a:lnTo>
                    <a:pt x="4969" y="4628"/>
                  </a:lnTo>
                  <a:lnTo>
                    <a:pt x="4944" y="4530"/>
                  </a:lnTo>
                  <a:lnTo>
                    <a:pt x="4944" y="4530"/>
                  </a:lnTo>
                  <a:lnTo>
                    <a:pt x="4944" y="4457"/>
                  </a:lnTo>
                  <a:lnTo>
                    <a:pt x="4920" y="4409"/>
                  </a:lnTo>
                  <a:lnTo>
                    <a:pt x="4896" y="4409"/>
                  </a:lnTo>
                  <a:lnTo>
                    <a:pt x="4847" y="4433"/>
                  </a:lnTo>
                  <a:lnTo>
                    <a:pt x="4847" y="4433"/>
                  </a:lnTo>
                  <a:lnTo>
                    <a:pt x="4823" y="4482"/>
                  </a:lnTo>
                  <a:lnTo>
                    <a:pt x="4774" y="4555"/>
                  </a:lnTo>
                  <a:lnTo>
                    <a:pt x="4750" y="4701"/>
                  </a:lnTo>
                  <a:lnTo>
                    <a:pt x="4750" y="4701"/>
                  </a:lnTo>
                  <a:lnTo>
                    <a:pt x="4774" y="4798"/>
                  </a:lnTo>
                  <a:lnTo>
                    <a:pt x="4847" y="4920"/>
                  </a:lnTo>
                  <a:lnTo>
                    <a:pt x="4920" y="5066"/>
                  </a:lnTo>
                  <a:lnTo>
                    <a:pt x="5042" y="5188"/>
                  </a:lnTo>
                  <a:lnTo>
                    <a:pt x="5042" y="5188"/>
                  </a:lnTo>
                  <a:lnTo>
                    <a:pt x="5139" y="5310"/>
                  </a:lnTo>
                  <a:lnTo>
                    <a:pt x="5237" y="5431"/>
                  </a:lnTo>
                  <a:lnTo>
                    <a:pt x="5310" y="5553"/>
                  </a:lnTo>
                  <a:lnTo>
                    <a:pt x="5334" y="5651"/>
                  </a:lnTo>
                  <a:lnTo>
                    <a:pt x="5334" y="5651"/>
                  </a:lnTo>
                  <a:lnTo>
                    <a:pt x="5334" y="5748"/>
                  </a:lnTo>
                  <a:lnTo>
                    <a:pt x="5383" y="5846"/>
                  </a:lnTo>
                  <a:lnTo>
                    <a:pt x="5432" y="5943"/>
                  </a:lnTo>
                  <a:lnTo>
                    <a:pt x="5505" y="6040"/>
                  </a:lnTo>
                  <a:lnTo>
                    <a:pt x="5505" y="6040"/>
                  </a:lnTo>
                  <a:lnTo>
                    <a:pt x="5626" y="6113"/>
                  </a:lnTo>
                  <a:lnTo>
                    <a:pt x="5773" y="6162"/>
                  </a:lnTo>
                  <a:lnTo>
                    <a:pt x="5919" y="6211"/>
                  </a:lnTo>
                  <a:lnTo>
                    <a:pt x="6089" y="6235"/>
                  </a:lnTo>
                  <a:lnTo>
                    <a:pt x="6089" y="6235"/>
                  </a:lnTo>
                  <a:lnTo>
                    <a:pt x="6235" y="6235"/>
                  </a:lnTo>
                  <a:lnTo>
                    <a:pt x="6357" y="6284"/>
                  </a:lnTo>
                  <a:lnTo>
                    <a:pt x="6430" y="6333"/>
                  </a:lnTo>
                  <a:lnTo>
                    <a:pt x="6454" y="6381"/>
                  </a:lnTo>
                  <a:lnTo>
                    <a:pt x="6454" y="6430"/>
                  </a:lnTo>
                  <a:lnTo>
                    <a:pt x="6454" y="6430"/>
                  </a:lnTo>
                  <a:lnTo>
                    <a:pt x="6430" y="6527"/>
                  </a:lnTo>
                  <a:lnTo>
                    <a:pt x="6308" y="6722"/>
                  </a:lnTo>
                  <a:lnTo>
                    <a:pt x="6113" y="6941"/>
                  </a:lnTo>
                  <a:lnTo>
                    <a:pt x="5894" y="7185"/>
                  </a:lnTo>
                  <a:lnTo>
                    <a:pt x="5894" y="7185"/>
                  </a:lnTo>
                  <a:lnTo>
                    <a:pt x="5675" y="7429"/>
                  </a:lnTo>
                  <a:lnTo>
                    <a:pt x="5505" y="7696"/>
                  </a:lnTo>
                  <a:lnTo>
                    <a:pt x="5358" y="7940"/>
                  </a:lnTo>
                  <a:lnTo>
                    <a:pt x="5334" y="8037"/>
                  </a:lnTo>
                  <a:lnTo>
                    <a:pt x="5334" y="8135"/>
                  </a:lnTo>
                  <a:lnTo>
                    <a:pt x="5334" y="8135"/>
                  </a:lnTo>
                  <a:lnTo>
                    <a:pt x="5334" y="8281"/>
                  </a:lnTo>
                  <a:lnTo>
                    <a:pt x="5358" y="8427"/>
                  </a:lnTo>
                  <a:lnTo>
                    <a:pt x="5383" y="8525"/>
                  </a:lnTo>
                  <a:lnTo>
                    <a:pt x="5432" y="8598"/>
                  </a:lnTo>
                  <a:lnTo>
                    <a:pt x="5432" y="8598"/>
                  </a:lnTo>
                  <a:lnTo>
                    <a:pt x="5456" y="8646"/>
                  </a:lnTo>
                  <a:lnTo>
                    <a:pt x="5480" y="8719"/>
                  </a:lnTo>
                  <a:lnTo>
                    <a:pt x="5505" y="8890"/>
                  </a:lnTo>
                  <a:lnTo>
                    <a:pt x="5505" y="8890"/>
                  </a:lnTo>
                  <a:lnTo>
                    <a:pt x="5480" y="8987"/>
                  </a:lnTo>
                  <a:lnTo>
                    <a:pt x="5383" y="9158"/>
                  </a:lnTo>
                  <a:lnTo>
                    <a:pt x="5237" y="9353"/>
                  </a:lnTo>
                  <a:lnTo>
                    <a:pt x="5042" y="9547"/>
                  </a:lnTo>
                  <a:lnTo>
                    <a:pt x="5042" y="9547"/>
                  </a:lnTo>
                  <a:lnTo>
                    <a:pt x="4847" y="9742"/>
                  </a:lnTo>
                  <a:lnTo>
                    <a:pt x="4701" y="9937"/>
                  </a:lnTo>
                  <a:lnTo>
                    <a:pt x="4603" y="10108"/>
                  </a:lnTo>
                  <a:lnTo>
                    <a:pt x="4555" y="10205"/>
                  </a:lnTo>
                  <a:lnTo>
                    <a:pt x="4555" y="10205"/>
                  </a:lnTo>
                  <a:lnTo>
                    <a:pt x="4530" y="10327"/>
                  </a:lnTo>
                  <a:lnTo>
                    <a:pt x="4457" y="10473"/>
                  </a:lnTo>
                  <a:lnTo>
                    <a:pt x="4336" y="10619"/>
                  </a:lnTo>
                  <a:lnTo>
                    <a:pt x="4189" y="10790"/>
                  </a:lnTo>
                  <a:lnTo>
                    <a:pt x="4189" y="10790"/>
                  </a:lnTo>
                  <a:lnTo>
                    <a:pt x="4019" y="10936"/>
                  </a:lnTo>
                  <a:lnTo>
                    <a:pt x="3873" y="11057"/>
                  </a:lnTo>
                  <a:lnTo>
                    <a:pt x="3727" y="11131"/>
                  </a:lnTo>
                  <a:lnTo>
                    <a:pt x="3605" y="11155"/>
                  </a:lnTo>
                  <a:lnTo>
                    <a:pt x="3605" y="11155"/>
                  </a:lnTo>
                  <a:lnTo>
                    <a:pt x="3532" y="11155"/>
                  </a:lnTo>
                  <a:lnTo>
                    <a:pt x="3434" y="11106"/>
                  </a:lnTo>
                  <a:lnTo>
                    <a:pt x="3337" y="11057"/>
                  </a:lnTo>
                  <a:lnTo>
                    <a:pt x="3240" y="10984"/>
                  </a:lnTo>
                  <a:lnTo>
                    <a:pt x="3240" y="10984"/>
                  </a:lnTo>
                  <a:lnTo>
                    <a:pt x="3167" y="10887"/>
                  </a:lnTo>
                  <a:lnTo>
                    <a:pt x="3093" y="10790"/>
                  </a:lnTo>
                  <a:lnTo>
                    <a:pt x="3069" y="10692"/>
                  </a:lnTo>
                  <a:lnTo>
                    <a:pt x="3045" y="10595"/>
                  </a:lnTo>
                  <a:lnTo>
                    <a:pt x="3045" y="10595"/>
                  </a:lnTo>
                  <a:lnTo>
                    <a:pt x="3020" y="10424"/>
                  </a:lnTo>
                  <a:lnTo>
                    <a:pt x="2996" y="10351"/>
                  </a:lnTo>
                  <a:lnTo>
                    <a:pt x="2947" y="10302"/>
                  </a:lnTo>
                  <a:lnTo>
                    <a:pt x="2947" y="10302"/>
                  </a:lnTo>
                  <a:lnTo>
                    <a:pt x="2923" y="10254"/>
                  </a:lnTo>
                  <a:lnTo>
                    <a:pt x="2874" y="10181"/>
                  </a:lnTo>
                  <a:lnTo>
                    <a:pt x="2850" y="10035"/>
                  </a:lnTo>
                  <a:lnTo>
                    <a:pt x="2850" y="10035"/>
                  </a:lnTo>
                  <a:lnTo>
                    <a:pt x="2826" y="9864"/>
                  </a:lnTo>
                  <a:lnTo>
                    <a:pt x="2801" y="9791"/>
                  </a:lnTo>
                  <a:lnTo>
                    <a:pt x="2752" y="9742"/>
                  </a:lnTo>
                  <a:lnTo>
                    <a:pt x="2752" y="9742"/>
                  </a:lnTo>
                  <a:lnTo>
                    <a:pt x="2728" y="9669"/>
                  </a:lnTo>
                  <a:lnTo>
                    <a:pt x="2704" y="9572"/>
                  </a:lnTo>
                  <a:lnTo>
                    <a:pt x="2679" y="9426"/>
                  </a:lnTo>
                  <a:lnTo>
                    <a:pt x="2655" y="9255"/>
                  </a:lnTo>
                  <a:lnTo>
                    <a:pt x="2655" y="9255"/>
                  </a:lnTo>
                  <a:lnTo>
                    <a:pt x="2679" y="9109"/>
                  </a:lnTo>
                  <a:lnTo>
                    <a:pt x="2704" y="8963"/>
                  </a:lnTo>
                  <a:lnTo>
                    <a:pt x="2728" y="8866"/>
                  </a:lnTo>
                  <a:lnTo>
                    <a:pt x="2752" y="8792"/>
                  </a:lnTo>
                  <a:lnTo>
                    <a:pt x="2752" y="8792"/>
                  </a:lnTo>
                  <a:lnTo>
                    <a:pt x="2801" y="8744"/>
                  </a:lnTo>
                  <a:lnTo>
                    <a:pt x="2826" y="8671"/>
                  </a:lnTo>
                  <a:lnTo>
                    <a:pt x="2850" y="8500"/>
                  </a:lnTo>
                  <a:lnTo>
                    <a:pt x="2850" y="8500"/>
                  </a:lnTo>
                  <a:lnTo>
                    <a:pt x="2826" y="8403"/>
                  </a:lnTo>
                  <a:lnTo>
                    <a:pt x="2777" y="8281"/>
                  </a:lnTo>
                  <a:lnTo>
                    <a:pt x="2679" y="8159"/>
                  </a:lnTo>
                  <a:lnTo>
                    <a:pt x="2582" y="8037"/>
                  </a:lnTo>
                  <a:lnTo>
                    <a:pt x="2582" y="8037"/>
                  </a:lnTo>
                  <a:lnTo>
                    <a:pt x="2460" y="7891"/>
                  </a:lnTo>
                  <a:lnTo>
                    <a:pt x="2363" y="7721"/>
                  </a:lnTo>
                  <a:lnTo>
                    <a:pt x="2314" y="7526"/>
                  </a:lnTo>
                  <a:lnTo>
                    <a:pt x="2290" y="7356"/>
                  </a:lnTo>
                  <a:lnTo>
                    <a:pt x="2290" y="7356"/>
                  </a:lnTo>
                  <a:lnTo>
                    <a:pt x="2290" y="7209"/>
                  </a:lnTo>
                  <a:lnTo>
                    <a:pt x="2265" y="7063"/>
                  </a:lnTo>
                  <a:lnTo>
                    <a:pt x="2217" y="6966"/>
                  </a:lnTo>
                  <a:lnTo>
                    <a:pt x="2192" y="6893"/>
                  </a:lnTo>
                  <a:lnTo>
                    <a:pt x="2192" y="6893"/>
                  </a:lnTo>
                  <a:lnTo>
                    <a:pt x="2144" y="6844"/>
                  </a:lnTo>
                  <a:lnTo>
                    <a:pt x="2071" y="6820"/>
                  </a:lnTo>
                  <a:lnTo>
                    <a:pt x="1900" y="6795"/>
                  </a:lnTo>
                  <a:lnTo>
                    <a:pt x="1900" y="6795"/>
                  </a:lnTo>
                  <a:lnTo>
                    <a:pt x="1754" y="6820"/>
                  </a:lnTo>
                  <a:lnTo>
                    <a:pt x="1681" y="6844"/>
                  </a:lnTo>
                  <a:lnTo>
                    <a:pt x="1632" y="6893"/>
                  </a:lnTo>
                  <a:lnTo>
                    <a:pt x="1632" y="6893"/>
                  </a:lnTo>
                  <a:lnTo>
                    <a:pt x="1559" y="6941"/>
                  </a:lnTo>
                  <a:lnTo>
                    <a:pt x="1437" y="6966"/>
                  </a:lnTo>
                  <a:lnTo>
                    <a:pt x="1291" y="6990"/>
                  </a:lnTo>
                  <a:lnTo>
                    <a:pt x="1145" y="6990"/>
                  </a:lnTo>
                  <a:lnTo>
                    <a:pt x="1145" y="6990"/>
                  </a:lnTo>
                  <a:lnTo>
                    <a:pt x="975" y="6966"/>
                  </a:lnTo>
                  <a:lnTo>
                    <a:pt x="780" y="6868"/>
                  </a:lnTo>
                  <a:lnTo>
                    <a:pt x="561" y="6747"/>
                  </a:lnTo>
                  <a:lnTo>
                    <a:pt x="390" y="6601"/>
                  </a:lnTo>
                  <a:lnTo>
                    <a:pt x="390" y="6601"/>
                  </a:lnTo>
                  <a:lnTo>
                    <a:pt x="317" y="6527"/>
                  </a:lnTo>
                  <a:lnTo>
                    <a:pt x="244" y="6406"/>
                  </a:lnTo>
                  <a:lnTo>
                    <a:pt x="122" y="6113"/>
                  </a:lnTo>
                  <a:lnTo>
                    <a:pt x="49" y="5797"/>
                  </a:lnTo>
                  <a:lnTo>
                    <a:pt x="0" y="5480"/>
                  </a:lnTo>
                  <a:lnTo>
                    <a:pt x="0" y="5480"/>
                  </a:lnTo>
                  <a:lnTo>
                    <a:pt x="25" y="5310"/>
                  </a:lnTo>
                  <a:lnTo>
                    <a:pt x="49" y="5139"/>
                  </a:lnTo>
                  <a:lnTo>
                    <a:pt x="147" y="4798"/>
                  </a:lnTo>
                  <a:lnTo>
                    <a:pt x="220" y="4628"/>
                  </a:lnTo>
                  <a:lnTo>
                    <a:pt x="293" y="4482"/>
                  </a:lnTo>
                  <a:lnTo>
                    <a:pt x="390" y="4336"/>
                  </a:lnTo>
                  <a:lnTo>
                    <a:pt x="487" y="4238"/>
                  </a:lnTo>
                  <a:lnTo>
                    <a:pt x="487" y="4238"/>
                  </a:lnTo>
                  <a:lnTo>
                    <a:pt x="682" y="4043"/>
                  </a:lnTo>
                  <a:lnTo>
                    <a:pt x="877" y="3897"/>
                  </a:lnTo>
                  <a:lnTo>
                    <a:pt x="1048" y="3800"/>
                  </a:lnTo>
                  <a:lnTo>
                    <a:pt x="1145" y="3751"/>
                  </a:lnTo>
                  <a:lnTo>
                    <a:pt x="1145" y="3751"/>
                  </a:lnTo>
                  <a:lnTo>
                    <a:pt x="1316" y="3727"/>
                  </a:lnTo>
                  <a:lnTo>
                    <a:pt x="1389" y="3702"/>
                  </a:lnTo>
                  <a:lnTo>
                    <a:pt x="1437" y="3654"/>
                  </a:lnTo>
                  <a:lnTo>
                    <a:pt x="1437" y="3654"/>
                  </a:lnTo>
                  <a:lnTo>
                    <a:pt x="1510" y="3629"/>
                  </a:lnTo>
                  <a:lnTo>
                    <a:pt x="1608" y="3605"/>
                  </a:lnTo>
                  <a:lnTo>
                    <a:pt x="1754" y="3581"/>
                  </a:lnTo>
                  <a:lnTo>
                    <a:pt x="1900" y="3581"/>
                  </a:lnTo>
                  <a:lnTo>
                    <a:pt x="1900" y="3581"/>
                  </a:lnTo>
                  <a:lnTo>
                    <a:pt x="2071" y="3581"/>
                  </a:lnTo>
                  <a:lnTo>
                    <a:pt x="2241" y="3629"/>
                  </a:lnTo>
                  <a:lnTo>
                    <a:pt x="2363" y="3678"/>
                  </a:lnTo>
                  <a:lnTo>
                    <a:pt x="2485" y="3751"/>
                  </a:lnTo>
                  <a:lnTo>
                    <a:pt x="2485" y="3751"/>
                  </a:lnTo>
                  <a:lnTo>
                    <a:pt x="2558" y="3824"/>
                  </a:lnTo>
                  <a:lnTo>
                    <a:pt x="2655" y="3897"/>
                  </a:lnTo>
                  <a:lnTo>
                    <a:pt x="2777" y="3946"/>
                  </a:lnTo>
                  <a:lnTo>
                    <a:pt x="2850" y="3946"/>
                  </a:lnTo>
                  <a:lnTo>
                    <a:pt x="2850" y="3946"/>
                  </a:lnTo>
                  <a:lnTo>
                    <a:pt x="3020" y="3970"/>
                  </a:lnTo>
                  <a:lnTo>
                    <a:pt x="3093" y="4019"/>
                  </a:lnTo>
                  <a:lnTo>
                    <a:pt x="3142" y="4043"/>
                  </a:lnTo>
                  <a:lnTo>
                    <a:pt x="3142" y="4043"/>
                  </a:lnTo>
                  <a:lnTo>
                    <a:pt x="3191" y="4068"/>
                  </a:lnTo>
                  <a:lnTo>
                    <a:pt x="3240" y="4092"/>
                  </a:lnTo>
                  <a:lnTo>
                    <a:pt x="3288" y="4068"/>
                  </a:lnTo>
                  <a:lnTo>
                    <a:pt x="3337" y="4043"/>
                  </a:lnTo>
                  <a:lnTo>
                    <a:pt x="3337" y="4043"/>
                  </a:lnTo>
                  <a:lnTo>
                    <a:pt x="3386" y="4019"/>
                  </a:lnTo>
                  <a:lnTo>
                    <a:pt x="3459" y="3970"/>
                  </a:lnTo>
                  <a:lnTo>
                    <a:pt x="3605" y="3946"/>
                  </a:lnTo>
                  <a:lnTo>
                    <a:pt x="3605" y="3946"/>
                  </a:lnTo>
                  <a:lnTo>
                    <a:pt x="3775" y="3970"/>
                  </a:lnTo>
                  <a:lnTo>
                    <a:pt x="3848" y="4019"/>
                  </a:lnTo>
                  <a:lnTo>
                    <a:pt x="3897" y="4043"/>
                  </a:lnTo>
                  <a:lnTo>
                    <a:pt x="3897" y="4043"/>
                  </a:lnTo>
                  <a:lnTo>
                    <a:pt x="3970" y="4092"/>
                  </a:lnTo>
                  <a:lnTo>
                    <a:pt x="4068" y="4116"/>
                  </a:lnTo>
                  <a:lnTo>
                    <a:pt x="4214" y="4141"/>
                  </a:lnTo>
                  <a:lnTo>
                    <a:pt x="4384" y="4141"/>
                  </a:lnTo>
                  <a:lnTo>
                    <a:pt x="4384" y="4141"/>
                  </a:lnTo>
                  <a:lnTo>
                    <a:pt x="4530" y="4141"/>
                  </a:lnTo>
                  <a:lnTo>
                    <a:pt x="4677" y="4116"/>
                  </a:lnTo>
                  <a:lnTo>
                    <a:pt x="4774" y="4092"/>
                  </a:lnTo>
                  <a:lnTo>
                    <a:pt x="4847" y="4043"/>
                  </a:lnTo>
                  <a:lnTo>
                    <a:pt x="4847" y="4043"/>
                  </a:lnTo>
                  <a:lnTo>
                    <a:pt x="4896" y="3995"/>
                  </a:lnTo>
                  <a:lnTo>
                    <a:pt x="4920" y="3921"/>
                  </a:lnTo>
                  <a:lnTo>
                    <a:pt x="4944" y="3751"/>
                  </a:lnTo>
                  <a:lnTo>
                    <a:pt x="4944" y="3751"/>
                  </a:lnTo>
                  <a:lnTo>
                    <a:pt x="4944" y="3727"/>
                  </a:lnTo>
                  <a:lnTo>
                    <a:pt x="4920" y="3678"/>
                  </a:lnTo>
                  <a:lnTo>
                    <a:pt x="4823" y="3629"/>
                  </a:lnTo>
                  <a:lnTo>
                    <a:pt x="4701" y="3581"/>
                  </a:lnTo>
                  <a:lnTo>
                    <a:pt x="4555" y="3581"/>
                  </a:lnTo>
                  <a:lnTo>
                    <a:pt x="4555" y="3581"/>
                  </a:lnTo>
                  <a:lnTo>
                    <a:pt x="4409" y="3556"/>
                  </a:lnTo>
                  <a:lnTo>
                    <a:pt x="4238" y="3507"/>
                  </a:lnTo>
                  <a:lnTo>
                    <a:pt x="4092" y="3459"/>
                  </a:lnTo>
                  <a:lnTo>
                    <a:pt x="3995" y="3386"/>
                  </a:lnTo>
                  <a:lnTo>
                    <a:pt x="3995" y="3386"/>
                  </a:lnTo>
                  <a:lnTo>
                    <a:pt x="3897" y="3313"/>
                  </a:lnTo>
                  <a:lnTo>
                    <a:pt x="3800" y="3240"/>
                  </a:lnTo>
                  <a:lnTo>
                    <a:pt x="3702" y="3215"/>
                  </a:lnTo>
                  <a:lnTo>
                    <a:pt x="3605" y="3191"/>
                  </a:lnTo>
                  <a:lnTo>
                    <a:pt x="3605" y="3191"/>
                  </a:lnTo>
                  <a:lnTo>
                    <a:pt x="3532" y="3166"/>
                  </a:lnTo>
                  <a:lnTo>
                    <a:pt x="3434" y="3142"/>
                  </a:lnTo>
                  <a:lnTo>
                    <a:pt x="3337" y="3069"/>
                  </a:lnTo>
                  <a:lnTo>
                    <a:pt x="3240" y="2996"/>
                  </a:lnTo>
                  <a:lnTo>
                    <a:pt x="3240" y="2996"/>
                  </a:lnTo>
                  <a:lnTo>
                    <a:pt x="3167" y="2923"/>
                  </a:lnTo>
                  <a:lnTo>
                    <a:pt x="3069" y="2899"/>
                  </a:lnTo>
                  <a:lnTo>
                    <a:pt x="2996" y="2874"/>
                  </a:lnTo>
                  <a:lnTo>
                    <a:pt x="2947" y="2899"/>
                  </a:lnTo>
                  <a:lnTo>
                    <a:pt x="2947" y="2899"/>
                  </a:lnTo>
                  <a:lnTo>
                    <a:pt x="2899" y="2923"/>
                  </a:lnTo>
                  <a:lnTo>
                    <a:pt x="2826" y="2923"/>
                  </a:lnTo>
                  <a:lnTo>
                    <a:pt x="2752" y="2874"/>
                  </a:lnTo>
                  <a:lnTo>
                    <a:pt x="2655" y="2801"/>
                  </a:lnTo>
                  <a:lnTo>
                    <a:pt x="2655" y="2801"/>
                  </a:lnTo>
                  <a:lnTo>
                    <a:pt x="2582" y="2752"/>
                  </a:lnTo>
                  <a:lnTo>
                    <a:pt x="2509" y="2704"/>
                  </a:lnTo>
                  <a:lnTo>
                    <a:pt x="2436" y="2704"/>
                  </a:lnTo>
                  <a:lnTo>
                    <a:pt x="2387" y="2704"/>
                  </a:lnTo>
                  <a:lnTo>
                    <a:pt x="2387" y="2704"/>
                  </a:lnTo>
                  <a:lnTo>
                    <a:pt x="2338" y="2752"/>
                  </a:lnTo>
                  <a:lnTo>
                    <a:pt x="2265" y="2777"/>
                  </a:lnTo>
                  <a:lnTo>
                    <a:pt x="2095" y="2801"/>
                  </a:lnTo>
                  <a:lnTo>
                    <a:pt x="2095" y="2801"/>
                  </a:lnTo>
                  <a:lnTo>
                    <a:pt x="1997" y="2850"/>
                  </a:lnTo>
                  <a:lnTo>
                    <a:pt x="1851" y="2923"/>
                  </a:lnTo>
                  <a:lnTo>
                    <a:pt x="1681" y="3045"/>
                  </a:lnTo>
                  <a:lnTo>
                    <a:pt x="1535" y="3191"/>
                  </a:lnTo>
                  <a:lnTo>
                    <a:pt x="1535" y="3191"/>
                  </a:lnTo>
                  <a:lnTo>
                    <a:pt x="1364" y="3337"/>
                  </a:lnTo>
                  <a:lnTo>
                    <a:pt x="1194" y="3459"/>
                  </a:lnTo>
                  <a:lnTo>
                    <a:pt x="1072" y="3532"/>
                  </a:lnTo>
                  <a:lnTo>
                    <a:pt x="950" y="3581"/>
                  </a:lnTo>
                  <a:lnTo>
                    <a:pt x="950" y="3581"/>
                  </a:lnTo>
                  <a:lnTo>
                    <a:pt x="804" y="3532"/>
                  </a:lnTo>
                  <a:lnTo>
                    <a:pt x="731" y="3507"/>
                  </a:lnTo>
                  <a:lnTo>
                    <a:pt x="682" y="3483"/>
                  </a:lnTo>
                  <a:lnTo>
                    <a:pt x="682" y="3483"/>
                  </a:lnTo>
                  <a:lnTo>
                    <a:pt x="634" y="3434"/>
                  </a:lnTo>
                  <a:lnTo>
                    <a:pt x="609" y="3361"/>
                  </a:lnTo>
                  <a:lnTo>
                    <a:pt x="585" y="3191"/>
                  </a:lnTo>
                  <a:lnTo>
                    <a:pt x="585" y="3191"/>
                  </a:lnTo>
                  <a:lnTo>
                    <a:pt x="609" y="3020"/>
                  </a:lnTo>
                  <a:lnTo>
                    <a:pt x="634" y="2947"/>
                  </a:lnTo>
                  <a:lnTo>
                    <a:pt x="682" y="2899"/>
                  </a:lnTo>
                  <a:lnTo>
                    <a:pt x="682" y="2899"/>
                  </a:lnTo>
                  <a:lnTo>
                    <a:pt x="731" y="2874"/>
                  </a:lnTo>
                  <a:lnTo>
                    <a:pt x="853" y="2850"/>
                  </a:lnTo>
                  <a:lnTo>
                    <a:pt x="999" y="2826"/>
                  </a:lnTo>
                  <a:lnTo>
                    <a:pt x="1145" y="2801"/>
                  </a:lnTo>
                  <a:lnTo>
                    <a:pt x="1145" y="2801"/>
                  </a:lnTo>
                  <a:lnTo>
                    <a:pt x="1291" y="2801"/>
                  </a:lnTo>
                  <a:lnTo>
                    <a:pt x="1413" y="2752"/>
                  </a:lnTo>
                  <a:lnTo>
                    <a:pt x="1486" y="2704"/>
                  </a:lnTo>
                  <a:lnTo>
                    <a:pt x="1510" y="2655"/>
                  </a:lnTo>
                  <a:lnTo>
                    <a:pt x="1535" y="2631"/>
                  </a:lnTo>
                  <a:lnTo>
                    <a:pt x="1535" y="2631"/>
                  </a:lnTo>
                  <a:lnTo>
                    <a:pt x="1486" y="2460"/>
                  </a:lnTo>
                  <a:lnTo>
                    <a:pt x="1462" y="2387"/>
                  </a:lnTo>
                  <a:lnTo>
                    <a:pt x="1437" y="2338"/>
                  </a:lnTo>
                  <a:lnTo>
                    <a:pt x="1437" y="2338"/>
                  </a:lnTo>
                  <a:lnTo>
                    <a:pt x="1389" y="2290"/>
                  </a:lnTo>
                  <a:lnTo>
                    <a:pt x="1389" y="2241"/>
                  </a:lnTo>
                  <a:lnTo>
                    <a:pt x="1389" y="2192"/>
                  </a:lnTo>
                  <a:lnTo>
                    <a:pt x="1437" y="2144"/>
                  </a:lnTo>
                  <a:lnTo>
                    <a:pt x="1437" y="2144"/>
                  </a:lnTo>
                  <a:lnTo>
                    <a:pt x="1486" y="2119"/>
                  </a:lnTo>
                  <a:lnTo>
                    <a:pt x="1559" y="2070"/>
                  </a:lnTo>
                  <a:lnTo>
                    <a:pt x="1705" y="2046"/>
                  </a:lnTo>
                  <a:lnTo>
                    <a:pt x="1705" y="2046"/>
                  </a:lnTo>
                  <a:lnTo>
                    <a:pt x="1803" y="2046"/>
                  </a:lnTo>
                  <a:lnTo>
                    <a:pt x="1900" y="1997"/>
                  </a:lnTo>
                  <a:lnTo>
                    <a:pt x="1997" y="1924"/>
                  </a:lnTo>
                  <a:lnTo>
                    <a:pt x="2095" y="1851"/>
                  </a:lnTo>
                  <a:lnTo>
                    <a:pt x="2095" y="1851"/>
                  </a:lnTo>
                  <a:lnTo>
                    <a:pt x="2168" y="1778"/>
                  </a:lnTo>
                  <a:lnTo>
                    <a:pt x="2241" y="1681"/>
                  </a:lnTo>
                  <a:lnTo>
                    <a:pt x="2265" y="1559"/>
                  </a:lnTo>
                  <a:lnTo>
                    <a:pt x="2290" y="1486"/>
                  </a:lnTo>
                  <a:lnTo>
                    <a:pt x="2290" y="1486"/>
                  </a:lnTo>
                  <a:lnTo>
                    <a:pt x="2265" y="1315"/>
                  </a:lnTo>
                  <a:lnTo>
                    <a:pt x="2217" y="1242"/>
                  </a:lnTo>
                  <a:lnTo>
                    <a:pt x="2192" y="1194"/>
                  </a:lnTo>
                  <a:lnTo>
                    <a:pt x="2192" y="1194"/>
                  </a:lnTo>
                  <a:lnTo>
                    <a:pt x="2192" y="1169"/>
                  </a:lnTo>
                  <a:lnTo>
                    <a:pt x="2192" y="1121"/>
                  </a:lnTo>
                  <a:lnTo>
                    <a:pt x="2265" y="999"/>
                  </a:lnTo>
                  <a:lnTo>
                    <a:pt x="2387" y="828"/>
                  </a:lnTo>
                  <a:lnTo>
                    <a:pt x="2582" y="634"/>
                  </a:lnTo>
                  <a:lnTo>
                    <a:pt x="2582" y="634"/>
                  </a:lnTo>
                  <a:lnTo>
                    <a:pt x="2679" y="536"/>
                  </a:lnTo>
                  <a:lnTo>
                    <a:pt x="2826" y="439"/>
                  </a:lnTo>
                  <a:lnTo>
                    <a:pt x="2972" y="366"/>
                  </a:lnTo>
                  <a:lnTo>
                    <a:pt x="3142" y="293"/>
                  </a:lnTo>
                  <a:lnTo>
                    <a:pt x="3483" y="195"/>
                  </a:lnTo>
                  <a:lnTo>
                    <a:pt x="3654" y="171"/>
                  </a:lnTo>
                  <a:lnTo>
                    <a:pt x="3800" y="146"/>
                  </a:lnTo>
                  <a:lnTo>
                    <a:pt x="3800" y="146"/>
                  </a:lnTo>
                  <a:lnTo>
                    <a:pt x="4116" y="171"/>
                  </a:lnTo>
                  <a:lnTo>
                    <a:pt x="4360" y="171"/>
                  </a:lnTo>
                  <a:lnTo>
                    <a:pt x="4555" y="220"/>
                  </a:lnTo>
                  <a:lnTo>
                    <a:pt x="4652" y="244"/>
                  </a:lnTo>
                  <a:lnTo>
                    <a:pt x="4652" y="244"/>
                  </a:lnTo>
                  <a:lnTo>
                    <a:pt x="4701" y="268"/>
                  </a:lnTo>
                  <a:lnTo>
                    <a:pt x="4750" y="293"/>
                  </a:lnTo>
                  <a:lnTo>
                    <a:pt x="4798" y="268"/>
                  </a:lnTo>
                  <a:lnTo>
                    <a:pt x="4847" y="244"/>
                  </a:lnTo>
                  <a:lnTo>
                    <a:pt x="4847" y="244"/>
                  </a:lnTo>
                  <a:lnTo>
                    <a:pt x="5018" y="195"/>
                  </a:lnTo>
                  <a:lnTo>
                    <a:pt x="5407" y="122"/>
                  </a:lnTo>
                  <a:lnTo>
                    <a:pt x="5821" y="25"/>
                  </a:lnTo>
                  <a:lnTo>
                    <a:pt x="6138" y="0"/>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 name="Google Shape;506;p39"/>
          <p:cNvGrpSpPr/>
          <p:nvPr/>
        </p:nvGrpSpPr>
        <p:grpSpPr>
          <a:xfrm>
            <a:off x="7380365" y="3606172"/>
            <a:ext cx="299463" cy="202260"/>
            <a:chOff x="564675" y="1700625"/>
            <a:chExt cx="465200" cy="314200"/>
          </a:xfrm>
        </p:grpSpPr>
        <p:sp>
          <p:nvSpPr>
            <p:cNvPr id="18" name="Google Shape;507;p39"/>
            <p:cNvSpPr/>
            <p:nvPr/>
          </p:nvSpPr>
          <p:spPr>
            <a:xfrm>
              <a:off x="564675" y="1700625"/>
              <a:ext cx="465200" cy="29250"/>
            </a:xfrm>
            <a:custGeom>
              <a:avLst/>
              <a:gdLst/>
              <a:ahLst/>
              <a:cxnLst/>
              <a:rect l="l" t="t" r="r" b="b"/>
              <a:pathLst>
                <a:path w="18608" h="1170" fill="none" extrusionOk="0">
                  <a:moveTo>
                    <a:pt x="18608" y="1170"/>
                  </a:moveTo>
                  <a:lnTo>
                    <a:pt x="18608" y="488"/>
                  </a:lnTo>
                  <a:lnTo>
                    <a:pt x="18608" y="488"/>
                  </a:lnTo>
                  <a:lnTo>
                    <a:pt x="18608" y="390"/>
                  </a:lnTo>
                  <a:lnTo>
                    <a:pt x="18559" y="293"/>
                  </a:lnTo>
                  <a:lnTo>
                    <a:pt x="18535" y="220"/>
                  </a:lnTo>
                  <a:lnTo>
                    <a:pt x="18462" y="147"/>
                  </a:lnTo>
                  <a:lnTo>
                    <a:pt x="18389" y="74"/>
                  </a:lnTo>
                  <a:lnTo>
                    <a:pt x="18316" y="49"/>
                  </a:lnTo>
                  <a:lnTo>
                    <a:pt x="18218" y="1"/>
                  </a:lnTo>
                  <a:lnTo>
                    <a:pt x="18121" y="1"/>
                  </a:lnTo>
                  <a:lnTo>
                    <a:pt x="488" y="1"/>
                  </a:lnTo>
                  <a:lnTo>
                    <a:pt x="488" y="1"/>
                  </a:lnTo>
                  <a:lnTo>
                    <a:pt x="390" y="1"/>
                  </a:lnTo>
                  <a:lnTo>
                    <a:pt x="293" y="49"/>
                  </a:lnTo>
                  <a:lnTo>
                    <a:pt x="220" y="74"/>
                  </a:lnTo>
                  <a:lnTo>
                    <a:pt x="147" y="147"/>
                  </a:lnTo>
                  <a:lnTo>
                    <a:pt x="74" y="220"/>
                  </a:lnTo>
                  <a:lnTo>
                    <a:pt x="49" y="293"/>
                  </a:lnTo>
                  <a:lnTo>
                    <a:pt x="1" y="390"/>
                  </a:lnTo>
                  <a:lnTo>
                    <a:pt x="1" y="488"/>
                  </a:lnTo>
                  <a:lnTo>
                    <a:pt x="1" y="1170"/>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508;p39"/>
            <p:cNvSpPr/>
            <p:nvPr/>
          </p:nvSpPr>
          <p:spPr>
            <a:xfrm>
              <a:off x="564675" y="1732300"/>
              <a:ext cx="465200" cy="272175"/>
            </a:xfrm>
            <a:custGeom>
              <a:avLst/>
              <a:gdLst/>
              <a:ahLst/>
              <a:cxnLst/>
              <a:rect l="l" t="t" r="r" b="b"/>
              <a:pathLst>
                <a:path w="18608" h="10887" fill="none" extrusionOk="0">
                  <a:moveTo>
                    <a:pt x="13493" y="7209"/>
                  </a:moveTo>
                  <a:lnTo>
                    <a:pt x="18608" y="10887"/>
                  </a:lnTo>
                  <a:lnTo>
                    <a:pt x="18608" y="10887"/>
                  </a:lnTo>
                  <a:lnTo>
                    <a:pt x="18608" y="10814"/>
                  </a:lnTo>
                  <a:lnTo>
                    <a:pt x="18608" y="0"/>
                  </a:lnTo>
                  <a:lnTo>
                    <a:pt x="9450" y="6625"/>
                  </a:lnTo>
                  <a:lnTo>
                    <a:pt x="9450" y="6625"/>
                  </a:lnTo>
                  <a:lnTo>
                    <a:pt x="9377" y="6673"/>
                  </a:lnTo>
                  <a:lnTo>
                    <a:pt x="9304" y="6673"/>
                  </a:lnTo>
                  <a:lnTo>
                    <a:pt x="9304" y="6673"/>
                  </a:lnTo>
                  <a:lnTo>
                    <a:pt x="9231" y="6673"/>
                  </a:lnTo>
                  <a:lnTo>
                    <a:pt x="9158" y="6625"/>
                  </a:lnTo>
                  <a:lnTo>
                    <a:pt x="1" y="0"/>
                  </a:lnTo>
                  <a:lnTo>
                    <a:pt x="1" y="10814"/>
                  </a:lnTo>
                  <a:lnTo>
                    <a:pt x="1" y="10814"/>
                  </a:lnTo>
                  <a:lnTo>
                    <a:pt x="1" y="10887"/>
                  </a:lnTo>
                  <a:lnTo>
                    <a:pt x="5115" y="7209"/>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509;p39"/>
            <p:cNvSpPr/>
            <p:nvPr/>
          </p:nvSpPr>
          <p:spPr>
            <a:xfrm>
              <a:off x="572600" y="2014200"/>
              <a:ext cx="449375" cy="625"/>
            </a:xfrm>
            <a:custGeom>
              <a:avLst/>
              <a:gdLst/>
              <a:ahLst/>
              <a:cxnLst/>
              <a:rect l="l" t="t" r="r" b="b"/>
              <a:pathLst>
                <a:path w="17975" h="25" fill="none" extrusionOk="0">
                  <a:moveTo>
                    <a:pt x="0" y="0"/>
                  </a:moveTo>
                  <a:lnTo>
                    <a:pt x="0" y="0"/>
                  </a:lnTo>
                  <a:lnTo>
                    <a:pt x="98" y="25"/>
                  </a:lnTo>
                  <a:lnTo>
                    <a:pt x="171" y="25"/>
                  </a:lnTo>
                  <a:lnTo>
                    <a:pt x="17804" y="25"/>
                  </a:lnTo>
                  <a:lnTo>
                    <a:pt x="17804" y="25"/>
                  </a:lnTo>
                  <a:lnTo>
                    <a:pt x="17877" y="25"/>
                  </a:lnTo>
                  <a:lnTo>
                    <a:pt x="17974" y="0"/>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4116818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6416</TotalTime>
  <Words>6135</Words>
  <Application>Microsoft Office PowerPoint</Application>
  <PresentationFormat>Widescreen</PresentationFormat>
  <Paragraphs>350</Paragraphs>
  <Slides>62</Slides>
  <Notes>1</Notes>
  <HiddenSlides>0</HiddenSlides>
  <MMClips>2</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62</vt:i4>
      </vt:variant>
    </vt:vector>
  </HeadingPairs>
  <TitlesOfParts>
    <vt:vector size="69" baseType="lpstr">
      <vt:lpstr>Arial</vt:lpstr>
      <vt:lpstr>Calibri</vt:lpstr>
      <vt:lpstr>Calibri Light</vt:lpstr>
      <vt:lpstr>Lucida Grande</vt:lpstr>
      <vt:lpstr>Quattrocento Sans</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Gillian Keane</dc:creator>
  <cp:lastModifiedBy>Grace Lyons</cp:lastModifiedBy>
  <cp:revision>549</cp:revision>
  <dcterms:created xsi:type="dcterms:W3CDTF">2018-09-19T09:23:58Z</dcterms:created>
  <dcterms:modified xsi:type="dcterms:W3CDTF">2020-05-21T06:22:54Z</dcterms:modified>
</cp:coreProperties>
</file>