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0" r:id="rId2"/>
    <p:sldId id="310" r:id="rId3"/>
    <p:sldId id="549" r:id="rId4"/>
    <p:sldId id="576" r:id="rId5"/>
    <p:sldId id="588" r:id="rId6"/>
    <p:sldId id="572" r:id="rId7"/>
    <p:sldId id="587" r:id="rId8"/>
    <p:sldId id="547" r:id="rId9"/>
    <p:sldId id="566" r:id="rId10"/>
    <p:sldId id="577" r:id="rId11"/>
    <p:sldId id="565" r:id="rId12"/>
    <p:sldId id="574" r:id="rId13"/>
    <p:sldId id="578" r:id="rId14"/>
    <p:sldId id="575" r:id="rId15"/>
    <p:sldId id="583" r:id="rId16"/>
    <p:sldId id="585" r:id="rId17"/>
    <p:sldId id="586" r:id="rId18"/>
    <p:sldId id="589" r:id="rId19"/>
    <p:sldId id="272" r:id="rId20"/>
    <p:sldId id="581" r:id="rId21"/>
    <p:sldId id="579" r:id="rId22"/>
    <p:sldId id="580" r:id="rId23"/>
    <p:sldId id="582" r:id="rId24"/>
    <p:sldId id="555" r:id="rId25"/>
    <p:sldId id="556" r:id="rId26"/>
    <p:sldId id="558" r:id="rId27"/>
    <p:sldId id="557" r:id="rId28"/>
    <p:sldId id="550" r:id="rId29"/>
    <p:sldId id="559" r:id="rId30"/>
    <p:sldId id="562" r:id="rId31"/>
    <p:sldId id="560" r:id="rId32"/>
    <p:sldId id="563" r:id="rId33"/>
    <p:sldId id="561" r:id="rId34"/>
    <p:sldId id="590" r:id="rId35"/>
    <p:sldId id="564" r:id="rId36"/>
    <p:sldId id="30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D76"/>
    <a:srgbClr val="F38B00"/>
    <a:srgbClr val="D82F27"/>
    <a:srgbClr val="16A8D3"/>
    <a:srgbClr val="B6BD00"/>
    <a:srgbClr val="6D6E6C"/>
    <a:srgbClr val="ED7523"/>
    <a:srgbClr val="1896BA"/>
    <a:srgbClr val="0E3C55"/>
    <a:srgbClr val="AC9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4729"/>
  </p:normalViewPr>
  <p:slideViewPr>
    <p:cSldViewPr snapToGrid="0" snapToObjects="1">
      <p:cViewPr varScale="1">
        <p:scale>
          <a:sx n="68" d="100"/>
          <a:sy n="68" d="100"/>
        </p:scale>
        <p:origin x="-33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3295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4B3AB-1076-3847-9704-2735AAE6E6F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0C95-E645-9447-A3F8-A17F9244990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90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7370B-66A1-AB42-84E0-A4E6FD88C2A5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AC054-D004-974A-8D8E-E228282ED49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4AC054-D004-974A-8D8E-E228282ED49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2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 left - photo on right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6A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24669" y="528535"/>
            <a:ext cx="56664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WELCOME TO THE </a:t>
            </a:r>
            <a:r>
              <a:rPr lang="en-IE" sz="44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PROMISE </a:t>
            </a:r>
            <a:r>
              <a:rPr lang="en-IE" sz="4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062018" y="866550"/>
            <a:ext cx="4589207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FEATURES OF THE</a:t>
            </a:r>
          </a:p>
          <a:p>
            <a:pPr fontAlgn="base"/>
            <a:r>
              <a:rPr lang="en-IE" sz="30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PROMISE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POWERPOINT:</a:t>
            </a:r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Set up in widescreen format. 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50 slide layouts to choose from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 Colour variations using the            </a:t>
            </a:r>
            <a:r>
              <a:rPr lang="en-IE" sz="2400" b="1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PROMISE</a:t>
            </a:r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Brand Colours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Based on Master Slides design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Easy Drag and Drop to change picture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80 easy editable icons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Easy and Fully editable in PowerPoint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6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	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24669" y="3172202"/>
            <a:ext cx="53272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Our aim is to have a consistent “look and feel” throughout our branding material including our PowerPoint.</a:t>
            </a:r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fontAlgn="base"/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slide layouts within this PowerPoint  will give you a great deal of creative </a:t>
            </a:r>
            <a:r>
              <a:rPr lang="en-IE" sz="2400" b="0" i="0" u="none" strike="noStrike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flexibily</a:t>
            </a:r>
            <a:r>
              <a:rPr lang="en-IE" sz="24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when creating your Presentation.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592529" y="-1"/>
            <a:ext cx="0" cy="6681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0" y="2503620"/>
            <a:ext cx="65925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2 colum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007537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876302" y="2117211"/>
            <a:ext cx="360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 flipH="1">
            <a:off x="478388" y="1901510"/>
            <a:ext cx="8178914" cy="0"/>
          </a:xfrm>
          <a:prstGeom prst="line">
            <a:avLst/>
          </a:prstGeom>
          <a:ln w="28575"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272523">
            <a:off x="8658324" y="-2412568"/>
            <a:ext cx="5551192" cy="5536151"/>
          </a:xfrm>
          <a:custGeom>
            <a:avLst/>
            <a:gdLst>
              <a:gd name="connsiteX0" fmla="*/ 0 w 5551192"/>
              <a:gd name="connsiteY0" fmla="*/ 1704842 h 5536151"/>
              <a:gd name="connsiteX1" fmla="*/ 0 w 5551192"/>
              <a:gd name="connsiteY1" fmla="*/ 0 h 5536151"/>
              <a:gd name="connsiteX2" fmla="*/ 811632 w 5551192"/>
              <a:gd name="connsiteY2" fmla="*/ 0 h 5536151"/>
              <a:gd name="connsiteX3" fmla="*/ 5551192 w 5551192"/>
              <a:gd name="connsiteY3" fmla="*/ 4483206 h 5536151"/>
              <a:gd name="connsiteX4" fmla="*/ 1938311 w 5551192"/>
              <a:gd name="connsiteY4" fmla="*/ 2763204 h 5536151"/>
              <a:gd name="connsiteX5" fmla="*/ 3253803 w 5551192"/>
              <a:gd name="connsiteY5" fmla="*/ 0 h 5536151"/>
              <a:gd name="connsiteX6" fmla="*/ 5551192 w 5551192"/>
              <a:gd name="connsiteY6" fmla="*/ 0 h 5536151"/>
              <a:gd name="connsiteX7" fmla="*/ 0 w 5551192"/>
              <a:gd name="connsiteY7" fmla="*/ 5536151 h 5536151"/>
              <a:gd name="connsiteX8" fmla="*/ 0 w 5551192"/>
              <a:gd name="connsiteY8" fmla="*/ 5448294 h 5536151"/>
              <a:gd name="connsiteX9" fmla="*/ 184545 w 5551192"/>
              <a:gd name="connsiteY9" fmla="*/ 5536151 h 553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1192" h="5536151">
                <a:moveTo>
                  <a:pt x="0" y="1704842"/>
                </a:moveTo>
                <a:lnTo>
                  <a:pt x="0" y="0"/>
                </a:lnTo>
                <a:lnTo>
                  <a:pt x="811632" y="0"/>
                </a:lnTo>
                <a:close/>
                <a:moveTo>
                  <a:pt x="5551192" y="4483206"/>
                </a:moveTo>
                <a:lnTo>
                  <a:pt x="1938311" y="2763204"/>
                </a:lnTo>
                <a:lnTo>
                  <a:pt x="3253803" y="0"/>
                </a:lnTo>
                <a:lnTo>
                  <a:pt x="5551192" y="0"/>
                </a:lnTo>
                <a:close/>
                <a:moveTo>
                  <a:pt x="0" y="5536151"/>
                </a:moveTo>
                <a:lnTo>
                  <a:pt x="0" y="5448294"/>
                </a:lnTo>
                <a:lnTo>
                  <a:pt x="184545" y="5536151"/>
                </a:lnTo>
                <a:close/>
              </a:path>
            </a:pathLst>
          </a:custGeom>
        </p:spPr>
      </p:pic>
      <p:sp>
        <p:nvSpPr>
          <p:cNvPr id="2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387" y="2097992"/>
            <a:ext cx="3600000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54382" flipH="1">
            <a:off x="-378027" y="6325454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3 colum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007537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478388" y="1901510"/>
            <a:ext cx="8178914" cy="0"/>
          </a:xfrm>
          <a:prstGeom prst="line">
            <a:avLst/>
          </a:prstGeom>
          <a:ln w="28575"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272523">
            <a:off x="8658324" y="-2412568"/>
            <a:ext cx="5551192" cy="5536151"/>
          </a:xfrm>
          <a:custGeom>
            <a:avLst/>
            <a:gdLst>
              <a:gd name="connsiteX0" fmla="*/ 0 w 5551192"/>
              <a:gd name="connsiteY0" fmla="*/ 1704842 h 5536151"/>
              <a:gd name="connsiteX1" fmla="*/ 0 w 5551192"/>
              <a:gd name="connsiteY1" fmla="*/ 0 h 5536151"/>
              <a:gd name="connsiteX2" fmla="*/ 811632 w 5551192"/>
              <a:gd name="connsiteY2" fmla="*/ 0 h 5536151"/>
              <a:gd name="connsiteX3" fmla="*/ 5551192 w 5551192"/>
              <a:gd name="connsiteY3" fmla="*/ 4483206 h 5536151"/>
              <a:gd name="connsiteX4" fmla="*/ 1938311 w 5551192"/>
              <a:gd name="connsiteY4" fmla="*/ 2763204 h 5536151"/>
              <a:gd name="connsiteX5" fmla="*/ 3253803 w 5551192"/>
              <a:gd name="connsiteY5" fmla="*/ 0 h 5536151"/>
              <a:gd name="connsiteX6" fmla="*/ 5551192 w 5551192"/>
              <a:gd name="connsiteY6" fmla="*/ 0 h 5536151"/>
              <a:gd name="connsiteX7" fmla="*/ 0 w 5551192"/>
              <a:gd name="connsiteY7" fmla="*/ 5536151 h 5536151"/>
              <a:gd name="connsiteX8" fmla="*/ 0 w 5551192"/>
              <a:gd name="connsiteY8" fmla="*/ 5448294 h 5536151"/>
              <a:gd name="connsiteX9" fmla="*/ 184545 w 5551192"/>
              <a:gd name="connsiteY9" fmla="*/ 5536151 h 553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1192" h="5536151">
                <a:moveTo>
                  <a:pt x="0" y="1704842"/>
                </a:moveTo>
                <a:lnTo>
                  <a:pt x="0" y="0"/>
                </a:lnTo>
                <a:lnTo>
                  <a:pt x="811632" y="0"/>
                </a:lnTo>
                <a:close/>
                <a:moveTo>
                  <a:pt x="5551192" y="4483206"/>
                </a:moveTo>
                <a:lnTo>
                  <a:pt x="1938311" y="2763204"/>
                </a:lnTo>
                <a:lnTo>
                  <a:pt x="3253803" y="0"/>
                </a:lnTo>
                <a:lnTo>
                  <a:pt x="5551192" y="0"/>
                </a:lnTo>
                <a:close/>
                <a:moveTo>
                  <a:pt x="0" y="5536151"/>
                </a:moveTo>
                <a:lnTo>
                  <a:pt x="0" y="5448294"/>
                </a:lnTo>
                <a:lnTo>
                  <a:pt x="184545" y="5536151"/>
                </a:lnTo>
                <a:close/>
              </a:path>
            </a:pathLst>
          </a:custGeom>
        </p:spPr>
      </p:pic>
      <p:sp>
        <p:nvSpPr>
          <p:cNvPr id="47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2113005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8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5929097" y="2107852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3424130" y="2107852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54382" flipH="1">
            <a:off x="-378027" y="6325454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  <p:sp>
        <p:nvSpPr>
          <p:cNvPr id="53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o left - tex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H="1">
            <a:off x="6234807" y="1711826"/>
            <a:ext cx="5377589" cy="0"/>
          </a:xfrm>
          <a:prstGeom prst="line">
            <a:avLst/>
          </a:prstGeom>
          <a:ln w="28575"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5" name="Oval 34"/>
          <p:cNvSpPr/>
          <p:nvPr userDrawn="1"/>
        </p:nvSpPr>
        <p:spPr>
          <a:xfrm flipH="1">
            <a:off x="3916680" y="1621975"/>
            <a:ext cx="2204885" cy="2204885"/>
          </a:xfrm>
          <a:prstGeom prst="ellipse">
            <a:avLst/>
          </a:prstGeom>
          <a:solidFill>
            <a:srgbClr val="B6BD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 userDrawn="1"/>
        </p:nvSpPr>
        <p:spPr>
          <a:xfrm flipH="1">
            <a:off x="1648130" y="5161819"/>
            <a:ext cx="1236407" cy="1236407"/>
          </a:xfrm>
          <a:prstGeom prst="ellipse">
            <a:avLst/>
          </a:prstGeom>
          <a:solidFill>
            <a:srgbClr val="EA1D76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-460162" y="0"/>
            <a:ext cx="5659526" cy="5659526"/>
          </a:xfrm>
          <a:prstGeom prst="ellipse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ctr">
              <a:defRPr sz="2400"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38" name="Arc 37"/>
          <p:cNvSpPr/>
          <p:nvPr userDrawn="1"/>
        </p:nvSpPr>
        <p:spPr>
          <a:xfrm rot="9058514" flipH="1">
            <a:off x="-1593353" y="739143"/>
            <a:ext cx="5162451" cy="5162451"/>
          </a:xfrm>
          <a:prstGeom prst="arc">
            <a:avLst>
              <a:gd name="adj1" fmla="val 13109579"/>
              <a:gd name="adj2" fmla="val 495506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 userDrawn="1"/>
        </p:nvSpPr>
        <p:spPr>
          <a:xfrm flipH="1">
            <a:off x="35447" y="5289587"/>
            <a:ext cx="739878" cy="73987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 left - photo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 flipH="1">
            <a:off x="337256" y="1808079"/>
            <a:ext cx="5377589" cy="0"/>
          </a:xfrm>
          <a:prstGeom prst="line">
            <a:avLst/>
          </a:prstGeom>
          <a:ln w="28575"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21069" y="915852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28017" y="2049331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6929107" y="-160857"/>
            <a:ext cx="5659526" cy="5659526"/>
          </a:xfrm>
          <a:prstGeom prst="ellipse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ctr">
              <a:defRPr sz="2400"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27" name="Arc 26"/>
          <p:cNvSpPr/>
          <p:nvPr userDrawn="1"/>
        </p:nvSpPr>
        <p:spPr>
          <a:xfrm rot="12415736">
            <a:off x="8575829" y="806436"/>
            <a:ext cx="5162451" cy="5162451"/>
          </a:xfrm>
          <a:prstGeom prst="arc">
            <a:avLst>
              <a:gd name="adj1" fmla="val 13109579"/>
              <a:gd name="adj2" fmla="val 495506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 flipH="1">
            <a:off x="6045159" y="999535"/>
            <a:ext cx="6086118" cy="4776251"/>
            <a:chOff x="6578790" y="1650178"/>
            <a:chExt cx="6086118" cy="4776251"/>
          </a:xfrm>
        </p:grpSpPr>
        <p:sp>
          <p:nvSpPr>
            <p:cNvPr id="24" name="Oval 23"/>
            <p:cNvSpPr/>
            <p:nvPr userDrawn="1"/>
          </p:nvSpPr>
          <p:spPr>
            <a:xfrm flipH="1">
              <a:off x="10460023" y="1650178"/>
              <a:ext cx="2204885" cy="2204885"/>
            </a:xfrm>
            <a:prstGeom prst="ellipse">
              <a:avLst/>
            </a:prstGeom>
            <a:solidFill>
              <a:srgbClr val="B6BD0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 userDrawn="1"/>
          </p:nvSpPr>
          <p:spPr>
            <a:xfrm flipH="1">
              <a:off x="8191473" y="5190022"/>
              <a:ext cx="1236407" cy="1236407"/>
            </a:xfrm>
            <a:prstGeom prst="ellipse">
              <a:avLst/>
            </a:prstGeom>
            <a:solidFill>
              <a:srgbClr val="EA1D76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 userDrawn="1"/>
          </p:nvSpPr>
          <p:spPr>
            <a:xfrm flipH="1">
              <a:off x="6578790" y="5317790"/>
              <a:ext cx="739878" cy="739878"/>
            </a:xfrm>
            <a:prstGeom prst="ellipse">
              <a:avLst/>
            </a:prstGeom>
            <a:solidFill>
              <a:srgbClr val="F38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lef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1514707" y="-747091"/>
            <a:ext cx="8431142" cy="7605092"/>
            <a:chOff x="-1514707" y="-747091"/>
            <a:chExt cx="8431142" cy="7605092"/>
          </a:xfrm>
        </p:grpSpPr>
        <p:sp>
          <p:nvSpPr>
            <p:cNvPr id="19" name="Arc 18"/>
            <p:cNvSpPr/>
            <p:nvPr userDrawn="1"/>
          </p:nvSpPr>
          <p:spPr>
            <a:xfrm rot="2587419">
              <a:off x="-1514707" y="-747091"/>
              <a:ext cx="7246485" cy="7246485"/>
            </a:xfrm>
            <a:prstGeom prst="arc">
              <a:avLst>
                <a:gd name="adj1" fmla="val 15788567"/>
                <a:gd name="adj2" fmla="val 4955065"/>
              </a:avLst>
            </a:prstGeom>
            <a:ln>
              <a:solidFill>
                <a:srgbClr val="6D6E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 userDrawn="1"/>
          </p:nvSpPr>
          <p:spPr>
            <a:xfrm>
              <a:off x="-17689" y="-29270"/>
              <a:ext cx="5592389" cy="6221432"/>
            </a:xfrm>
            <a:custGeom>
              <a:avLst/>
              <a:gdLst>
                <a:gd name="connsiteX0" fmla="*/ 0 w 5592389"/>
                <a:gd name="connsiteY0" fmla="*/ 0 h 6221432"/>
                <a:gd name="connsiteX1" fmla="*/ 4328167 w 5592389"/>
                <a:gd name="connsiteY1" fmla="*/ 0 h 6221432"/>
                <a:gd name="connsiteX2" fmla="*/ 4561316 w 5592389"/>
                <a:gd name="connsiteY2" fmla="*/ 211901 h 6221432"/>
                <a:gd name="connsiteX3" fmla="*/ 5592389 w 5592389"/>
                <a:gd name="connsiteY3" fmla="*/ 2701130 h 6221432"/>
                <a:gd name="connsiteX4" fmla="*/ 2072087 w 5592389"/>
                <a:gd name="connsiteY4" fmla="*/ 6221432 h 6221432"/>
                <a:gd name="connsiteX5" fmla="*/ 103853 w 5592389"/>
                <a:gd name="connsiteY5" fmla="*/ 5620220 h 6221432"/>
                <a:gd name="connsiteX6" fmla="*/ 0 w 5592389"/>
                <a:gd name="connsiteY6" fmla="*/ 5542560 h 62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2389" h="6221432">
                  <a:moveTo>
                    <a:pt x="0" y="0"/>
                  </a:moveTo>
                  <a:lnTo>
                    <a:pt x="4328167" y="0"/>
                  </a:lnTo>
                  <a:lnTo>
                    <a:pt x="4561316" y="211901"/>
                  </a:lnTo>
                  <a:cubicBezTo>
                    <a:pt x="5198366" y="848950"/>
                    <a:pt x="5592389" y="1729026"/>
                    <a:pt x="5592389" y="2701130"/>
                  </a:cubicBezTo>
                  <a:cubicBezTo>
                    <a:pt x="5592389" y="4645339"/>
                    <a:pt x="4016296" y="6221432"/>
                    <a:pt x="2072087" y="6221432"/>
                  </a:cubicBezTo>
                  <a:cubicBezTo>
                    <a:pt x="1343009" y="6221432"/>
                    <a:pt x="665697" y="5999794"/>
                    <a:pt x="103853" y="5620220"/>
                  </a:cubicBezTo>
                  <a:lnTo>
                    <a:pt x="0" y="5542560"/>
                  </a:lnTo>
                  <a:close/>
                </a:path>
              </a:pathLst>
            </a:custGeom>
            <a:solidFill>
              <a:srgbClr val="16A8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4356671" y="121762"/>
              <a:ext cx="1774227" cy="1774227"/>
            </a:xfrm>
            <a:prstGeom prst="ellipse">
              <a:avLst/>
            </a:prstGeom>
            <a:solidFill>
              <a:srgbClr val="B6BD0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134549" y="5439999"/>
              <a:ext cx="1103834" cy="1103834"/>
            </a:xfrm>
            <a:prstGeom prst="ellipse">
              <a:avLst/>
            </a:prstGeom>
            <a:solidFill>
              <a:srgbClr val="EA1D76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4844936" y="4657561"/>
              <a:ext cx="585273" cy="626876"/>
            </a:xfrm>
            <a:prstGeom prst="ellipse">
              <a:avLst/>
            </a:prstGeom>
            <a:solidFill>
              <a:srgbClr val="F38B00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825"/>
            <a:stretch>
              <a:fillRect/>
            </a:stretch>
          </p:blipFill>
          <p:spPr>
            <a:xfrm>
              <a:off x="448579" y="4971000"/>
              <a:ext cx="6467856" cy="1887001"/>
            </a:xfrm>
            <a:custGeom>
              <a:avLst/>
              <a:gdLst>
                <a:gd name="connsiteX0" fmla="*/ 0 w 6467856"/>
                <a:gd name="connsiteY0" fmla="*/ 0 h 1887001"/>
                <a:gd name="connsiteX1" fmla="*/ 6467856 w 6467856"/>
                <a:gd name="connsiteY1" fmla="*/ 0 h 1887001"/>
                <a:gd name="connsiteX2" fmla="*/ 6467856 w 6467856"/>
                <a:gd name="connsiteY2" fmla="*/ 1887001 h 1887001"/>
                <a:gd name="connsiteX3" fmla="*/ 0 w 6467856"/>
                <a:gd name="connsiteY3" fmla="*/ 1887001 h 188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7856" h="1887001">
                  <a:moveTo>
                    <a:pt x="0" y="0"/>
                  </a:moveTo>
                  <a:lnTo>
                    <a:pt x="6467856" y="0"/>
                  </a:lnTo>
                  <a:lnTo>
                    <a:pt x="6467856" y="1887001"/>
                  </a:lnTo>
                  <a:lnTo>
                    <a:pt x="0" y="1887001"/>
                  </a:lnTo>
                  <a:close/>
                </a:path>
              </a:pathLst>
            </a:custGeom>
          </p:spPr>
        </p:pic>
      </p:grpSp>
      <p:cxnSp>
        <p:nvCxnSpPr>
          <p:cNvPr id="27" name="Straight Connector 26"/>
          <p:cNvCxnSpPr/>
          <p:nvPr userDrawn="1"/>
        </p:nvCxnSpPr>
        <p:spPr>
          <a:xfrm flipH="1">
            <a:off x="6234807" y="1711826"/>
            <a:ext cx="5377589" cy="0"/>
          </a:xfrm>
          <a:prstGeom prst="line">
            <a:avLst/>
          </a:prstGeom>
          <a:ln w="28575"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059608" y="3505004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47384" y="890625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80042" y="1536159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40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lef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rc 52"/>
          <p:cNvSpPr/>
          <p:nvPr userDrawn="1"/>
        </p:nvSpPr>
        <p:spPr>
          <a:xfrm rot="2587419">
            <a:off x="-1514707" y="-747091"/>
            <a:ext cx="7246485" cy="7246485"/>
          </a:xfrm>
          <a:prstGeom prst="arc">
            <a:avLst>
              <a:gd name="adj1" fmla="val 15788567"/>
              <a:gd name="adj2" fmla="val 495506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 userDrawn="1"/>
        </p:nvCxnSpPr>
        <p:spPr>
          <a:xfrm flipH="1">
            <a:off x="6234807" y="1711826"/>
            <a:ext cx="5377589" cy="0"/>
          </a:xfrm>
          <a:prstGeom prst="line">
            <a:avLst/>
          </a:prstGeom>
          <a:ln w="28575"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7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9" name="Freeform 58"/>
          <p:cNvSpPr/>
          <p:nvPr userDrawn="1"/>
        </p:nvSpPr>
        <p:spPr>
          <a:xfrm>
            <a:off x="-17689" y="-29270"/>
            <a:ext cx="5592389" cy="6221432"/>
          </a:xfrm>
          <a:custGeom>
            <a:avLst/>
            <a:gdLst>
              <a:gd name="connsiteX0" fmla="*/ 0 w 5592389"/>
              <a:gd name="connsiteY0" fmla="*/ 0 h 6221432"/>
              <a:gd name="connsiteX1" fmla="*/ 4328167 w 5592389"/>
              <a:gd name="connsiteY1" fmla="*/ 0 h 6221432"/>
              <a:gd name="connsiteX2" fmla="*/ 4561316 w 5592389"/>
              <a:gd name="connsiteY2" fmla="*/ 211901 h 6221432"/>
              <a:gd name="connsiteX3" fmla="*/ 5592389 w 5592389"/>
              <a:gd name="connsiteY3" fmla="*/ 2701130 h 6221432"/>
              <a:gd name="connsiteX4" fmla="*/ 2072087 w 5592389"/>
              <a:gd name="connsiteY4" fmla="*/ 6221432 h 6221432"/>
              <a:gd name="connsiteX5" fmla="*/ 103853 w 5592389"/>
              <a:gd name="connsiteY5" fmla="*/ 5620220 h 6221432"/>
              <a:gd name="connsiteX6" fmla="*/ 0 w 5592389"/>
              <a:gd name="connsiteY6" fmla="*/ 5542560 h 622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2389" h="6221432">
                <a:moveTo>
                  <a:pt x="0" y="0"/>
                </a:moveTo>
                <a:lnTo>
                  <a:pt x="4328167" y="0"/>
                </a:lnTo>
                <a:lnTo>
                  <a:pt x="4561316" y="211901"/>
                </a:lnTo>
                <a:cubicBezTo>
                  <a:pt x="5198366" y="848950"/>
                  <a:pt x="5592389" y="1729026"/>
                  <a:pt x="5592389" y="2701130"/>
                </a:cubicBezTo>
                <a:cubicBezTo>
                  <a:pt x="5592389" y="4645339"/>
                  <a:pt x="4016296" y="6221432"/>
                  <a:pt x="2072087" y="6221432"/>
                </a:cubicBezTo>
                <a:cubicBezTo>
                  <a:pt x="1343009" y="6221432"/>
                  <a:pt x="665697" y="5999794"/>
                  <a:pt x="103853" y="5620220"/>
                </a:cubicBezTo>
                <a:lnTo>
                  <a:pt x="0" y="5542560"/>
                </a:lnTo>
                <a:close/>
              </a:path>
            </a:pathLst>
          </a:custGeom>
          <a:solidFill>
            <a:srgbClr val="B6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 userDrawn="1"/>
        </p:nvSpPr>
        <p:spPr>
          <a:xfrm>
            <a:off x="4356671" y="121762"/>
            <a:ext cx="1774227" cy="1774227"/>
          </a:xfrm>
          <a:prstGeom prst="ellipse">
            <a:avLst/>
          </a:prstGeom>
          <a:solidFill>
            <a:srgbClr val="16A8D3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 userDrawn="1"/>
        </p:nvSpPr>
        <p:spPr>
          <a:xfrm>
            <a:off x="134549" y="5439999"/>
            <a:ext cx="1103834" cy="1103834"/>
          </a:xfrm>
          <a:prstGeom prst="ellipse">
            <a:avLst/>
          </a:prstGeom>
          <a:solidFill>
            <a:srgbClr val="EA1D76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 userDrawn="1"/>
        </p:nvSpPr>
        <p:spPr>
          <a:xfrm>
            <a:off x="4844936" y="4657561"/>
            <a:ext cx="585273" cy="626876"/>
          </a:xfrm>
          <a:prstGeom prst="ellipse">
            <a:avLst/>
          </a:prstGeom>
          <a:solidFill>
            <a:srgbClr val="F38B0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059608" y="3505004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6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47384" y="890625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6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80042" y="1536159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25"/>
          <a:stretch>
            <a:fillRect/>
          </a:stretch>
        </p:blipFill>
        <p:spPr>
          <a:xfrm>
            <a:off x="448579" y="4971000"/>
            <a:ext cx="6467856" cy="1887001"/>
          </a:xfrm>
          <a:custGeom>
            <a:avLst/>
            <a:gdLst>
              <a:gd name="connsiteX0" fmla="*/ 0 w 6467856"/>
              <a:gd name="connsiteY0" fmla="*/ 0 h 1887001"/>
              <a:gd name="connsiteX1" fmla="*/ 6467856 w 6467856"/>
              <a:gd name="connsiteY1" fmla="*/ 0 h 1887001"/>
              <a:gd name="connsiteX2" fmla="*/ 6467856 w 6467856"/>
              <a:gd name="connsiteY2" fmla="*/ 1887001 h 1887001"/>
              <a:gd name="connsiteX3" fmla="*/ 0 w 6467856"/>
              <a:gd name="connsiteY3" fmla="*/ 1887001 h 18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7856" h="1887001">
                <a:moveTo>
                  <a:pt x="0" y="0"/>
                </a:moveTo>
                <a:lnTo>
                  <a:pt x="6467856" y="0"/>
                </a:lnTo>
                <a:lnTo>
                  <a:pt x="6467856" y="1887001"/>
                </a:lnTo>
                <a:lnTo>
                  <a:pt x="0" y="1887001"/>
                </a:lnTo>
                <a:close/>
              </a:path>
            </a:pathLst>
          </a:custGeom>
        </p:spPr>
      </p:pic>
      <p:sp>
        <p:nvSpPr>
          <p:cNvPr id="70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lef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rc 29"/>
          <p:cNvSpPr/>
          <p:nvPr userDrawn="1"/>
        </p:nvSpPr>
        <p:spPr>
          <a:xfrm rot="2587419">
            <a:off x="-1514707" y="-747091"/>
            <a:ext cx="7246485" cy="7246485"/>
          </a:xfrm>
          <a:prstGeom prst="arc">
            <a:avLst>
              <a:gd name="adj1" fmla="val 15788567"/>
              <a:gd name="adj2" fmla="val 495506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6234807" y="1711826"/>
            <a:ext cx="5377589" cy="0"/>
          </a:xfrm>
          <a:prstGeom prst="line">
            <a:avLst/>
          </a:prstGeom>
          <a:ln w="28575"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6" name="Freeform 35"/>
          <p:cNvSpPr/>
          <p:nvPr userDrawn="1"/>
        </p:nvSpPr>
        <p:spPr>
          <a:xfrm>
            <a:off x="-17689" y="-29270"/>
            <a:ext cx="5592389" cy="6221432"/>
          </a:xfrm>
          <a:custGeom>
            <a:avLst/>
            <a:gdLst>
              <a:gd name="connsiteX0" fmla="*/ 0 w 5592389"/>
              <a:gd name="connsiteY0" fmla="*/ 0 h 6221432"/>
              <a:gd name="connsiteX1" fmla="*/ 4328167 w 5592389"/>
              <a:gd name="connsiteY1" fmla="*/ 0 h 6221432"/>
              <a:gd name="connsiteX2" fmla="*/ 4561316 w 5592389"/>
              <a:gd name="connsiteY2" fmla="*/ 211901 h 6221432"/>
              <a:gd name="connsiteX3" fmla="*/ 5592389 w 5592389"/>
              <a:gd name="connsiteY3" fmla="*/ 2701130 h 6221432"/>
              <a:gd name="connsiteX4" fmla="*/ 2072087 w 5592389"/>
              <a:gd name="connsiteY4" fmla="*/ 6221432 h 6221432"/>
              <a:gd name="connsiteX5" fmla="*/ 103853 w 5592389"/>
              <a:gd name="connsiteY5" fmla="*/ 5620220 h 6221432"/>
              <a:gd name="connsiteX6" fmla="*/ 0 w 5592389"/>
              <a:gd name="connsiteY6" fmla="*/ 5542560 h 622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2389" h="6221432">
                <a:moveTo>
                  <a:pt x="0" y="0"/>
                </a:moveTo>
                <a:lnTo>
                  <a:pt x="4328167" y="0"/>
                </a:lnTo>
                <a:lnTo>
                  <a:pt x="4561316" y="211901"/>
                </a:lnTo>
                <a:cubicBezTo>
                  <a:pt x="5198366" y="848950"/>
                  <a:pt x="5592389" y="1729026"/>
                  <a:pt x="5592389" y="2701130"/>
                </a:cubicBezTo>
                <a:cubicBezTo>
                  <a:pt x="5592389" y="4645339"/>
                  <a:pt x="4016296" y="6221432"/>
                  <a:pt x="2072087" y="6221432"/>
                </a:cubicBezTo>
                <a:cubicBezTo>
                  <a:pt x="1343009" y="6221432"/>
                  <a:pt x="665697" y="5999794"/>
                  <a:pt x="103853" y="5620220"/>
                </a:cubicBezTo>
                <a:lnTo>
                  <a:pt x="0" y="5542560"/>
                </a:lnTo>
                <a:close/>
              </a:path>
            </a:pathLst>
          </a:custGeom>
          <a:solidFill>
            <a:srgbClr val="F3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 userDrawn="1"/>
        </p:nvSpPr>
        <p:spPr>
          <a:xfrm>
            <a:off x="4356671" y="121762"/>
            <a:ext cx="1774227" cy="1774227"/>
          </a:xfrm>
          <a:prstGeom prst="ellipse">
            <a:avLst/>
          </a:prstGeom>
          <a:solidFill>
            <a:srgbClr val="B6BD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 userDrawn="1"/>
        </p:nvSpPr>
        <p:spPr>
          <a:xfrm>
            <a:off x="134549" y="5439999"/>
            <a:ext cx="1103834" cy="1103834"/>
          </a:xfrm>
          <a:prstGeom prst="ellipse">
            <a:avLst/>
          </a:prstGeom>
          <a:solidFill>
            <a:srgbClr val="EA1D76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 userDrawn="1"/>
        </p:nvSpPr>
        <p:spPr>
          <a:xfrm>
            <a:off x="4844936" y="4657561"/>
            <a:ext cx="585273" cy="626876"/>
          </a:xfrm>
          <a:prstGeom prst="ellipse">
            <a:avLst/>
          </a:prstGeom>
          <a:solidFill>
            <a:srgbClr val="16A8D3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059608" y="3505004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47384" y="890625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80042" y="1536159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25"/>
          <a:stretch>
            <a:fillRect/>
          </a:stretch>
        </p:blipFill>
        <p:spPr>
          <a:xfrm>
            <a:off x="448579" y="4971000"/>
            <a:ext cx="6467856" cy="1887001"/>
          </a:xfrm>
          <a:custGeom>
            <a:avLst/>
            <a:gdLst>
              <a:gd name="connsiteX0" fmla="*/ 0 w 6467856"/>
              <a:gd name="connsiteY0" fmla="*/ 0 h 1887001"/>
              <a:gd name="connsiteX1" fmla="*/ 6467856 w 6467856"/>
              <a:gd name="connsiteY1" fmla="*/ 0 h 1887001"/>
              <a:gd name="connsiteX2" fmla="*/ 6467856 w 6467856"/>
              <a:gd name="connsiteY2" fmla="*/ 1887001 h 1887001"/>
              <a:gd name="connsiteX3" fmla="*/ 0 w 6467856"/>
              <a:gd name="connsiteY3" fmla="*/ 1887001 h 18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7856" h="1887001">
                <a:moveTo>
                  <a:pt x="0" y="0"/>
                </a:moveTo>
                <a:lnTo>
                  <a:pt x="6467856" y="0"/>
                </a:lnTo>
                <a:lnTo>
                  <a:pt x="6467856" y="1887001"/>
                </a:lnTo>
                <a:lnTo>
                  <a:pt x="0" y="1887001"/>
                </a:lnTo>
                <a:close/>
              </a:path>
            </a:pathLst>
          </a:custGeom>
        </p:spPr>
      </p:pic>
      <p:sp>
        <p:nvSpPr>
          <p:cNvPr id="47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lef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rc 29"/>
          <p:cNvSpPr/>
          <p:nvPr userDrawn="1"/>
        </p:nvSpPr>
        <p:spPr>
          <a:xfrm rot="2587419">
            <a:off x="-1514707" y="-747091"/>
            <a:ext cx="7246485" cy="7246485"/>
          </a:xfrm>
          <a:prstGeom prst="arc">
            <a:avLst>
              <a:gd name="adj1" fmla="val 15788567"/>
              <a:gd name="adj2" fmla="val 495506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6234807" y="1711826"/>
            <a:ext cx="5377589" cy="0"/>
          </a:xfrm>
          <a:prstGeom prst="line">
            <a:avLst/>
          </a:prstGeom>
          <a:ln w="28575"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6" name="Freeform 35"/>
          <p:cNvSpPr/>
          <p:nvPr userDrawn="1"/>
        </p:nvSpPr>
        <p:spPr>
          <a:xfrm>
            <a:off x="-17689" y="-29270"/>
            <a:ext cx="5592389" cy="6221432"/>
          </a:xfrm>
          <a:custGeom>
            <a:avLst/>
            <a:gdLst>
              <a:gd name="connsiteX0" fmla="*/ 0 w 5592389"/>
              <a:gd name="connsiteY0" fmla="*/ 0 h 6221432"/>
              <a:gd name="connsiteX1" fmla="*/ 4328167 w 5592389"/>
              <a:gd name="connsiteY1" fmla="*/ 0 h 6221432"/>
              <a:gd name="connsiteX2" fmla="*/ 4561316 w 5592389"/>
              <a:gd name="connsiteY2" fmla="*/ 211901 h 6221432"/>
              <a:gd name="connsiteX3" fmla="*/ 5592389 w 5592389"/>
              <a:gd name="connsiteY3" fmla="*/ 2701130 h 6221432"/>
              <a:gd name="connsiteX4" fmla="*/ 2072087 w 5592389"/>
              <a:gd name="connsiteY4" fmla="*/ 6221432 h 6221432"/>
              <a:gd name="connsiteX5" fmla="*/ 103853 w 5592389"/>
              <a:gd name="connsiteY5" fmla="*/ 5620220 h 6221432"/>
              <a:gd name="connsiteX6" fmla="*/ 0 w 5592389"/>
              <a:gd name="connsiteY6" fmla="*/ 5542560 h 622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2389" h="6221432">
                <a:moveTo>
                  <a:pt x="0" y="0"/>
                </a:moveTo>
                <a:lnTo>
                  <a:pt x="4328167" y="0"/>
                </a:lnTo>
                <a:lnTo>
                  <a:pt x="4561316" y="211901"/>
                </a:lnTo>
                <a:cubicBezTo>
                  <a:pt x="5198366" y="848950"/>
                  <a:pt x="5592389" y="1729026"/>
                  <a:pt x="5592389" y="2701130"/>
                </a:cubicBezTo>
                <a:cubicBezTo>
                  <a:pt x="5592389" y="4645339"/>
                  <a:pt x="4016296" y="6221432"/>
                  <a:pt x="2072087" y="6221432"/>
                </a:cubicBezTo>
                <a:cubicBezTo>
                  <a:pt x="1343009" y="6221432"/>
                  <a:pt x="665697" y="5999794"/>
                  <a:pt x="103853" y="5620220"/>
                </a:cubicBezTo>
                <a:lnTo>
                  <a:pt x="0" y="5542560"/>
                </a:lnTo>
                <a:close/>
              </a:path>
            </a:pathLst>
          </a:custGeom>
          <a:solidFill>
            <a:srgbClr val="EA1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 userDrawn="1"/>
        </p:nvSpPr>
        <p:spPr>
          <a:xfrm>
            <a:off x="4356671" y="121762"/>
            <a:ext cx="1774227" cy="1774227"/>
          </a:xfrm>
          <a:prstGeom prst="ellipse">
            <a:avLst/>
          </a:prstGeom>
          <a:solidFill>
            <a:srgbClr val="B6BD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 userDrawn="1"/>
        </p:nvSpPr>
        <p:spPr>
          <a:xfrm>
            <a:off x="134549" y="5439999"/>
            <a:ext cx="1103834" cy="1103834"/>
          </a:xfrm>
          <a:prstGeom prst="ellipse">
            <a:avLst/>
          </a:prstGeom>
          <a:solidFill>
            <a:srgbClr val="16A8D3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 userDrawn="1"/>
        </p:nvSpPr>
        <p:spPr>
          <a:xfrm>
            <a:off x="4844936" y="4657561"/>
            <a:ext cx="585273" cy="626876"/>
          </a:xfrm>
          <a:prstGeom prst="ellipse">
            <a:avLst/>
          </a:prstGeom>
          <a:solidFill>
            <a:srgbClr val="F38B0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059608" y="3505004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47384" y="890625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80042" y="1536159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25"/>
          <a:stretch>
            <a:fillRect/>
          </a:stretch>
        </p:blipFill>
        <p:spPr>
          <a:xfrm>
            <a:off x="448579" y="4971000"/>
            <a:ext cx="6467856" cy="1887001"/>
          </a:xfrm>
          <a:custGeom>
            <a:avLst/>
            <a:gdLst>
              <a:gd name="connsiteX0" fmla="*/ 0 w 6467856"/>
              <a:gd name="connsiteY0" fmla="*/ 0 h 1887001"/>
              <a:gd name="connsiteX1" fmla="*/ 6467856 w 6467856"/>
              <a:gd name="connsiteY1" fmla="*/ 0 h 1887001"/>
              <a:gd name="connsiteX2" fmla="*/ 6467856 w 6467856"/>
              <a:gd name="connsiteY2" fmla="*/ 1887001 h 1887001"/>
              <a:gd name="connsiteX3" fmla="*/ 0 w 6467856"/>
              <a:gd name="connsiteY3" fmla="*/ 1887001 h 18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7856" h="1887001">
                <a:moveTo>
                  <a:pt x="0" y="0"/>
                </a:moveTo>
                <a:lnTo>
                  <a:pt x="6467856" y="0"/>
                </a:lnTo>
                <a:lnTo>
                  <a:pt x="6467856" y="1887001"/>
                </a:lnTo>
                <a:lnTo>
                  <a:pt x="0" y="1887001"/>
                </a:lnTo>
                <a:close/>
              </a:path>
            </a:pathLst>
          </a:custGeom>
        </p:spPr>
      </p:pic>
      <p:sp>
        <p:nvSpPr>
          <p:cNvPr id="49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righ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 userDrawn="1"/>
        </p:nvGrpSpPr>
        <p:grpSpPr>
          <a:xfrm flipH="1">
            <a:off x="5257570" y="-738697"/>
            <a:ext cx="8431142" cy="7605092"/>
            <a:chOff x="-1514707" y="-747091"/>
            <a:chExt cx="8431142" cy="7605092"/>
          </a:xfrm>
        </p:grpSpPr>
        <p:sp>
          <p:nvSpPr>
            <p:cNvPr id="43" name="Arc 42"/>
            <p:cNvSpPr/>
            <p:nvPr userDrawn="1"/>
          </p:nvSpPr>
          <p:spPr>
            <a:xfrm rot="2587419">
              <a:off x="-1514707" y="-747091"/>
              <a:ext cx="7246485" cy="7246485"/>
            </a:xfrm>
            <a:prstGeom prst="arc">
              <a:avLst>
                <a:gd name="adj1" fmla="val 15788567"/>
                <a:gd name="adj2" fmla="val 4955065"/>
              </a:avLst>
            </a:prstGeom>
            <a:ln>
              <a:solidFill>
                <a:srgbClr val="6D6E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 userDrawn="1"/>
          </p:nvSpPr>
          <p:spPr>
            <a:xfrm>
              <a:off x="-17689" y="-29270"/>
              <a:ext cx="5592389" cy="6221432"/>
            </a:xfrm>
            <a:custGeom>
              <a:avLst/>
              <a:gdLst>
                <a:gd name="connsiteX0" fmla="*/ 0 w 5592389"/>
                <a:gd name="connsiteY0" fmla="*/ 0 h 6221432"/>
                <a:gd name="connsiteX1" fmla="*/ 4328167 w 5592389"/>
                <a:gd name="connsiteY1" fmla="*/ 0 h 6221432"/>
                <a:gd name="connsiteX2" fmla="*/ 4561316 w 5592389"/>
                <a:gd name="connsiteY2" fmla="*/ 211901 h 6221432"/>
                <a:gd name="connsiteX3" fmla="*/ 5592389 w 5592389"/>
                <a:gd name="connsiteY3" fmla="*/ 2701130 h 6221432"/>
                <a:gd name="connsiteX4" fmla="*/ 2072087 w 5592389"/>
                <a:gd name="connsiteY4" fmla="*/ 6221432 h 6221432"/>
                <a:gd name="connsiteX5" fmla="*/ 103853 w 5592389"/>
                <a:gd name="connsiteY5" fmla="*/ 5620220 h 6221432"/>
                <a:gd name="connsiteX6" fmla="*/ 0 w 5592389"/>
                <a:gd name="connsiteY6" fmla="*/ 5542560 h 62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2389" h="6221432">
                  <a:moveTo>
                    <a:pt x="0" y="0"/>
                  </a:moveTo>
                  <a:lnTo>
                    <a:pt x="4328167" y="0"/>
                  </a:lnTo>
                  <a:lnTo>
                    <a:pt x="4561316" y="211901"/>
                  </a:lnTo>
                  <a:cubicBezTo>
                    <a:pt x="5198366" y="848950"/>
                    <a:pt x="5592389" y="1729026"/>
                    <a:pt x="5592389" y="2701130"/>
                  </a:cubicBezTo>
                  <a:cubicBezTo>
                    <a:pt x="5592389" y="4645339"/>
                    <a:pt x="4016296" y="6221432"/>
                    <a:pt x="2072087" y="6221432"/>
                  </a:cubicBezTo>
                  <a:cubicBezTo>
                    <a:pt x="1343009" y="6221432"/>
                    <a:pt x="665697" y="5999794"/>
                    <a:pt x="103853" y="5620220"/>
                  </a:cubicBezTo>
                  <a:lnTo>
                    <a:pt x="0" y="5542560"/>
                  </a:lnTo>
                  <a:close/>
                </a:path>
              </a:pathLst>
            </a:custGeom>
            <a:solidFill>
              <a:srgbClr val="16A8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4356671" y="121762"/>
              <a:ext cx="1774227" cy="1774227"/>
            </a:xfrm>
            <a:prstGeom prst="ellipse">
              <a:avLst/>
            </a:prstGeom>
            <a:solidFill>
              <a:srgbClr val="B6BD0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134549" y="5439999"/>
              <a:ext cx="1103834" cy="1103834"/>
            </a:xfrm>
            <a:prstGeom prst="ellipse">
              <a:avLst/>
            </a:prstGeom>
            <a:solidFill>
              <a:srgbClr val="EA1D76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 userDrawn="1"/>
          </p:nvSpPr>
          <p:spPr>
            <a:xfrm>
              <a:off x="4844936" y="4657561"/>
              <a:ext cx="585273" cy="626876"/>
            </a:xfrm>
            <a:prstGeom prst="ellipse">
              <a:avLst/>
            </a:prstGeom>
            <a:solidFill>
              <a:srgbClr val="F38B00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825"/>
            <a:stretch>
              <a:fillRect/>
            </a:stretch>
          </p:blipFill>
          <p:spPr>
            <a:xfrm>
              <a:off x="448579" y="4971000"/>
              <a:ext cx="6467856" cy="1887001"/>
            </a:xfrm>
            <a:custGeom>
              <a:avLst/>
              <a:gdLst>
                <a:gd name="connsiteX0" fmla="*/ 0 w 6467856"/>
                <a:gd name="connsiteY0" fmla="*/ 0 h 1887001"/>
                <a:gd name="connsiteX1" fmla="*/ 6467856 w 6467856"/>
                <a:gd name="connsiteY1" fmla="*/ 0 h 1887001"/>
                <a:gd name="connsiteX2" fmla="*/ 6467856 w 6467856"/>
                <a:gd name="connsiteY2" fmla="*/ 1887001 h 1887001"/>
                <a:gd name="connsiteX3" fmla="*/ 0 w 6467856"/>
                <a:gd name="connsiteY3" fmla="*/ 1887001 h 1887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7856" h="1887001">
                  <a:moveTo>
                    <a:pt x="0" y="0"/>
                  </a:moveTo>
                  <a:lnTo>
                    <a:pt x="6467856" y="0"/>
                  </a:lnTo>
                  <a:lnTo>
                    <a:pt x="6467856" y="1887001"/>
                  </a:lnTo>
                  <a:lnTo>
                    <a:pt x="0" y="1887001"/>
                  </a:lnTo>
                  <a:close/>
                </a:path>
              </a:pathLst>
            </a:custGeom>
          </p:spPr>
        </p:pic>
      </p:grpSp>
      <p:cxnSp>
        <p:nvCxnSpPr>
          <p:cNvPr id="14" name="Straight Connector 13"/>
          <p:cNvCxnSpPr/>
          <p:nvPr userDrawn="1"/>
        </p:nvCxnSpPr>
        <p:spPr>
          <a:xfrm flipH="1">
            <a:off x="286659" y="1724532"/>
            <a:ext cx="5377589" cy="0"/>
          </a:xfrm>
          <a:prstGeom prst="line">
            <a:avLst/>
          </a:prstGeom>
          <a:ln w="28575"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70472" y="832305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8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77420" y="1965784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1059225" y="4185380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7447001" y="1571001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7479659" y="2216535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54382" flipH="1">
            <a:off x="-378027" y="6325454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  <p:sp>
        <p:nvSpPr>
          <p:cNvPr id="50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righ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rc 40"/>
          <p:cNvSpPr/>
          <p:nvPr userDrawn="1"/>
        </p:nvSpPr>
        <p:spPr>
          <a:xfrm rot="19012581" flipH="1">
            <a:off x="6442227" y="-738697"/>
            <a:ext cx="7246485" cy="7246485"/>
          </a:xfrm>
          <a:prstGeom prst="arc">
            <a:avLst>
              <a:gd name="adj1" fmla="val 15788567"/>
              <a:gd name="adj2" fmla="val 495506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 userDrawn="1"/>
        </p:nvSpPr>
        <p:spPr>
          <a:xfrm flipH="1">
            <a:off x="6599305" y="-20876"/>
            <a:ext cx="5592389" cy="6221432"/>
          </a:xfrm>
          <a:custGeom>
            <a:avLst/>
            <a:gdLst>
              <a:gd name="connsiteX0" fmla="*/ 0 w 5592389"/>
              <a:gd name="connsiteY0" fmla="*/ 0 h 6221432"/>
              <a:gd name="connsiteX1" fmla="*/ 4328167 w 5592389"/>
              <a:gd name="connsiteY1" fmla="*/ 0 h 6221432"/>
              <a:gd name="connsiteX2" fmla="*/ 4561316 w 5592389"/>
              <a:gd name="connsiteY2" fmla="*/ 211901 h 6221432"/>
              <a:gd name="connsiteX3" fmla="*/ 5592389 w 5592389"/>
              <a:gd name="connsiteY3" fmla="*/ 2701130 h 6221432"/>
              <a:gd name="connsiteX4" fmla="*/ 2072087 w 5592389"/>
              <a:gd name="connsiteY4" fmla="*/ 6221432 h 6221432"/>
              <a:gd name="connsiteX5" fmla="*/ 103853 w 5592389"/>
              <a:gd name="connsiteY5" fmla="*/ 5620220 h 6221432"/>
              <a:gd name="connsiteX6" fmla="*/ 0 w 5592389"/>
              <a:gd name="connsiteY6" fmla="*/ 5542560 h 622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2389" h="6221432">
                <a:moveTo>
                  <a:pt x="0" y="0"/>
                </a:moveTo>
                <a:lnTo>
                  <a:pt x="4328167" y="0"/>
                </a:lnTo>
                <a:lnTo>
                  <a:pt x="4561316" y="211901"/>
                </a:lnTo>
                <a:cubicBezTo>
                  <a:pt x="5198366" y="848950"/>
                  <a:pt x="5592389" y="1729026"/>
                  <a:pt x="5592389" y="2701130"/>
                </a:cubicBezTo>
                <a:cubicBezTo>
                  <a:pt x="5592389" y="4645339"/>
                  <a:pt x="4016296" y="6221432"/>
                  <a:pt x="2072087" y="6221432"/>
                </a:cubicBezTo>
                <a:cubicBezTo>
                  <a:pt x="1343009" y="6221432"/>
                  <a:pt x="665697" y="5999794"/>
                  <a:pt x="103853" y="5620220"/>
                </a:cubicBezTo>
                <a:lnTo>
                  <a:pt x="0" y="5542560"/>
                </a:lnTo>
                <a:close/>
              </a:path>
            </a:pathLst>
          </a:custGeom>
          <a:solidFill>
            <a:srgbClr val="B6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 userDrawn="1"/>
        </p:nvSpPr>
        <p:spPr>
          <a:xfrm flipH="1">
            <a:off x="6043107" y="130156"/>
            <a:ext cx="1774227" cy="1774227"/>
          </a:xfrm>
          <a:prstGeom prst="ellipse">
            <a:avLst/>
          </a:prstGeom>
          <a:solidFill>
            <a:srgbClr val="16A8D3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 userDrawn="1"/>
        </p:nvSpPr>
        <p:spPr>
          <a:xfrm flipH="1">
            <a:off x="10935622" y="5448393"/>
            <a:ext cx="1103834" cy="1103834"/>
          </a:xfrm>
          <a:prstGeom prst="ellipse">
            <a:avLst/>
          </a:prstGeom>
          <a:solidFill>
            <a:srgbClr val="EA1D76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 userDrawn="1"/>
        </p:nvSpPr>
        <p:spPr>
          <a:xfrm flipH="1">
            <a:off x="6743796" y="4665955"/>
            <a:ext cx="585273" cy="626876"/>
          </a:xfrm>
          <a:prstGeom prst="ellipse">
            <a:avLst/>
          </a:prstGeom>
          <a:solidFill>
            <a:srgbClr val="F38B0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25"/>
          <a:stretch>
            <a:fillRect/>
          </a:stretch>
        </p:blipFill>
        <p:spPr>
          <a:xfrm flipH="1">
            <a:off x="5257570" y="4979394"/>
            <a:ext cx="6467856" cy="1887001"/>
          </a:xfrm>
          <a:custGeom>
            <a:avLst/>
            <a:gdLst>
              <a:gd name="connsiteX0" fmla="*/ 0 w 6467856"/>
              <a:gd name="connsiteY0" fmla="*/ 0 h 1887001"/>
              <a:gd name="connsiteX1" fmla="*/ 6467856 w 6467856"/>
              <a:gd name="connsiteY1" fmla="*/ 0 h 1887001"/>
              <a:gd name="connsiteX2" fmla="*/ 6467856 w 6467856"/>
              <a:gd name="connsiteY2" fmla="*/ 1887001 h 1887001"/>
              <a:gd name="connsiteX3" fmla="*/ 0 w 6467856"/>
              <a:gd name="connsiteY3" fmla="*/ 1887001 h 18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7856" h="1887001">
                <a:moveTo>
                  <a:pt x="0" y="0"/>
                </a:moveTo>
                <a:lnTo>
                  <a:pt x="6467856" y="0"/>
                </a:lnTo>
                <a:lnTo>
                  <a:pt x="6467856" y="1887001"/>
                </a:lnTo>
                <a:lnTo>
                  <a:pt x="0" y="1887001"/>
                </a:lnTo>
                <a:close/>
              </a:path>
            </a:pathLst>
          </a:custGeom>
        </p:spPr>
      </p:pic>
      <p:cxnSp>
        <p:nvCxnSpPr>
          <p:cNvPr id="47" name="Straight Connector 46"/>
          <p:cNvCxnSpPr/>
          <p:nvPr userDrawn="1"/>
        </p:nvCxnSpPr>
        <p:spPr>
          <a:xfrm flipH="1">
            <a:off x="286659" y="1724532"/>
            <a:ext cx="5377589" cy="0"/>
          </a:xfrm>
          <a:prstGeom prst="line">
            <a:avLst/>
          </a:prstGeom>
          <a:ln w="28575"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70472" y="832305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7420" y="1965784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2" name="Text Placeholder 2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1059225" y="4185380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53" name="Text Placeholder 23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447001" y="1571001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4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479659" y="2216535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54382" flipH="1">
            <a:off x="-378027" y="6325454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  <p:sp>
        <p:nvSpPr>
          <p:cNvPr id="56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B6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424669" y="528535"/>
            <a:ext cx="56664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1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PROMISE </a:t>
            </a:r>
          </a:p>
          <a:p>
            <a:pPr fontAlgn="base"/>
            <a:r>
              <a:rPr lang="en-IE" sz="4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FONT TYPEFACE &amp; SIZE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093974" y="1633466"/>
            <a:ext cx="4589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ENSURE TO KEEP FONTS AS PER THE LAYOUT</a:t>
            </a:r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48 point 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Divider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1000" b="1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36 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Title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30 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Sub-Titles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- Quotes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24 point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en-IE" sz="3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Text Body </a:t>
            </a:r>
            <a:endParaRPr lang="en-US" sz="3000" dirty="0"/>
          </a:p>
          <a:p>
            <a:pPr fontAlgn="base"/>
            <a:endParaRPr lang="en-IE" sz="3000" b="0" i="0" u="none" strike="noStrike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24669" y="3172202"/>
            <a:ext cx="54894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Please ensure to keep the font sizes set as per the slide layouts. The font used throughout the </a:t>
            </a:r>
            <a:r>
              <a:rPr lang="en-IE" sz="2400" b="1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PROMISE </a:t>
            </a:r>
            <a:r>
              <a:rPr lang="en-IE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PowerPoint is</a:t>
            </a:r>
            <a:r>
              <a:rPr lang="is-IS" sz="2400" b="0" i="0" u="none" strike="noStrike" kern="1200" baseline="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….</a:t>
            </a:r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endParaRPr lang="en-IE" sz="2400" b="0" i="0" u="none" strike="noStrike" kern="1200" baseline="0" dirty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r>
              <a:rPr lang="en-IE" sz="3600" b="1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Calibri</a:t>
            </a:r>
            <a:endParaRPr lang="en-IE" sz="3600" baseline="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592529" y="-1"/>
            <a:ext cx="0" cy="6681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0" y="2503620"/>
            <a:ext cx="65925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righ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c 31"/>
          <p:cNvSpPr/>
          <p:nvPr userDrawn="1"/>
        </p:nvSpPr>
        <p:spPr>
          <a:xfrm rot="19012581" flipH="1">
            <a:off x="6442227" y="-738697"/>
            <a:ext cx="7246485" cy="7246485"/>
          </a:xfrm>
          <a:prstGeom prst="arc">
            <a:avLst>
              <a:gd name="adj1" fmla="val 15788567"/>
              <a:gd name="adj2" fmla="val 495506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 userDrawn="1"/>
        </p:nvSpPr>
        <p:spPr>
          <a:xfrm flipH="1">
            <a:off x="6599305" y="-20876"/>
            <a:ext cx="5592389" cy="6221432"/>
          </a:xfrm>
          <a:custGeom>
            <a:avLst/>
            <a:gdLst>
              <a:gd name="connsiteX0" fmla="*/ 0 w 5592389"/>
              <a:gd name="connsiteY0" fmla="*/ 0 h 6221432"/>
              <a:gd name="connsiteX1" fmla="*/ 4328167 w 5592389"/>
              <a:gd name="connsiteY1" fmla="*/ 0 h 6221432"/>
              <a:gd name="connsiteX2" fmla="*/ 4561316 w 5592389"/>
              <a:gd name="connsiteY2" fmla="*/ 211901 h 6221432"/>
              <a:gd name="connsiteX3" fmla="*/ 5592389 w 5592389"/>
              <a:gd name="connsiteY3" fmla="*/ 2701130 h 6221432"/>
              <a:gd name="connsiteX4" fmla="*/ 2072087 w 5592389"/>
              <a:gd name="connsiteY4" fmla="*/ 6221432 h 6221432"/>
              <a:gd name="connsiteX5" fmla="*/ 103853 w 5592389"/>
              <a:gd name="connsiteY5" fmla="*/ 5620220 h 6221432"/>
              <a:gd name="connsiteX6" fmla="*/ 0 w 5592389"/>
              <a:gd name="connsiteY6" fmla="*/ 5542560 h 622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2389" h="6221432">
                <a:moveTo>
                  <a:pt x="0" y="0"/>
                </a:moveTo>
                <a:lnTo>
                  <a:pt x="4328167" y="0"/>
                </a:lnTo>
                <a:lnTo>
                  <a:pt x="4561316" y="211901"/>
                </a:lnTo>
                <a:cubicBezTo>
                  <a:pt x="5198366" y="848950"/>
                  <a:pt x="5592389" y="1729026"/>
                  <a:pt x="5592389" y="2701130"/>
                </a:cubicBezTo>
                <a:cubicBezTo>
                  <a:pt x="5592389" y="4645339"/>
                  <a:pt x="4016296" y="6221432"/>
                  <a:pt x="2072087" y="6221432"/>
                </a:cubicBezTo>
                <a:cubicBezTo>
                  <a:pt x="1343009" y="6221432"/>
                  <a:pt x="665697" y="5999794"/>
                  <a:pt x="103853" y="5620220"/>
                </a:cubicBezTo>
                <a:lnTo>
                  <a:pt x="0" y="5542560"/>
                </a:lnTo>
                <a:close/>
              </a:path>
            </a:pathLst>
          </a:custGeom>
          <a:solidFill>
            <a:srgbClr val="F3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 userDrawn="1"/>
        </p:nvSpPr>
        <p:spPr>
          <a:xfrm flipH="1">
            <a:off x="6043107" y="130156"/>
            <a:ext cx="1774227" cy="1774227"/>
          </a:xfrm>
          <a:prstGeom prst="ellipse">
            <a:avLst/>
          </a:prstGeom>
          <a:solidFill>
            <a:srgbClr val="16A8D3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 userDrawn="1"/>
        </p:nvSpPr>
        <p:spPr>
          <a:xfrm flipH="1">
            <a:off x="10935622" y="5448393"/>
            <a:ext cx="1103834" cy="1103834"/>
          </a:xfrm>
          <a:prstGeom prst="ellipse">
            <a:avLst/>
          </a:prstGeom>
          <a:solidFill>
            <a:srgbClr val="EA1D76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 userDrawn="1"/>
        </p:nvSpPr>
        <p:spPr>
          <a:xfrm flipH="1">
            <a:off x="6743796" y="4665955"/>
            <a:ext cx="585273" cy="626876"/>
          </a:xfrm>
          <a:prstGeom prst="ellipse">
            <a:avLst/>
          </a:prstGeom>
          <a:solidFill>
            <a:srgbClr val="B6BD0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25"/>
          <a:stretch>
            <a:fillRect/>
          </a:stretch>
        </p:blipFill>
        <p:spPr>
          <a:xfrm flipH="1">
            <a:off x="5257570" y="4979394"/>
            <a:ext cx="6467856" cy="1887001"/>
          </a:xfrm>
          <a:custGeom>
            <a:avLst/>
            <a:gdLst>
              <a:gd name="connsiteX0" fmla="*/ 0 w 6467856"/>
              <a:gd name="connsiteY0" fmla="*/ 0 h 1887001"/>
              <a:gd name="connsiteX1" fmla="*/ 6467856 w 6467856"/>
              <a:gd name="connsiteY1" fmla="*/ 0 h 1887001"/>
              <a:gd name="connsiteX2" fmla="*/ 6467856 w 6467856"/>
              <a:gd name="connsiteY2" fmla="*/ 1887001 h 1887001"/>
              <a:gd name="connsiteX3" fmla="*/ 0 w 6467856"/>
              <a:gd name="connsiteY3" fmla="*/ 1887001 h 18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7856" h="1887001">
                <a:moveTo>
                  <a:pt x="0" y="0"/>
                </a:moveTo>
                <a:lnTo>
                  <a:pt x="6467856" y="0"/>
                </a:lnTo>
                <a:lnTo>
                  <a:pt x="6467856" y="1887001"/>
                </a:lnTo>
                <a:lnTo>
                  <a:pt x="0" y="1887001"/>
                </a:lnTo>
                <a:close/>
              </a:path>
            </a:pathLst>
          </a:custGeom>
        </p:spPr>
      </p:pic>
      <p:cxnSp>
        <p:nvCxnSpPr>
          <p:cNvPr id="38" name="Straight Connector 37"/>
          <p:cNvCxnSpPr/>
          <p:nvPr userDrawn="1"/>
        </p:nvCxnSpPr>
        <p:spPr>
          <a:xfrm flipH="1">
            <a:off x="286659" y="1724532"/>
            <a:ext cx="5377589" cy="0"/>
          </a:xfrm>
          <a:prstGeom prst="line">
            <a:avLst/>
          </a:prstGeom>
          <a:ln w="28575"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70472" y="832305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77420" y="1965784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1059225" y="4185380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7447001" y="1571001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4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7479659" y="2216535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54382" flipH="1">
            <a:off x="-378027" y="6325454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  <p:sp>
        <p:nvSpPr>
          <p:cNvPr id="51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righ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rc 32"/>
          <p:cNvSpPr/>
          <p:nvPr userDrawn="1"/>
        </p:nvSpPr>
        <p:spPr>
          <a:xfrm rot="19012581" flipH="1">
            <a:off x="6442227" y="-738697"/>
            <a:ext cx="7246485" cy="7246485"/>
          </a:xfrm>
          <a:prstGeom prst="arc">
            <a:avLst>
              <a:gd name="adj1" fmla="val 15788567"/>
              <a:gd name="adj2" fmla="val 495506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 userDrawn="1"/>
        </p:nvSpPr>
        <p:spPr>
          <a:xfrm flipH="1">
            <a:off x="6599305" y="-20876"/>
            <a:ext cx="5592389" cy="6221432"/>
          </a:xfrm>
          <a:custGeom>
            <a:avLst/>
            <a:gdLst>
              <a:gd name="connsiteX0" fmla="*/ 0 w 5592389"/>
              <a:gd name="connsiteY0" fmla="*/ 0 h 6221432"/>
              <a:gd name="connsiteX1" fmla="*/ 4328167 w 5592389"/>
              <a:gd name="connsiteY1" fmla="*/ 0 h 6221432"/>
              <a:gd name="connsiteX2" fmla="*/ 4561316 w 5592389"/>
              <a:gd name="connsiteY2" fmla="*/ 211901 h 6221432"/>
              <a:gd name="connsiteX3" fmla="*/ 5592389 w 5592389"/>
              <a:gd name="connsiteY3" fmla="*/ 2701130 h 6221432"/>
              <a:gd name="connsiteX4" fmla="*/ 2072087 w 5592389"/>
              <a:gd name="connsiteY4" fmla="*/ 6221432 h 6221432"/>
              <a:gd name="connsiteX5" fmla="*/ 103853 w 5592389"/>
              <a:gd name="connsiteY5" fmla="*/ 5620220 h 6221432"/>
              <a:gd name="connsiteX6" fmla="*/ 0 w 5592389"/>
              <a:gd name="connsiteY6" fmla="*/ 5542560 h 622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2389" h="6221432">
                <a:moveTo>
                  <a:pt x="0" y="0"/>
                </a:moveTo>
                <a:lnTo>
                  <a:pt x="4328167" y="0"/>
                </a:lnTo>
                <a:lnTo>
                  <a:pt x="4561316" y="211901"/>
                </a:lnTo>
                <a:cubicBezTo>
                  <a:pt x="5198366" y="848950"/>
                  <a:pt x="5592389" y="1729026"/>
                  <a:pt x="5592389" y="2701130"/>
                </a:cubicBezTo>
                <a:cubicBezTo>
                  <a:pt x="5592389" y="4645339"/>
                  <a:pt x="4016296" y="6221432"/>
                  <a:pt x="2072087" y="6221432"/>
                </a:cubicBezTo>
                <a:cubicBezTo>
                  <a:pt x="1343009" y="6221432"/>
                  <a:pt x="665697" y="5999794"/>
                  <a:pt x="103853" y="5620220"/>
                </a:cubicBezTo>
                <a:lnTo>
                  <a:pt x="0" y="5542560"/>
                </a:lnTo>
                <a:close/>
              </a:path>
            </a:pathLst>
          </a:custGeom>
          <a:solidFill>
            <a:srgbClr val="EA1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 userDrawn="1"/>
        </p:nvSpPr>
        <p:spPr>
          <a:xfrm flipH="1">
            <a:off x="6043107" y="130156"/>
            <a:ext cx="1774227" cy="1774227"/>
          </a:xfrm>
          <a:prstGeom prst="ellipse">
            <a:avLst/>
          </a:prstGeom>
          <a:solidFill>
            <a:srgbClr val="16A8D3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 userDrawn="1"/>
        </p:nvSpPr>
        <p:spPr>
          <a:xfrm flipH="1">
            <a:off x="10935622" y="5448393"/>
            <a:ext cx="1103834" cy="1103834"/>
          </a:xfrm>
          <a:prstGeom prst="ellipse">
            <a:avLst/>
          </a:prstGeom>
          <a:solidFill>
            <a:srgbClr val="F38B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 userDrawn="1"/>
        </p:nvSpPr>
        <p:spPr>
          <a:xfrm flipH="1">
            <a:off x="6743796" y="4665955"/>
            <a:ext cx="585273" cy="626876"/>
          </a:xfrm>
          <a:prstGeom prst="ellipse">
            <a:avLst/>
          </a:prstGeom>
          <a:solidFill>
            <a:srgbClr val="B6BD0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25"/>
          <a:stretch>
            <a:fillRect/>
          </a:stretch>
        </p:blipFill>
        <p:spPr>
          <a:xfrm flipH="1">
            <a:off x="5257570" y="4979394"/>
            <a:ext cx="6467856" cy="1887001"/>
          </a:xfrm>
          <a:custGeom>
            <a:avLst/>
            <a:gdLst>
              <a:gd name="connsiteX0" fmla="*/ 0 w 6467856"/>
              <a:gd name="connsiteY0" fmla="*/ 0 h 1887001"/>
              <a:gd name="connsiteX1" fmla="*/ 6467856 w 6467856"/>
              <a:gd name="connsiteY1" fmla="*/ 0 h 1887001"/>
              <a:gd name="connsiteX2" fmla="*/ 6467856 w 6467856"/>
              <a:gd name="connsiteY2" fmla="*/ 1887001 h 1887001"/>
              <a:gd name="connsiteX3" fmla="*/ 0 w 6467856"/>
              <a:gd name="connsiteY3" fmla="*/ 1887001 h 18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7856" h="1887001">
                <a:moveTo>
                  <a:pt x="0" y="0"/>
                </a:moveTo>
                <a:lnTo>
                  <a:pt x="6467856" y="0"/>
                </a:lnTo>
                <a:lnTo>
                  <a:pt x="6467856" y="1887001"/>
                </a:lnTo>
                <a:lnTo>
                  <a:pt x="0" y="1887001"/>
                </a:lnTo>
                <a:close/>
              </a:path>
            </a:pathLst>
          </a:custGeom>
        </p:spPr>
      </p:pic>
      <p:cxnSp>
        <p:nvCxnSpPr>
          <p:cNvPr id="39" name="Straight Connector 38"/>
          <p:cNvCxnSpPr/>
          <p:nvPr userDrawn="1"/>
        </p:nvCxnSpPr>
        <p:spPr>
          <a:xfrm flipH="1">
            <a:off x="286659" y="1724532"/>
            <a:ext cx="5377589" cy="0"/>
          </a:xfrm>
          <a:prstGeom prst="line">
            <a:avLst/>
          </a:prstGeom>
          <a:ln w="28575"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70472" y="832305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77420" y="1965784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1059225" y="4185380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45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7447001" y="1571001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7479659" y="2216535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54382" flipH="1">
            <a:off x="-378027" y="6325454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  <p:sp>
        <p:nvSpPr>
          <p:cNvPr id="52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op - Text Bottom - 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1628" y="7397"/>
            <a:ext cx="12167420" cy="4409769"/>
          </a:xfrm>
          <a:custGeom>
            <a:avLst/>
            <a:gdLst>
              <a:gd name="connsiteX0" fmla="*/ 0 w 12177713"/>
              <a:gd name="connsiteY0" fmla="*/ 0 h 4835525"/>
              <a:gd name="connsiteX1" fmla="*/ 6088857 w 12177713"/>
              <a:gd name="connsiteY1" fmla="*/ 0 h 4835525"/>
              <a:gd name="connsiteX2" fmla="*/ 12177714 w 12177713"/>
              <a:gd name="connsiteY2" fmla="*/ 2417763 h 4835525"/>
              <a:gd name="connsiteX3" fmla="*/ 6088857 w 12177713"/>
              <a:gd name="connsiteY3" fmla="*/ 4835526 h 4835525"/>
              <a:gd name="connsiteX4" fmla="*/ 0 w 12177713"/>
              <a:gd name="connsiteY4" fmla="*/ 4835525 h 4835525"/>
              <a:gd name="connsiteX5" fmla="*/ 0 w 12177713"/>
              <a:gd name="connsiteY5" fmla="*/ 0 h 4835525"/>
              <a:gd name="connsiteX0" fmla="*/ 0 w 13770334"/>
              <a:gd name="connsiteY0" fmla="*/ 0 h 4835526"/>
              <a:gd name="connsiteX1" fmla="*/ 11958715 w 13770334"/>
              <a:gd name="connsiteY1" fmla="*/ 368709 h 4835526"/>
              <a:gd name="connsiteX2" fmla="*/ 12177714 w 13770334"/>
              <a:gd name="connsiteY2" fmla="*/ 2417763 h 4835526"/>
              <a:gd name="connsiteX3" fmla="*/ 6088857 w 13770334"/>
              <a:gd name="connsiteY3" fmla="*/ 4835526 h 4835526"/>
              <a:gd name="connsiteX4" fmla="*/ 0 w 13770334"/>
              <a:gd name="connsiteY4" fmla="*/ 4835525 h 4835526"/>
              <a:gd name="connsiteX5" fmla="*/ 0 w 13770334"/>
              <a:gd name="connsiteY5" fmla="*/ 0 h 4835526"/>
              <a:gd name="connsiteX0" fmla="*/ 0 w 13957524"/>
              <a:gd name="connsiteY0" fmla="*/ 0 h 4835526"/>
              <a:gd name="connsiteX1" fmla="*/ 12224186 w 13957524"/>
              <a:gd name="connsiteY1" fmla="*/ 147484 h 4835526"/>
              <a:gd name="connsiteX2" fmla="*/ 12177714 w 13957524"/>
              <a:gd name="connsiteY2" fmla="*/ 2417763 h 4835526"/>
              <a:gd name="connsiteX3" fmla="*/ 6088857 w 13957524"/>
              <a:gd name="connsiteY3" fmla="*/ 4835526 h 4835526"/>
              <a:gd name="connsiteX4" fmla="*/ 0 w 13957524"/>
              <a:gd name="connsiteY4" fmla="*/ 4835525 h 4835526"/>
              <a:gd name="connsiteX5" fmla="*/ 0 w 13957524"/>
              <a:gd name="connsiteY5" fmla="*/ 0 h 4835526"/>
              <a:gd name="connsiteX0" fmla="*/ 0 w 13957524"/>
              <a:gd name="connsiteY0" fmla="*/ 0 h 4835526"/>
              <a:gd name="connsiteX1" fmla="*/ 12224186 w 13957524"/>
              <a:gd name="connsiteY1" fmla="*/ 147484 h 4835526"/>
              <a:gd name="connsiteX2" fmla="*/ 12177714 w 13957524"/>
              <a:gd name="connsiteY2" fmla="*/ 2417763 h 4835526"/>
              <a:gd name="connsiteX3" fmla="*/ 6088857 w 13957524"/>
              <a:gd name="connsiteY3" fmla="*/ 4835526 h 4835526"/>
              <a:gd name="connsiteX4" fmla="*/ 309717 w 13957524"/>
              <a:gd name="connsiteY4" fmla="*/ 1649873 h 4835526"/>
              <a:gd name="connsiteX5" fmla="*/ 0 w 13957524"/>
              <a:gd name="connsiteY5" fmla="*/ 0 h 4835526"/>
              <a:gd name="connsiteX0" fmla="*/ 46472 w 14308830"/>
              <a:gd name="connsiteY0" fmla="*/ 0 h 4245590"/>
              <a:gd name="connsiteX1" fmla="*/ 12270658 w 14308830"/>
              <a:gd name="connsiteY1" fmla="*/ 147484 h 4245590"/>
              <a:gd name="connsiteX2" fmla="*/ 12224186 w 14308830"/>
              <a:gd name="connsiteY2" fmla="*/ 2417763 h 4245590"/>
              <a:gd name="connsiteX3" fmla="*/ 0 w 14308830"/>
              <a:gd name="connsiteY3" fmla="*/ 4245590 h 4245590"/>
              <a:gd name="connsiteX4" fmla="*/ 356189 w 14308830"/>
              <a:gd name="connsiteY4" fmla="*/ 1649873 h 4245590"/>
              <a:gd name="connsiteX5" fmla="*/ 46472 w 14308830"/>
              <a:gd name="connsiteY5" fmla="*/ 0 h 4245590"/>
              <a:gd name="connsiteX0" fmla="*/ 46472 w 14267459"/>
              <a:gd name="connsiteY0" fmla="*/ 0 h 4538991"/>
              <a:gd name="connsiteX1" fmla="*/ 12270658 w 14267459"/>
              <a:gd name="connsiteY1" fmla="*/ 147484 h 4538991"/>
              <a:gd name="connsiteX2" fmla="*/ 12120947 w 14267459"/>
              <a:gd name="connsiteY2" fmla="*/ 4231815 h 4538991"/>
              <a:gd name="connsiteX3" fmla="*/ 0 w 14267459"/>
              <a:gd name="connsiteY3" fmla="*/ 4245590 h 4538991"/>
              <a:gd name="connsiteX4" fmla="*/ 356189 w 14267459"/>
              <a:gd name="connsiteY4" fmla="*/ 1649873 h 4538991"/>
              <a:gd name="connsiteX5" fmla="*/ 46472 w 14267459"/>
              <a:gd name="connsiteY5" fmla="*/ 0 h 4538991"/>
              <a:gd name="connsiteX0" fmla="*/ 46472 w 16153072"/>
              <a:gd name="connsiteY0" fmla="*/ 0 h 4984337"/>
              <a:gd name="connsiteX1" fmla="*/ 12270658 w 16153072"/>
              <a:gd name="connsiteY1" fmla="*/ 147484 h 4984337"/>
              <a:gd name="connsiteX2" fmla="*/ 12120947 w 16153072"/>
              <a:gd name="connsiteY2" fmla="*/ 4231815 h 4984337"/>
              <a:gd name="connsiteX3" fmla="*/ 0 w 16153072"/>
              <a:gd name="connsiteY3" fmla="*/ 4245590 h 4984337"/>
              <a:gd name="connsiteX4" fmla="*/ 356189 w 16153072"/>
              <a:gd name="connsiteY4" fmla="*/ 1649873 h 4984337"/>
              <a:gd name="connsiteX5" fmla="*/ 46472 w 16153072"/>
              <a:gd name="connsiteY5" fmla="*/ 0 h 4984337"/>
              <a:gd name="connsiteX0" fmla="*/ 46472 w 16615985"/>
              <a:gd name="connsiteY0" fmla="*/ 0 h 5112976"/>
              <a:gd name="connsiteX1" fmla="*/ 12270658 w 16615985"/>
              <a:gd name="connsiteY1" fmla="*/ 147484 h 5112976"/>
              <a:gd name="connsiteX2" fmla="*/ 12120947 w 16615985"/>
              <a:gd name="connsiteY2" fmla="*/ 4231815 h 5112976"/>
              <a:gd name="connsiteX3" fmla="*/ 0 w 16615985"/>
              <a:gd name="connsiteY3" fmla="*/ 4245590 h 5112976"/>
              <a:gd name="connsiteX4" fmla="*/ 356189 w 16615985"/>
              <a:gd name="connsiteY4" fmla="*/ 1649873 h 5112976"/>
              <a:gd name="connsiteX5" fmla="*/ 46472 w 16615985"/>
              <a:gd name="connsiteY5" fmla="*/ 0 h 5112976"/>
              <a:gd name="connsiteX0" fmla="*/ 50189 w 16619702"/>
              <a:gd name="connsiteY0" fmla="*/ 0 h 5112976"/>
              <a:gd name="connsiteX1" fmla="*/ 12274375 w 16619702"/>
              <a:gd name="connsiteY1" fmla="*/ 147484 h 5112976"/>
              <a:gd name="connsiteX2" fmla="*/ 12124664 w 16619702"/>
              <a:gd name="connsiteY2" fmla="*/ 4231815 h 5112976"/>
              <a:gd name="connsiteX3" fmla="*/ 3717 w 16619702"/>
              <a:gd name="connsiteY3" fmla="*/ 4245590 h 5112976"/>
              <a:gd name="connsiteX4" fmla="*/ 359906 w 16619702"/>
              <a:gd name="connsiteY4" fmla="*/ 1649873 h 5112976"/>
              <a:gd name="connsiteX5" fmla="*/ 50189 w 16619702"/>
              <a:gd name="connsiteY5" fmla="*/ 0 h 5112976"/>
              <a:gd name="connsiteX0" fmla="*/ 50141 w 16656845"/>
              <a:gd name="connsiteY0" fmla="*/ 0 h 5072723"/>
              <a:gd name="connsiteX1" fmla="*/ 12274327 w 16656845"/>
              <a:gd name="connsiteY1" fmla="*/ 147484 h 5072723"/>
              <a:gd name="connsiteX2" fmla="*/ 12183610 w 16656845"/>
              <a:gd name="connsiteY2" fmla="*/ 4187570 h 5072723"/>
              <a:gd name="connsiteX3" fmla="*/ 3669 w 16656845"/>
              <a:gd name="connsiteY3" fmla="*/ 4245590 h 5072723"/>
              <a:gd name="connsiteX4" fmla="*/ 359858 w 16656845"/>
              <a:gd name="connsiteY4" fmla="*/ 1649873 h 5072723"/>
              <a:gd name="connsiteX5" fmla="*/ 50141 w 16656845"/>
              <a:gd name="connsiteY5" fmla="*/ 0 h 5072723"/>
              <a:gd name="connsiteX0" fmla="*/ 48410 w 15004891"/>
              <a:gd name="connsiteY0" fmla="*/ 0 h 4598531"/>
              <a:gd name="connsiteX1" fmla="*/ 12272596 w 15004891"/>
              <a:gd name="connsiteY1" fmla="*/ 147484 h 4598531"/>
              <a:gd name="connsiteX2" fmla="*/ 12181879 w 15004891"/>
              <a:gd name="connsiteY2" fmla="*/ 4187570 h 4598531"/>
              <a:gd name="connsiteX3" fmla="*/ 1938 w 15004891"/>
              <a:gd name="connsiteY3" fmla="*/ 4245590 h 4598531"/>
              <a:gd name="connsiteX4" fmla="*/ 358127 w 15004891"/>
              <a:gd name="connsiteY4" fmla="*/ 1649873 h 4598531"/>
              <a:gd name="connsiteX5" fmla="*/ 48410 w 15004891"/>
              <a:gd name="connsiteY5" fmla="*/ 0 h 4598531"/>
              <a:gd name="connsiteX0" fmla="*/ 49782 w 16448836"/>
              <a:gd name="connsiteY0" fmla="*/ 0 h 5056405"/>
              <a:gd name="connsiteX1" fmla="*/ 12273968 w 16448836"/>
              <a:gd name="connsiteY1" fmla="*/ 147484 h 5056405"/>
              <a:gd name="connsiteX2" fmla="*/ 12183251 w 16448836"/>
              <a:gd name="connsiteY2" fmla="*/ 4187570 h 5056405"/>
              <a:gd name="connsiteX3" fmla="*/ 3310 w 16448836"/>
              <a:gd name="connsiteY3" fmla="*/ 4245590 h 5056405"/>
              <a:gd name="connsiteX4" fmla="*/ 359499 w 16448836"/>
              <a:gd name="connsiteY4" fmla="*/ 1649873 h 5056405"/>
              <a:gd name="connsiteX5" fmla="*/ 49782 w 16448836"/>
              <a:gd name="connsiteY5" fmla="*/ 0 h 5056405"/>
              <a:gd name="connsiteX0" fmla="*/ 49409 w 16179660"/>
              <a:gd name="connsiteY0" fmla="*/ 0 h 4997032"/>
              <a:gd name="connsiteX1" fmla="*/ 12273595 w 16179660"/>
              <a:gd name="connsiteY1" fmla="*/ 147484 h 4997032"/>
              <a:gd name="connsiteX2" fmla="*/ 12182878 w 16179660"/>
              <a:gd name="connsiteY2" fmla="*/ 4187570 h 4997032"/>
              <a:gd name="connsiteX3" fmla="*/ 2937 w 16179660"/>
              <a:gd name="connsiteY3" fmla="*/ 4245590 h 4997032"/>
              <a:gd name="connsiteX4" fmla="*/ 359126 w 16179660"/>
              <a:gd name="connsiteY4" fmla="*/ 1649873 h 4997032"/>
              <a:gd name="connsiteX5" fmla="*/ 49409 w 16179660"/>
              <a:gd name="connsiteY5" fmla="*/ 0 h 4997032"/>
              <a:gd name="connsiteX0" fmla="*/ 49409 w 16179660"/>
              <a:gd name="connsiteY0" fmla="*/ 0 h 4997032"/>
              <a:gd name="connsiteX1" fmla="*/ 12273595 w 16179660"/>
              <a:gd name="connsiteY1" fmla="*/ 147484 h 4997032"/>
              <a:gd name="connsiteX2" fmla="*/ 12182878 w 16179660"/>
              <a:gd name="connsiteY2" fmla="*/ 4187570 h 4997032"/>
              <a:gd name="connsiteX3" fmla="*/ 2937 w 16179660"/>
              <a:gd name="connsiteY3" fmla="*/ 4245590 h 4997032"/>
              <a:gd name="connsiteX4" fmla="*/ 19913 w 16179660"/>
              <a:gd name="connsiteY4" fmla="*/ 646982 h 4997032"/>
              <a:gd name="connsiteX5" fmla="*/ 49409 w 16179660"/>
              <a:gd name="connsiteY5" fmla="*/ 0 h 4997032"/>
              <a:gd name="connsiteX0" fmla="*/ 1656983 w 16179660"/>
              <a:gd name="connsiteY0" fmla="*/ 29496 h 4849548"/>
              <a:gd name="connsiteX1" fmla="*/ 12273595 w 16179660"/>
              <a:gd name="connsiteY1" fmla="*/ 0 h 4849548"/>
              <a:gd name="connsiteX2" fmla="*/ 12182878 w 16179660"/>
              <a:gd name="connsiteY2" fmla="*/ 4040086 h 4849548"/>
              <a:gd name="connsiteX3" fmla="*/ 2937 w 16179660"/>
              <a:gd name="connsiteY3" fmla="*/ 4098106 h 4849548"/>
              <a:gd name="connsiteX4" fmla="*/ 19913 w 16179660"/>
              <a:gd name="connsiteY4" fmla="*/ 499498 h 4849548"/>
              <a:gd name="connsiteX5" fmla="*/ 1656983 w 16179660"/>
              <a:gd name="connsiteY5" fmla="*/ 29496 h 4849548"/>
              <a:gd name="connsiteX0" fmla="*/ 1656983 w 16179660"/>
              <a:gd name="connsiteY0" fmla="*/ 252669 h 5072721"/>
              <a:gd name="connsiteX1" fmla="*/ 12273595 w 16179660"/>
              <a:gd name="connsiteY1" fmla="*/ 223173 h 5072721"/>
              <a:gd name="connsiteX2" fmla="*/ 12182878 w 16179660"/>
              <a:gd name="connsiteY2" fmla="*/ 4263259 h 5072721"/>
              <a:gd name="connsiteX3" fmla="*/ 2937 w 16179660"/>
              <a:gd name="connsiteY3" fmla="*/ 4321279 h 5072721"/>
              <a:gd name="connsiteX4" fmla="*/ 34662 w 16179660"/>
              <a:gd name="connsiteY4" fmla="*/ 0 h 5072721"/>
              <a:gd name="connsiteX5" fmla="*/ 1656983 w 16179660"/>
              <a:gd name="connsiteY5" fmla="*/ 252669 h 5072721"/>
              <a:gd name="connsiteX0" fmla="*/ 1622559 w 14253173"/>
              <a:gd name="connsiteY0" fmla="*/ 252669 h 4720693"/>
              <a:gd name="connsiteX1" fmla="*/ 12239171 w 14253173"/>
              <a:gd name="connsiteY1" fmla="*/ 223173 h 4720693"/>
              <a:gd name="connsiteX2" fmla="*/ 12148454 w 14253173"/>
              <a:gd name="connsiteY2" fmla="*/ 4263259 h 4720693"/>
              <a:gd name="connsiteX3" fmla="*/ 86500 w 14253173"/>
              <a:gd name="connsiteY3" fmla="*/ 4350775 h 4720693"/>
              <a:gd name="connsiteX4" fmla="*/ 238 w 14253173"/>
              <a:gd name="connsiteY4" fmla="*/ 0 h 4720693"/>
              <a:gd name="connsiteX5" fmla="*/ 1622559 w 14253173"/>
              <a:gd name="connsiteY5" fmla="*/ 252669 h 4720693"/>
              <a:gd name="connsiteX0" fmla="*/ 1622559 w 14253173"/>
              <a:gd name="connsiteY0" fmla="*/ 252669 h 4720693"/>
              <a:gd name="connsiteX1" fmla="*/ 12239171 w 14253173"/>
              <a:gd name="connsiteY1" fmla="*/ 223173 h 4720693"/>
              <a:gd name="connsiteX2" fmla="*/ 12148454 w 14253173"/>
              <a:gd name="connsiteY2" fmla="*/ 4263259 h 4720693"/>
              <a:gd name="connsiteX3" fmla="*/ 86500 w 14253173"/>
              <a:gd name="connsiteY3" fmla="*/ 4350775 h 4720693"/>
              <a:gd name="connsiteX4" fmla="*/ 238 w 14253173"/>
              <a:gd name="connsiteY4" fmla="*/ 0 h 4720693"/>
              <a:gd name="connsiteX5" fmla="*/ 1622559 w 14253173"/>
              <a:gd name="connsiteY5" fmla="*/ 252669 h 4720693"/>
              <a:gd name="connsiteX0" fmla="*/ 1622598 w 14253996"/>
              <a:gd name="connsiteY0" fmla="*/ 252669 h 4712915"/>
              <a:gd name="connsiteX1" fmla="*/ 12239210 w 14253996"/>
              <a:gd name="connsiteY1" fmla="*/ 223173 h 4712915"/>
              <a:gd name="connsiteX2" fmla="*/ 12148493 w 14253996"/>
              <a:gd name="connsiteY2" fmla="*/ 4263259 h 4712915"/>
              <a:gd name="connsiteX3" fmla="*/ 71790 w 14253996"/>
              <a:gd name="connsiteY3" fmla="*/ 4336027 h 4712915"/>
              <a:gd name="connsiteX4" fmla="*/ 277 w 14253996"/>
              <a:gd name="connsiteY4" fmla="*/ 0 h 4712915"/>
              <a:gd name="connsiteX5" fmla="*/ 1622598 w 14253996"/>
              <a:gd name="connsiteY5" fmla="*/ 252669 h 4712915"/>
              <a:gd name="connsiteX0" fmla="*/ 1578644 w 14210042"/>
              <a:gd name="connsiteY0" fmla="*/ 223172 h 4683418"/>
              <a:gd name="connsiteX1" fmla="*/ 12195256 w 14210042"/>
              <a:gd name="connsiteY1" fmla="*/ 193676 h 4683418"/>
              <a:gd name="connsiteX2" fmla="*/ 12104539 w 14210042"/>
              <a:gd name="connsiteY2" fmla="*/ 4233762 h 4683418"/>
              <a:gd name="connsiteX3" fmla="*/ 27836 w 14210042"/>
              <a:gd name="connsiteY3" fmla="*/ 4306530 h 4683418"/>
              <a:gd name="connsiteX4" fmla="*/ 569 w 14210042"/>
              <a:gd name="connsiteY4" fmla="*/ 0 h 4683418"/>
              <a:gd name="connsiteX5" fmla="*/ 1578644 w 14210042"/>
              <a:gd name="connsiteY5" fmla="*/ 223172 h 4683418"/>
              <a:gd name="connsiteX0" fmla="*/ 1578075 w 14209473"/>
              <a:gd name="connsiteY0" fmla="*/ 223172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1578075 w 14209473"/>
              <a:gd name="connsiteY5" fmla="*/ 223172 h 4683418"/>
              <a:gd name="connsiteX0" fmla="*/ 1578075 w 14209473"/>
              <a:gd name="connsiteY0" fmla="*/ 223172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1578075 w 14209473"/>
              <a:gd name="connsiteY5" fmla="*/ 223172 h 4683418"/>
              <a:gd name="connsiteX0" fmla="*/ 8701546 w 14209473"/>
              <a:gd name="connsiteY0" fmla="*/ 16694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8701546 w 14209473"/>
              <a:gd name="connsiteY5" fmla="*/ 16694 h 4683418"/>
              <a:gd name="connsiteX0" fmla="*/ 8701546 w 14209473"/>
              <a:gd name="connsiteY0" fmla="*/ 1945 h 4668669"/>
              <a:gd name="connsiteX1" fmla="*/ 12194687 w 14209473"/>
              <a:gd name="connsiteY1" fmla="*/ 178927 h 4668669"/>
              <a:gd name="connsiteX2" fmla="*/ 12103970 w 14209473"/>
              <a:gd name="connsiteY2" fmla="*/ 4219013 h 4668669"/>
              <a:gd name="connsiteX3" fmla="*/ 27267 w 14209473"/>
              <a:gd name="connsiteY3" fmla="*/ 4291781 h 4668669"/>
              <a:gd name="connsiteX4" fmla="*/ 0 w 14209473"/>
              <a:gd name="connsiteY4" fmla="*/ 0 h 4668669"/>
              <a:gd name="connsiteX5" fmla="*/ 8701546 w 14209473"/>
              <a:gd name="connsiteY5" fmla="*/ 1945 h 4668669"/>
              <a:gd name="connsiteX0" fmla="*/ 12182166 w 14209473"/>
              <a:gd name="connsiteY0" fmla="*/ 16694 h 4668669"/>
              <a:gd name="connsiteX1" fmla="*/ 12194687 w 14209473"/>
              <a:gd name="connsiteY1" fmla="*/ 178927 h 4668669"/>
              <a:gd name="connsiteX2" fmla="*/ 12103970 w 14209473"/>
              <a:gd name="connsiteY2" fmla="*/ 4219013 h 4668669"/>
              <a:gd name="connsiteX3" fmla="*/ 27267 w 14209473"/>
              <a:gd name="connsiteY3" fmla="*/ 4291781 h 4668669"/>
              <a:gd name="connsiteX4" fmla="*/ 0 w 14209473"/>
              <a:gd name="connsiteY4" fmla="*/ 0 h 4668669"/>
              <a:gd name="connsiteX5" fmla="*/ 12182166 w 14209473"/>
              <a:gd name="connsiteY5" fmla="*/ 16694 h 4668669"/>
              <a:gd name="connsiteX0" fmla="*/ 12182166 w 14180684"/>
              <a:gd name="connsiteY0" fmla="*/ 16694 h 4467237"/>
              <a:gd name="connsiteX1" fmla="*/ 12150442 w 14180684"/>
              <a:gd name="connsiteY1" fmla="*/ 4013508 h 4467237"/>
              <a:gd name="connsiteX2" fmla="*/ 12103970 w 14180684"/>
              <a:gd name="connsiteY2" fmla="*/ 4219013 h 4467237"/>
              <a:gd name="connsiteX3" fmla="*/ 27267 w 14180684"/>
              <a:gd name="connsiteY3" fmla="*/ 4291781 h 4467237"/>
              <a:gd name="connsiteX4" fmla="*/ 0 w 14180684"/>
              <a:gd name="connsiteY4" fmla="*/ 0 h 4467237"/>
              <a:gd name="connsiteX5" fmla="*/ 12182166 w 14180684"/>
              <a:gd name="connsiteY5" fmla="*/ 16694 h 4467237"/>
              <a:gd name="connsiteX0" fmla="*/ 12182166 w 12671202"/>
              <a:gd name="connsiteY0" fmla="*/ 16694 h 4467237"/>
              <a:gd name="connsiteX1" fmla="*/ 12150442 w 12671202"/>
              <a:gd name="connsiteY1" fmla="*/ 4013508 h 4467237"/>
              <a:gd name="connsiteX2" fmla="*/ 12103970 w 12671202"/>
              <a:gd name="connsiteY2" fmla="*/ 4219013 h 4467237"/>
              <a:gd name="connsiteX3" fmla="*/ 27267 w 12671202"/>
              <a:gd name="connsiteY3" fmla="*/ 4291781 h 4467237"/>
              <a:gd name="connsiteX4" fmla="*/ 0 w 12671202"/>
              <a:gd name="connsiteY4" fmla="*/ 0 h 4467237"/>
              <a:gd name="connsiteX5" fmla="*/ 12182166 w 12671202"/>
              <a:gd name="connsiteY5" fmla="*/ 16694 h 4467237"/>
              <a:gd name="connsiteX0" fmla="*/ 12182166 w 12972148"/>
              <a:gd name="connsiteY0" fmla="*/ 16694 h 4467237"/>
              <a:gd name="connsiteX1" fmla="*/ 12150442 w 12972148"/>
              <a:gd name="connsiteY1" fmla="*/ 4013508 h 4467237"/>
              <a:gd name="connsiteX2" fmla="*/ 12103970 w 12972148"/>
              <a:gd name="connsiteY2" fmla="*/ 4219013 h 4467237"/>
              <a:gd name="connsiteX3" fmla="*/ 27267 w 12972148"/>
              <a:gd name="connsiteY3" fmla="*/ 4291781 h 4467237"/>
              <a:gd name="connsiteX4" fmla="*/ 0 w 12972148"/>
              <a:gd name="connsiteY4" fmla="*/ 0 h 4467237"/>
              <a:gd name="connsiteX5" fmla="*/ 12182166 w 12972148"/>
              <a:gd name="connsiteY5" fmla="*/ 16694 h 4467237"/>
              <a:gd name="connsiteX0" fmla="*/ 12182166 w 12618536"/>
              <a:gd name="connsiteY0" fmla="*/ 16694 h 4467237"/>
              <a:gd name="connsiteX1" fmla="*/ 12150442 w 12618536"/>
              <a:gd name="connsiteY1" fmla="*/ 4013508 h 4467237"/>
              <a:gd name="connsiteX2" fmla="*/ 12103970 w 12618536"/>
              <a:gd name="connsiteY2" fmla="*/ 4219013 h 4467237"/>
              <a:gd name="connsiteX3" fmla="*/ 27267 w 12618536"/>
              <a:gd name="connsiteY3" fmla="*/ 4291781 h 4467237"/>
              <a:gd name="connsiteX4" fmla="*/ 0 w 12618536"/>
              <a:gd name="connsiteY4" fmla="*/ 0 h 4467237"/>
              <a:gd name="connsiteX5" fmla="*/ 12182166 w 12618536"/>
              <a:gd name="connsiteY5" fmla="*/ 16694 h 4467237"/>
              <a:gd name="connsiteX0" fmla="*/ 12182166 w 12182166"/>
              <a:gd name="connsiteY0" fmla="*/ 16694 h 4351700"/>
              <a:gd name="connsiteX1" fmla="*/ 12150442 w 12182166"/>
              <a:gd name="connsiteY1" fmla="*/ 4013508 h 4351700"/>
              <a:gd name="connsiteX2" fmla="*/ 6352099 w 12182166"/>
              <a:gd name="connsiteY2" fmla="*/ 2803168 h 4351700"/>
              <a:gd name="connsiteX3" fmla="*/ 27267 w 12182166"/>
              <a:gd name="connsiteY3" fmla="*/ 4291781 h 4351700"/>
              <a:gd name="connsiteX4" fmla="*/ 0 w 12182166"/>
              <a:gd name="connsiteY4" fmla="*/ 0 h 4351700"/>
              <a:gd name="connsiteX5" fmla="*/ 12182166 w 12182166"/>
              <a:gd name="connsiteY5" fmla="*/ 16694 h 4351700"/>
              <a:gd name="connsiteX0" fmla="*/ 12182166 w 12194687"/>
              <a:gd name="connsiteY0" fmla="*/ 16694 h 4350591"/>
              <a:gd name="connsiteX1" fmla="*/ 12194687 w 12194687"/>
              <a:gd name="connsiteY1" fmla="*/ 4264231 h 4350591"/>
              <a:gd name="connsiteX2" fmla="*/ 6352099 w 12194687"/>
              <a:gd name="connsiteY2" fmla="*/ 2803168 h 4350591"/>
              <a:gd name="connsiteX3" fmla="*/ 27267 w 12194687"/>
              <a:gd name="connsiteY3" fmla="*/ 4291781 h 4350591"/>
              <a:gd name="connsiteX4" fmla="*/ 0 w 12194687"/>
              <a:gd name="connsiteY4" fmla="*/ 0 h 4350591"/>
              <a:gd name="connsiteX5" fmla="*/ 12182166 w 12194687"/>
              <a:gd name="connsiteY5" fmla="*/ 16694 h 4350591"/>
              <a:gd name="connsiteX0" fmla="*/ 12158475 w 12170996"/>
              <a:gd name="connsiteY0" fmla="*/ 1946 h 4335843"/>
              <a:gd name="connsiteX1" fmla="*/ 12170996 w 12170996"/>
              <a:gd name="connsiteY1" fmla="*/ 4249483 h 4335843"/>
              <a:gd name="connsiteX2" fmla="*/ 6328408 w 12170996"/>
              <a:gd name="connsiteY2" fmla="*/ 2788420 h 4335843"/>
              <a:gd name="connsiteX3" fmla="*/ 3576 w 12170996"/>
              <a:gd name="connsiteY3" fmla="*/ 4277033 h 4335843"/>
              <a:gd name="connsiteX4" fmla="*/ 5805 w 12170996"/>
              <a:gd name="connsiteY4" fmla="*/ 0 h 4335843"/>
              <a:gd name="connsiteX5" fmla="*/ 12158475 w 12170996"/>
              <a:gd name="connsiteY5" fmla="*/ 1946 h 4335843"/>
              <a:gd name="connsiteX0" fmla="*/ 12158475 w 12170996"/>
              <a:gd name="connsiteY0" fmla="*/ 0 h 4333897"/>
              <a:gd name="connsiteX1" fmla="*/ 12170996 w 12170996"/>
              <a:gd name="connsiteY1" fmla="*/ 4247537 h 4333897"/>
              <a:gd name="connsiteX2" fmla="*/ 6328408 w 12170996"/>
              <a:gd name="connsiteY2" fmla="*/ 2786474 h 4333897"/>
              <a:gd name="connsiteX3" fmla="*/ 3576 w 12170996"/>
              <a:gd name="connsiteY3" fmla="*/ 4275087 h 4333897"/>
              <a:gd name="connsiteX4" fmla="*/ 5805 w 12170996"/>
              <a:gd name="connsiteY4" fmla="*/ 27550 h 4333897"/>
              <a:gd name="connsiteX5" fmla="*/ 12158475 w 12170996"/>
              <a:gd name="connsiteY5" fmla="*/ 0 h 4333897"/>
              <a:gd name="connsiteX0" fmla="*/ 12158475 w 12170996"/>
              <a:gd name="connsiteY0" fmla="*/ 0 h 4377156"/>
              <a:gd name="connsiteX1" fmla="*/ 12170996 w 12170996"/>
              <a:gd name="connsiteY1" fmla="*/ 4247537 h 4377156"/>
              <a:gd name="connsiteX2" fmla="*/ 6328408 w 12170996"/>
              <a:gd name="connsiteY2" fmla="*/ 2786474 h 4377156"/>
              <a:gd name="connsiteX3" fmla="*/ 3576 w 12170996"/>
              <a:gd name="connsiteY3" fmla="*/ 4319332 h 4377156"/>
              <a:gd name="connsiteX4" fmla="*/ 5805 w 12170996"/>
              <a:gd name="connsiteY4" fmla="*/ 27550 h 4377156"/>
              <a:gd name="connsiteX5" fmla="*/ 12158475 w 12170996"/>
              <a:gd name="connsiteY5" fmla="*/ 0 h 4377156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324832 w 12167420"/>
              <a:gd name="connsiteY2" fmla="*/ 2786474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324832 w 12167420"/>
              <a:gd name="connsiteY2" fmla="*/ 2786474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059361 w 12167420"/>
              <a:gd name="connsiteY2" fmla="*/ 2889712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407822"/>
              <a:gd name="connsiteX1" fmla="*/ 12167420 w 12167420"/>
              <a:gd name="connsiteY1" fmla="*/ 4247537 h 4407822"/>
              <a:gd name="connsiteX2" fmla="*/ 6059361 w 12167420"/>
              <a:gd name="connsiteY2" fmla="*/ 2889712 h 4407822"/>
              <a:gd name="connsiteX3" fmla="*/ 0 w 12167420"/>
              <a:gd name="connsiteY3" fmla="*/ 4407822 h 4407822"/>
              <a:gd name="connsiteX4" fmla="*/ 2229 w 12167420"/>
              <a:gd name="connsiteY4" fmla="*/ 27550 h 4407822"/>
              <a:gd name="connsiteX5" fmla="*/ 12154899 w 12167420"/>
              <a:gd name="connsiteY5" fmla="*/ 0 h 4407822"/>
              <a:gd name="connsiteX0" fmla="*/ 12154899 w 12167420"/>
              <a:gd name="connsiteY0" fmla="*/ 1947 h 4409769"/>
              <a:gd name="connsiteX1" fmla="*/ 12167420 w 12167420"/>
              <a:gd name="connsiteY1" fmla="*/ 4249484 h 4409769"/>
              <a:gd name="connsiteX2" fmla="*/ 6059361 w 12167420"/>
              <a:gd name="connsiteY2" fmla="*/ 2891659 h 4409769"/>
              <a:gd name="connsiteX3" fmla="*/ 0 w 12167420"/>
              <a:gd name="connsiteY3" fmla="*/ 4409769 h 4409769"/>
              <a:gd name="connsiteX4" fmla="*/ 2229 w 12167420"/>
              <a:gd name="connsiteY4" fmla="*/ 0 h 4409769"/>
              <a:gd name="connsiteX5" fmla="*/ 12154899 w 12167420"/>
              <a:gd name="connsiteY5" fmla="*/ 1947 h 440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67420" h="4409769">
                <a:moveTo>
                  <a:pt x="12154899" y="1947"/>
                </a:moveTo>
                <a:cubicBezTo>
                  <a:pt x="12159073" y="1417793"/>
                  <a:pt x="12163246" y="2833638"/>
                  <a:pt x="12167420" y="4249484"/>
                </a:cubicBezTo>
                <a:cubicBezTo>
                  <a:pt x="10383016" y="3320336"/>
                  <a:pt x="8087264" y="2864945"/>
                  <a:pt x="6059361" y="2891659"/>
                </a:cubicBezTo>
                <a:cubicBezTo>
                  <a:pt x="4031458" y="2918373"/>
                  <a:pt x="1268512" y="3392131"/>
                  <a:pt x="0" y="4409769"/>
                </a:cubicBezTo>
                <a:cubicBezTo>
                  <a:pt x="5659" y="2089355"/>
                  <a:pt x="11318" y="1229033"/>
                  <a:pt x="2229" y="0"/>
                </a:cubicBezTo>
                <a:lnTo>
                  <a:pt x="12154899" y="1947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to add photo </a:t>
            </a:r>
          </a:p>
        </p:txBody>
      </p:sp>
      <p:sp>
        <p:nvSpPr>
          <p:cNvPr id="12" name="Oval 11"/>
          <p:cNvSpPr/>
          <p:nvPr userDrawn="1"/>
        </p:nvSpPr>
        <p:spPr>
          <a:xfrm flipH="1">
            <a:off x="10837179" y="5366257"/>
            <a:ext cx="1103834" cy="1103834"/>
          </a:xfrm>
          <a:prstGeom prst="ellipse">
            <a:avLst/>
          </a:prstGeom>
          <a:solidFill>
            <a:srgbClr val="16A8D3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flipH="1">
            <a:off x="3787" y="2843368"/>
            <a:ext cx="12173465" cy="4043593"/>
          </a:xfrm>
          <a:custGeom>
            <a:avLst/>
            <a:gdLst>
              <a:gd name="connsiteX0" fmla="*/ 6058389 w 12173465"/>
              <a:gd name="connsiteY0" fmla="*/ 0 h 4043593"/>
              <a:gd name="connsiteX1" fmla="*/ 150546 w 12173465"/>
              <a:gd name="connsiteY1" fmla="*/ 1318071 h 4043593"/>
              <a:gd name="connsiteX2" fmla="*/ 0 w 12173465"/>
              <a:gd name="connsiteY2" fmla="*/ 1413314 h 4043593"/>
              <a:gd name="connsiteX3" fmla="*/ 0 w 12173465"/>
              <a:gd name="connsiteY3" fmla="*/ 4043593 h 4043593"/>
              <a:gd name="connsiteX4" fmla="*/ 12173465 w 12173465"/>
              <a:gd name="connsiteY4" fmla="*/ 4043593 h 4043593"/>
              <a:gd name="connsiteX5" fmla="*/ 12173465 w 12173465"/>
              <a:gd name="connsiteY5" fmla="*/ 1449177 h 4043593"/>
              <a:gd name="connsiteX6" fmla="*/ 11966232 w 12173465"/>
              <a:gd name="connsiteY6" fmla="*/ 1318071 h 4043593"/>
              <a:gd name="connsiteX7" fmla="*/ 6058389 w 12173465"/>
              <a:gd name="connsiteY7" fmla="*/ 0 h 40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3465" h="4043593">
                <a:moveTo>
                  <a:pt x="6058389" y="0"/>
                </a:moveTo>
                <a:cubicBezTo>
                  <a:pt x="3679934" y="0"/>
                  <a:pt x="1554793" y="513092"/>
                  <a:pt x="150546" y="1318071"/>
                </a:cubicBezTo>
                <a:lnTo>
                  <a:pt x="0" y="1413314"/>
                </a:lnTo>
                <a:lnTo>
                  <a:pt x="0" y="4043593"/>
                </a:lnTo>
                <a:lnTo>
                  <a:pt x="12173465" y="4043593"/>
                </a:lnTo>
                <a:lnTo>
                  <a:pt x="12173465" y="1449177"/>
                </a:lnTo>
                <a:lnTo>
                  <a:pt x="11966232" y="1318071"/>
                </a:lnTo>
                <a:cubicBezTo>
                  <a:pt x="10561984" y="513092"/>
                  <a:pt x="8436844" y="0"/>
                  <a:pt x="6058389" y="0"/>
                </a:cubicBezTo>
                <a:close/>
              </a:path>
            </a:pathLst>
          </a:custGeom>
          <a:solidFill>
            <a:srgbClr val="16A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 flipH="1">
            <a:off x="11236788" y="3644146"/>
            <a:ext cx="585273" cy="626876"/>
          </a:xfrm>
          <a:prstGeom prst="ellipse">
            <a:avLst/>
          </a:prstGeom>
          <a:solidFill>
            <a:srgbClr val="EA1D76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 userDrawn="1"/>
        </p:nvSpPr>
        <p:spPr>
          <a:xfrm>
            <a:off x="-274058" y="3098207"/>
            <a:ext cx="13412102" cy="4572000"/>
          </a:xfrm>
          <a:prstGeom prst="arc">
            <a:avLst>
              <a:gd name="adj1" fmla="val 11191005"/>
              <a:gd name="adj2" fmla="val 2090624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 userDrawn="1"/>
        </p:nvSpPr>
        <p:spPr>
          <a:xfrm flipH="1">
            <a:off x="-231609" y="3506998"/>
            <a:ext cx="1031231" cy="1031231"/>
          </a:xfrm>
          <a:prstGeom prst="ellipse">
            <a:avLst/>
          </a:prstGeom>
          <a:solidFill>
            <a:srgbClr val="B6BD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0" b="88028"/>
          <a:stretch>
            <a:fillRect/>
          </a:stretch>
        </p:blipFill>
        <p:spPr>
          <a:xfrm flipH="1">
            <a:off x="7603251" y="6070975"/>
            <a:ext cx="4519066" cy="774338"/>
          </a:xfrm>
          <a:custGeom>
            <a:avLst/>
            <a:gdLst>
              <a:gd name="connsiteX0" fmla="*/ 4519066 w 4519066"/>
              <a:gd name="connsiteY0" fmla="*/ 0 h 774338"/>
              <a:gd name="connsiteX1" fmla="*/ 0 w 4519066"/>
              <a:gd name="connsiteY1" fmla="*/ 0 h 774338"/>
              <a:gd name="connsiteX2" fmla="*/ 0 w 4519066"/>
              <a:gd name="connsiteY2" fmla="*/ 774338 h 774338"/>
              <a:gd name="connsiteX3" fmla="*/ 4519066 w 4519066"/>
              <a:gd name="connsiteY3" fmla="*/ 774338 h 77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9066" h="774338">
                <a:moveTo>
                  <a:pt x="4519066" y="0"/>
                </a:moveTo>
                <a:lnTo>
                  <a:pt x="0" y="0"/>
                </a:lnTo>
                <a:lnTo>
                  <a:pt x="0" y="774338"/>
                </a:lnTo>
                <a:lnTo>
                  <a:pt x="4519066" y="774338"/>
                </a:lnTo>
                <a:close/>
              </a:path>
            </a:pathLst>
          </a:cu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54382" flipH="1">
            <a:off x="-378027" y="6325454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  <p:sp>
        <p:nvSpPr>
          <p:cNvPr id="32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>
                <a:solidFill>
                  <a:schemeClr val="bg1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op - Text Bottom - 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1628" y="7397"/>
            <a:ext cx="12167420" cy="4409769"/>
          </a:xfrm>
          <a:custGeom>
            <a:avLst/>
            <a:gdLst>
              <a:gd name="connsiteX0" fmla="*/ 0 w 12177713"/>
              <a:gd name="connsiteY0" fmla="*/ 0 h 4835525"/>
              <a:gd name="connsiteX1" fmla="*/ 6088857 w 12177713"/>
              <a:gd name="connsiteY1" fmla="*/ 0 h 4835525"/>
              <a:gd name="connsiteX2" fmla="*/ 12177714 w 12177713"/>
              <a:gd name="connsiteY2" fmla="*/ 2417763 h 4835525"/>
              <a:gd name="connsiteX3" fmla="*/ 6088857 w 12177713"/>
              <a:gd name="connsiteY3" fmla="*/ 4835526 h 4835525"/>
              <a:gd name="connsiteX4" fmla="*/ 0 w 12177713"/>
              <a:gd name="connsiteY4" fmla="*/ 4835525 h 4835525"/>
              <a:gd name="connsiteX5" fmla="*/ 0 w 12177713"/>
              <a:gd name="connsiteY5" fmla="*/ 0 h 4835525"/>
              <a:gd name="connsiteX0" fmla="*/ 0 w 13770334"/>
              <a:gd name="connsiteY0" fmla="*/ 0 h 4835526"/>
              <a:gd name="connsiteX1" fmla="*/ 11958715 w 13770334"/>
              <a:gd name="connsiteY1" fmla="*/ 368709 h 4835526"/>
              <a:gd name="connsiteX2" fmla="*/ 12177714 w 13770334"/>
              <a:gd name="connsiteY2" fmla="*/ 2417763 h 4835526"/>
              <a:gd name="connsiteX3" fmla="*/ 6088857 w 13770334"/>
              <a:gd name="connsiteY3" fmla="*/ 4835526 h 4835526"/>
              <a:gd name="connsiteX4" fmla="*/ 0 w 13770334"/>
              <a:gd name="connsiteY4" fmla="*/ 4835525 h 4835526"/>
              <a:gd name="connsiteX5" fmla="*/ 0 w 13770334"/>
              <a:gd name="connsiteY5" fmla="*/ 0 h 4835526"/>
              <a:gd name="connsiteX0" fmla="*/ 0 w 13957524"/>
              <a:gd name="connsiteY0" fmla="*/ 0 h 4835526"/>
              <a:gd name="connsiteX1" fmla="*/ 12224186 w 13957524"/>
              <a:gd name="connsiteY1" fmla="*/ 147484 h 4835526"/>
              <a:gd name="connsiteX2" fmla="*/ 12177714 w 13957524"/>
              <a:gd name="connsiteY2" fmla="*/ 2417763 h 4835526"/>
              <a:gd name="connsiteX3" fmla="*/ 6088857 w 13957524"/>
              <a:gd name="connsiteY3" fmla="*/ 4835526 h 4835526"/>
              <a:gd name="connsiteX4" fmla="*/ 0 w 13957524"/>
              <a:gd name="connsiteY4" fmla="*/ 4835525 h 4835526"/>
              <a:gd name="connsiteX5" fmla="*/ 0 w 13957524"/>
              <a:gd name="connsiteY5" fmla="*/ 0 h 4835526"/>
              <a:gd name="connsiteX0" fmla="*/ 0 w 13957524"/>
              <a:gd name="connsiteY0" fmla="*/ 0 h 4835526"/>
              <a:gd name="connsiteX1" fmla="*/ 12224186 w 13957524"/>
              <a:gd name="connsiteY1" fmla="*/ 147484 h 4835526"/>
              <a:gd name="connsiteX2" fmla="*/ 12177714 w 13957524"/>
              <a:gd name="connsiteY2" fmla="*/ 2417763 h 4835526"/>
              <a:gd name="connsiteX3" fmla="*/ 6088857 w 13957524"/>
              <a:gd name="connsiteY3" fmla="*/ 4835526 h 4835526"/>
              <a:gd name="connsiteX4" fmla="*/ 309717 w 13957524"/>
              <a:gd name="connsiteY4" fmla="*/ 1649873 h 4835526"/>
              <a:gd name="connsiteX5" fmla="*/ 0 w 13957524"/>
              <a:gd name="connsiteY5" fmla="*/ 0 h 4835526"/>
              <a:gd name="connsiteX0" fmla="*/ 46472 w 14308830"/>
              <a:gd name="connsiteY0" fmla="*/ 0 h 4245590"/>
              <a:gd name="connsiteX1" fmla="*/ 12270658 w 14308830"/>
              <a:gd name="connsiteY1" fmla="*/ 147484 h 4245590"/>
              <a:gd name="connsiteX2" fmla="*/ 12224186 w 14308830"/>
              <a:gd name="connsiteY2" fmla="*/ 2417763 h 4245590"/>
              <a:gd name="connsiteX3" fmla="*/ 0 w 14308830"/>
              <a:gd name="connsiteY3" fmla="*/ 4245590 h 4245590"/>
              <a:gd name="connsiteX4" fmla="*/ 356189 w 14308830"/>
              <a:gd name="connsiteY4" fmla="*/ 1649873 h 4245590"/>
              <a:gd name="connsiteX5" fmla="*/ 46472 w 14308830"/>
              <a:gd name="connsiteY5" fmla="*/ 0 h 4245590"/>
              <a:gd name="connsiteX0" fmla="*/ 46472 w 14267459"/>
              <a:gd name="connsiteY0" fmla="*/ 0 h 4538991"/>
              <a:gd name="connsiteX1" fmla="*/ 12270658 w 14267459"/>
              <a:gd name="connsiteY1" fmla="*/ 147484 h 4538991"/>
              <a:gd name="connsiteX2" fmla="*/ 12120947 w 14267459"/>
              <a:gd name="connsiteY2" fmla="*/ 4231815 h 4538991"/>
              <a:gd name="connsiteX3" fmla="*/ 0 w 14267459"/>
              <a:gd name="connsiteY3" fmla="*/ 4245590 h 4538991"/>
              <a:gd name="connsiteX4" fmla="*/ 356189 w 14267459"/>
              <a:gd name="connsiteY4" fmla="*/ 1649873 h 4538991"/>
              <a:gd name="connsiteX5" fmla="*/ 46472 w 14267459"/>
              <a:gd name="connsiteY5" fmla="*/ 0 h 4538991"/>
              <a:gd name="connsiteX0" fmla="*/ 46472 w 16153072"/>
              <a:gd name="connsiteY0" fmla="*/ 0 h 4984337"/>
              <a:gd name="connsiteX1" fmla="*/ 12270658 w 16153072"/>
              <a:gd name="connsiteY1" fmla="*/ 147484 h 4984337"/>
              <a:gd name="connsiteX2" fmla="*/ 12120947 w 16153072"/>
              <a:gd name="connsiteY2" fmla="*/ 4231815 h 4984337"/>
              <a:gd name="connsiteX3" fmla="*/ 0 w 16153072"/>
              <a:gd name="connsiteY3" fmla="*/ 4245590 h 4984337"/>
              <a:gd name="connsiteX4" fmla="*/ 356189 w 16153072"/>
              <a:gd name="connsiteY4" fmla="*/ 1649873 h 4984337"/>
              <a:gd name="connsiteX5" fmla="*/ 46472 w 16153072"/>
              <a:gd name="connsiteY5" fmla="*/ 0 h 4984337"/>
              <a:gd name="connsiteX0" fmla="*/ 46472 w 16615985"/>
              <a:gd name="connsiteY0" fmla="*/ 0 h 5112976"/>
              <a:gd name="connsiteX1" fmla="*/ 12270658 w 16615985"/>
              <a:gd name="connsiteY1" fmla="*/ 147484 h 5112976"/>
              <a:gd name="connsiteX2" fmla="*/ 12120947 w 16615985"/>
              <a:gd name="connsiteY2" fmla="*/ 4231815 h 5112976"/>
              <a:gd name="connsiteX3" fmla="*/ 0 w 16615985"/>
              <a:gd name="connsiteY3" fmla="*/ 4245590 h 5112976"/>
              <a:gd name="connsiteX4" fmla="*/ 356189 w 16615985"/>
              <a:gd name="connsiteY4" fmla="*/ 1649873 h 5112976"/>
              <a:gd name="connsiteX5" fmla="*/ 46472 w 16615985"/>
              <a:gd name="connsiteY5" fmla="*/ 0 h 5112976"/>
              <a:gd name="connsiteX0" fmla="*/ 50189 w 16619702"/>
              <a:gd name="connsiteY0" fmla="*/ 0 h 5112976"/>
              <a:gd name="connsiteX1" fmla="*/ 12274375 w 16619702"/>
              <a:gd name="connsiteY1" fmla="*/ 147484 h 5112976"/>
              <a:gd name="connsiteX2" fmla="*/ 12124664 w 16619702"/>
              <a:gd name="connsiteY2" fmla="*/ 4231815 h 5112976"/>
              <a:gd name="connsiteX3" fmla="*/ 3717 w 16619702"/>
              <a:gd name="connsiteY3" fmla="*/ 4245590 h 5112976"/>
              <a:gd name="connsiteX4" fmla="*/ 359906 w 16619702"/>
              <a:gd name="connsiteY4" fmla="*/ 1649873 h 5112976"/>
              <a:gd name="connsiteX5" fmla="*/ 50189 w 16619702"/>
              <a:gd name="connsiteY5" fmla="*/ 0 h 5112976"/>
              <a:gd name="connsiteX0" fmla="*/ 50141 w 16656845"/>
              <a:gd name="connsiteY0" fmla="*/ 0 h 5072723"/>
              <a:gd name="connsiteX1" fmla="*/ 12274327 w 16656845"/>
              <a:gd name="connsiteY1" fmla="*/ 147484 h 5072723"/>
              <a:gd name="connsiteX2" fmla="*/ 12183610 w 16656845"/>
              <a:gd name="connsiteY2" fmla="*/ 4187570 h 5072723"/>
              <a:gd name="connsiteX3" fmla="*/ 3669 w 16656845"/>
              <a:gd name="connsiteY3" fmla="*/ 4245590 h 5072723"/>
              <a:gd name="connsiteX4" fmla="*/ 359858 w 16656845"/>
              <a:gd name="connsiteY4" fmla="*/ 1649873 h 5072723"/>
              <a:gd name="connsiteX5" fmla="*/ 50141 w 16656845"/>
              <a:gd name="connsiteY5" fmla="*/ 0 h 5072723"/>
              <a:gd name="connsiteX0" fmla="*/ 48410 w 15004891"/>
              <a:gd name="connsiteY0" fmla="*/ 0 h 4598531"/>
              <a:gd name="connsiteX1" fmla="*/ 12272596 w 15004891"/>
              <a:gd name="connsiteY1" fmla="*/ 147484 h 4598531"/>
              <a:gd name="connsiteX2" fmla="*/ 12181879 w 15004891"/>
              <a:gd name="connsiteY2" fmla="*/ 4187570 h 4598531"/>
              <a:gd name="connsiteX3" fmla="*/ 1938 w 15004891"/>
              <a:gd name="connsiteY3" fmla="*/ 4245590 h 4598531"/>
              <a:gd name="connsiteX4" fmla="*/ 358127 w 15004891"/>
              <a:gd name="connsiteY4" fmla="*/ 1649873 h 4598531"/>
              <a:gd name="connsiteX5" fmla="*/ 48410 w 15004891"/>
              <a:gd name="connsiteY5" fmla="*/ 0 h 4598531"/>
              <a:gd name="connsiteX0" fmla="*/ 49782 w 16448836"/>
              <a:gd name="connsiteY0" fmla="*/ 0 h 5056405"/>
              <a:gd name="connsiteX1" fmla="*/ 12273968 w 16448836"/>
              <a:gd name="connsiteY1" fmla="*/ 147484 h 5056405"/>
              <a:gd name="connsiteX2" fmla="*/ 12183251 w 16448836"/>
              <a:gd name="connsiteY2" fmla="*/ 4187570 h 5056405"/>
              <a:gd name="connsiteX3" fmla="*/ 3310 w 16448836"/>
              <a:gd name="connsiteY3" fmla="*/ 4245590 h 5056405"/>
              <a:gd name="connsiteX4" fmla="*/ 359499 w 16448836"/>
              <a:gd name="connsiteY4" fmla="*/ 1649873 h 5056405"/>
              <a:gd name="connsiteX5" fmla="*/ 49782 w 16448836"/>
              <a:gd name="connsiteY5" fmla="*/ 0 h 5056405"/>
              <a:gd name="connsiteX0" fmla="*/ 49409 w 16179660"/>
              <a:gd name="connsiteY0" fmla="*/ 0 h 4997032"/>
              <a:gd name="connsiteX1" fmla="*/ 12273595 w 16179660"/>
              <a:gd name="connsiteY1" fmla="*/ 147484 h 4997032"/>
              <a:gd name="connsiteX2" fmla="*/ 12182878 w 16179660"/>
              <a:gd name="connsiteY2" fmla="*/ 4187570 h 4997032"/>
              <a:gd name="connsiteX3" fmla="*/ 2937 w 16179660"/>
              <a:gd name="connsiteY3" fmla="*/ 4245590 h 4997032"/>
              <a:gd name="connsiteX4" fmla="*/ 359126 w 16179660"/>
              <a:gd name="connsiteY4" fmla="*/ 1649873 h 4997032"/>
              <a:gd name="connsiteX5" fmla="*/ 49409 w 16179660"/>
              <a:gd name="connsiteY5" fmla="*/ 0 h 4997032"/>
              <a:gd name="connsiteX0" fmla="*/ 49409 w 16179660"/>
              <a:gd name="connsiteY0" fmla="*/ 0 h 4997032"/>
              <a:gd name="connsiteX1" fmla="*/ 12273595 w 16179660"/>
              <a:gd name="connsiteY1" fmla="*/ 147484 h 4997032"/>
              <a:gd name="connsiteX2" fmla="*/ 12182878 w 16179660"/>
              <a:gd name="connsiteY2" fmla="*/ 4187570 h 4997032"/>
              <a:gd name="connsiteX3" fmla="*/ 2937 w 16179660"/>
              <a:gd name="connsiteY3" fmla="*/ 4245590 h 4997032"/>
              <a:gd name="connsiteX4" fmla="*/ 19913 w 16179660"/>
              <a:gd name="connsiteY4" fmla="*/ 646982 h 4997032"/>
              <a:gd name="connsiteX5" fmla="*/ 49409 w 16179660"/>
              <a:gd name="connsiteY5" fmla="*/ 0 h 4997032"/>
              <a:gd name="connsiteX0" fmla="*/ 1656983 w 16179660"/>
              <a:gd name="connsiteY0" fmla="*/ 29496 h 4849548"/>
              <a:gd name="connsiteX1" fmla="*/ 12273595 w 16179660"/>
              <a:gd name="connsiteY1" fmla="*/ 0 h 4849548"/>
              <a:gd name="connsiteX2" fmla="*/ 12182878 w 16179660"/>
              <a:gd name="connsiteY2" fmla="*/ 4040086 h 4849548"/>
              <a:gd name="connsiteX3" fmla="*/ 2937 w 16179660"/>
              <a:gd name="connsiteY3" fmla="*/ 4098106 h 4849548"/>
              <a:gd name="connsiteX4" fmla="*/ 19913 w 16179660"/>
              <a:gd name="connsiteY4" fmla="*/ 499498 h 4849548"/>
              <a:gd name="connsiteX5" fmla="*/ 1656983 w 16179660"/>
              <a:gd name="connsiteY5" fmla="*/ 29496 h 4849548"/>
              <a:gd name="connsiteX0" fmla="*/ 1656983 w 16179660"/>
              <a:gd name="connsiteY0" fmla="*/ 252669 h 5072721"/>
              <a:gd name="connsiteX1" fmla="*/ 12273595 w 16179660"/>
              <a:gd name="connsiteY1" fmla="*/ 223173 h 5072721"/>
              <a:gd name="connsiteX2" fmla="*/ 12182878 w 16179660"/>
              <a:gd name="connsiteY2" fmla="*/ 4263259 h 5072721"/>
              <a:gd name="connsiteX3" fmla="*/ 2937 w 16179660"/>
              <a:gd name="connsiteY3" fmla="*/ 4321279 h 5072721"/>
              <a:gd name="connsiteX4" fmla="*/ 34662 w 16179660"/>
              <a:gd name="connsiteY4" fmla="*/ 0 h 5072721"/>
              <a:gd name="connsiteX5" fmla="*/ 1656983 w 16179660"/>
              <a:gd name="connsiteY5" fmla="*/ 252669 h 5072721"/>
              <a:gd name="connsiteX0" fmla="*/ 1622559 w 14253173"/>
              <a:gd name="connsiteY0" fmla="*/ 252669 h 4720693"/>
              <a:gd name="connsiteX1" fmla="*/ 12239171 w 14253173"/>
              <a:gd name="connsiteY1" fmla="*/ 223173 h 4720693"/>
              <a:gd name="connsiteX2" fmla="*/ 12148454 w 14253173"/>
              <a:gd name="connsiteY2" fmla="*/ 4263259 h 4720693"/>
              <a:gd name="connsiteX3" fmla="*/ 86500 w 14253173"/>
              <a:gd name="connsiteY3" fmla="*/ 4350775 h 4720693"/>
              <a:gd name="connsiteX4" fmla="*/ 238 w 14253173"/>
              <a:gd name="connsiteY4" fmla="*/ 0 h 4720693"/>
              <a:gd name="connsiteX5" fmla="*/ 1622559 w 14253173"/>
              <a:gd name="connsiteY5" fmla="*/ 252669 h 4720693"/>
              <a:gd name="connsiteX0" fmla="*/ 1622559 w 14253173"/>
              <a:gd name="connsiteY0" fmla="*/ 252669 h 4720693"/>
              <a:gd name="connsiteX1" fmla="*/ 12239171 w 14253173"/>
              <a:gd name="connsiteY1" fmla="*/ 223173 h 4720693"/>
              <a:gd name="connsiteX2" fmla="*/ 12148454 w 14253173"/>
              <a:gd name="connsiteY2" fmla="*/ 4263259 h 4720693"/>
              <a:gd name="connsiteX3" fmla="*/ 86500 w 14253173"/>
              <a:gd name="connsiteY3" fmla="*/ 4350775 h 4720693"/>
              <a:gd name="connsiteX4" fmla="*/ 238 w 14253173"/>
              <a:gd name="connsiteY4" fmla="*/ 0 h 4720693"/>
              <a:gd name="connsiteX5" fmla="*/ 1622559 w 14253173"/>
              <a:gd name="connsiteY5" fmla="*/ 252669 h 4720693"/>
              <a:gd name="connsiteX0" fmla="*/ 1622598 w 14253996"/>
              <a:gd name="connsiteY0" fmla="*/ 252669 h 4712915"/>
              <a:gd name="connsiteX1" fmla="*/ 12239210 w 14253996"/>
              <a:gd name="connsiteY1" fmla="*/ 223173 h 4712915"/>
              <a:gd name="connsiteX2" fmla="*/ 12148493 w 14253996"/>
              <a:gd name="connsiteY2" fmla="*/ 4263259 h 4712915"/>
              <a:gd name="connsiteX3" fmla="*/ 71790 w 14253996"/>
              <a:gd name="connsiteY3" fmla="*/ 4336027 h 4712915"/>
              <a:gd name="connsiteX4" fmla="*/ 277 w 14253996"/>
              <a:gd name="connsiteY4" fmla="*/ 0 h 4712915"/>
              <a:gd name="connsiteX5" fmla="*/ 1622598 w 14253996"/>
              <a:gd name="connsiteY5" fmla="*/ 252669 h 4712915"/>
              <a:gd name="connsiteX0" fmla="*/ 1578644 w 14210042"/>
              <a:gd name="connsiteY0" fmla="*/ 223172 h 4683418"/>
              <a:gd name="connsiteX1" fmla="*/ 12195256 w 14210042"/>
              <a:gd name="connsiteY1" fmla="*/ 193676 h 4683418"/>
              <a:gd name="connsiteX2" fmla="*/ 12104539 w 14210042"/>
              <a:gd name="connsiteY2" fmla="*/ 4233762 h 4683418"/>
              <a:gd name="connsiteX3" fmla="*/ 27836 w 14210042"/>
              <a:gd name="connsiteY3" fmla="*/ 4306530 h 4683418"/>
              <a:gd name="connsiteX4" fmla="*/ 569 w 14210042"/>
              <a:gd name="connsiteY4" fmla="*/ 0 h 4683418"/>
              <a:gd name="connsiteX5" fmla="*/ 1578644 w 14210042"/>
              <a:gd name="connsiteY5" fmla="*/ 223172 h 4683418"/>
              <a:gd name="connsiteX0" fmla="*/ 1578075 w 14209473"/>
              <a:gd name="connsiteY0" fmla="*/ 223172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1578075 w 14209473"/>
              <a:gd name="connsiteY5" fmla="*/ 223172 h 4683418"/>
              <a:gd name="connsiteX0" fmla="*/ 1578075 w 14209473"/>
              <a:gd name="connsiteY0" fmla="*/ 223172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1578075 w 14209473"/>
              <a:gd name="connsiteY5" fmla="*/ 223172 h 4683418"/>
              <a:gd name="connsiteX0" fmla="*/ 8701546 w 14209473"/>
              <a:gd name="connsiteY0" fmla="*/ 16694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8701546 w 14209473"/>
              <a:gd name="connsiteY5" fmla="*/ 16694 h 4683418"/>
              <a:gd name="connsiteX0" fmla="*/ 8701546 w 14209473"/>
              <a:gd name="connsiteY0" fmla="*/ 1945 h 4668669"/>
              <a:gd name="connsiteX1" fmla="*/ 12194687 w 14209473"/>
              <a:gd name="connsiteY1" fmla="*/ 178927 h 4668669"/>
              <a:gd name="connsiteX2" fmla="*/ 12103970 w 14209473"/>
              <a:gd name="connsiteY2" fmla="*/ 4219013 h 4668669"/>
              <a:gd name="connsiteX3" fmla="*/ 27267 w 14209473"/>
              <a:gd name="connsiteY3" fmla="*/ 4291781 h 4668669"/>
              <a:gd name="connsiteX4" fmla="*/ 0 w 14209473"/>
              <a:gd name="connsiteY4" fmla="*/ 0 h 4668669"/>
              <a:gd name="connsiteX5" fmla="*/ 8701546 w 14209473"/>
              <a:gd name="connsiteY5" fmla="*/ 1945 h 4668669"/>
              <a:gd name="connsiteX0" fmla="*/ 12182166 w 14209473"/>
              <a:gd name="connsiteY0" fmla="*/ 16694 h 4668669"/>
              <a:gd name="connsiteX1" fmla="*/ 12194687 w 14209473"/>
              <a:gd name="connsiteY1" fmla="*/ 178927 h 4668669"/>
              <a:gd name="connsiteX2" fmla="*/ 12103970 w 14209473"/>
              <a:gd name="connsiteY2" fmla="*/ 4219013 h 4668669"/>
              <a:gd name="connsiteX3" fmla="*/ 27267 w 14209473"/>
              <a:gd name="connsiteY3" fmla="*/ 4291781 h 4668669"/>
              <a:gd name="connsiteX4" fmla="*/ 0 w 14209473"/>
              <a:gd name="connsiteY4" fmla="*/ 0 h 4668669"/>
              <a:gd name="connsiteX5" fmla="*/ 12182166 w 14209473"/>
              <a:gd name="connsiteY5" fmla="*/ 16694 h 4668669"/>
              <a:gd name="connsiteX0" fmla="*/ 12182166 w 14180684"/>
              <a:gd name="connsiteY0" fmla="*/ 16694 h 4467237"/>
              <a:gd name="connsiteX1" fmla="*/ 12150442 w 14180684"/>
              <a:gd name="connsiteY1" fmla="*/ 4013508 h 4467237"/>
              <a:gd name="connsiteX2" fmla="*/ 12103970 w 14180684"/>
              <a:gd name="connsiteY2" fmla="*/ 4219013 h 4467237"/>
              <a:gd name="connsiteX3" fmla="*/ 27267 w 14180684"/>
              <a:gd name="connsiteY3" fmla="*/ 4291781 h 4467237"/>
              <a:gd name="connsiteX4" fmla="*/ 0 w 14180684"/>
              <a:gd name="connsiteY4" fmla="*/ 0 h 4467237"/>
              <a:gd name="connsiteX5" fmla="*/ 12182166 w 14180684"/>
              <a:gd name="connsiteY5" fmla="*/ 16694 h 4467237"/>
              <a:gd name="connsiteX0" fmla="*/ 12182166 w 12671202"/>
              <a:gd name="connsiteY0" fmla="*/ 16694 h 4467237"/>
              <a:gd name="connsiteX1" fmla="*/ 12150442 w 12671202"/>
              <a:gd name="connsiteY1" fmla="*/ 4013508 h 4467237"/>
              <a:gd name="connsiteX2" fmla="*/ 12103970 w 12671202"/>
              <a:gd name="connsiteY2" fmla="*/ 4219013 h 4467237"/>
              <a:gd name="connsiteX3" fmla="*/ 27267 w 12671202"/>
              <a:gd name="connsiteY3" fmla="*/ 4291781 h 4467237"/>
              <a:gd name="connsiteX4" fmla="*/ 0 w 12671202"/>
              <a:gd name="connsiteY4" fmla="*/ 0 h 4467237"/>
              <a:gd name="connsiteX5" fmla="*/ 12182166 w 12671202"/>
              <a:gd name="connsiteY5" fmla="*/ 16694 h 4467237"/>
              <a:gd name="connsiteX0" fmla="*/ 12182166 w 12972148"/>
              <a:gd name="connsiteY0" fmla="*/ 16694 h 4467237"/>
              <a:gd name="connsiteX1" fmla="*/ 12150442 w 12972148"/>
              <a:gd name="connsiteY1" fmla="*/ 4013508 h 4467237"/>
              <a:gd name="connsiteX2" fmla="*/ 12103970 w 12972148"/>
              <a:gd name="connsiteY2" fmla="*/ 4219013 h 4467237"/>
              <a:gd name="connsiteX3" fmla="*/ 27267 w 12972148"/>
              <a:gd name="connsiteY3" fmla="*/ 4291781 h 4467237"/>
              <a:gd name="connsiteX4" fmla="*/ 0 w 12972148"/>
              <a:gd name="connsiteY4" fmla="*/ 0 h 4467237"/>
              <a:gd name="connsiteX5" fmla="*/ 12182166 w 12972148"/>
              <a:gd name="connsiteY5" fmla="*/ 16694 h 4467237"/>
              <a:gd name="connsiteX0" fmla="*/ 12182166 w 12618536"/>
              <a:gd name="connsiteY0" fmla="*/ 16694 h 4467237"/>
              <a:gd name="connsiteX1" fmla="*/ 12150442 w 12618536"/>
              <a:gd name="connsiteY1" fmla="*/ 4013508 h 4467237"/>
              <a:gd name="connsiteX2" fmla="*/ 12103970 w 12618536"/>
              <a:gd name="connsiteY2" fmla="*/ 4219013 h 4467237"/>
              <a:gd name="connsiteX3" fmla="*/ 27267 w 12618536"/>
              <a:gd name="connsiteY3" fmla="*/ 4291781 h 4467237"/>
              <a:gd name="connsiteX4" fmla="*/ 0 w 12618536"/>
              <a:gd name="connsiteY4" fmla="*/ 0 h 4467237"/>
              <a:gd name="connsiteX5" fmla="*/ 12182166 w 12618536"/>
              <a:gd name="connsiteY5" fmla="*/ 16694 h 4467237"/>
              <a:gd name="connsiteX0" fmla="*/ 12182166 w 12182166"/>
              <a:gd name="connsiteY0" fmla="*/ 16694 h 4351700"/>
              <a:gd name="connsiteX1" fmla="*/ 12150442 w 12182166"/>
              <a:gd name="connsiteY1" fmla="*/ 4013508 h 4351700"/>
              <a:gd name="connsiteX2" fmla="*/ 6352099 w 12182166"/>
              <a:gd name="connsiteY2" fmla="*/ 2803168 h 4351700"/>
              <a:gd name="connsiteX3" fmla="*/ 27267 w 12182166"/>
              <a:gd name="connsiteY3" fmla="*/ 4291781 h 4351700"/>
              <a:gd name="connsiteX4" fmla="*/ 0 w 12182166"/>
              <a:gd name="connsiteY4" fmla="*/ 0 h 4351700"/>
              <a:gd name="connsiteX5" fmla="*/ 12182166 w 12182166"/>
              <a:gd name="connsiteY5" fmla="*/ 16694 h 4351700"/>
              <a:gd name="connsiteX0" fmla="*/ 12182166 w 12194687"/>
              <a:gd name="connsiteY0" fmla="*/ 16694 h 4350591"/>
              <a:gd name="connsiteX1" fmla="*/ 12194687 w 12194687"/>
              <a:gd name="connsiteY1" fmla="*/ 4264231 h 4350591"/>
              <a:gd name="connsiteX2" fmla="*/ 6352099 w 12194687"/>
              <a:gd name="connsiteY2" fmla="*/ 2803168 h 4350591"/>
              <a:gd name="connsiteX3" fmla="*/ 27267 w 12194687"/>
              <a:gd name="connsiteY3" fmla="*/ 4291781 h 4350591"/>
              <a:gd name="connsiteX4" fmla="*/ 0 w 12194687"/>
              <a:gd name="connsiteY4" fmla="*/ 0 h 4350591"/>
              <a:gd name="connsiteX5" fmla="*/ 12182166 w 12194687"/>
              <a:gd name="connsiteY5" fmla="*/ 16694 h 4350591"/>
              <a:gd name="connsiteX0" fmla="*/ 12158475 w 12170996"/>
              <a:gd name="connsiteY0" fmla="*/ 1946 h 4335843"/>
              <a:gd name="connsiteX1" fmla="*/ 12170996 w 12170996"/>
              <a:gd name="connsiteY1" fmla="*/ 4249483 h 4335843"/>
              <a:gd name="connsiteX2" fmla="*/ 6328408 w 12170996"/>
              <a:gd name="connsiteY2" fmla="*/ 2788420 h 4335843"/>
              <a:gd name="connsiteX3" fmla="*/ 3576 w 12170996"/>
              <a:gd name="connsiteY3" fmla="*/ 4277033 h 4335843"/>
              <a:gd name="connsiteX4" fmla="*/ 5805 w 12170996"/>
              <a:gd name="connsiteY4" fmla="*/ 0 h 4335843"/>
              <a:gd name="connsiteX5" fmla="*/ 12158475 w 12170996"/>
              <a:gd name="connsiteY5" fmla="*/ 1946 h 4335843"/>
              <a:gd name="connsiteX0" fmla="*/ 12158475 w 12170996"/>
              <a:gd name="connsiteY0" fmla="*/ 0 h 4333897"/>
              <a:gd name="connsiteX1" fmla="*/ 12170996 w 12170996"/>
              <a:gd name="connsiteY1" fmla="*/ 4247537 h 4333897"/>
              <a:gd name="connsiteX2" fmla="*/ 6328408 w 12170996"/>
              <a:gd name="connsiteY2" fmla="*/ 2786474 h 4333897"/>
              <a:gd name="connsiteX3" fmla="*/ 3576 w 12170996"/>
              <a:gd name="connsiteY3" fmla="*/ 4275087 h 4333897"/>
              <a:gd name="connsiteX4" fmla="*/ 5805 w 12170996"/>
              <a:gd name="connsiteY4" fmla="*/ 27550 h 4333897"/>
              <a:gd name="connsiteX5" fmla="*/ 12158475 w 12170996"/>
              <a:gd name="connsiteY5" fmla="*/ 0 h 4333897"/>
              <a:gd name="connsiteX0" fmla="*/ 12158475 w 12170996"/>
              <a:gd name="connsiteY0" fmla="*/ 0 h 4377156"/>
              <a:gd name="connsiteX1" fmla="*/ 12170996 w 12170996"/>
              <a:gd name="connsiteY1" fmla="*/ 4247537 h 4377156"/>
              <a:gd name="connsiteX2" fmla="*/ 6328408 w 12170996"/>
              <a:gd name="connsiteY2" fmla="*/ 2786474 h 4377156"/>
              <a:gd name="connsiteX3" fmla="*/ 3576 w 12170996"/>
              <a:gd name="connsiteY3" fmla="*/ 4319332 h 4377156"/>
              <a:gd name="connsiteX4" fmla="*/ 5805 w 12170996"/>
              <a:gd name="connsiteY4" fmla="*/ 27550 h 4377156"/>
              <a:gd name="connsiteX5" fmla="*/ 12158475 w 12170996"/>
              <a:gd name="connsiteY5" fmla="*/ 0 h 4377156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324832 w 12167420"/>
              <a:gd name="connsiteY2" fmla="*/ 2786474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324832 w 12167420"/>
              <a:gd name="connsiteY2" fmla="*/ 2786474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059361 w 12167420"/>
              <a:gd name="connsiteY2" fmla="*/ 2889712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407822"/>
              <a:gd name="connsiteX1" fmla="*/ 12167420 w 12167420"/>
              <a:gd name="connsiteY1" fmla="*/ 4247537 h 4407822"/>
              <a:gd name="connsiteX2" fmla="*/ 6059361 w 12167420"/>
              <a:gd name="connsiteY2" fmla="*/ 2889712 h 4407822"/>
              <a:gd name="connsiteX3" fmla="*/ 0 w 12167420"/>
              <a:gd name="connsiteY3" fmla="*/ 4407822 h 4407822"/>
              <a:gd name="connsiteX4" fmla="*/ 2229 w 12167420"/>
              <a:gd name="connsiteY4" fmla="*/ 27550 h 4407822"/>
              <a:gd name="connsiteX5" fmla="*/ 12154899 w 12167420"/>
              <a:gd name="connsiteY5" fmla="*/ 0 h 4407822"/>
              <a:gd name="connsiteX0" fmla="*/ 12154899 w 12167420"/>
              <a:gd name="connsiteY0" fmla="*/ 1947 h 4409769"/>
              <a:gd name="connsiteX1" fmla="*/ 12167420 w 12167420"/>
              <a:gd name="connsiteY1" fmla="*/ 4249484 h 4409769"/>
              <a:gd name="connsiteX2" fmla="*/ 6059361 w 12167420"/>
              <a:gd name="connsiteY2" fmla="*/ 2891659 h 4409769"/>
              <a:gd name="connsiteX3" fmla="*/ 0 w 12167420"/>
              <a:gd name="connsiteY3" fmla="*/ 4409769 h 4409769"/>
              <a:gd name="connsiteX4" fmla="*/ 2229 w 12167420"/>
              <a:gd name="connsiteY4" fmla="*/ 0 h 4409769"/>
              <a:gd name="connsiteX5" fmla="*/ 12154899 w 12167420"/>
              <a:gd name="connsiteY5" fmla="*/ 1947 h 440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67420" h="4409769">
                <a:moveTo>
                  <a:pt x="12154899" y="1947"/>
                </a:moveTo>
                <a:cubicBezTo>
                  <a:pt x="12159073" y="1417793"/>
                  <a:pt x="12163246" y="2833638"/>
                  <a:pt x="12167420" y="4249484"/>
                </a:cubicBezTo>
                <a:cubicBezTo>
                  <a:pt x="10383016" y="3320336"/>
                  <a:pt x="8087264" y="2864945"/>
                  <a:pt x="6059361" y="2891659"/>
                </a:cubicBezTo>
                <a:cubicBezTo>
                  <a:pt x="4031458" y="2918373"/>
                  <a:pt x="1268512" y="3392131"/>
                  <a:pt x="0" y="4409769"/>
                </a:cubicBezTo>
                <a:cubicBezTo>
                  <a:pt x="5659" y="2089355"/>
                  <a:pt x="11318" y="1229033"/>
                  <a:pt x="2229" y="0"/>
                </a:cubicBezTo>
                <a:lnTo>
                  <a:pt x="12154899" y="1947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to add photo </a:t>
            </a:r>
          </a:p>
        </p:txBody>
      </p:sp>
      <p:sp>
        <p:nvSpPr>
          <p:cNvPr id="58" name="Oval 57"/>
          <p:cNvSpPr/>
          <p:nvPr userDrawn="1"/>
        </p:nvSpPr>
        <p:spPr>
          <a:xfrm flipH="1">
            <a:off x="10837179" y="5366257"/>
            <a:ext cx="1103834" cy="1103834"/>
          </a:xfrm>
          <a:prstGeom prst="ellipse">
            <a:avLst/>
          </a:prstGeom>
          <a:solidFill>
            <a:srgbClr val="16A8D3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 userDrawn="1"/>
        </p:nvSpPr>
        <p:spPr>
          <a:xfrm flipH="1">
            <a:off x="3787" y="2819305"/>
            <a:ext cx="12173465" cy="4043593"/>
          </a:xfrm>
          <a:custGeom>
            <a:avLst/>
            <a:gdLst>
              <a:gd name="connsiteX0" fmla="*/ 6058389 w 12173465"/>
              <a:gd name="connsiteY0" fmla="*/ 0 h 4043593"/>
              <a:gd name="connsiteX1" fmla="*/ 150546 w 12173465"/>
              <a:gd name="connsiteY1" fmla="*/ 1318071 h 4043593"/>
              <a:gd name="connsiteX2" fmla="*/ 0 w 12173465"/>
              <a:gd name="connsiteY2" fmla="*/ 1413314 h 4043593"/>
              <a:gd name="connsiteX3" fmla="*/ 0 w 12173465"/>
              <a:gd name="connsiteY3" fmla="*/ 4043593 h 4043593"/>
              <a:gd name="connsiteX4" fmla="*/ 12173465 w 12173465"/>
              <a:gd name="connsiteY4" fmla="*/ 4043593 h 4043593"/>
              <a:gd name="connsiteX5" fmla="*/ 12173465 w 12173465"/>
              <a:gd name="connsiteY5" fmla="*/ 1449177 h 4043593"/>
              <a:gd name="connsiteX6" fmla="*/ 11966232 w 12173465"/>
              <a:gd name="connsiteY6" fmla="*/ 1318071 h 4043593"/>
              <a:gd name="connsiteX7" fmla="*/ 6058389 w 12173465"/>
              <a:gd name="connsiteY7" fmla="*/ 0 h 40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3465" h="4043593">
                <a:moveTo>
                  <a:pt x="6058389" y="0"/>
                </a:moveTo>
                <a:cubicBezTo>
                  <a:pt x="3679934" y="0"/>
                  <a:pt x="1554793" y="513092"/>
                  <a:pt x="150546" y="1318071"/>
                </a:cubicBezTo>
                <a:lnTo>
                  <a:pt x="0" y="1413314"/>
                </a:lnTo>
                <a:lnTo>
                  <a:pt x="0" y="4043593"/>
                </a:lnTo>
                <a:lnTo>
                  <a:pt x="12173465" y="4043593"/>
                </a:lnTo>
                <a:lnTo>
                  <a:pt x="12173465" y="1449177"/>
                </a:lnTo>
                <a:lnTo>
                  <a:pt x="11966232" y="1318071"/>
                </a:lnTo>
                <a:cubicBezTo>
                  <a:pt x="10561984" y="513092"/>
                  <a:pt x="8436844" y="0"/>
                  <a:pt x="6058389" y="0"/>
                </a:cubicBezTo>
                <a:close/>
              </a:path>
            </a:pathLst>
          </a:custGeom>
          <a:solidFill>
            <a:srgbClr val="B6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 userDrawn="1"/>
        </p:nvSpPr>
        <p:spPr>
          <a:xfrm flipH="1">
            <a:off x="11236788" y="3644146"/>
            <a:ext cx="585273" cy="626876"/>
          </a:xfrm>
          <a:prstGeom prst="ellipse">
            <a:avLst/>
          </a:prstGeom>
          <a:solidFill>
            <a:srgbClr val="EA1D76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 userDrawn="1"/>
        </p:nvSpPr>
        <p:spPr>
          <a:xfrm>
            <a:off x="-274058" y="3098207"/>
            <a:ext cx="13412102" cy="4572000"/>
          </a:xfrm>
          <a:prstGeom prst="arc">
            <a:avLst>
              <a:gd name="adj1" fmla="val 11191005"/>
              <a:gd name="adj2" fmla="val 2090624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 userDrawn="1"/>
        </p:nvSpPr>
        <p:spPr>
          <a:xfrm flipH="1">
            <a:off x="-231609" y="3506998"/>
            <a:ext cx="1031231" cy="1031231"/>
          </a:xfrm>
          <a:prstGeom prst="ellipse">
            <a:avLst/>
          </a:prstGeom>
          <a:solidFill>
            <a:srgbClr val="16A8D3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68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0" b="88028"/>
          <a:stretch>
            <a:fillRect/>
          </a:stretch>
        </p:blipFill>
        <p:spPr>
          <a:xfrm flipH="1">
            <a:off x="7603251" y="6070975"/>
            <a:ext cx="4519066" cy="774338"/>
          </a:xfrm>
          <a:custGeom>
            <a:avLst/>
            <a:gdLst>
              <a:gd name="connsiteX0" fmla="*/ 4519066 w 4519066"/>
              <a:gd name="connsiteY0" fmla="*/ 0 h 774338"/>
              <a:gd name="connsiteX1" fmla="*/ 0 w 4519066"/>
              <a:gd name="connsiteY1" fmla="*/ 0 h 774338"/>
              <a:gd name="connsiteX2" fmla="*/ 0 w 4519066"/>
              <a:gd name="connsiteY2" fmla="*/ 774338 h 774338"/>
              <a:gd name="connsiteX3" fmla="*/ 4519066 w 4519066"/>
              <a:gd name="connsiteY3" fmla="*/ 774338 h 77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9066" h="774338">
                <a:moveTo>
                  <a:pt x="4519066" y="0"/>
                </a:moveTo>
                <a:lnTo>
                  <a:pt x="0" y="0"/>
                </a:lnTo>
                <a:lnTo>
                  <a:pt x="0" y="774338"/>
                </a:lnTo>
                <a:lnTo>
                  <a:pt x="4519066" y="774338"/>
                </a:lnTo>
                <a:close/>
              </a:path>
            </a:pathLst>
          </a:custGeom>
        </p:spPr>
      </p:pic>
      <p:pic>
        <p:nvPicPr>
          <p:cNvPr id="80" name="Picture 7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54382" flipH="1">
            <a:off x="-378027" y="6325454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  <p:sp>
        <p:nvSpPr>
          <p:cNvPr id="81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>
                <a:solidFill>
                  <a:schemeClr val="bg1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op - Text Bottom - 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1628" y="7397"/>
            <a:ext cx="12167420" cy="4409769"/>
          </a:xfrm>
          <a:custGeom>
            <a:avLst/>
            <a:gdLst>
              <a:gd name="connsiteX0" fmla="*/ 0 w 12177713"/>
              <a:gd name="connsiteY0" fmla="*/ 0 h 4835525"/>
              <a:gd name="connsiteX1" fmla="*/ 6088857 w 12177713"/>
              <a:gd name="connsiteY1" fmla="*/ 0 h 4835525"/>
              <a:gd name="connsiteX2" fmla="*/ 12177714 w 12177713"/>
              <a:gd name="connsiteY2" fmla="*/ 2417763 h 4835525"/>
              <a:gd name="connsiteX3" fmla="*/ 6088857 w 12177713"/>
              <a:gd name="connsiteY3" fmla="*/ 4835526 h 4835525"/>
              <a:gd name="connsiteX4" fmla="*/ 0 w 12177713"/>
              <a:gd name="connsiteY4" fmla="*/ 4835525 h 4835525"/>
              <a:gd name="connsiteX5" fmla="*/ 0 w 12177713"/>
              <a:gd name="connsiteY5" fmla="*/ 0 h 4835525"/>
              <a:gd name="connsiteX0" fmla="*/ 0 w 13770334"/>
              <a:gd name="connsiteY0" fmla="*/ 0 h 4835526"/>
              <a:gd name="connsiteX1" fmla="*/ 11958715 w 13770334"/>
              <a:gd name="connsiteY1" fmla="*/ 368709 h 4835526"/>
              <a:gd name="connsiteX2" fmla="*/ 12177714 w 13770334"/>
              <a:gd name="connsiteY2" fmla="*/ 2417763 h 4835526"/>
              <a:gd name="connsiteX3" fmla="*/ 6088857 w 13770334"/>
              <a:gd name="connsiteY3" fmla="*/ 4835526 h 4835526"/>
              <a:gd name="connsiteX4" fmla="*/ 0 w 13770334"/>
              <a:gd name="connsiteY4" fmla="*/ 4835525 h 4835526"/>
              <a:gd name="connsiteX5" fmla="*/ 0 w 13770334"/>
              <a:gd name="connsiteY5" fmla="*/ 0 h 4835526"/>
              <a:gd name="connsiteX0" fmla="*/ 0 w 13957524"/>
              <a:gd name="connsiteY0" fmla="*/ 0 h 4835526"/>
              <a:gd name="connsiteX1" fmla="*/ 12224186 w 13957524"/>
              <a:gd name="connsiteY1" fmla="*/ 147484 h 4835526"/>
              <a:gd name="connsiteX2" fmla="*/ 12177714 w 13957524"/>
              <a:gd name="connsiteY2" fmla="*/ 2417763 h 4835526"/>
              <a:gd name="connsiteX3" fmla="*/ 6088857 w 13957524"/>
              <a:gd name="connsiteY3" fmla="*/ 4835526 h 4835526"/>
              <a:gd name="connsiteX4" fmla="*/ 0 w 13957524"/>
              <a:gd name="connsiteY4" fmla="*/ 4835525 h 4835526"/>
              <a:gd name="connsiteX5" fmla="*/ 0 w 13957524"/>
              <a:gd name="connsiteY5" fmla="*/ 0 h 4835526"/>
              <a:gd name="connsiteX0" fmla="*/ 0 w 13957524"/>
              <a:gd name="connsiteY0" fmla="*/ 0 h 4835526"/>
              <a:gd name="connsiteX1" fmla="*/ 12224186 w 13957524"/>
              <a:gd name="connsiteY1" fmla="*/ 147484 h 4835526"/>
              <a:gd name="connsiteX2" fmla="*/ 12177714 w 13957524"/>
              <a:gd name="connsiteY2" fmla="*/ 2417763 h 4835526"/>
              <a:gd name="connsiteX3" fmla="*/ 6088857 w 13957524"/>
              <a:gd name="connsiteY3" fmla="*/ 4835526 h 4835526"/>
              <a:gd name="connsiteX4" fmla="*/ 309717 w 13957524"/>
              <a:gd name="connsiteY4" fmla="*/ 1649873 h 4835526"/>
              <a:gd name="connsiteX5" fmla="*/ 0 w 13957524"/>
              <a:gd name="connsiteY5" fmla="*/ 0 h 4835526"/>
              <a:gd name="connsiteX0" fmla="*/ 46472 w 14308830"/>
              <a:gd name="connsiteY0" fmla="*/ 0 h 4245590"/>
              <a:gd name="connsiteX1" fmla="*/ 12270658 w 14308830"/>
              <a:gd name="connsiteY1" fmla="*/ 147484 h 4245590"/>
              <a:gd name="connsiteX2" fmla="*/ 12224186 w 14308830"/>
              <a:gd name="connsiteY2" fmla="*/ 2417763 h 4245590"/>
              <a:gd name="connsiteX3" fmla="*/ 0 w 14308830"/>
              <a:gd name="connsiteY3" fmla="*/ 4245590 h 4245590"/>
              <a:gd name="connsiteX4" fmla="*/ 356189 w 14308830"/>
              <a:gd name="connsiteY4" fmla="*/ 1649873 h 4245590"/>
              <a:gd name="connsiteX5" fmla="*/ 46472 w 14308830"/>
              <a:gd name="connsiteY5" fmla="*/ 0 h 4245590"/>
              <a:gd name="connsiteX0" fmla="*/ 46472 w 14267459"/>
              <a:gd name="connsiteY0" fmla="*/ 0 h 4538991"/>
              <a:gd name="connsiteX1" fmla="*/ 12270658 w 14267459"/>
              <a:gd name="connsiteY1" fmla="*/ 147484 h 4538991"/>
              <a:gd name="connsiteX2" fmla="*/ 12120947 w 14267459"/>
              <a:gd name="connsiteY2" fmla="*/ 4231815 h 4538991"/>
              <a:gd name="connsiteX3" fmla="*/ 0 w 14267459"/>
              <a:gd name="connsiteY3" fmla="*/ 4245590 h 4538991"/>
              <a:gd name="connsiteX4" fmla="*/ 356189 w 14267459"/>
              <a:gd name="connsiteY4" fmla="*/ 1649873 h 4538991"/>
              <a:gd name="connsiteX5" fmla="*/ 46472 w 14267459"/>
              <a:gd name="connsiteY5" fmla="*/ 0 h 4538991"/>
              <a:gd name="connsiteX0" fmla="*/ 46472 w 16153072"/>
              <a:gd name="connsiteY0" fmla="*/ 0 h 4984337"/>
              <a:gd name="connsiteX1" fmla="*/ 12270658 w 16153072"/>
              <a:gd name="connsiteY1" fmla="*/ 147484 h 4984337"/>
              <a:gd name="connsiteX2" fmla="*/ 12120947 w 16153072"/>
              <a:gd name="connsiteY2" fmla="*/ 4231815 h 4984337"/>
              <a:gd name="connsiteX3" fmla="*/ 0 w 16153072"/>
              <a:gd name="connsiteY3" fmla="*/ 4245590 h 4984337"/>
              <a:gd name="connsiteX4" fmla="*/ 356189 w 16153072"/>
              <a:gd name="connsiteY4" fmla="*/ 1649873 h 4984337"/>
              <a:gd name="connsiteX5" fmla="*/ 46472 w 16153072"/>
              <a:gd name="connsiteY5" fmla="*/ 0 h 4984337"/>
              <a:gd name="connsiteX0" fmla="*/ 46472 w 16615985"/>
              <a:gd name="connsiteY0" fmla="*/ 0 h 5112976"/>
              <a:gd name="connsiteX1" fmla="*/ 12270658 w 16615985"/>
              <a:gd name="connsiteY1" fmla="*/ 147484 h 5112976"/>
              <a:gd name="connsiteX2" fmla="*/ 12120947 w 16615985"/>
              <a:gd name="connsiteY2" fmla="*/ 4231815 h 5112976"/>
              <a:gd name="connsiteX3" fmla="*/ 0 w 16615985"/>
              <a:gd name="connsiteY3" fmla="*/ 4245590 h 5112976"/>
              <a:gd name="connsiteX4" fmla="*/ 356189 w 16615985"/>
              <a:gd name="connsiteY4" fmla="*/ 1649873 h 5112976"/>
              <a:gd name="connsiteX5" fmla="*/ 46472 w 16615985"/>
              <a:gd name="connsiteY5" fmla="*/ 0 h 5112976"/>
              <a:gd name="connsiteX0" fmla="*/ 50189 w 16619702"/>
              <a:gd name="connsiteY0" fmla="*/ 0 h 5112976"/>
              <a:gd name="connsiteX1" fmla="*/ 12274375 w 16619702"/>
              <a:gd name="connsiteY1" fmla="*/ 147484 h 5112976"/>
              <a:gd name="connsiteX2" fmla="*/ 12124664 w 16619702"/>
              <a:gd name="connsiteY2" fmla="*/ 4231815 h 5112976"/>
              <a:gd name="connsiteX3" fmla="*/ 3717 w 16619702"/>
              <a:gd name="connsiteY3" fmla="*/ 4245590 h 5112976"/>
              <a:gd name="connsiteX4" fmla="*/ 359906 w 16619702"/>
              <a:gd name="connsiteY4" fmla="*/ 1649873 h 5112976"/>
              <a:gd name="connsiteX5" fmla="*/ 50189 w 16619702"/>
              <a:gd name="connsiteY5" fmla="*/ 0 h 5112976"/>
              <a:gd name="connsiteX0" fmla="*/ 50141 w 16656845"/>
              <a:gd name="connsiteY0" fmla="*/ 0 h 5072723"/>
              <a:gd name="connsiteX1" fmla="*/ 12274327 w 16656845"/>
              <a:gd name="connsiteY1" fmla="*/ 147484 h 5072723"/>
              <a:gd name="connsiteX2" fmla="*/ 12183610 w 16656845"/>
              <a:gd name="connsiteY2" fmla="*/ 4187570 h 5072723"/>
              <a:gd name="connsiteX3" fmla="*/ 3669 w 16656845"/>
              <a:gd name="connsiteY3" fmla="*/ 4245590 h 5072723"/>
              <a:gd name="connsiteX4" fmla="*/ 359858 w 16656845"/>
              <a:gd name="connsiteY4" fmla="*/ 1649873 h 5072723"/>
              <a:gd name="connsiteX5" fmla="*/ 50141 w 16656845"/>
              <a:gd name="connsiteY5" fmla="*/ 0 h 5072723"/>
              <a:gd name="connsiteX0" fmla="*/ 48410 w 15004891"/>
              <a:gd name="connsiteY0" fmla="*/ 0 h 4598531"/>
              <a:gd name="connsiteX1" fmla="*/ 12272596 w 15004891"/>
              <a:gd name="connsiteY1" fmla="*/ 147484 h 4598531"/>
              <a:gd name="connsiteX2" fmla="*/ 12181879 w 15004891"/>
              <a:gd name="connsiteY2" fmla="*/ 4187570 h 4598531"/>
              <a:gd name="connsiteX3" fmla="*/ 1938 w 15004891"/>
              <a:gd name="connsiteY3" fmla="*/ 4245590 h 4598531"/>
              <a:gd name="connsiteX4" fmla="*/ 358127 w 15004891"/>
              <a:gd name="connsiteY4" fmla="*/ 1649873 h 4598531"/>
              <a:gd name="connsiteX5" fmla="*/ 48410 w 15004891"/>
              <a:gd name="connsiteY5" fmla="*/ 0 h 4598531"/>
              <a:gd name="connsiteX0" fmla="*/ 49782 w 16448836"/>
              <a:gd name="connsiteY0" fmla="*/ 0 h 5056405"/>
              <a:gd name="connsiteX1" fmla="*/ 12273968 w 16448836"/>
              <a:gd name="connsiteY1" fmla="*/ 147484 h 5056405"/>
              <a:gd name="connsiteX2" fmla="*/ 12183251 w 16448836"/>
              <a:gd name="connsiteY2" fmla="*/ 4187570 h 5056405"/>
              <a:gd name="connsiteX3" fmla="*/ 3310 w 16448836"/>
              <a:gd name="connsiteY3" fmla="*/ 4245590 h 5056405"/>
              <a:gd name="connsiteX4" fmla="*/ 359499 w 16448836"/>
              <a:gd name="connsiteY4" fmla="*/ 1649873 h 5056405"/>
              <a:gd name="connsiteX5" fmla="*/ 49782 w 16448836"/>
              <a:gd name="connsiteY5" fmla="*/ 0 h 5056405"/>
              <a:gd name="connsiteX0" fmla="*/ 49409 w 16179660"/>
              <a:gd name="connsiteY0" fmla="*/ 0 h 4997032"/>
              <a:gd name="connsiteX1" fmla="*/ 12273595 w 16179660"/>
              <a:gd name="connsiteY1" fmla="*/ 147484 h 4997032"/>
              <a:gd name="connsiteX2" fmla="*/ 12182878 w 16179660"/>
              <a:gd name="connsiteY2" fmla="*/ 4187570 h 4997032"/>
              <a:gd name="connsiteX3" fmla="*/ 2937 w 16179660"/>
              <a:gd name="connsiteY3" fmla="*/ 4245590 h 4997032"/>
              <a:gd name="connsiteX4" fmla="*/ 359126 w 16179660"/>
              <a:gd name="connsiteY4" fmla="*/ 1649873 h 4997032"/>
              <a:gd name="connsiteX5" fmla="*/ 49409 w 16179660"/>
              <a:gd name="connsiteY5" fmla="*/ 0 h 4997032"/>
              <a:gd name="connsiteX0" fmla="*/ 49409 w 16179660"/>
              <a:gd name="connsiteY0" fmla="*/ 0 h 4997032"/>
              <a:gd name="connsiteX1" fmla="*/ 12273595 w 16179660"/>
              <a:gd name="connsiteY1" fmla="*/ 147484 h 4997032"/>
              <a:gd name="connsiteX2" fmla="*/ 12182878 w 16179660"/>
              <a:gd name="connsiteY2" fmla="*/ 4187570 h 4997032"/>
              <a:gd name="connsiteX3" fmla="*/ 2937 w 16179660"/>
              <a:gd name="connsiteY3" fmla="*/ 4245590 h 4997032"/>
              <a:gd name="connsiteX4" fmla="*/ 19913 w 16179660"/>
              <a:gd name="connsiteY4" fmla="*/ 646982 h 4997032"/>
              <a:gd name="connsiteX5" fmla="*/ 49409 w 16179660"/>
              <a:gd name="connsiteY5" fmla="*/ 0 h 4997032"/>
              <a:gd name="connsiteX0" fmla="*/ 1656983 w 16179660"/>
              <a:gd name="connsiteY0" fmla="*/ 29496 h 4849548"/>
              <a:gd name="connsiteX1" fmla="*/ 12273595 w 16179660"/>
              <a:gd name="connsiteY1" fmla="*/ 0 h 4849548"/>
              <a:gd name="connsiteX2" fmla="*/ 12182878 w 16179660"/>
              <a:gd name="connsiteY2" fmla="*/ 4040086 h 4849548"/>
              <a:gd name="connsiteX3" fmla="*/ 2937 w 16179660"/>
              <a:gd name="connsiteY3" fmla="*/ 4098106 h 4849548"/>
              <a:gd name="connsiteX4" fmla="*/ 19913 w 16179660"/>
              <a:gd name="connsiteY4" fmla="*/ 499498 h 4849548"/>
              <a:gd name="connsiteX5" fmla="*/ 1656983 w 16179660"/>
              <a:gd name="connsiteY5" fmla="*/ 29496 h 4849548"/>
              <a:gd name="connsiteX0" fmla="*/ 1656983 w 16179660"/>
              <a:gd name="connsiteY0" fmla="*/ 252669 h 5072721"/>
              <a:gd name="connsiteX1" fmla="*/ 12273595 w 16179660"/>
              <a:gd name="connsiteY1" fmla="*/ 223173 h 5072721"/>
              <a:gd name="connsiteX2" fmla="*/ 12182878 w 16179660"/>
              <a:gd name="connsiteY2" fmla="*/ 4263259 h 5072721"/>
              <a:gd name="connsiteX3" fmla="*/ 2937 w 16179660"/>
              <a:gd name="connsiteY3" fmla="*/ 4321279 h 5072721"/>
              <a:gd name="connsiteX4" fmla="*/ 34662 w 16179660"/>
              <a:gd name="connsiteY4" fmla="*/ 0 h 5072721"/>
              <a:gd name="connsiteX5" fmla="*/ 1656983 w 16179660"/>
              <a:gd name="connsiteY5" fmla="*/ 252669 h 5072721"/>
              <a:gd name="connsiteX0" fmla="*/ 1622559 w 14253173"/>
              <a:gd name="connsiteY0" fmla="*/ 252669 h 4720693"/>
              <a:gd name="connsiteX1" fmla="*/ 12239171 w 14253173"/>
              <a:gd name="connsiteY1" fmla="*/ 223173 h 4720693"/>
              <a:gd name="connsiteX2" fmla="*/ 12148454 w 14253173"/>
              <a:gd name="connsiteY2" fmla="*/ 4263259 h 4720693"/>
              <a:gd name="connsiteX3" fmla="*/ 86500 w 14253173"/>
              <a:gd name="connsiteY3" fmla="*/ 4350775 h 4720693"/>
              <a:gd name="connsiteX4" fmla="*/ 238 w 14253173"/>
              <a:gd name="connsiteY4" fmla="*/ 0 h 4720693"/>
              <a:gd name="connsiteX5" fmla="*/ 1622559 w 14253173"/>
              <a:gd name="connsiteY5" fmla="*/ 252669 h 4720693"/>
              <a:gd name="connsiteX0" fmla="*/ 1622559 w 14253173"/>
              <a:gd name="connsiteY0" fmla="*/ 252669 h 4720693"/>
              <a:gd name="connsiteX1" fmla="*/ 12239171 w 14253173"/>
              <a:gd name="connsiteY1" fmla="*/ 223173 h 4720693"/>
              <a:gd name="connsiteX2" fmla="*/ 12148454 w 14253173"/>
              <a:gd name="connsiteY2" fmla="*/ 4263259 h 4720693"/>
              <a:gd name="connsiteX3" fmla="*/ 86500 w 14253173"/>
              <a:gd name="connsiteY3" fmla="*/ 4350775 h 4720693"/>
              <a:gd name="connsiteX4" fmla="*/ 238 w 14253173"/>
              <a:gd name="connsiteY4" fmla="*/ 0 h 4720693"/>
              <a:gd name="connsiteX5" fmla="*/ 1622559 w 14253173"/>
              <a:gd name="connsiteY5" fmla="*/ 252669 h 4720693"/>
              <a:gd name="connsiteX0" fmla="*/ 1622598 w 14253996"/>
              <a:gd name="connsiteY0" fmla="*/ 252669 h 4712915"/>
              <a:gd name="connsiteX1" fmla="*/ 12239210 w 14253996"/>
              <a:gd name="connsiteY1" fmla="*/ 223173 h 4712915"/>
              <a:gd name="connsiteX2" fmla="*/ 12148493 w 14253996"/>
              <a:gd name="connsiteY2" fmla="*/ 4263259 h 4712915"/>
              <a:gd name="connsiteX3" fmla="*/ 71790 w 14253996"/>
              <a:gd name="connsiteY3" fmla="*/ 4336027 h 4712915"/>
              <a:gd name="connsiteX4" fmla="*/ 277 w 14253996"/>
              <a:gd name="connsiteY4" fmla="*/ 0 h 4712915"/>
              <a:gd name="connsiteX5" fmla="*/ 1622598 w 14253996"/>
              <a:gd name="connsiteY5" fmla="*/ 252669 h 4712915"/>
              <a:gd name="connsiteX0" fmla="*/ 1578644 w 14210042"/>
              <a:gd name="connsiteY0" fmla="*/ 223172 h 4683418"/>
              <a:gd name="connsiteX1" fmla="*/ 12195256 w 14210042"/>
              <a:gd name="connsiteY1" fmla="*/ 193676 h 4683418"/>
              <a:gd name="connsiteX2" fmla="*/ 12104539 w 14210042"/>
              <a:gd name="connsiteY2" fmla="*/ 4233762 h 4683418"/>
              <a:gd name="connsiteX3" fmla="*/ 27836 w 14210042"/>
              <a:gd name="connsiteY3" fmla="*/ 4306530 h 4683418"/>
              <a:gd name="connsiteX4" fmla="*/ 569 w 14210042"/>
              <a:gd name="connsiteY4" fmla="*/ 0 h 4683418"/>
              <a:gd name="connsiteX5" fmla="*/ 1578644 w 14210042"/>
              <a:gd name="connsiteY5" fmla="*/ 223172 h 4683418"/>
              <a:gd name="connsiteX0" fmla="*/ 1578075 w 14209473"/>
              <a:gd name="connsiteY0" fmla="*/ 223172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1578075 w 14209473"/>
              <a:gd name="connsiteY5" fmla="*/ 223172 h 4683418"/>
              <a:gd name="connsiteX0" fmla="*/ 1578075 w 14209473"/>
              <a:gd name="connsiteY0" fmla="*/ 223172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1578075 w 14209473"/>
              <a:gd name="connsiteY5" fmla="*/ 223172 h 4683418"/>
              <a:gd name="connsiteX0" fmla="*/ 8701546 w 14209473"/>
              <a:gd name="connsiteY0" fmla="*/ 16694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8701546 w 14209473"/>
              <a:gd name="connsiteY5" fmla="*/ 16694 h 4683418"/>
              <a:gd name="connsiteX0" fmla="*/ 8701546 w 14209473"/>
              <a:gd name="connsiteY0" fmla="*/ 1945 h 4668669"/>
              <a:gd name="connsiteX1" fmla="*/ 12194687 w 14209473"/>
              <a:gd name="connsiteY1" fmla="*/ 178927 h 4668669"/>
              <a:gd name="connsiteX2" fmla="*/ 12103970 w 14209473"/>
              <a:gd name="connsiteY2" fmla="*/ 4219013 h 4668669"/>
              <a:gd name="connsiteX3" fmla="*/ 27267 w 14209473"/>
              <a:gd name="connsiteY3" fmla="*/ 4291781 h 4668669"/>
              <a:gd name="connsiteX4" fmla="*/ 0 w 14209473"/>
              <a:gd name="connsiteY4" fmla="*/ 0 h 4668669"/>
              <a:gd name="connsiteX5" fmla="*/ 8701546 w 14209473"/>
              <a:gd name="connsiteY5" fmla="*/ 1945 h 4668669"/>
              <a:gd name="connsiteX0" fmla="*/ 12182166 w 14209473"/>
              <a:gd name="connsiteY0" fmla="*/ 16694 h 4668669"/>
              <a:gd name="connsiteX1" fmla="*/ 12194687 w 14209473"/>
              <a:gd name="connsiteY1" fmla="*/ 178927 h 4668669"/>
              <a:gd name="connsiteX2" fmla="*/ 12103970 w 14209473"/>
              <a:gd name="connsiteY2" fmla="*/ 4219013 h 4668669"/>
              <a:gd name="connsiteX3" fmla="*/ 27267 w 14209473"/>
              <a:gd name="connsiteY3" fmla="*/ 4291781 h 4668669"/>
              <a:gd name="connsiteX4" fmla="*/ 0 w 14209473"/>
              <a:gd name="connsiteY4" fmla="*/ 0 h 4668669"/>
              <a:gd name="connsiteX5" fmla="*/ 12182166 w 14209473"/>
              <a:gd name="connsiteY5" fmla="*/ 16694 h 4668669"/>
              <a:gd name="connsiteX0" fmla="*/ 12182166 w 14180684"/>
              <a:gd name="connsiteY0" fmla="*/ 16694 h 4467237"/>
              <a:gd name="connsiteX1" fmla="*/ 12150442 w 14180684"/>
              <a:gd name="connsiteY1" fmla="*/ 4013508 h 4467237"/>
              <a:gd name="connsiteX2" fmla="*/ 12103970 w 14180684"/>
              <a:gd name="connsiteY2" fmla="*/ 4219013 h 4467237"/>
              <a:gd name="connsiteX3" fmla="*/ 27267 w 14180684"/>
              <a:gd name="connsiteY3" fmla="*/ 4291781 h 4467237"/>
              <a:gd name="connsiteX4" fmla="*/ 0 w 14180684"/>
              <a:gd name="connsiteY4" fmla="*/ 0 h 4467237"/>
              <a:gd name="connsiteX5" fmla="*/ 12182166 w 14180684"/>
              <a:gd name="connsiteY5" fmla="*/ 16694 h 4467237"/>
              <a:gd name="connsiteX0" fmla="*/ 12182166 w 12671202"/>
              <a:gd name="connsiteY0" fmla="*/ 16694 h 4467237"/>
              <a:gd name="connsiteX1" fmla="*/ 12150442 w 12671202"/>
              <a:gd name="connsiteY1" fmla="*/ 4013508 h 4467237"/>
              <a:gd name="connsiteX2" fmla="*/ 12103970 w 12671202"/>
              <a:gd name="connsiteY2" fmla="*/ 4219013 h 4467237"/>
              <a:gd name="connsiteX3" fmla="*/ 27267 w 12671202"/>
              <a:gd name="connsiteY3" fmla="*/ 4291781 h 4467237"/>
              <a:gd name="connsiteX4" fmla="*/ 0 w 12671202"/>
              <a:gd name="connsiteY4" fmla="*/ 0 h 4467237"/>
              <a:gd name="connsiteX5" fmla="*/ 12182166 w 12671202"/>
              <a:gd name="connsiteY5" fmla="*/ 16694 h 4467237"/>
              <a:gd name="connsiteX0" fmla="*/ 12182166 w 12972148"/>
              <a:gd name="connsiteY0" fmla="*/ 16694 h 4467237"/>
              <a:gd name="connsiteX1" fmla="*/ 12150442 w 12972148"/>
              <a:gd name="connsiteY1" fmla="*/ 4013508 h 4467237"/>
              <a:gd name="connsiteX2" fmla="*/ 12103970 w 12972148"/>
              <a:gd name="connsiteY2" fmla="*/ 4219013 h 4467237"/>
              <a:gd name="connsiteX3" fmla="*/ 27267 w 12972148"/>
              <a:gd name="connsiteY3" fmla="*/ 4291781 h 4467237"/>
              <a:gd name="connsiteX4" fmla="*/ 0 w 12972148"/>
              <a:gd name="connsiteY4" fmla="*/ 0 h 4467237"/>
              <a:gd name="connsiteX5" fmla="*/ 12182166 w 12972148"/>
              <a:gd name="connsiteY5" fmla="*/ 16694 h 4467237"/>
              <a:gd name="connsiteX0" fmla="*/ 12182166 w 12618536"/>
              <a:gd name="connsiteY0" fmla="*/ 16694 h 4467237"/>
              <a:gd name="connsiteX1" fmla="*/ 12150442 w 12618536"/>
              <a:gd name="connsiteY1" fmla="*/ 4013508 h 4467237"/>
              <a:gd name="connsiteX2" fmla="*/ 12103970 w 12618536"/>
              <a:gd name="connsiteY2" fmla="*/ 4219013 h 4467237"/>
              <a:gd name="connsiteX3" fmla="*/ 27267 w 12618536"/>
              <a:gd name="connsiteY3" fmla="*/ 4291781 h 4467237"/>
              <a:gd name="connsiteX4" fmla="*/ 0 w 12618536"/>
              <a:gd name="connsiteY4" fmla="*/ 0 h 4467237"/>
              <a:gd name="connsiteX5" fmla="*/ 12182166 w 12618536"/>
              <a:gd name="connsiteY5" fmla="*/ 16694 h 4467237"/>
              <a:gd name="connsiteX0" fmla="*/ 12182166 w 12182166"/>
              <a:gd name="connsiteY0" fmla="*/ 16694 h 4351700"/>
              <a:gd name="connsiteX1" fmla="*/ 12150442 w 12182166"/>
              <a:gd name="connsiteY1" fmla="*/ 4013508 h 4351700"/>
              <a:gd name="connsiteX2" fmla="*/ 6352099 w 12182166"/>
              <a:gd name="connsiteY2" fmla="*/ 2803168 h 4351700"/>
              <a:gd name="connsiteX3" fmla="*/ 27267 w 12182166"/>
              <a:gd name="connsiteY3" fmla="*/ 4291781 h 4351700"/>
              <a:gd name="connsiteX4" fmla="*/ 0 w 12182166"/>
              <a:gd name="connsiteY4" fmla="*/ 0 h 4351700"/>
              <a:gd name="connsiteX5" fmla="*/ 12182166 w 12182166"/>
              <a:gd name="connsiteY5" fmla="*/ 16694 h 4351700"/>
              <a:gd name="connsiteX0" fmla="*/ 12182166 w 12194687"/>
              <a:gd name="connsiteY0" fmla="*/ 16694 h 4350591"/>
              <a:gd name="connsiteX1" fmla="*/ 12194687 w 12194687"/>
              <a:gd name="connsiteY1" fmla="*/ 4264231 h 4350591"/>
              <a:gd name="connsiteX2" fmla="*/ 6352099 w 12194687"/>
              <a:gd name="connsiteY2" fmla="*/ 2803168 h 4350591"/>
              <a:gd name="connsiteX3" fmla="*/ 27267 w 12194687"/>
              <a:gd name="connsiteY3" fmla="*/ 4291781 h 4350591"/>
              <a:gd name="connsiteX4" fmla="*/ 0 w 12194687"/>
              <a:gd name="connsiteY4" fmla="*/ 0 h 4350591"/>
              <a:gd name="connsiteX5" fmla="*/ 12182166 w 12194687"/>
              <a:gd name="connsiteY5" fmla="*/ 16694 h 4350591"/>
              <a:gd name="connsiteX0" fmla="*/ 12158475 w 12170996"/>
              <a:gd name="connsiteY0" fmla="*/ 1946 h 4335843"/>
              <a:gd name="connsiteX1" fmla="*/ 12170996 w 12170996"/>
              <a:gd name="connsiteY1" fmla="*/ 4249483 h 4335843"/>
              <a:gd name="connsiteX2" fmla="*/ 6328408 w 12170996"/>
              <a:gd name="connsiteY2" fmla="*/ 2788420 h 4335843"/>
              <a:gd name="connsiteX3" fmla="*/ 3576 w 12170996"/>
              <a:gd name="connsiteY3" fmla="*/ 4277033 h 4335843"/>
              <a:gd name="connsiteX4" fmla="*/ 5805 w 12170996"/>
              <a:gd name="connsiteY4" fmla="*/ 0 h 4335843"/>
              <a:gd name="connsiteX5" fmla="*/ 12158475 w 12170996"/>
              <a:gd name="connsiteY5" fmla="*/ 1946 h 4335843"/>
              <a:gd name="connsiteX0" fmla="*/ 12158475 w 12170996"/>
              <a:gd name="connsiteY0" fmla="*/ 0 h 4333897"/>
              <a:gd name="connsiteX1" fmla="*/ 12170996 w 12170996"/>
              <a:gd name="connsiteY1" fmla="*/ 4247537 h 4333897"/>
              <a:gd name="connsiteX2" fmla="*/ 6328408 w 12170996"/>
              <a:gd name="connsiteY2" fmla="*/ 2786474 h 4333897"/>
              <a:gd name="connsiteX3" fmla="*/ 3576 w 12170996"/>
              <a:gd name="connsiteY3" fmla="*/ 4275087 h 4333897"/>
              <a:gd name="connsiteX4" fmla="*/ 5805 w 12170996"/>
              <a:gd name="connsiteY4" fmla="*/ 27550 h 4333897"/>
              <a:gd name="connsiteX5" fmla="*/ 12158475 w 12170996"/>
              <a:gd name="connsiteY5" fmla="*/ 0 h 4333897"/>
              <a:gd name="connsiteX0" fmla="*/ 12158475 w 12170996"/>
              <a:gd name="connsiteY0" fmla="*/ 0 h 4377156"/>
              <a:gd name="connsiteX1" fmla="*/ 12170996 w 12170996"/>
              <a:gd name="connsiteY1" fmla="*/ 4247537 h 4377156"/>
              <a:gd name="connsiteX2" fmla="*/ 6328408 w 12170996"/>
              <a:gd name="connsiteY2" fmla="*/ 2786474 h 4377156"/>
              <a:gd name="connsiteX3" fmla="*/ 3576 w 12170996"/>
              <a:gd name="connsiteY3" fmla="*/ 4319332 h 4377156"/>
              <a:gd name="connsiteX4" fmla="*/ 5805 w 12170996"/>
              <a:gd name="connsiteY4" fmla="*/ 27550 h 4377156"/>
              <a:gd name="connsiteX5" fmla="*/ 12158475 w 12170996"/>
              <a:gd name="connsiteY5" fmla="*/ 0 h 4377156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324832 w 12167420"/>
              <a:gd name="connsiteY2" fmla="*/ 2786474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324832 w 12167420"/>
              <a:gd name="connsiteY2" fmla="*/ 2786474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059361 w 12167420"/>
              <a:gd name="connsiteY2" fmla="*/ 2889712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407822"/>
              <a:gd name="connsiteX1" fmla="*/ 12167420 w 12167420"/>
              <a:gd name="connsiteY1" fmla="*/ 4247537 h 4407822"/>
              <a:gd name="connsiteX2" fmla="*/ 6059361 w 12167420"/>
              <a:gd name="connsiteY2" fmla="*/ 2889712 h 4407822"/>
              <a:gd name="connsiteX3" fmla="*/ 0 w 12167420"/>
              <a:gd name="connsiteY3" fmla="*/ 4407822 h 4407822"/>
              <a:gd name="connsiteX4" fmla="*/ 2229 w 12167420"/>
              <a:gd name="connsiteY4" fmla="*/ 27550 h 4407822"/>
              <a:gd name="connsiteX5" fmla="*/ 12154899 w 12167420"/>
              <a:gd name="connsiteY5" fmla="*/ 0 h 4407822"/>
              <a:gd name="connsiteX0" fmla="*/ 12154899 w 12167420"/>
              <a:gd name="connsiteY0" fmla="*/ 1947 h 4409769"/>
              <a:gd name="connsiteX1" fmla="*/ 12167420 w 12167420"/>
              <a:gd name="connsiteY1" fmla="*/ 4249484 h 4409769"/>
              <a:gd name="connsiteX2" fmla="*/ 6059361 w 12167420"/>
              <a:gd name="connsiteY2" fmla="*/ 2891659 h 4409769"/>
              <a:gd name="connsiteX3" fmla="*/ 0 w 12167420"/>
              <a:gd name="connsiteY3" fmla="*/ 4409769 h 4409769"/>
              <a:gd name="connsiteX4" fmla="*/ 2229 w 12167420"/>
              <a:gd name="connsiteY4" fmla="*/ 0 h 4409769"/>
              <a:gd name="connsiteX5" fmla="*/ 12154899 w 12167420"/>
              <a:gd name="connsiteY5" fmla="*/ 1947 h 440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67420" h="4409769">
                <a:moveTo>
                  <a:pt x="12154899" y="1947"/>
                </a:moveTo>
                <a:cubicBezTo>
                  <a:pt x="12159073" y="1417793"/>
                  <a:pt x="12163246" y="2833638"/>
                  <a:pt x="12167420" y="4249484"/>
                </a:cubicBezTo>
                <a:cubicBezTo>
                  <a:pt x="10383016" y="3320336"/>
                  <a:pt x="8087264" y="2864945"/>
                  <a:pt x="6059361" y="2891659"/>
                </a:cubicBezTo>
                <a:cubicBezTo>
                  <a:pt x="4031458" y="2918373"/>
                  <a:pt x="1268512" y="3392131"/>
                  <a:pt x="0" y="4409769"/>
                </a:cubicBezTo>
                <a:cubicBezTo>
                  <a:pt x="5659" y="2089355"/>
                  <a:pt x="11318" y="1229033"/>
                  <a:pt x="2229" y="0"/>
                </a:cubicBezTo>
                <a:lnTo>
                  <a:pt x="12154899" y="1947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to add photo </a:t>
            </a:r>
          </a:p>
        </p:txBody>
      </p:sp>
      <p:sp>
        <p:nvSpPr>
          <p:cNvPr id="12" name="Oval 11"/>
          <p:cNvSpPr/>
          <p:nvPr userDrawn="1"/>
        </p:nvSpPr>
        <p:spPr>
          <a:xfrm flipH="1">
            <a:off x="10837179" y="5366257"/>
            <a:ext cx="1103834" cy="1103834"/>
          </a:xfrm>
          <a:prstGeom prst="ellipse">
            <a:avLst/>
          </a:prstGeom>
          <a:solidFill>
            <a:srgbClr val="16A8D3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flipH="1">
            <a:off x="3787" y="2819305"/>
            <a:ext cx="12173465" cy="4043593"/>
          </a:xfrm>
          <a:custGeom>
            <a:avLst/>
            <a:gdLst>
              <a:gd name="connsiteX0" fmla="*/ 6058389 w 12173465"/>
              <a:gd name="connsiteY0" fmla="*/ 0 h 4043593"/>
              <a:gd name="connsiteX1" fmla="*/ 150546 w 12173465"/>
              <a:gd name="connsiteY1" fmla="*/ 1318071 h 4043593"/>
              <a:gd name="connsiteX2" fmla="*/ 0 w 12173465"/>
              <a:gd name="connsiteY2" fmla="*/ 1413314 h 4043593"/>
              <a:gd name="connsiteX3" fmla="*/ 0 w 12173465"/>
              <a:gd name="connsiteY3" fmla="*/ 4043593 h 4043593"/>
              <a:gd name="connsiteX4" fmla="*/ 12173465 w 12173465"/>
              <a:gd name="connsiteY4" fmla="*/ 4043593 h 4043593"/>
              <a:gd name="connsiteX5" fmla="*/ 12173465 w 12173465"/>
              <a:gd name="connsiteY5" fmla="*/ 1449177 h 4043593"/>
              <a:gd name="connsiteX6" fmla="*/ 11966232 w 12173465"/>
              <a:gd name="connsiteY6" fmla="*/ 1318071 h 4043593"/>
              <a:gd name="connsiteX7" fmla="*/ 6058389 w 12173465"/>
              <a:gd name="connsiteY7" fmla="*/ 0 h 40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3465" h="4043593">
                <a:moveTo>
                  <a:pt x="6058389" y="0"/>
                </a:moveTo>
                <a:cubicBezTo>
                  <a:pt x="3679934" y="0"/>
                  <a:pt x="1554793" y="513092"/>
                  <a:pt x="150546" y="1318071"/>
                </a:cubicBezTo>
                <a:lnTo>
                  <a:pt x="0" y="1413314"/>
                </a:lnTo>
                <a:lnTo>
                  <a:pt x="0" y="4043593"/>
                </a:lnTo>
                <a:lnTo>
                  <a:pt x="12173465" y="4043593"/>
                </a:lnTo>
                <a:lnTo>
                  <a:pt x="12173465" y="1449177"/>
                </a:lnTo>
                <a:lnTo>
                  <a:pt x="11966232" y="1318071"/>
                </a:lnTo>
                <a:cubicBezTo>
                  <a:pt x="10561984" y="513092"/>
                  <a:pt x="8436844" y="0"/>
                  <a:pt x="6058389" y="0"/>
                </a:cubicBezTo>
                <a:close/>
              </a:path>
            </a:pathLst>
          </a:custGeom>
          <a:solidFill>
            <a:srgbClr val="F3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 flipH="1">
            <a:off x="11236788" y="3644146"/>
            <a:ext cx="585273" cy="626876"/>
          </a:xfrm>
          <a:prstGeom prst="ellipse">
            <a:avLst/>
          </a:prstGeom>
          <a:solidFill>
            <a:srgbClr val="EA1D76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0" b="88028"/>
          <a:stretch>
            <a:fillRect/>
          </a:stretch>
        </p:blipFill>
        <p:spPr>
          <a:xfrm flipH="1">
            <a:off x="7603251" y="6070975"/>
            <a:ext cx="4519066" cy="774338"/>
          </a:xfrm>
          <a:custGeom>
            <a:avLst/>
            <a:gdLst>
              <a:gd name="connsiteX0" fmla="*/ 4519066 w 4519066"/>
              <a:gd name="connsiteY0" fmla="*/ 0 h 774338"/>
              <a:gd name="connsiteX1" fmla="*/ 0 w 4519066"/>
              <a:gd name="connsiteY1" fmla="*/ 0 h 774338"/>
              <a:gd name="connsiteX2" fmla="*/ 0 w 4519066"/>
              <a:gd name="connsiteY2" fmla="*/ 774338 h 774338"/>
              <a:gd name="connsiteX3" fmla="*/ 4519066 w 4519066"/>
              <a:gd name="connsiteY3" fmla="*/ 774338 h 77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9066" h="774338">
                <a:moveTo>
                  <a:pt x="4519066" y="0"/>
                </a:moveTo>
                <a:lnTo>
                  <a:pt x="0" y="0"/>
                </a:lnTo>
                <a:lnTo>
                  <a:pt x="0" y="774338"/>
                </a:lnTo>
                <a:lnTo>
                  <a:pt x="4519066" y="774338"/>
                </a:lnTo>
                <a:close/>
              </a:path>
            </a:pathLst>
          </a:custGeom>
        </p:spPr>
      </p:pic>
      <p:sp>
        <p:nvSpPr>
          <p:cNvPr id="16" name="Arc 15"/>
          <p:cNvSpPr/>
          <p:nvPr userDrawn="1"/>
        </p:nvSpPr>
        <p:spPr>
          <a:xfrm>
            <a:off x="-274058" y="3098207"/>
            <a:ext cx="13412102" cy="4572000"/>
          </a:xfrm>
          <a:prstGeom prst="arc">
            <a:avLst>
              <a:gd name="adj1" fmla="val 11191005"/>
              <a:gd name="adj2" fmla="val 2090624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 flipH="1">
            <a:off x="-231609" y="3506998"/>
            <a:ext cx="1031231" cy="1031231"/>
          </a:xfrm>
          <a:prstGeom prst="ellipse">
            <a:avLst/>
          </a:prstGeom>
          <a:solidFill>
            <a:srgbClr val="16A8D3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0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54382" flipH="1">
            <a:off x="-378027" y="6325454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  <p:sp>
        <p:nvSpPr>
          <p:cNvPr id="24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>
                <a:solidFill>
                  <a:schemeClr val="bg1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op - Text Bottom - 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1628" y="7397"/>
            <a:ext cx="12167420" cy="4409769"/>
          </a:xfrm>
          <a:custGeom>
            <a:avLst/>
            <a:gdLst>
              <a:gd name="connsiteX0" fmla="*/ 0 w 12177713"/>
              <a:gd name="connsiteY0" fmla="*/ 0 h 4835525"/>
              <a:gd name="connsiteX1" fmla="*/ 6088857 w 12177713"/>
              <a:gd name="connsiteY1" fmla="*/ 0 h 4835525"/>
              <a:gd name="connsiteX2" fmla="*/ 12177714 w 12177713"/>
              <a:gd name="connsiteY2" fmla="*/ 2417763 h 4835525"/>
              <a:gd name="connsiteX3" fmla="*/ 6088857 w 12177713"/>
              <a:gd name="connsiteY3" fmla="*/ 4835526 h 4835525"/>
              <a:gd name="connsiteX4" fmla="*/ 0 w 12177713"/>
              <a:gd name="connsiteY4" fmla="*/ 4835525 h 4835525"/>
              <a:gd name="connsiteX5" fmla="*/ 0 w 12177713"/>
              <a:gd name="connsiteY5" fmla="*/ 0 h 4835525"/>
              <a:gd name="connsiteX0" fmla="*/ 0 w 13770334"/>
              <a:gd name="connsiteY0" fmla="*/ 0 h 4835526"/>
              <a:gd name="connsiteX1" fmla="*/ 11958715 w 13770334"/>
              <a:gd name="connsiteY1" fmla="*/ 368709 h 4835526"/>
              <a:gd name="connsiteX2" fmla="*/ 12177714 w 13770334"/>
              <a:gd name="connsiteY2" fmla="*/ 2417763 h 4835526"/>
              <a:gd name="connsiteX3" fmla="*/ 6088857 w 13770334"/>
              <a:gd name="connsiteY3" fmla="*/ 4835526 h 4835526"/>
              <a:gd name="connsiteX4" fmla="*/ 0 w 13770334"/>
              <a:gd name="connsiteY4" fmla="*/ 4835525 h 4835526"/>
              <a:gd name="connsiteX5" fmla="*/ 0 w 13770334"/>
              <a:gd name="connsiteY5" fmla="*/ 0 h 4835526"/>
              <a:gd name="connsiteX0" fmla="*/ 0 w 13957524"/>
              <a:gd name="connsiteY0" fmla="*/ 0 h 4835526"/>
              <a:gd name="connsiteX1" fmla="*/ 12224186 w 13957524"/>
              <a:gd name="connsiteY1" fmla="*/ 147484 h 4835526"/>
              <a:gd name="connsiteX2" fmla="*/ 12177714 w 13957524"/>
              <a:gd name="connsiteY2" fmla="*/ 2417763 h 4835526"/>
              <a:gd name="connsiteX3" fmla="*/ 6088857 w 13957524"/>
              <a:gd name="connsiteY3" fmla="*/ 4835526 h 4835526"/>
              <a:gd name="connsiteX4" fmla="*/ 0 w 13957524"/>
              <a:gd name="connsiteY4" fmla="*/ 4835525 h 4835526"/>
              <a:gd name="connsiteX5" fmla="*/ 0 w 13957524"/>
              <a:gd name="connsiteY5" fmla="*/ 0 h 4835526"/>
              <a:gd name="connsiteX0" fmla="*/ 0 w 13957524"/>
              <a:gd name="connsiteY0" fmla="*/ 0 h 4835526"/>
              <a:gd name="connsiteX1" fmla="*/ 12224186 w 13957524"/>
              <a:gd name="connsiteY1" fmla="*/ 147484 h 4835526"/>
              <a:gd name="connsiteX2" fmla="*/ 12177714 w 13957524"/>
              <a:gd name="connsiteY2" fmla="*/ 2417763 h 4835526"/>
              <a:gd name="connsiteX3" fmla="*/ 6088857 w 13957524"/>
              <a:gd name="connsiteY3" fmla="*/ 4835526 h 4835526"/>
              <a:gd name="connsiteX4" fmla="*/ 309717 w 13957524"/>
              <a:gd name="connsiteY4" fmla="*/ 1649873 h 4835526"/>
              <a:gd name="connsiteX5" fmla="*/ 0 w 13957524"/>
              <a:gd name="connsiteY5" fmla="*/ 0 h 4835526"/>
              <a:gd name="connsiteX0" fmla="*/ 46472 w 14308830"/>
              <a:gd name="connsiteY0" fmla="*/ 0 h 4245590"/>
              <a:gd name="connsiteX1" fmla="*/ 12270658 w 14308830"/>
              <a:gd name="connsiteY1" fmla="*/ 147484 h 4245590"/>
              <a:gd name="connsiteX2" fmla="*/ 12224186 w 14308830"/>
              <a:gd name="connsiteY2" fmla="*/ 2417763 h 4245590"/>
              <a:gd name="connsiteX3" fmla="*/ 0 w 14308830"/>
              <a:gd name="connsiteY3" fmla="*/ 4245590 h 4245590"/>
              <a:gd name="connsiteX4" fmla="*/ 356189 w 14308830"/>
              <a:gd name="connsiteY4" fmla="*/ 1649873 h 4245590"/>
              <a:gd name="connsiteX5" fmla="*/ 46472 w 14308830"/>
              <a:gd name="connsiteY5" fmla="*/ 0 h 4245590"/>
              <a:gd name="connsiteX0" fmla="*/ 46472 w 14267459"/>
              <a:gd name="connsiteY0" fmla="*/ 0 h 4538991"/>
              <a:gd name="connsiteX1" fmla="*/ 12270658 w 14267459"/>
              <a:gd name="connsiteY1" fmla="*/ 147484 h 4538991"/>
              <a:gd name="connsiteX2" fmla="*/ 12120947 w 14267459"/>
              <a:gd name="connsiteY2" fmla="*/ 4231815 h 4538991"/>
              <a:gd name="connsiteX3" fmla="*/ 0 w 14267459"/>
              <a:gd name="connsiteY3" fmla="*/ 4245590 h 4538991"/>
              <a:gd name="connsiteX4" fmla="*/ 356189 w 14267459"/>
              <a:gd name="connsiteY4" fmla="*/ 1649873 h 4538991"/>
              <a:gd name="connsiteX5" fmla="*/ 46472 w 14267459"/>
              <a:gd name="connsiteY5" fmla="*/ 0 h 4538991"/>
              <a:gd name="connsiteX0" fmla="*/ 46472 w 16153072"/>
              <a:gd name="connsiteY0" fmla="*/ 0 h 4984337"/>
              <a:gd name="connsiteX1" fmla="*/ 12270658 w 16153072"/>
              <a:gd name="connsiteY1" fmla="*/ 147484 h 4984337"/>
              <a:gd name="connsiteX2" fmla="*/ 12120947 w 16153072"/>
              <a:gd name="connsiteY2" fmla="*/ 4231815 h 4984337"/>
              <a:gd name="connsiteX3" fmla="*/ 0 w 16153072"/>
              <a:gd name="connsiteY3" fmla="*/ 4245590 h 4984337"/>
              <a:gd name="connsiteX4" fmla="*/ 356189 w 16153072"/>
              <a:gd name="connsiteY4" fmla="*/ 1649873 h 4984337"/>
              <a:gd name="connsiteX5" fmla="*/ 46472 w 16153072"/>
              <a:gd name="connsiteY5" fmla="*/ 0 h 4984337"/>
              <a:gd name="connsiteX0" fmla="*/ 46472 w 16615985"/>
              <a:gd name="connsiteY0" fmla="*/ 0 h 5112976"/>
              <a:gd name="connsiteX1" fmla="*/ 12270658 w 16615985"/>
              <a:gd name="connsiteY1" fmla="*/ 147484 h 5112976"/>
              <a:gd name="connsiteX2" fmla="*/ 12120947 w 16615985"/>
              <a:gd name="connsiteY2" fmla="*/ 4231815 h 5112976"/>
              <a:gd name="connsiteX3" fmla="*/ 0 w 16615985"/>
              <a:gd name="connsiteY3" fmla="*/ 4245590 h 5112976"/>
              <a:gd name="connsiteX4" fmla="*/ 356189 w 16615985"/>
              <a:gd name="connsiteY4" fmla="*/ 1649873 h 5112976"/>
              <a:gd name="connsiteX5" fmla="*/ 46472 w 16615985"/>
              <a:gd name="connsiteY5" fmla="*/ 0 h 5112976"/>
              <a:gd name="connsiteX0" fmla="*/ 50189 w 16619702"/>
              <a:gd name="connsiteY0" fmla="*/ 0 h 5112976"/>
              <a:gd name="connsiteX1" fmla="*/ 12274375 w 16619702"/>
              <a:gd name="connsiteY1" fmla="*/ 147484 h 5112976"/>
              <a:gd name="connsiteX2" fmla="*/ 12124664 w 16619702"/>
              <a:gd name="connsiteY2" fmla="*/ 4231815 h 5112976"/>
              <a:gd name="connsiteX3" fmla="*/ 3717 w 16619702"/>
              <a:gd name="connsiteY3" fmla="*/ 4245590 h 5112976"/>
              <a:gd name="connsiteX4" fmla="*/ 359906 w 16619702"/>
              <a:gd name="connsiteY4" fmla="*/ 1649873 h 5112976"/>
              <a:gd name="connsiteX5" fmla="*/ 50189 w 16619702"/>
              <a:gd name="connsiteY5" fmla="*/ 0 h 5112976"/>
              <a:gd name="connsiteX0" fmla="*/ 50141 w 16656845"/>
              <a:gd name="connsiteY0" fmla="*/ 0 h 5072723"/>
              <a:gd name="connsiteX1" fmla="*/ 12274327 w 16656845"/>
              <a:gd name="connsiteY1" fmla="*/ 147484 h 5072723"/>
              <a:gd name="connsiteX2" fmla="*/ 12183610 w 16656845"/>
              <a:gd name="connsiteY2" fmla="*/ 4187570 h 5072723"/>
              <a:gd name="connsiteX3" fmla="*/ 3669 w 16656845"/>
              <a:gd name="connsiteY3" fmla="*/ 4245590 h 5072723"/>
              <a:gd name="connsiteX4" fmla="*/ 359858 w 16656845"/>
              <a:gd name="connsiteY4" fmla="*/ 1649873 h 5072723"/>
              <a:gd name="connsiteX5" fmla="*/ 50141 w 16656845"/>
              <a:gd name="connsiteY5" fmla="*/ 0 h 5072723"/>
              <a:gd name="connsiteX0" fmla="*/ 48410 w 15004891"/>
              <a:gd name="connsiteY0" fmla="*/ 0 h 4598531"/>
              <a:gd name="connsiteX1" fmla="*/ 12272596 w 15004891"/>
              <a:gd name="connsiteY1" fmla="*/ 147484 h 4598531"/>
              <a:gd name="connsiteX2" fmla="*/ 12181879 w 15004891"/>
              <a:gd name="connsiteY2" fmla="*/ 4187570 h 4598531"/>
              <a:gd name="connsiteX3" fmla="*/ 1938 w 15004891"/>
              <a:gd name="connsiteY3" fmla="*/ 4245590 h 4598531"/>
              <a:gd name="connsiteX4" fmla="*/ 358127 w 15004891"/>
              <a:gd name="connsiteY4" fmla="*/ 1649873 h 4598531"/>
              <a:gd name="connsiteX5" fmla="*/ 48410 w 15004891"/>
              <a:gd name="connsiteY5" fmla="*/ 0 h 4598531"/>
              <a:gd name="connsiteX0" fmla="*/ 49782 w 16448836"/>
              <a:gd name="connsiteY0" fmla="*/ 0 h 5056405"/>
              <a:gd name="connsiteX1" fmla="*/ 12273968 w 16448836"/>
              <a:gd name="connsiteY1" fmla="*/ 147484 h 5056405"/>
              <a:gd name="connsiteX2" fmla="*/ 12183251 w 16448836"/>
              <a:gd name="connsiteY2" fmla="*/ 4187570 h 5056405"/>
              <a:gd name="connsiteX3" fmla="*/ 3310 w 16448836"/>
              <a:gd name="connsiteY3" fmla="*/ 4245590 h 5056405"/>
              <a:gd name="connsiteX4" fmla="*/ 359499 w 16448836"/>
              <a:gd name="connsiteY4" fmla="*/ 1649873 h 5056405"/>
              <a:gd name="connsiteX5" fmla="*/ 49782 w 16448836"/>
              <a:gd name="connsiteY5" fmla="*/ 0 h 5056405"/>
              <a:gd name="connsiteX0" fmla="*/ 49409 w 16179660"/>
              <a:gd name="connsiteY0" fmla="*/ 0 h 4997032"/>
              <a:gd name="connsiteX1" fmla="*/ 12273595 w 16179660"/>
              <a:gd name="connsiteY1" fmla="*/ 147484 h 4997032"/>
              <a:gd name="connsiteX2" fmla="*/ 12182878 w 16179660"/>
              <a:gd name="connsiteY2" fmla="*/ 4187570 h 4997032"/>
              <a:gd name="connsiteX3" fmla="*/ 2937 w 16179660"/>
              <a:gd name="connsiteY3" fmla="*/ 4245590 h 4997032"/>
              <a:gd name="connsiteX4" fmla="*/ 359126 w 16179660"/>
              <a:gd name="connsiteY4" fmla="*/ 1649873 h 4997032"/>
              <a:gd name="connsiteX5" fmla="*/ 49409 w 16179660"/>
              <a:gd name="connsiteY5" fmla="*/ 0 h 4997032"/>
              <a:gd name="connsiteX0" fmla="*/ 49409 w 16179660"/>
              <a:gd name="connsiteY0" fmla="*/ 0 h 4997032"/>
              <a:gd name="connsiteX1" fmla="*/ 12273595 w 16179660"/>
              <a:gd name="connsiteY1" fmla="*/ 147484 h 4997032"/>
              <a:gd name="connsiteX2" fmla="*/ 12182878 w 16179660"/>
              <a:gd name="connsiteY2" fmla="*/ 4187570 h 4997032"/>
              <a:gd name="connsiteX3" fmla="*/ 2937 w 16179660"/>
              <a:gd name="connsiteY3" fmla="*/ 4245590 h 4997032"/>
              <a:gd name="connsiteX4" fmla="*/ 19913 w 16179660"/>
              <a:gd name="connsiteY4" fmla="*/ 646982 h 4997032"/>
              <a:gd name="connsiteX5" fmla="*/ 49409 w 16179660"/>
              <a:gd name="connsiteY5" fmla="*/ 0 h 4997032"/>
              <a:gd name="connsiteX0" fmla="*/ 1656983 w 16179660"/>
              <a:gd name="connsiteY0" fmla="*/ 29496 h 4849548"/>
              <a:gd name="connsiteX1" fmla="*/ 12273595 w 16179660"/>
              <a:gd name="connsiteY1" fmla="*/ 0 h 4849548"/>
              <a:gd name="connsiteX2" fmla="*/ 12182878 w 16179660"/>
              <a:gd name="connsiteY2" fmla="*/ 4040086 h 4849548"/>
              <a:gd name="connsiteX3" fmla="*/ 2937 w 16179660"/>
              <a:gd name="connsiteY3" fmla="*/ 4098106 h 4849548"/>
              <a:gd name="connsiteX4" fmla="*/ 19913 w 16179660"/>
              <a:gd name="connsiteY4" fmla="*/ 499498 h 4849548"/>
              <a:gd name="connsiteX5" fmla="*/ 1656983 w 16179660"/>
              <a:gd name="connsiteY5" fmla="*/ 29496 h 4849548"/>
              <a:gd name="connsiteX0" fmla="*/ 1656983 w 16179660"/>
              <a:gd name="connsiteY0" fmla="*/ 252669 h 5072721"/>
              <a:gd name="connsiteX1" fmla="*/ 12273595 w 16179660"/>
              <a:gd name="connsiteY1" fmla="*/ 223173 h 5072721"/>
              <a:gd name="connsiteX2" fmla="*/ 12182878 w 16179660"/>
              <a:gd name="connsiteY2" fmla="*/ 4263259 h 5072721"/>
              <a:gd name="connsiteX3" fmla="*/ 2937 w 16179660"/>
              <a:gd name="connsiteY3" fmla="*/ 4321279 h 5072721"/>
              <a:gd name="connsiteX4" fmla="*/ 34662 w 16179660"/>
              <a:gd name="connsiteY4" fmla="*/ 0 h 5072721"/>
              <a:gd name="connsiteX5" fmla="*/ 1656983 w 16179660"/>
              <a:gd name="connsiteY5" fmla="*/ 252669 h 5072721"/>
              <a:gd name="connsiteX0" fmla="*/ 1622559 w 14253173"/>
              <a:gd name="connsiteY0" fmla="*/ 252669 h 4720693"/>
              <a:gd name="connsiteX1" fmla="*/ 12239171 w 14253173"/>
              <a:gd name="connsiteY1" fmla="*/ 223173 h 4720693"/>
              <a:gd name="connsiteX2" fmla="*/ 12148454 w 14253173"/>
              <a:gd name="connsiteY2" fmla="*/ 4263259 h 4720693"/>
              <a:gd name="connsiteX3" fmla="*/ 86500 w 14253173"/>
              <a:gd name="connsiteY3" fmla="*/ 4350775 h 4720693"/>
              <a:gd name="connsiteX4" fmla="*/ 238 w 14253173"/>
              <a:gd name="connsiteY4" fmla="*/ 0 h 4720693"/>
              <a:gd name="connsiteX5" fmla="*/ 1622559 w 14253173"/>
              <a:gd name="connsiteY5" fmla="*/ 252669 h 4720693"/>
              <a:gd name="connsiteX0" fmla="*/ 1622559 w 14253173"/>
              <a:gd name="connsiteY0" fmla="*/ 252669 h 4720693"/>
              <a:gd name="connsiteX1" fmla="*/ 12239171 w 14253173"/>
              <a:gd name="connsiteY1" fmla="*/ 223173 h 4720693"/>
              <a:gd name="connsiteX2" fmla="*/ 12148454 w 14253173"/>
              <a:gd name="connsiteY2" fmla="*/ 4263259 h 4720693"/>
              <a:gd name="connsiteX3" fmla="*/ 86500 w 14253173"/>
              <a:gd name="connsiteY3" fmla="*/ 4350775 h 4720693"/>
              <a:gd name="connsiteX4" fmla="*/ 238 w 14253173"/>
              <a:gd name="connsiteY4" fmla="*/ 0 h 4720693"/>
              <a:gd name="connsiteX5" fmla="*/ 1622559 w 14253173"/>
              <a:gd name="connsiteY5" fmla="*/ 252669 h 4720693"/>
              <a:gd name="connsiteX0" fmla="*/ 1622598 w 14253996"/>
              <a:gd name="connsiteY0" fmla="*/ 252669 h 4712915"/>
              <a:gd name="connsiteX1" fmla="*/ 12239210 w 14253996"/>
              <a:gd name="connsiteY1" fmla="*/ 223173 h 4712915"/>
              <a:gd name="connsiteX2" fmla="*/ 12148493 w 14253996"/>
              <a:gd name="connsiteY2" fmla="*/ 4263259 h 4712915"/>
              <a:gd name="connsiteX3" fmla="*/ 71790 w 14253996"/>
              <a:gd name="connsiteY3" fmla="*/ 4336027 h 4712915"/>
              <a:gd name="connsiteX4" fmla="*/ 277 w 14253996"/>
              <a:gd name="connsiteY4" fmla="*/ 0 h 4712915"/>
              <a:gd name="connsiteX5" fmla="*/ 1622598 w 14253996"/>
              <a:gd name="connsiteY5" fmla="*/ 252669 h 4712915"/>
              <a:gd name="connsiteX0" fmla="*/ 1578644 w 14210042"/>
              <a:gd name="connsiteY0" fmla="*/ 223172 h 4683418"/>
              <a:gd name="connsiteX1" fmla="*/ 12195256 w 14210042"/>
              <a:gd name="connsiteY1" fmla="*/ 193676 h 4683418"/>
              <a:gd name="connsiteX2" fmla="*/ 12104539 w 14210042"/>
              <a:gd name="connsiteY2" fmla="*/ 4233762 h 4683418"/>
              <a:gd name="connsiteX3" fmla="*/ 27836 w 14210042"/>
              <a:gd name="connsiteY3" fmla="*/ 4306530 h 4683418"/>
              <a:gd name="connsiteX4" fmla="*/ 569 w 14210042"/>
              <a:gd name="connsiteY4" fmla="*/ 0 h 4683418"/>
              <a:gd name="connsiteX5" fmla="*/ 1578644 w 14210042"/>
              <a:gd name="connsiteY5" fmla="*/ 223172 h 4683418"/>
              <a:gd name="connsiteX0" fmla="*/ 1578075 w 14209473"/>
              <a:gd name="connsiteY0" fmla="*/ 223172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1578075 w 14209473"/>
              <a:gd name="connsiteY5" fmla="*/ 223172 h 4683418"/>
              <a:gd name="connsiteX0" fmla="*/ 1578075 w 14209473"/>
              <a:gd name="connsiteY0" fmla="*/ 223172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1578075 w 14209473"/>
              <a:gd name="connsiteY5" fmla="*/ 223172 h 4683418"/>
              <a:gd name="connsiteX0" fmla="*/ 8701546 w 14209473"/>
              <a:gd name="connsiteY0" fmla="*/ 16694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8701546 w 14209473"/>
              <a:gd name="connsiteY5" fmla="*/ 16694 h 4683418"/>
              <a:gd name="connsiteX0" fmla="*/ 8701546 w 14209473"/>
              <a:gd name="connsiteY0" fmla="*/ 1945 h 4668669"/>
              <a:gd name="connsiteX1" fmla="*/ 12194687 w 14209473"/>
              <a:gd name="connsiteY1" fmla="*/ 178927 h 4668669"/>
              <a:gd name="connsiteX2" fmla="*/ 12103970 w 14209473"/>
              <a:gd name="connsiteY2" fmla="*/ 4219013 h 4668669"/>
              <a:gd name="connsiteX3" fmla="*/ 27267 w 14209473"/>
              <a:gd name="connsiteY3" fmla="*/ 4291781 h 4668669"/>
              <a:gd name="connsiteX4" fmla="*/ 0 w 14209473"/>
              <a:gd name="connsiteY4" fmla="*/ 0 h 4668669"/>
              <a:gd name="connsiteX5" fmla="*/ 8701546 w 14209473"/>
              <a:gd name="connsiteY5" fmla="*/ 1945 h 4668669"/>
              <a:gd name="connsiteX0" fmla="*/ 12182166 w 14209473"/>
              <a:gd name="connsiteY0" fmla="*/ 16694 h 4668669"/>
              <a:gd name="connsiteX1" fmla="*/ 12194687 w 14209473"/>
              <a:gd name="connsiteY1" fmla="*/ 178927 h 4668669"/>
              <a:gd name="connsiteX2" fmla="*/ 12103970 w 14209473"/>
              <a:gd name="connsiteY2" fmla="*/ 4219013 h 4668669"/>
              <a:gd name="connsiteX3" fmla="*/ 27267 w 14209473"/>
              <a:gd name="connsiteY3" fmla="*/ 4291781 h 4668669"/>
              <a:gd name="connsiteX4" fmla="*/ 0 w 14209473"/>
              <a:gd name="connsiteY4" fmla="*/ 0 h 4668669"/>
              <a:gd name="connsiteX5" fmla="*/ 12182166 w 14209473"/>
              <a:gd name="connsiteY5" fmla="*/ 16694 h 4668669"/>
              <a:gd name="connsiteX0" fmla="*/ 12182166 w 14180684"/>
              <a:gd name="connsiteY0" fmla="*/ 16694 h 4467237"/>
              <a:gd name="connsiteX1" fmla="*/ 12150442 w 14180684"/>
              <a:gd name="connsiteY1" fmla="*/ 4013508 h 4467237"/>
              <a:gd name="connsiteX2" fmla="*/ 12103970 w 14180684"/>
              <a:gd name="connsiteY2" fmla="*/ 4219013 h 4467237"/>
              <a:gd name="connsiteX3" fmla="*/ 27267 w 14180684"/>
              <a:gd name="connsiteY3" fmla="*/ 4291781 h 4467237"/>
              <a:gd name="connsiteX4" fmla="*/ 0 w 14180684"/>
              <a:gd name="connsiteY4" fmla="*/ 0 h 4467237"/>
              <a:gd name="connsiteX5" fmla="*/ 12182166 w 14180684"/>
              <a:gd name="connsiteY5" fmla="*/ 16694 h 4467237"/>
              <a:gd name="connsiteX0" fmla="*/ 12182166 w 12671202"/>
              <a:gd name="connsiteY0" fmla="*/ 16694 h 4467237"/>
              <a:gd name="connsiteX1" fmla="*/ 12150442 w 12671202"/>
              <a:gd name="connsiteY1" fmla="*/ 4013508 h 4467237"/>
              <a:gd name="connsiteX2" fmla="*/ 12103970 w 12671202"/>
              <a:gd name="connsiteY2" fmla="*/ 4219013 h 4467237"/>
              <a:gd name="connsiteX3" fmla="*/ 27267 w 12671202"/>
              <a:gd name="connsiteY3" fmla="*/ 4291781 h 4467237"/>
              <a:gd name="connsiteX4" fmla="*/ 0 w 12671202"/>
              <a:gd name="connsiteY4" fmla="*/ 0 h 4467237"/>
              <a:gd name="connsiteX5" fmla="*/ 12182166 w 12671202"/>
              <a:gd name="connsiteY5" fmla="*/ 16694 h 4467237"/>
              <a:gd name="connsiteX0" fmla="*/ 12182166 w 12972148"/>
              <a:gd name="connsiteY0" fmla="*/ 16694 h 4467237"/>
              <a:gd name="connsiteX1" fmla="*/ 12150442 w 12972148"/>
              <a:gd name="connsiteY1" fmla="*/ 4013508 h 4467237"/>
              <a:gd name="connsiteX2" fmla="*/ 12103970 w 12972148"/>
              <a:gd name="connsiteY2" fmla="*/ 4219013 h 4467237"/>
              <a:gd name="connsiteX3" fmla="*/ 27267 w 12972148"/>
              <a:gd name="connsiteY3" fmla="*/ 4291781 h 4467237"/>
              <a:gd name="connsiteX4" fmla="*/ 0 w 12972148"/>
              <a:gd name="connsiteY4" fmla="*/ 0 h 4467237"/>
              <a:gd name="connsiteX5" fmla="*/ 12182166 w 12972148"/>
              <a:gd name="connsiteY5" fmla="*/ 16694 h 4467237"/>
              <a:gd name="connsiteX0" fmla="*/ 12182166 w 12618536"/>
              <a:gd name="connsiteY0" fmla="*/ 16694 h 4467237"/>
              <a:gd name="connsiteX1" fmla="*/ 12150442 w 12618536"/>
              <a:gd name="connsiteY1" fmla="*/ 4013508 h 4467237"/>
              <a:gd name="connsiteX2" fmla="*/ 12103970 w 12618536"/>
              <a:gd name="connsiteY2" fmla="*/ 4219013 h 4467237"/>
              <a:gd name="connsiteX3" fmla="*/ 27267 w 12618536"/>
              <a:gd name="connsiteY3" fmla="*/ 4291781 h 4467237"/>
              <a:gd name="connsiteX4" fmla="*/ 0 w 12618536"/>
              <a:gd name="connsiteY4" fmla="*/ 0 h 4467237"/>
              <a:gd name="connsiteX5" fmla="*/ 12182166 w 12618536"/>
              <a:gd name="connsiteY5" fmla="*/ 16694 h 4467237"/>
              <a:gd name="connsiteX0" fmla="*/ 12182166 w 12182166"/>
              <a:gd name="connsiteY0" fmla="*/ 16694 h 4351700"/>
              <a:gd name="connsiteX1" fmla="*/ 12150442 w 12182166"/>
              <a:gd name="connsiteY1" fmla="*/ 4013508 h 4351700"/>
              <a:gd name="connsiteX2" fmla="*/ 6352099 w 12182166"/>
              <a:gd name="connsiteY2" fmla="*/ 2803168 h 4351700"/>
              <a:gd name="connsiteX3" fmla="*/ 27267 w 12182166"/>
              <a:gd name="connsiteY3" fmla="*/ 4291781 h 4351700"/>
              <a:gd name="connsiteX4" fmla="*/ 0 w 12182166"/>
              <a:gd name="connsiteY4" fmla="*/ 0 h 4351700"/>
              <a:gd name="connsiteX5" fmla="*/ 12182166 w 12182166"/>
              <a:gd name="connsiteY5" fmla="*/ 16694 h 4351700"/>
              <a:gd name="connsiteX0" fmla="*/ 12182166 w 12194687"/>
              <a:gd name="connsiteY0" fmla="*/ 16694 h 4350591"/>
              <a:gd name="connsiteX1" fmla="*/ 12194687 w 12194687"/>
              <a:gd name="connsiteY1" fmla="*/ 4264231 h 4350591"/>
              <a:gd name="connsiteX2" fmla="*/ 6352099 w 12194687"/>
              <a:gd name="connsiteY2" fmla="*/ 2803168 h 4350591"/>
              <a:gd name="connsiteX3" fmla="*/ 27267 w 12194687"/>
              <a:gd name="connsiteY3" fmla="*/ 4291781 h 4350591"/>
              <a:gd name="connsiteX4" fmla="*/ 0 w 12194687"/>
              <a:gd name="connsiteY4" fmla="*/ 0 h 4350591"/>
              <a:gd name="connsiteX5" fmla="*/ 12182166 w 12194687"/>
              <a:gd name="connsiteY5" fmla="*/ 16694 h 4350591"/>
              <a:gd name="connsiteX0" fmla="*/ 12158475 w 12170996"/>
              <a:gd name="connsiteY0" fmla="*/ 1946 h 4335843"/>
              <a:gd name="connsiteX1" fmla="*/ 12170996 w 12170996"/>
              <a:gd name="connsiteY1" fmla="*/ 4249483 h 4335843"/>
              <a:gd name="connsiteX2" fmla="*/ 6328408 w 12170996"/>
              <a:gd name="connsiteY2" fmla="*/ 2788420 h 4335843"/>
              <a:gd name="connsiteX3" fmla="*/ 3576 w 12170996"/>
              <a:gd name="connsiteY3" fmla="*/ 4277033 h 4335843"/>
              <a:gd name="connsiteX4" fmla="*/ 5805 w 12170996"/>
              <a:gd name="connsiteY4" fmla="*/ 0 h 4335843"/>
              <a:gd name="connsiteX5" fmla="*/ 12158475 w 12170996"/>
              <a:gd name="connsiteY5" fmla="*/ 1946 h 4335843"/>
              <a:gd name="connsiteX0" fmla="*/ 12158475 w 12170996"/>
              <a:gd name="connsiteY0" fmla="*/ 0 h 4333897"/>
              <a:gd name="connsiteX1" fmla="*/ 12170996 w 12170996"/>
              <a:gd name="connsiteY1" fmla="*/ 4247537 h 4333897"/>
              <a:gd name="connsiteX2" fmla="*/ 6328408 w 12170996"/>
              <a:gd name="connsiteY2" fmla="*/ 2786474 h 4333897"/>
              <a:gd name="connsiteX3" fmla="*/ 3576 w 12170996"/>
              <a:gd name="connsiteY3" fmla="*/ 4275087 h 4333897"/>
              <a:gd name="connsiteX4" fmla="*/ 5805 w 12170996"/>
              <a:gd name="connsiteY4" fmla="*/ 27550 h 4333897"/>
              <a:gd name="connsiteX5" fmla="*/ 12158475 w 12170996"/>
              <a:gd name="connsiteY5" fmla="*/ 0 h 4333897"/>
              <a:gd name="connsiteX0" fmla="*/ 12158475 w 12170996"/>
              <a:gd name="connsiteY0" fmla="*/ 0 h 4377156"/>
              <a:gd name="connsiteX1" fmla="*/ 12170996 w 12170996"/>
              <a:gd name="connsiteY1" fmla="*/ 4247537 h 4377156"/>
              <a:gd name="connsiteX2" fmla="*/ 6328408 w 12170996"/>
              <a:gd name="connsiteY2" fmla="*/ 2786474 h 4377156"/>
              <a:gd name="connsiteX3" fmla="*/ 3576 w 12170996"/>
              <a:gd name="connsiteY3" fmla="*/ 4319332 h 4377156"/>
              <a:gd name="connsiteX4" fmla="*/ 5805 w 12170996"/>
              <a:gd name="connsiteY4" fmla="*/ 27550 h 4377156"/>
              <a:gd name="connsiteX5" fmla="*/ 12158475 w 12170996"/>
              <a:gd name="connsiteY5" fmla="*/ 0 h 4377156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324832 w 12167420"/>
              <a:gd name="connsiteY2" fmla="*/ 2786474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324832 w 12167420"/>
              <a:gd name="connsiteY2" fmla="*/ 2786474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059361 w 12167420"/>
              <a:gd name="connsiteY2" fmla="*/ 2889712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407822"/>
              <a:gd name="connsiteX1" fmla="*/ 12167420 w 12167420"/>
              <a:gd name="connsiteY1" fmla="*/ 4247537 h 4407822"/>
              <a:gd name="connsiteX2" fmla="*/ 6059361 w 12167420"/>
              <a:gd name="connsiteY2" fmla="*/ 2889712 h 4407822"/>
              <a:gd name="connsiteX3" fmla="*/ 0 w 12167420"/>
              <a:gd name="connsiteY3" fmla="*/ 4407822 h 4407822"/>
              <a:gd name="connsiteX4" fmla="*/ 2229 w 12167420"/>
              <a:gd name="connsiteY4" fmla="*/ 27550 h 4407822"/>
              <a:gd name="connsiteX5" fmla="*/ 12154899 w 12167420"/>
              <a:gd name="connsiteY5" fmla="*/ 0 h 4407822"/>
              <a:gd name="connsiteX0" fmla="*/ 12154899 w 12167420"/>
              <a:gd name="connsiteY0" fmla="*/ 1947 h 4409769"/>
              <a:gd name="connsiteX1" fmla="*/ 12167420 w 12167420"/>
              <a:gd name="connsiteY1" fmla="*/ 4249484 h 4409769"/>
              <a:gd name="connsiteX2" fmla="*/ 6059361 w 12167420"/>
              <a:gd name="connsiteY2" fmla="*/ 2891659 h 4409769"/>
              <a:gd name="connsiteX3" fmla="*/ 0 w 12167420"/>
              <a:gd name="connsiteY3" fmla="*/ 4409769 h 4409769"/>
              <a:gd name="connsiteX4" fmla="*/ 2229 w 12167420"/>
              <a:gd name="connsiteY4" fmla="*/ 0 h 4409769"/>
              <a:gd name="connsiteX5" fmla="*/ 12154899 w 12167420"/>
              <a:gd name="connsiteY5" fmla="*/ 1947 h 440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67420" h="4409769">
                <a:moveTo>
                  <a:pt x="12154899" y="1947"/>
                </a:moveTo>
                <a:cubicBezTo>
                  <a:pt x="12159073" y="1417793"/>
                  <a:pt x="12163246" y="2833638"/>
                  <a:pt x="12167420" y="4249484"/>
                </a:cubicBezTo>
                <a:cubicBezTo>
                  <a:pt x="10383016" y="3320336"/>
                  <a:pt x="8087264" y="2864945"/>
                  <a:pt x="6059361" y="2891659"/>
                </a:cubicBezTo>
                <a:cubicBezTo>
                  <a:pt x="4031458" y="2918373"/>
                  <a:pt x="1268512" y="3392131"/>
                  <a:pt x="0" y="4409769"/>
                </a:cubicBezTo>
                <a:cubicBezTo>
                  <a:pt x="5659" y="2089355"/>
                  <a:pt x="11318" y="1229033"/>
                  <a:pt x="2229" y="0"/>
                </a:cubicBezTo>
                <a:lnTo>
                  <a:pt x="12154899" y="1947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to add photo </a:t>
            </a:r>
          </a:p>
        </p:txBody>
      </p:sp>
      <p:sp>
        <p:nvSpPr>
          <p:cNvPr id="26" name="Oval 25"/>
          <p:cNvSpPr/>
          <p:nvPr userDrawn="1"/>
        </p:nvSpPr>
        <p:spPr>
          <a:xfrm flipH="1">
            <a:off x="10837179" y="5366257"/>
            <a:ext cx="1103834" cy="1103834"/>
          </a:xfrm>
          <a:prstGeom prst="ellipse">
            <a:avLst/>
          </a:prstGeom>
          <a:solidFill>
            <a:srgbClr val="16A8D3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 userDrawn="1"/>
        </p:nvSpPr>
        <p:spPr>
          <a:xfrm flipH="1">
            <a:off x="3787" y="2819305"/>
            <a:ext cx="12173465" cy="4043593"/>
          </a:xfrm>
          <a:custGeom>
            <a:avLst/>
            <a:gdLst>
              <a:gd name="connsiteX0" fmla="*/ 6058389 w 12173465"/>
              <a:gd name="connsiteY0" fmla="*/ 0 h 4043593"/>
              <a:gd name="connsiteX1" fmla="*/ 150546 w 12173465"/>
              <a:gd name="connsiteY1" fmla="*/ 1318071 h 4043593"/>
              <a:gd name="connsiteX2" fmla="*/ 0 w 12173465"/>
              <a:gd name="connsiteY2" fmla="*/ 1413314 h 4043593"/>
              <a:gd name="connsiteX3" fmla="*/ 0 w 12173465"/>
              <a:gd name="connsiteY3" fmla="*/ 4043593 h 4043593"/>
              <a:gd name="connsiteX4" fmla="*/ 12173465 w 12173465"/>
              <a:gd name="connsiteY4" fmla="*/ 4043593 h 4043593"/>
              <a:gd name="connsiteX5" fmla="*/ 12173465 w 12173465"/>
              <a:gd name="connsiteY5" fmla="*/ 1449177 h 4043593"/>
              <a:gd name="connsiteX6" fmla="*/ 11966232 w 12173465"/>
              <a:gd name="connsiteY6" fmla="*/ 1318071 h 4043593"/>
              <a:gd name="connsiteX7" fmla="*/ 6058389 w 12173465"/>
              <a:gd name="connsiteY7" fmla="*/ 0 h 40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3465" h="4043593">
                <a:moveTo>
                  <a:pt x="6058389" y="0"/>
                </a:moveTo>
                <a:cubicBezTo>
                  <a:pt x="3679934" y="0"/>
                  <a:pt x="1554793" y="513092"/>
                  <a:pt x="150546" y="1318071"/>
                </a:cubicBezTo>
                <a:lnTo>
                  <a:pt x="0" y="1413314"/>
                </a:lnTo>
                <a:lnTo>
                  <a:pt x="0" y="4043593"/>
                </a:lnTo>
                <a:lnTo>
                  <a:pt x="12173465" y="4043593"/>
                </a:lnTo>
                <a:lnTo>
                  <a:pt x="12173465" y="1449177"/>
                </a:lnTo>
                <a:lnTo>
                  <a:pt x="11966232" y="1318071"/>
                </a:lnTo>
                <a:cubicBezTo>
                  <a:pt x="10561984" y="513092"/>
                  <a:pt x="8436844" y="0"/>
                  <a:pt x="6058389" y="0"/>
                </a:cubicBezTo>
                <a:close/>
              </a:path>
            </a:pathLst>
          </a:custGeom>
          <a:solidFill>
            <a:srgbClr val="EA1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 flipH="1">
            <a:off x="11236788" y="3644146"/>
            <a:ext cx="585273" cy="626876"/>
          </a:xfrm>
          <a:prstGeom prst="ellipse">
            <a:avLst/>
          </a:prstGeom>
          <a:solidFill>
            <a:srgbClr val="16A8D3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 userDrawn="1"/>
        </p:nvSpPr>
        <p:spPr>
          <a:xfrm>
            <a:off x="-274058" y="3098207"/>
            <a:ext cx="13412102" cy="4572000"/>
          </a:xfrm>
          <a:prstGeom prst="arc">
            <a:avLst>
              <a:gd name="adj1" fmla="val 11191005"/>
              <a:gd name="adj2" fmla="val 2090624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 userDrawn="1"/>
        </p:nvSpPr>
        <p:spPr>
          <a:xfrm flipH="1">
            <a:off x="-231609" y="3506998"/>
            <a:ext cx="1031231" cy="1031231"/>
          </a:xfrm>
          <a:prstGeom prst="ellipse">
            <a:avLst/>
          </a:prstGeom>
          <a:solidFill>
            <a:srgbClr val="B6BD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36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0" b="88028"/>
          <a:stretch>
            <a:fillRect/>
          </a:stretch>
        </p:blipFill>
        <p:spPr>
          <a:xfrm flipH="1">
            <a:off x="7603251" y="6070975"/>
            <a:ext cx="4519066" cy="774338"/>
          </a:xfrm>
          <a:custGeom>
            <a:avLst/>
            <a:gdLst>
              <a:gd name="connsiteX0" fmla="*/ 4519066 w 4519066"/>
              <a:gd name="connsiteY0" fmla="*/ 0 h 774338"/>
              <a:gd name="connsiteX1" fmla="*/ 0 w 4519066"/>
              <a:gd name="connsiteY1" fmla="*/ 0 h 774338"/>
              <a:gd name="connsiteX2" fmla="*/ 0 w 4519066"/>
              <a:gd name="connsiteY2" fmla="*/ 774338 h 774338"/>
              <a:gd name="connsiteX3" fmla="*/ 4519066 w 4519066"/>
              <a:gd name="connsiteY3" fmla="*/ 774338 h 77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19066" h="774338">
                <a:moveTo>
                  <a:pt x="4519066" y="0"/>
                </a:moveTo>
                <a:lnTo>
                  <a:pt x="0" y="0"/>
                </a:lnTo>
                <a:lnTo>
                  <a:pt x="0" y="774338"/>
                </a:lnTo>
                <a:lnTo>
                  <a:pt x="4519066" y="774338"/>
                </a:lnTo>
                <a:close/>
              </a:path>
            </a:pathLst>
          </a:cu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54382" flipH="1">
            <a:off x="-378027" y="6325454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  <p:sp>
        <p:nvSpPr>
          <p:cNvPr id="41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>
                <a:solidFill>
                  <a:schemeClr val="bg1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chemeClr val="bg1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Divider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 userDrawn="1"/>
        </p:nvSpPr>
        <p:spPr>
          <a:xfrm>
            <a:off x="1" y="-2"/>
            <a:ext cx="7807920" cy="6858002"/>
          </a:xfrm>
          <a:custGeom>
            <a:avLst/>
            <a:gdLst>
              <a:gd name="connsiteX0" fmla="*/ 0 w 7807920"/>
              <a:gd name="connsiteY0" fmla="*/ 0 h 6858002"/>
              <a:gd name="connsiteX1" fmla="*/ 6538515 w 7807920"/>
              <a:gd name="connsiteY1" fmla="*/ 0 h 6858002"/>
              <a:gd name="connsiteX2" fmla="*/ 6572007 w 7807920"/>
              <a:gd name="connsiteY2" fmla="*/ 35129 h 6858002"/>
              <a:gd name="connsiteX3" fmla="*/ 7807920 w 7807920"/>
              <a:gd name="connsiteY3" fmla="*/ 3233967 h 6858002"/>
              <a:gd name="connsiteX4" fmla="*/ 6249254 w 7807920"/>
              <a:gd name="connsiteY4" fmla="*/ 6755559 h 6858002"/>
              <a:gd name="connsiteX5" fmla="*/ 6130989 w 7807920"/>
              <a:gd name="connsiteY5" fmla="*/ 6858002 h 6858002"/>
              <a:gd name="connsiteX6" fmla="*/ 0 w 7807920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7920" h="6858002">
                <a:moveTo>
                  <a:pt x="0" y="0"/>
                </a:moveTo>
                <a:lnTo>
                  <a:pt x="6538515" y="0"/>
                </a:lnTo>
                <a:lnTo>
                  <a:pt x="6572007" y="35129"/>
                </a:lnTo>
                <a:cubicBezTo>
                  <a:pt x="7339900" y="880001"/>
                  <a:pt x="7807920" y="2002328"/>
                  <a:pt x="7807920" y="3233967"/>
                </a:cubicBezTo>
                <a:cubicBezTo>
                  <a:pt x="7807920" y="4629825"/>
                  <a:pt x="7206775" y="5885278"/>
                  <a:pt x="6249254" y="6755559"/>
                </a:cubicBezTo>
                <a:lnTo>
                  <a:pt x="6130989" y="6858002"/>
                </a:lnTo>
                <a:lnTo>
                  <a:pt x="0" y="6858002"/>
                </a:lnTo>
                <a:close/>
              </a:path>
            </a:pathLst>
          </a:custGeom>
          <a:solidFill>
            <a:srgbClr val="16A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52835" y="3583517"/>
            <a:ext cx="6491432" cy="2654302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0"/>
            </a:lvl2pPr>
            <a:lvl3pPr marL="914400" indent="0">
              <a:buNone/>
              <a:defRPr sz="12000"/>
            </a:lvl3pPr>
            <a:lvl4pPr marL="1371600" indent="0">
              <a:buNone/>
              <a:defRPr sz="12000"/>
            </a:lvl4pPr>
            <a:lvl5pPr marL="1828800" indent="0">
              <a:buNone/>
              <a:defRPr sz="12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1" t="51986"/>
          <a:stretch>
            <a:fillRect/>
          </a:stretch>
        </p:blipFill>
        <p:spPr>
          <a:xfrm>
            <a:off x="0" y="-8420"/>
            <a:ext cx="4829498" cy="3105456"/>
          </a:xfrm>
          <a:custGeom>
            <a:avLst/>
            <a:gdLst>
              <a:gd name="connsiteX0" fmla="*/ 0 w 4829498"/>
              <a:gd name="connsiteY0" fmla="*/ 0 h 3105456"/>
              <a:gd name="connsiteX1" fmla="*/ 4829498 w 4829498"/>
              <a:gd name="connsiteY1" fmla="*/ 0 h 3105456"/>
              <a:gd name="connsiteX2" fmla="*/ 4829498 w 4829498"/>
              <a:gd name="connsiteY2" fmla="*/ 3105456 h 3105456"/>
              <a:gd name="connsiteX3" fmla="*/ 0 w 4829498"/>
              <a:gd name="connsiteY3" fmla="*/ 3105456 h 31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9498" h="3105456">
                <a:moveTo>
                  <a:pt x="0" y="0"/>
                </a:moveTo>
                <a:lnTo>
                  <a:pt x="4829498" y="0"/>
                </a:lnTo>
                <a:lnTo>
                  <a:pt x="4829498" y="3105456"/>
                </a:lnTo>
                <a:lnTo>
                  <a:pt x="0" y="3105456"/>
                </a:lnTo>
                <a:close/>
              </a:path>
            </a:pathLst>
          </a:custGeom>
        </p:spPr>
      </p:pic>
      <p:sp>
        <p:nvSpPr>
          <p:cNvPr id="33" name="Arc 32"/>
          <p:cNvSpPr/>
          <p:nvPr userDrawn="1"/>
        </p:nvSpPr>
        <p:spPr>
          <a:xfrm rot="11814902" flipH="1">
            <a:off x="-812362" y="-1784731"/>
            <a:ext cx="9239667" cy="9239667"/>
          </a:xfrm>
          <a:prstGeom prst="arc">
            <a:avLst>
              <a:gd name="adj1" fmla="val 18971973"/>
              <a:gd name="adj2" fmla="val 323598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 userDrawn="1"/>
        </p:nvSpPr>
        <p:spPr>
          <a:xfrm>
            <a:off x="5889556" y="-8419"/>
            <a:ext cx="2204886" cy="1696808"/>
          </a:xfrm>
          <a:custGeom>
            <a:avLst/>
            <a:gdLst>
              <a:gd name="connsiteX0" fmla="*/ 174902 w 2204886"/>
              <a:gd name="connsiteY0" fmla="*/ 0 h 1696808"/>
              <a:gd name="connsiteX1" fmla="*/ 2029985 w 2204886"/>
              <a:gd name="connsiteY1" fmla="*/ 0 h 1696808"/>
              <a:gd name="connsiteX2" fmla="*/ 2071827 w 2204886"/>
              <a:gd name="connsiteY2" fmla="*/ 68875 h 1696808"/>
              <a:gd name="connsiteX3" fmla="*/ 2204886 w 2204886"/>
              <a:gd name="connsiteY3" fmla="*/ 594365 h 1696808"/>
              <a:gd name="connsiteX4" fmla="*/ 1102443 w 2204886"/>
              <a:gd name="connsiteY4" fmla="*/ 1696808 h 1696808"/>
              <a:gd name="connsiteX5" fmla="*/ 0 w 2204886"/>
              <a:gd name="connsiteY5" fmla="*/ 594365 h 1696808"/>
              <a:gd name="connsiteX6" fmla="*/ 133059 w 2204886"/>
              <a:gd name="connsiteY6" fmla="*/ 68875 h 16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86" h="1696808">
                <a:moveTo>
                  <a:pt x="174902" y="0"/>
                </a:moveTo>
                <a:lnTo>
                  <a:pt x="2029985" y="0"/>
                </a:lnTo>
                <a:lnTo>
                  <a:pt x="2071827" y="68875"/>
                </a:lnTo>
                <a:cubicBezTo>
                  <a:pt x="2156685" y="225084"/>
                  <a:pt x="2204886" y="404096"/>
                  <a:pt x="2204886" y="594365"/>
                </a:cubicBezTo>
                <a:cubicBezTo>
                  <a:pt x="2204886" y="1203227"/>
                  <a:pt x="1711305" y="1696808"/>
                  <a:pt x="1102443" y="1696808"/>
                </a:cubicBezTo>
                <a:cubicBezTo>
                  <a:pt x="493581" y="1696808"/>
                  <a:pt x="0" y="1203227"/>
                  <a:pt x="0" y="594365"/>
                </a:cubicBezTo>
                <a:cubicBezTo>
                  <a:pt x="0" y="404096"/>
                  <a:pt x="48202" y="225084"/>
                  <a:pt x="133059" y="68875"/>
                </a:cubicBezTo>
                <a:close/>
              </a:path>
            </a:pathLst>
          </a:custGeom>
          <a:solidFill>
            <a:srgbClr val="EA1D76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 userDrawn="1"/>
        </p:nvSpPr>
        <p:spPr>
          <a:xfrm>
            <a:off x="6426063" y="5260658"/>
            <a:ext cx="1236407" cy="1236407"/>
          </a:xfrm>
          <a:prstGeom prst="ellipse">
            <a:avLst/>
          </a:prstGeom>
          <a:solidFill>
            <a:srgbClr val="F38B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 userDrawn="1"/>
        </p:nvSpPr>
        <p:spPr>
          <a:xfrm>
            <a:off x="7292531" y="1231820"/>
            <a:ext cx="739878" cy="739878"/>
          </a:xfrm>
          <a:prstGeom prst="ellipse">
            <a:avLst/>
          </a:prstGeom>
          <a:solidFill>
            <a:srgbClr val="B6BD0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Divider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 userDrawn="1"/>
        </p:nvSpPr>
        <p:spPr>
          <a:xfrm>
            <a:off x="1" y="-2"/>
            <a:ext cx="7807920" cy="6858002"/>
          </a:xfrm>
          <a:custGeom>
            <a:avLst/>
            <a:gdLst>
              <a:gd name="connsiteX0" fmla="*/ 0 w 7807920"/>
              <a:gd name="connsiteY0" fmla="*/ 0 h 6858002"/>
              <a:gd name="connsiteX1" fmla="*/ 6538515 w 7807920"/>
              <a:gd name="connsiteY1" fmla="*/ 0 h 6858002"/>
              <a:gd name="connsiteX2" fmla="*/ 6572007 w 7807920"/>
              <a:gd name="connsiteY2" fmla="*/ 35129 h 6858002"/>
              <a:gd name="connsiteX3" fmla="*/ 7807920 w 7807920"/>
              <a:gd name="connsiteY3" fmla="*/ 3233967 h 6858002"/>
              <a:gd name="connsiteX4" fmla="*/ 6249254 w 7807920"/>
              <a:gd name="connsiteY4" fmla="*/ 6755559 h 6858002"/>
              <a:gd name="connsiteX5" fmla="*/ 6130989 w 7807920"/>
              <a:gd name="connsiteY5" fmla="*/ 6858002 h 6858002"/>
              <a:gd name="connsiteX6" fmla="*/ 0 w 7807920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7920" h="6858002">
                <a:moveTo>
                  <a:pt x="0" y="0"/>
                </a:moveTo>
                <a:lnTo>
                  <a:pt x="6538515" y="0"/>
                </a:lnTo>
                <a:lnTo>
                  <a:pt x="6572007" y="35129"/>
                </a:lnTo>
                <a:cubicBezTo>
                  <a:pt x="7339900" y="880001"/>
                  <a:pt x="7807920" y="2002328"/>
                  <a:pt x="7807920" y="3233967"/>
                </a:cubicBezTo>
                <a:cubicBezTo>
                  <a:pt x="7807920" y="4629825"/>
                  <a:pt x="7206775" y="5885278"/>
                  <a:pt x="6249254" y="6755559"/>
                </a:cubicBezTo>
                <a:lnTo>
                  <a:pt x="6130989" y="6858002"/>
                </a:lnTo>
                <a:lnTo>
                  <a:pt x="0" y="6858002"/>
                </a:lnTo>
                <a:close/>
              </a:path>
            </a:pathLst>
          </a:custGeom>
          <a:solidFill>
            <a:srgbClr val="B6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52835" y="3583517"/>
            <a:ext cx="6491432" cy="2654302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0"/>
            </a:lvl2pPr>
            <a:lvl3pPr marL="914400" indent="0">
              <a:buNone/>
              <a:defRPr sz="12000"/>
            </a:lvl3pPr>
            <a:lvl4pPr marL="1371600" indent="0">
              <a:buNone/>
              <a:defRPr sz="12000"/>
            </a:lvl4pPr>
            <a:lvl5pPr marL="1828800" indent="0">
              <a:buNone/>
              <a:defRPr sz="12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1" t="51986"/>
          <a:stretch>
            <a:fillRect/>
          </a:stretch>
        </p:blipFill>
        <p:spPr>
          <a:xfrm>
            <a:off x="0" y="-8420"/>
            <a:ext cx="4829498" cy="3105456"/>
          </a:xfrm>
          <a:custGeom>
            <a:avLst/>
            <a:gdLst>
              <a:gd name="connsiteX0" fmla="*/ 0 w 4829498"/>
              <a:gd name="connsiteY0" fmla="*/ 0 h 3105456"/>
              <a:gd name="connsiteX1" fmla="*/ 4829498 w 4829498"/>
              <a:gd name="connsiteY1" fmla="*/ 0 h 3105456"/>
              <a:gd name="connsiteX2" fmla="*/ 4829498 w 4829498"/>
              <a:gd name="connsiteY2" fmla="*/ 3105456 h 3105456"/>
              <a:gd name="connsiteX3" fmla="*/ 0 w 4829498"/>
              <a:gd name="connsiteY3" fmla="*/ 3105456 h 31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9498" h="3105456">
                <a:moveTo>
                  <a:pt x="0" y="0"/>
                </a:moveTo>
                <a:lnTo>
                  <a:pt x="4829498" y="0"/>
                </a:lnTo>
                <a:lnTo>
                  <a:pt x="4829498" y="3105456"/>
                </a:lnTo>
                <a:lnTo>
                  <a:pt x="0" y="3105456"/>
                </a:lnTo>
                <a:close/>
              </a:path>
            </a:pathLst>
          </a:custGeom>
        </p:spPr>
      </p:pic>
      <p:sp>
        <p:nvSpPr>
          <p:cNvPr id="36" name="Arc 35"/>
          <p:cNvSpPr/>
          <p:nvPr userDrawn="1"/>
        </p:nvSpPr>
        <p:spPr>
          <a:xfrm rot="11814902" flipH="1">
            <a:off x="-812362" y="-1784731"/>
            <a:ext cx="9239667" cy="9239667"/>
          </a:xfrm>
          <a:prstGeom prst="arc">
            <a:avLst>
              <a:gd name="adj1" fmla="val 18971973"/>
              <a:gd name="adj2" fmla="val 323598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 userDrawn="1"/>
        </p:nvSpPr>
        <p:spPr>
          <a:xfrm>
            <a:off x="5889556" y="-8419"/>
            <a:ext cx="2204886" cy="1696808"/>
          </a:xfrm>
          <a:custGeom>
            <a:avLst/>
            <a:gdLst>
              <a:gd name="connsiteX0" fmla="*/ 174902 w 2204886"/>
              <a:gd name="connsiteY0" fmla="*/ 0 h 1696808"/>
              <a:gd name="connsiteX1" fmla="*/ 2029985 w 2204886"/>
              <a:gd name="connsiteY1" fmla="*/ 0 h 1696808"/>
              <a:gd name="connsiteX2" fmla="*/ 2071827 w 2204886"/>
              <a:gd name="connsiteY2" fmla="*/ 68875 h 1696808"/>
              <a:gd name="connsiteX3" fmla="*/ 2204886 w 2204886"/>
              <a:gd name="connsiteY3" fmla="*/ 594365 h 1696808"/>
              <a:gd name="connsiteX4" fmla="*/ 1102443 w 2204886"/>
              <a:gd name="connsiteY4" fmla="*/ 1696808 h 1696808"/>
              <a:gd name="connsiteX5" fmla="*/ 0 w 2204886"/>
              <a:gd name="connsiteY5" fmla="*/ 594365 h 1696808"/>
              <a:gd name="connsiteX6" fmla="*/ 133059 w 2204886"/>
              <a:gd name="connsiteY6" fmla="*/ 68875 h 16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86" h="1696808">
                <a:moveTo>
                  <a:pt x="174902" y="0"/>
                </a:moveTo>
                <a:lnTo>
                  <a:pt x="2029985" y="0"/>
                </a:lnTo>
                <a:lnTo>
                  <a:pt x="2071827" y="68875"/>
                </a:lnTo>
                <a:cubicBezTo>
                  <a:pt x="2156685" y="225084"/>
                  <a:pt x="2204886" y="404096"/>
                  <a:pt x="2204886" y="594365"/>
                </a:cubicBezTo>
                <a:cubicBezTo>
                  <a:pt x="2204886" y="1203227"/>
                  <a:pt x="1711305" y="1696808"/>
                  <a:pt x="1102443" y="1696808"/>
                </a:cubicBezTo>
                <a:cubicBezTo>
                  <a:pt x="493581" y="1696808"/>
                  <a:pt x="0" y="1203227"/>
                  <a:pt x="0" y="594365"/>
                </a:cubicBezTo>
                <a:cubicBezTo>
                  <a:pt x="0" y="404096"/>
                  <a:pt x="48202" y="225084"/>
                  <a:pt x="133059" y="68875"/>
                </a:cubicBezTo>
                <a:close/>
              </a:path>
            </a:pathLst>
          </a:custGeom>
          <a:solidFill>
            <a:srgbClr val="EA1D76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 userDrawn="1"/>
        </p:nvSpPr>
        <p:spPr>
          <a:xfrm>
            <a:off x="6426063" y="5260658"/>
            <a:ext cx="1236407" cy="1236407"/>
          </a:xfrm>
          <a:prstGeom prst="ellipse">
            <a:avLst/>
          </a:prstGeom>
          <a:solidFill>
            <a:srgbClr val="F38B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 userDrawn="1"/>
        </p:nvSpPr>
        <p:spPr>
          <a:xfrm>
            <a:off x="7292531" y="1231820"/>
            <a:ext cx="739878" cy="739878"/>
          </a:xfrm>
          <a:prstGeom prst="ellipse">
            <a:avLst/>
          </a:prstGeom>
          <a:solidFill>
            <a:srgbClr val="16A8D3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Divider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1" y="-2"/>
            <a:ext cx="7807920" cy="6858002"/>
          </a:xfrm>
          <a:custGeom>
            <a:avLst/>
            <a:gdLst>
              <a:gd name="connsiteX0" fmla="*/ 0 w 7807920"/>
              <a:gd name="connsiteY0" fmla="*/ 0 h 6858002"/>
              <a:gd name="connsiteX1" fmla="*/ 6538515 w 7807920"/>
              <a:gd name="connsiteY1" fmla="*/ 0 h 6858002"/>
              <a:gd name="connsiteX2" fmla="*/ 6572007 w 7807920"/>
              <a:gd name="connsiteY2" fmla="*/ 35129 h 6858002"/>
              <a:gd name="connsiteX3" fmla="*/ 7807920 w 7807920"/>
              <a:gd name="connsiteY3" fmla="*/ 3233967 h 6858002"/>
              <a:gd name="connsiteX4" fmla="*/ 6249254 w 7807920"/>
              <a:gd name="connsiteY4" fmla="*/ 6755559 h 6858002"/>
              <a:gd name="connsiteX5" fmla="*/ 6130989 w 7807920"/>
              <a:gd name="connsiteY5" fmla="*/ 6858002 h 6858002"/>
              <a:gd name="connsiteX6" fmla="*/ 0 w 7807920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7920" h="6858002">
                <a:moveTo>
                  <a:pt x="0" y="0"/>
                </a:moveTo>
                <a:lnTo>
                  <a:pt x="6538515" y="0"/>
                </a:lnTo>
                <a:lnTo>
                  <a:pt x="6572007" y="35129"/>
                </a:lnTo>
                <a:cubicBezTo>
                  <a:pt x="7339900" y="880001"/>
                  <a:pt x="7807920" y="2002328"/>
                  <a:pt x="7807920" y="3233967"/>
                </a:cubicBezTo>
                <a:cubicBezTo>
                  <a:pt x="7807920" y="4629825"/>
                  <a:pt x="7206775" y="5885278"/>
                  <a:pt x="6249254" y="6755559"/>
                </a:cubicBezTo>
                <a:lnTo>
                  <a:pt x="6130989" y="6858002"/>
                </a:lnTo>
                <a:lnTo>
                  <a:pt x="0" y="6858002"/>
                </a:lnTo>
                <a:close/>
              </a:path>
            </a:pathLst>
          </a:custGeom>
          <a:solidFill>
            <a:srgbClr val="F3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52835" y="3583517"/>
            <a:ext cx="6491432" cy="2654302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0"/>
            </a:lvl2pPr>
            <a:lvl3pPr marL="914400" indent="0">
              <a:buNone/>
              <a:defRPr sz="12000"/>
            </a:lvl3pPr>
            <a:lvl4pPr marL="1371600" indent="0">
              <a:buNone/>
              <a:defRPr sz="12000"/>
            </a:lvl4pPr>
            <a:lvl5pPr marL="1828800" indent="0">
              <a:buNone/>
              <a:defRPr sz="12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1" t="51986"/>
          <a:stretch>
            <a:fillRect/>
          </a:stretch>
        </p:blipFill>
        <p:spPr>
          <a:xfrm>
            <a:off x="0" y="-8420"/>
            <a:ext cx="4829498" cy="3105456"/>
          </a:xfrm>
          <a:custGeom>
            <a:avLst/>
            <a:gdLst>
              <a:gd name="connsiteX0" fmla="*/ 0 w 4829498"/>
              <a:gd name="connsiteY0" fmla="*/ 0 h 3105456"/>
              <a:gd name="connsiteX1" fmla="*/ 4829498 w 4829498"/>
              <a:gd name="connsiteY1" fmla="*/ 0 h 3105456"/>
              <a:gd name="connsiteX2" fmla="*/ 4829498 w 4829498"/>
              <a:gd name="connsiteY2" fmla="*/ 3105456 h 3105456"/>
              <a:gd name="connsiteX3" fmla="*/ 0 w 4829498"/>
              <a:gd name="connsiteY3" fmla="*/ 3105456 h 31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9498" h="3105456">
                <a:moveTo>
                  <a:pt x="0" y="0"/>
                </a:moveTo>
                <a:lnTo>
                  <a:pt x="4829498" y="0"/>
                </a:lnTo>
                <a:lnTo>
                  <a:pt x="4829498" y="3105456"/>
                </a:lnTo>
                <a:lnTo>
                  <a:pt x="0" y="3105456"/>
                </a:lnTo>
                <a:close/>
              </a:path>
            </a:pathLst>
          </a:custGeom>
        </p:spPr>
      </p:pic>
      <p:sp>
        <p:nvSpPr>
          <p:cNvPr id="15" name="Arc 14"/>
          <p:cNvSpPr/>
          <p:nvPr userDrawn="1"/>
        </p:nvSpPr>
        <p:spPr>
          <a:xfrm rot="11814902" flipH="1">
            <a:off x="-812362" y="-1784731"/>
            <a:ext cx="9239667" cy="9239667"/>
          </a:xfrm>
          <a:prstGeom prst="arc">
            <a:avLst>
              <a:gd name="adj1" fmla="val 18971973"/>
              <a:gd name="adj2" fmla="val 323598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>
            <a:off x="5889556" y="-8419"/>
            <a:ext cx="2204886" cy="1696808"/>
          </a:xfrm>
          <a:custGeom>
            <a:avLst/>
            <a:gdLst>
              <a:gd name="connsiteX0" fmla="*/ 174902 w 2204886"/>
              <a:gd name="connsiteY0" fmla="*/ 0 h 1696808"/>
              <a:gd name="connsiteX1" fmla="*/ 2029985 w 2204886"/>
              <a:gd name="connsiteY1" fmla="*/ 0 h 1696808"/>
              <a:gd name="connsiteX2" fmla="*/ 2071827 w 2204886"/>
              <a:gd name="connsiteY2" fmla="*/ 68875 h 1696808"/>
              <a:gd name="connsiteX3" fmla="*/ 2204886 w 2204886"/>
              <a:gd name="connsiteY3" fmla="*/ 594365 h 1696808"/>
              <a:gd name="connsiteX4" fmla="*/ 1102443 w 2204886"/>
              <a:gd name="connsiteY4" fmla="*/ 1696808 h 1696808"/>
              <a:gd name="connsiteX5" fmla="*/ 0 w 2204886"/>
              <a:gd name="connsiteY5" fmla="*/ 594365 h 1696808"/>
              <a:gd name="connsiteX6" fmla="*/ 133059 w 2204886"/>
              <a:gd name="connsiteY6" fmla="*/ 68875 h 16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86" h="1696808">
                <a:moveTo>
                  <a:pt x="174902" y="0"/>
                </a:moveTo>
                <a:lnTo>
                  <a:pt x="2029985" y="0"/>
                </a:lnTo>
                <a:lnTo>
                  <a:pt x="2071827" y="68875"/>
                </a:lnTo>
                <a:cubicBezTo>
                  <a:pt x="2156685" y="225084"/>
                  <a:pt x="2204886" y="404096"/>
                  <a:pt x="2204886" y="594365"/>
                </a:cubicBezTo>
                <a:cubicBezTo>
                  <a:pt x="2204886" y="1203227"/>
                  <a:pt x="1711305" y="1696808"/>
                  <a:pt x="1102443" y="1696808"/>
                </a:cubicBezTo>
                <a:cubicBezTo>
                  <a:pt x="493581" y="1696808"/>
                  <a:pt x="0" y="1203227"/>
                  <a:pt x="0" y="594365"/>
                </a:cubicBezTo>
                <a:cubicBezTo>
                  <a:pt x="0" y="404096"/>
                  <a:pt x="48202" y="225084"/>
                  <a:pt x="133059" y="68875"/>
                </a:cubicBezTo>
                <a:close/>
              </a:path>
            </a:pathLst>
          </a:custGeom>
          <a:solidFill>
            <a:srgbClr val="EA1D76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6426063" y="5260658"/>
            <a:ext cx="1236407" cy="1236407"/>
          </a:xfrm>
          <a:prstGeom prst="ellipse">
            <a:avLst/>
          </a:prstGeom>
          <a:solidFill>
            <a:srgbClr val="16A8D3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7292531" y="1231820"/>
            <a:ext cx="739878" cy="739878"/>
          </a:xfrm>
          <a:prstGeom prst="ellipse">
            <a:avLst/>
          </a:prstGeom>
          <a:solidFill>
            <a:srgbClr val="B6BD0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Divider slid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1" y="-2"/>
            <a:ext cx="7807920" cy="6858002"/>
          </a:xfrm>
          <a:custGeom>
            <a:avLst/>
            <a:gdLst>
              <a:gd name="connsiteX0" fmla="*/ 0 w 7807920"/>
              <a:gd name="connsiteY0" fmla="*/ 0 h 6858002"/>
              <a:gd name="connsiteX1" fmla="*/ 6538515 w 7807920"/>
              <a:gd name="connsiteY1" fmla="*/ 0 h 6858002"/>
              <a:gd name="connsiteX2" fmla="*/ 6572007 w 7807920"/>
              <a:gd name="connsiteY2" fmla="*/ 35129 h 6858002"/>
              <a:gd name="connsiteX3" fmla="*/ 7807920 w 7807920"/>
              <a:gd name="connsiteY3" fmla="*/ 3233967 h 6858002"/>
              <a:gd name="connsiteX4" fmla="*/ 6249254 w 7807920"/>
              <a:gd name="connsiteY4" fmla="*/ 6755559 h 6858002"/>
              <a:gd name="connsiteX5" fmla="*/ 6130989 w 7807920"/>
              <a:gd name="connsiteY5" fmla="*/ 6858002 h 6858002"/>
              <a:gd name="connsiteX6" fmla="*/ 0 w 7807920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7920" h="6858002">
                <a:moveTo>
                  <a:pt x="0" y="0"/>
                </a:moveTo>
                <a:lnTo>
                  <a:pt x="6538515" y="0"/>
                </a:lnTo>
                <a:lnTo>
                  <a:pt x="6572007" y="35129"/>
                </a:lnTo>
                <a:cubicBezTo>
                  <a:pt x="7339900" y="880001"/>
                  <a:pt x="7807920" y="2002328"/>
                  <a:pt x="7807920" y="3233967"/>
                </a:cubicBezTo>
                <a:cubicBezTo>
                  <a:pt x="7807920" y="4629825"/>
                  <a:pt x="7206775" y="5885278"/>
                  <a:pt x="6249254" y="6755559"/>
                </a:cubicBezTo>
                <a:lnTo>
                  <a:pt x="6130989" y="6858002"/>
                </a:lnTo>
                <a:lnTo>
                  <a:pt x="0" y="6858002"/>
                </a:lnTo>
                <a:close/>
              </a:path>
            </a:pathLst>
          </a:custGeom>
          <a:solidFill>
            <a:srgbClr val="EA1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52835" y="3583517"/>
            <a:ext cx="6491432" cy="2654302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0"/>
            </a:lvl2pPr>
            <a:lvl3pPr marL="914400" indent="0">
              <a:buNone/>
              <a:defRPr sz="12000"/>
            </a:lvl3pPr>
            <a:lvl4pPr marL="1371600" indent="0">
              <a:buNone/>
              <a:defRPr sz="12000"/>
            </a:lvl4pPr>
            <a:lvl5pPr marL="1828800" indent="0">
              <a:buNone/>
              <a:defRPr sz="12000"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1" t="51986"/>
          <a:stretch>
            <a:fillRect/>
          </a:stretch>
        </p:blipFill>
        <p:spPr>
          <a:xfrm>
            <a:off x="0" y="-8420"/>
            <a:ext cx="4829498" cy="3105456"/>
          </a:xfrm>
          <a:custGeom>
            <a:avLst/>
            <a:gdLst>
              <a:gd name="connsiteX0" fmla="*/ 0 w 4829498"/>
              <a:gd name="connsiteY0" fmla="*/ 0 h 3105456"/>
              <a:gd name="connsiteX1" fmla="*/ 4829498 w 4829498"/>
              <a:gd name="connsiteY1" fmla="*/ 0 h 3105456"/>
              <a:gd name="connsiteX2" fmla="*/ 4829498 w 4829498"/>
              <a:gd name="connsiteY2" fmla="*/ 3105456 h 3105456"/>
              <a:gd name="connsiteX3" fmla="*/ 0 w 4829498"/>
              <a:gd name="connsiteY3" fmla="*/ 3105456 h 310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9498" h="3105456">
                <a:moveTo>
                  <a:pt x="0" y="0"/>
                </a:moveTo>
                <a:lnTo>
                  <a:pt x="4829498" y="0"/>
                </a:lnTo>
                <a:lnTo>
                  <a:pt x="4829498" y="3105456"/>
                </a:lnTo>
                <a:lnTo>
                  <a:pt x="0" y="3105456"/>
                </a:lnTo>
                <a:close/>
              </a:path>
            </a:pathLst>
          </a:custGeom>
        </p:spPr>
      </p:pic>
      <p:sp>
        <p:nvSpPr>
          <p:cNvPr id="15" name="Arc 14"/>
          <p:cNvSpPr/>
          <p:nvPr userDrawn="1"/>
        </p:nvSpPr>
        <p:spPr>
          <a:xfrm rot="11814902" flipH="1">
            <a:off x="-812362" y="-1784731"/>
            <a:ext cx="9239667" cy="9239667"/>
          </a:xfrm>
          <a:prstGeom prst="arc">
            <a:avLst>
              <a:gd name="adj1" fmla="val 18971973"/>
              <a:gd name="adj2" fmla="val 323598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>
            <a:off x="5889556" y="-8419"/>
            <a:ext cx="2204886" cy="1696808"/>
          </a:xfrm>
          <a:custGeom>
            <a:avLst/>
            <a:gdLst>
              <a:gd name="connsiteX0" fmla="*/ 174902 w 2204886"/>
              <a:gd name="connsiteY0" fmla="*/ 0 h 1696808"/>
              <a:gd name="connsiteX1" fmla="*/ 2029985 w 2204886"/>
              <a:gd name="connsiteY1" fmla="*/ 0 h 1696808"/>
              <a:gd name="connsiteX2" fmla="*/ 2071827 w 2204886"/>
              <a:gd name="connsiteY2" fmla="*/ 68875 h 1696808"/>
              <a:gd name="connsiteX3" fmla="*/ 2204886 w 2204886"/>
              <a:gd name="connsiteY3" fmla="*/ 594365 h 1696808"/>
              <a:gd name="connsiteX4" fmla="*/ 1102443 w 2204886"/>
              <a:gd name="connsiteY4" fmla="*/ 1696808 h 1696808"/>
              <a:gd name="connsiteX5" fmla="*/ 0 w 2204886"/>
              <a:gd name="connsiteY5" fmla="*/ 594365 h 1696808"/>
              <a:gd name="connsiteX6" fmla="*/ 133059 w 2204886"/>
              <a:gd name="connsiteY6" fmla="*/ 68875 h 16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86" h="1696808">
                <a:moveTo>
                  <a:pt x="174902" y="0"/>
                </a:moveTo>
                <a:lnTo>
                  <a:pt x="2029985" y="0"/>
                </a:lnTo>
                <a:lnTo>
                  <a:pt x="2071827" y="68875"/>
                </a:lnTo>
                <a:cubicBezTo>
                  <a:pt x="2156685" y="225084"/>
                  <a:pt x="2204886" y="404096"/>
                  <a:pt x="2204886" y="594365"/>
                </a:cubicBezTo>
                <a:cubicBezTo>
                  <a:pt x="2204886" y="1203227"/>
                  <a:pt x="1711305" y="1696808"/>
                  <a:pt x="1102443" y="1696808"/>
                </a:cubicBezTo>
                <a:cubicBezTo>
                  <a:pt x="493581" y="1696808"/>
                  <a:pt x="0" y="1203227"/>
                  <a:pt x="0" y="594365"/>
                </a:cubicBezTo>
                <a:cubicBezTo>
                  <a:pt x="0" y="404096"/>
                  <a:pt x="48202" y="225084"/>
                  <a:pt x="133059" y="68875"/>
                </a:cubicBezTo>
                <a:close/>
              </a:path>
            </a:pathLst>
          </a:custGeom>
          <a:solidFill>
            <a:srgbClr val="16A8D3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 userDrawn="1"/>
        </p:nvSpPr>
        <p:spPr>
          <a:xfrm>
            <a:off x="6426063" y="5260658"/>
            <a:ext cx="1236407" cy="1236407"/>
          </a:xfrm>
          <a:prstGeom prst="ellipse">
            <a:avLst/>
          </a:prstGeom>
          <a:solidFill>
            <a:srgbClr val="F38B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7292531" y="1231820"/>
            <a:ext cx="739878" cy="739878"/>
          </a:xfrm>
          <a:prstGeom prst="ellipse">
            <a:avLst/>
          </a:prstGeom>
          <a:solidFill>
            <a:srgbClr val="B6BD0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86902" y="491138"/>
            <a:ext cx="327152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ICONS</a:t>
            </a:r>
            <a:r>
              <a:rPr lang="en-IE" sz="3600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WHICH CAN BE USED WITHIN THE </a:t>
            </a:r>
            <a:r>
              <a:rPr lang="en-IE" sz="3600" b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PROMISE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POWERPOINT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360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-IE" sz="2400" i="1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Resize them without losing quality.</a:t>
            </a:r>
            <a:r>
              <a:rPr lang="en-IE" sz="2400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E" sz="2400" i="1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Change line colour, width and style.</a:t>
            </a:r>
            <a:r>
              <a:rPr lang="en-IE" sz="2400" i="1" baseline="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360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" sz="2400" dirty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Isn’t that nice? :)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ICON CIRCLE -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495266" y="1754551"/>
            <a:ext cx="8403792" cy="3872188"/>
          </a:xfrm>
        </p:spPr>
        <p:txBody>
          <a:bodyPr>
            <a:noAutofit/>
          </a:bodyPr>
          <a:lstStyle>
            <a:lvl1pPr marL="342900" indent="-342900" algn="l">
              <a:buClr>
                <a:srgbClr val="16A8D3"/>
              </a:buClr>
              <a:buFont typeface="Arial" charset="0"/>
              <a:buChar char="•"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0" y="1150377"/>
            <a:ext cx="12192000" cy="0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965473" y="641886"/>
            <a:ext cx="1025560" cy="1025560"/>
          </a:xfrm>
          <a:prstGeom prst="ellipse">
            <a:avLst/>
          </a:prstGeom>
          <a:solidFill>
            <a:srgbClr val="16A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495266" y="751297"/>
            <a:ext cx="8403792" cy="857158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CON CIRCLE -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495266" y="1754551"/>
            <a:ext cx="8403792" cy="3872188"/>
          </a:xfrm>
        </p:spPr>
        <p:txBody>
          <a:bodyPr>
            <a:noAutofit/>
          </a:bodyPr>
          <a:lstStyle>
            <a:lvl1pPr marL="342900" indent="-342900" algn="l">
              <a:buClr>
                <a:srgbClr val="B6BD00"/>
              </a:buClr>
              <a:buFont typeface="Arial" charset="0"/>
              <a:buChar char="•"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0" y="1150377"/>
            <a:ext cx="12192000" cy="0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>
            <a:off x="965473" y="641886"/>
            <a:ext cx="1025560" cy="1025560"/>
          </a:xfrm>
          <a:prstGeom prst="ellipse">
            <a:avLst/>
          </a:prstGeom>
          <a:solidFill>
            <a:srgbClr val="B6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495266" y="751297"/>
            <a:ext cx="8403792" cy="857158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GNE ICON CIRCLE -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495266" y="1754551"/>
            <a:ext cx="8403792" cy="3872188"/>
          </a:xfrm>
        </p:spPr>
        <p:txBody>
          <a:bodyPr>
            <a:noAutofit/>
          </a:bodyPr>
          <a:lstStyle>
            <a:lvl1pPr marL="342900" indent="-342900" algn="l">
              <a:buClr>
                <a:srgbClr val="F38B00"/>
              </a:buClr>
              <a:buFont typeface="Arial" charset="0"/>
              <a:buChar char="•"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0" y="1150377"/>
            <a:ext cx="12192000" cy="0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>
            <a:off x="965473" y="641886"/>
            <a:ext cx="1025560" cy="1025560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495266" y="751297"/>
            <a:ext cx="8403792" cy="857158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ICON CIRCLE -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495266" y="1754551"/>
            <a:ext cx="8403792" cy="3872188"/>
          </a:xfrm>
        </p:spPr>
        <p:txBody>
          <a:bodyPr>
            <a:noAutofit/>
          </a:bodyPr>
          <a:lstStyle>
            <a:lvl1pPr marL="342900" indent="-342900" algn="l">
              <a:buClr>
                <a:srgbClr val="EA1D76"/>
              </a:buClr>
              <a:buFont typeface="Arial" charset="0"/>
              <a:buChar char="•"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0" y="1150377"/>
            <a:ext cx="12192000" cy="0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 userDrawn="1"/>
        </p:nvSpPr>
        <p:spPr>
          <a:xfrm>
            <a:off x="965473" y="641886"/>
            <a:ext cx="1025560" cy="1025560"/>
          </a:xfrm>
          <a:prstGeom prst="ellipse">
            <a:avLst/>
          </a:prstGeom>
          <a:solidFill>
            <a:srgbClr val="EA1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495266" y="751297"/>
            <a:ext cx="8403792" cy="857158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50077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881389" y="1278097"/>
            <a:ext cx="1115575" cy="1045025"/>
          </a:xfrm>
          <a:prstGeom prst="ellipse">
            <a:avLst/>
          </a:prstGeom>
          <a:solidFill>
            <a:srgbClr val="16A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08086" y="1404496"/>
            <a:ext cx="4849824" cy="4879740"/>
          </a:xfrm>
          <a:custGeom>
            <a:avLst/>
            <a:gdLst>
              <a:gd name="connsiteX0" fmla="*/ 0 w 4904103"/>
              <a:gd name="connsiteY0" fmla="*/ 2452052 h 4904103"/>
              <a:gd name="connsiteX1" fmla="*/ 2452052 w 4904103"/>
              <a:gd name="connsiteY1" fmla="*/ 0 h 4904103"/>
              <a:gd name="connsiteX2" fmla="*/ 4904104 w 4904103"/>
              <a:gd name="connsiteY2" fmla="*/ 2452052 h 4904103"/>
              <a:gd name="connsiteX3" fmla="*/ 2452052 w 4904103"/>
              <a:gd name="connsiteY3" fmla="*/ 4904104 h 4904103"/>
              <a:gd name="connsiteX4" fmla="*/ 0 w 4904103"/>
              <a:gd name="connsiteY4" fmla="*/ 2452052 h 4904103"/>
              <a:gd name="connsiteX0" fmla="*/ 7934 w 4912038"/>
              <a:gd name="connsiteY0" fmla="*/ 2452052 h 4904104"/>
              <a:gd name="connsiteX1" fmla="*/ 2459986 w 4912038"/>
              <a:gd name="connsiteY1" fmla="*/ 0 h 4904104"/>
              <a:gd name="connsiteX2" fmla="*/ 4912038 w 4912038"/>
              <a:gd name="connsiteY2" fmla="*/ 2452052 h 4904104"/>
              <a:gd name="connsiteX3" fmla="*/ 2459986 w 4912038"/>
              <a:gd name="connsiteY3" fmla="*/ 4904104 h 4904104"/>
              <a:gd name="connsiteX4" fmla="*/ 7934 w 4912038"/>
              <a:gd name="connsiteY4" fmla="*/ 2452052 h 4904104"/>
              <a:gd name="connsiteX0" fmla="*/ 46476 w 4950580"/>
              <a:gd name="connsiteY0" fmla="*/ 2544376 h 4996428"/>
              <a:gd name="connsiteX1" fmla="*/ 1011755 w 4950580"/>
              <a:gd name="connsiteY1" fmla="*/ 711790 h 4996428"/>
              <a:gd name="connsiteX2" fmla="*/ 2498528 w 4950580"/>
              <a:gd name="connsiteY2" fmla="*/ 92324 h 4996428"/>
              <a:gd name="connsiteX3" fmla="*/ 4950580 w 4950580"/>
              <a:gd name="connsiteY3" fmla="*/ 2544376 h 4996428"/>
              <a:gd name="connsiteX4" fmla="*/ 2498528 w 4950580"/>
              <a:gd name="connsiteY4" fmla="*/ 4996428 h 4996428"/>
              <a:gd name="connsiteX5" fmla="*/ 46476 w 4950580"/>
              <a:gd name="connsiteY5" fmla="*/ 2544376 h 4996428"/>
              <a:gd name="connsiteX0" fmla="*/ 45841 w 4949945"/>
              <a:gd name="connsiteY0" fmla="*/ 2544376 h 4996428"/>
              <a:gd name="connsiteX1" fmla="*/ 1011120 w 4949945"/>
              <a:gd name="connsiteY1" fmla="*/ 711790 h 4996428"/>
              <a:gd name="connsiteX2" fmla="*/ 2497893 w 4949945"/>
              <a:gd name="connsiteY2" fmla="*/ 92324 h 4996428"/>
              <a:gd name="connsiteX3" fmla="*/ 4949945 w 4949945"/>
              <a:gd name="connsiteY3" fmla="*/ 2544376 h 4996428"/>
              <a:gd name="connsiteX4" fmla="*/ 2497893 w 4949945"/>
              <a:gd name="connsiteY4" fmla="*/ 4996428 h 4996428"/>
              <a:gd name="connsiteX5" fmla="*/ 45841 w 4949945"/>
              <a:gd name="connsiteY5" fmla="*/ 2544376 h 4996428"/>
              <a:gd name="connsiteX0" fmla="*/ 26997 w 4931101"/>
              <a:gd name="connsiteY0" fmla="*/ 2513559 h 4965611"/>
              <a:gd name="connsiteX1" fmla="*/ 1242999 w 4931101"/>
              <a:gd name="connsiteY1" fmla="*/ 887451 h 4965611"/>
              <a:gd name="connsiteX2" fmla="*/ 2479049 w 4931101"/>
              <a:gd name="connsiteY2" fmla="*/ 61507 h 4965611"/>
              <a:gd name="connsiteX3" fmla="*/ 4931101 w 4931101"/>
              <a:gd name="connsiteY3" fmla="*/ 2513559 h 4965611"/>
              <a:gd name="connsiteX4" fmla="*/ 2479049 w 4931101"/>
              <a:gd name="connsiteY4" fmla="*/ 4965611 h 4965611"/>
              <a:gd name="connsiteX5" fmla="*/ 26997 w 4931101"/>
              <a:gd name="connsiteY5" fmla="*/ 2513559 h 4965611"/>
              <a:gd name="connsiteX0" fmla="*/ 46172 w 4950276"/>
              <a:gd name="connsiteY0" fmla="*/ 2513559 h 4965611"/>
              <a:gd name="connsiteX1" fmla="*/ 1262174 w 4950276"/>
              <a:gd name="connsiteY1" fmla="*/ 887451 h 4965611"/>
              <a:gd name="connsiteX2" fmla="*/ 2498224 w 4950276"/>
              <a:gd name="connsiteY2" fmla="*/ 61507 h 4965611"/>
              <a:gd name="connsiteX3" fmla="*/ 4950276 w 4950276"/>
              <a:gd name="connsiteY3" fmla="*/ 2513559 h 4965611"/>
              <a:gd name="connsiteX4" fmla="*/ 2498224 w 4950276"/>
              <a:gd name="connsiteY4" fmla="*/ 4965611 h 4965611"/>
              <a:gd name="connsiteX5" fmla="*/ 46172 w 4950276"/>
              <a:gd name="connsiteY5" fmla="*/ 2513559 h 4965611"/>
              <a:gd name="connsiteX0" fmla="*/ 48053 w 4922660"/>
              <a:gd name="connsiteY0" fmla="*/ 2720036 h 4966157"/>
              <a:gd name="connsiteX1" fmla="*/ 1234558 w 4922660"/>
              <a:gd name="connsiteY1" fmla="*/ 887451 h 4966157"/>
              <a:gd name="connsiteX2" fmla="*/ 2470608 w 4922660"/>
              <a:gd name="connsiteY2" fmla="*/ 61507 h 4966157"/>
              <a:gd name="connsiteX3" fmla="*/ 4922660 w 4922660"/>
              <a:gd name="connsiteY3" fmla="*/ 2513559 h 4966157"/>
              <a:gd name="connsiteX4" fmla="*/ 2470608 w 4922660"/>
              <a:gd name="connsiteY4" fmla="*/ 4965611 h 4966157"/>
              <a:gd name="connsiteX5" fmla="*/ 48053 w 4922660"/>
              <a:gd name="connsiteY5" fmla="*/ 2720036 h 4966157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61473 h 5008581"/>
              <a:gd name="connsiteX1" fmla="*/ 1215769 w 4903871"/>
              <a:gd name="connsiteY1" fmla="*/ 928888 h 5008581"/>
              <a:gd name="connsiteX2" fmla="*/ 2599303 w 4903871"/>
              <a:gd name="connsiteY2" fmla="*/ 58698 h 5008581"/>
              <a:gd name="connsiteX3" fmla="*/ 4903871 w 4903871"/>
              <a:gd name="connsiteY3" fmla="*/ 2554996 h 5008581"/>
              <a:gd name="connsiteX4" fmla="*/ 2451819 w 4903871"/>
              <a:gd name="connsiteY4" fmla="*/ 5007048 h 5008581"/>
              <a:gd name="connsiteX5" fmla="*/ 29264 w 4903871"/>
              <a:gd name="connsiteY5" fmla="*/ 2761473 h 5008581"/>
              <a:gd name="connsiteX0" fmla="*/ 29264 w 4903871"/>
              <a:gd name="connsiteY0" fmla="*/ 2775833 h 5022941"/>
              <a:gd name="connsiteX1" fmla="*/ 1215769 w 4903871"/>
              <a:gd name="connsiteY1" fmla="*/ 943248 h 5022941"/>
              <a:gd name="connsiteX2" fmla="*/ 2599303 w 4903871"/>
              <a:gd name="connsiteY2" fmla="*/ 73058 h 5022941"/>
              <a:gd name="connsiteX3" fmla="*/ 4903871 w 4903871"/>
              <a:gd name="connsiteY3" fmla="*/ 2569356 h 5022941"/>
              <a:gd name="connsiteX4" fmla="*/ 2451819 w 4903871"/>
              <a:gd name="connsiteY4" fmla="*/ 5021408 h 5022941"/>
              <a:gd name="connsiteX5" fmla="*/ 29264 w 4903871"/>
              <a:gd name="connsiteY5" fmla="*/ 2775833 h 5022941"/>
              <a:gd name="connsiteX0" fmla="*/ 15925 w 4890532"/>
              <a:gd name="connsiteY0" fmla="*/ 2765410 h 5011527"/>
              <a:gd name="connsiteX1" fmla="*/ 1600637 w 4890532"/>
              <a:gd name="connsiteY1" fmla="*/ 1006567 h 5011527"/>
              <a:gd name="connsiteX2" fmla="*/ 2585964 w 4890532"/>
              <a:gd name="connsiteY2" fmla="*/ 62635 h 5011527"/>
              <a:gd name="connsiteX3" fmla="*/ 4890532 w 4890532"/>
              <a:gd name="connsiteY3" fmla="*/ 2558933 h 5011527"/>
              <a:gd name="connsiteX4" fmla="*/ 2438480 w 4890532"/>
              <a:gd name="connsiteY4" fmla="*/ 5010985 h 5011527"/>
              <a:gd name="connsiteX5" fmla="*/ 15925 w 4890532"/>
              <a:gd name="connsiteY5" fmla="*/ 2765410 h 5011527"/>
              <a:gd name="connsiteX0" fmla="*/ 194654 w 5069261"/>
              <a:gd name="connsiteY0" fmla="*/ 2763498 h 5009614"/>
              <a:gd name="connsiteX1" fmla="*/ 776475 w 5069261"/>
              <a:gd name="connsiteY1" fmla="*/ 1019403 h 5009614"/>
              <a:gd name="connsiteX2" fmla="*/ 2764693 w 5069261"/>
              <a:gd name="connsiteY2" fmla="*/ 60723 h 5009614"/>
              <a:gd name="connsiteX3" fmla="*/ 5069261 w 5069261"/>
              <a:gd name="connsiteY3" fmla="*/ 2557021 h 5009614"/>
              <a:gd name="connsiteX4" fmla="*/ 2617209 w 5069261"/>
              <a:gd name="connsiteY4" fmla="*/ 5009073 h 5009614"/>
              <a:gd name="connsiteX5" fmla="*/ 194654 w 5069261"/>
              <a:gd name="connsiteY5" fmla="*/ 2763498 h 5009614"/>
              <a:gd name="connsiteX0" fmla="*/ 194654 w 5069261"/>
              <a:gd name="connsiteY0" fmla="*/ 2793721 h 5039837"/>
              <a:gd name="connsiteX1" fmla="*/ 776475 w 5069261"/>
              <a:gd name="connsiteY1" fmla="*/ 1049626 h 5039837"/>
              <a:gd name="connsiteX2" fmla="*/ 1218926 w 5069261"/>
              <a:gd name="connsiteY2" fmla="*/ 592426 h 5039837"/>
              <a:gd name="connsiteX3" fmla="*/ 2764693 w 5069261"/>
              <a:gd name="connsiteY3" fmla="*/ 90946 h 5039837"/>
              <a:gd name="connsiteX4" fmla="*/ 5069261 w 5069261"/>
              <a:gd name="connsiteY4" fmla="*/ 2587244 h 5039837"/>
              <a:gd name="connsiteX5" fmla="*/ 2617209 w 5069261"/>
              <a:gd name="connsiteY5" fmla="*/ 5039296 h 5039837"/>
              <a:gd name="connsiteX6" fmla="*/ 194654 w 5069261"/>
              <a:gd name="connsiteY6" fmla="*/ 2793721 h 5039837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704662 h 4950778"/>
              <a:gd name="connsiteX1" fmla="*/ 776475 w 5069261"/>
              <a:gd name="connsiteY1" fmla="*/ 960567 h 4950778"/>
              <a:gd name="connsiteX2" fmla="*/ 1513894 w 5069261"/>
              <a:gd name="connsiteY2" fmla="*/ 326386 h 4950778"/>
              <a:gd name="connsiteX3" fmla="*/ 2764693 w 5069261"/>
              <a:gd name="connsiteY3" fmla="*/ 1887 h 4950778"/>
              <a:gd name="connsiteX4" fmla="*/ 5069261 w 5069261"/>
              <a:gd name="connsiteY4" fmla="*/ 2498185 h 4950778"/>
              <a:gd name="connsiteX5" fmla="*/ 2617209 w 5069261"/>
              <a:gd name="connsiteY5" fmla="*/ 4950237 h 4950778"/>
              <a:gd name="connsiteX6" fmla="*/ 194654 w 5069261"/>
              <a:gd name="connsiteY6" fmla="*/ 2704662 h 4950778"/>
              <a:gd name="connsiteX0" fmla="*/ 194654 w 5069261"/>
              <a:gd name="connsiteY0" fmla="*/ 2617527 h 4863643"/>
              <a:gd name="connsiteX1" fmla="*/ 776475 w 5069261"/>
              <a:gd name="connsiteY1" fmla="*/ 873432 h 4863643"/>
              <a:gd name="connsiteX2" fmla="*/ 1513894 w 5069261"/>
              <a:gd name="connsiteY2" fmla="*/ 239251 h 4863643"/>
              <a:gd name="connsiteX3" fmla="*/ 2823686 w 5069261"/>
              <a:gd name="connsiteY3" fmla="*/ 3242 h 4863643"/>
              <a:gd name="connsiteX4" fmla="*/ 5069261 w 5069261"/>
              <a:gd name="connsiteY4" fmla="*/ 2411050 h 4863643"/>
              <a:gd name="connsiteX5" fmla="*/ 2617209 w 5069261"/>
              <a:gd name="connsiteY5" fmla="*/ 4863102 h 4863643"/>
              <a:gd name="connsiteX6" fmla="*/ 194654 w 5069261"/>
              <a:gd name="connsiteY6" fmla="*/ 2617527 h 4863643"/>
              <a:gd name="connsiteX0" fmla="*/ 194654 w 5069261"/>
              <a:gd name="connsiteY0" fmla="*/ 2631933 h 4878049"/>
              <a:gd name="connsiteX1" fmla="*/ 776475 w 5069261"/>
              <a:gd name="connsiteY1" fmla="*/ 887838 h 4878049"/>
              <a:gd name="connsiteX2" fmla="*/ 1513894 w 5069261"/>
              <a:gd name="connsiteY2" fmla="*/ 253657 h 4878049"/>
              <a:gd name="connsiteX3" fmla="*/ 2823686 w 5069261"/>
              <a:gd name="connsiteY3" fmla="*/ 2899 h 4878049"/>
              <a:gd name="connsiteX4" fmla="*/ 5069261 w 5069261"/>
              <a:gd name="connsiteY4" fmla="*/ 2425456 h 4878049"/>
              <a:gd name="connsiteX5" fmla="*/ 2617209 w 5069261"/>
              <a:gd name="connsiteY5" fmla="*/ 4877508 h 4878049"/>
              <a:gd name="connsiteX6" fmla="*/ 194654 w 5069261"/>
              <a:gd name="connsiteY6" fmla="*/ 2631933 h 4878049"/>
              <a:gd name="connsiteX0" fmla="*/ 16653 w 4891260"/>
              <a:gd name="connsiteY0" fmla="*/ 2631933 h 4878213"/>
              <a:gd name="connsiteX1" fmla="*/ 598474 w 4891260"/>
              <a:gd name="connsiteY1" fmla="*/ 887838 h 4878213"/>
              <a:gd name="connsiteX2" fmla="*/ 1335893 w 4891260"/>
              <a:gd name="connsiteY2" fmla="*/ 253657 h 4878213"/>
              <a:gd name="connsiteX3" fmla="*/ 2645685 w 4891260"/>
              <a:gd name="connsiteY3" fmla="*/ 2899 h 4878213"/>
              <a:gd name="connsiteX4" fmla="*/ 4891260 w 4891260"/>
              <a:gd name="connsiteY4" fmla="*/ 2425456 h 4878213"/>
              <a:gd name="connsiteX5" fmla="*/ 2439208 w 4891260"/>
              <a:gd name="connsiteY5" fmla="*/ 4877508 h 4878213"/>
              <a:gd name="connsiteX6" fmla="*/ 16653 w 4891260"/>
              <a:gd name="connsiteY6" fmla="*/ 2631933 h 4878213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859 w 4845221"/>
              <a:gd name="connsiteY0" fmla="*/ 2572939 h 4877951"/>
              <a:gd name="connsiteX1" fmla="*/ 552435 w 4845221"/>
              <a:gd name="connsiteY1" fmla="*/ 887838 h 4877951"/>
              <a:gd name="connsiteX2" fmla="*/ 1289854 w 4845221"/>
              <a:gd name="connsiteY2" fmla="*/ 253657 h 4877951"/>
              <a:gd name="connsiteX3" fmla="*/ 2599646 w 4845221"/>
              <a:gd name="connsiteY3" fmla="*/ 2899 h 4877951"/>
              <a:gd name="connsiteX4" fmla="*/ 4845221 w 4845221"/>
              <a:gd name="connsiteY4" fmla="*/ 2425456 h 4877951"/>
              <a:gd name="connsiteX5" fmla="*/ 2393169 w 4845221"/>
              <a:gd name="connsiteY5" fmla="*/ 4877508 h 4877951"/>
              <a:gd name="connsiteX6" fmla="*/ 14859 w 4845221"/>
              <a:gd name="connsiteY6" fmla="*/ 2572939 h 4877951"/>
              <a:gd name="connsiteX0" fmla="*/ 2508 w 4832870"/>
              <a:gd name="connsiteY0" fmla="*/ 2572939 h 4877927"/>
              <a:gd name="connsiteX1" fmla="*/ 540084 w 4832870"/>
              <a:gd name="connsiteY1" fmla="*/ 887838 h 4877927"/>
              <a:gd name="connsiteX2" fmla="*/ 1277503 w 4832870"/>
              <a:gd name="connsiteY2" fmla="*/ 253657 h 4877927"/>
              <a:gd name="connsiteX3" fmla="*/ 2587295 w 4832870"/>
              <a:gd name="connsiteY3" fmla="*/ 2899 h 4877927"/>
              <a:gd name="connsiteX4" fmla="*/ 4832870 w 4832870"/>
              <a:gd name="connsiteY4" fmla="*/ 2425456 h 4877927"/>
              <a:gd name="connsiteX5" fmla="*/ 2380818 w 4832870"/>
              <a:gd name="connsiteY5" fmla="*/ 4877508 h 4877927"/>
              <a:gd name="connsiteX6" fmla="*/ 2508 w 4832870"/>
              <a:gd name="connsiteY6" fmla="*/ 2572939 h 4877927"/>
              <a:gd name="connsiteX0" fmla="*/ 2349 w 4847459"/>
              <a:gd name="connsiteY0" fmla="*/ 2587687 h 4878020"/>
              <a:gd name="connsiteX1" fmla="*/ 554673 w 4847459"/>
              <a:gd name="connsiteY1" fmla="*/ 887838 h 4878020"/>
              <a:gd name="connsiteX2" fmla="*/ 1292092 w 4847459"/>
              <a:gd name="connsiteY2" fmla="*/ 253657 h 4878020"/>
              <a:gd name="connsiteX3" fmla="*/ 2601884 w 4847459"/>
              <a:gd name="connsiteY3" fmla="*/ 2899 h 4878020"/>
              <a:gd name="connsiteX4" fmla="*/ 4847459 w 4847459"/>
              <a:gd name="connsiteY4" fmla="*/ 2425456 h 4878020"/>
              <a:gd name="connsiteX5" fmla="*/ 2395407 w 4847459"/>
              <a:gd name="connsiteY5" fmla="*/ 4877508 h 4878020"/>
              <a:gd name="connsiteX6" fmla="*/ 2349 w 4847459"/>
              <a:gd name="connsiteY6" fmla="*/ 2587687 h 4878020"/>
              <a:gd name="connsiteX0" fmla="*/ 2349 w 4847459"/>
              <a:gd name="connsiteY0" fmla="*/ 2587687 h 4879638"/>
              <a:gd name="connsiteX1" fmla="*/ 554673 w 4847459"/>
              <a:gd name="connsiteY1" fmla="*/ 887838 h 4879638"/>
              <a:gd name="connsiteX2" fmla="*/ 1292092 w 4847459"/>
              <a:gd name="connsiteY2" fmla="*/ 253657 h 4879638"/>
              <a:gd name="connsiteX3" fmla="*/ 2601884 w 4847459"/>
              <a:gd name="connsiteY3" fmla="*/ 2899 h 4879638"/>
              <a:gd name="connsiteX4" fmla="*/ 4847459 w 4847459"/>
              <a:gd name="connsiteY4" fmla="*/ 2425456 h 4879638"/>
              <a:gd name="connsiteX5" fmla="*/ 2395407 w 4847459"/>
              <a:gd name="connsiteY5" fmla="*/ 4877508 h 4879638"/>
              <a:gd name="connsiteX6" fmla="*/ 2349 w 4847459"/>
              <a:gd name="connsiteY6" fmla="*/ 2587687 h 4879638"/>
              <a:gd name="connsiteX0" fmla="*/ 2349 w 4847459"/>
              <a:gd name="connsiteY0" fmla="*/ 2587687 h 4880814"/>
              <a:gd name="connsiteX1" fmla="*/ 554673 w 4847459"/>
              <a:gd name="connsiteY1" fmla="*/ 887838 h 4880814"/>
              <a:gd name="connsiteX2" fmla="*/ 1292092 w 4847459"/>
              <a:gd name="connsiteY2" fmla="*/ 253657 h 4880814"/>
              <a:gd name="connsiteX3" fmla="*/ 2601884 w 4847459"/>
              <a:gd name="connsiteY3" fmla="*/ 2899 h 4880814"/>
              <a:gd name="connsiteX4" fmla="*/ 4847459 w 4847459"/>
              <a:gd name="connsiteY4" fmla="*/ 2425456 h 4880814"/>
              <a:gd name="connsiteX5" fmla="*/ 2395407 w 4847459"/>
              <a:gd name="connsiteY5" fmla="*/ 4877508 h 4880814"/>
              <a:gd name="connsiteX6" fmla="*/ 2349 w 4847459"/>
              <a:gd name="connsiteY6" fmla="*/ 2587687 h 4880814"/>
              <a:gd name="connsiteX0" fmla="*/ 2349 w 4847459"/>
              <a:gd name="connsiteY0" fmla="*/ 2587687 h 4882213"/>
              <a:gd name="connsiteX1" fmla="*/ 554673 w 4847459"/>
              <a:gd name="connsiteY1" fmla="*/ 887838 h 4882213"/>
              <a:gd name="connsiteX2" fmla="*/ 1292092 w 4847459"/>
              <a:gd name="connsiteY2" fmla="*/ 253657 h 4882213"/>
              <a:gd name="connsiteX3" fmla="*/ 2601884 w 4847459"/>
              <a:gd name="connsiteY3" fmla="*/ 2899 h 4882213"/>
              <a:gd name="connsiteX4" fmla="*/ 4847459 w 4847459"/>
              <a:gd name="connsiteY4" fmla="*/ 2425456 h 4882213"/>
              <a:gd name="connsiteX5" fmla="*/ 2395407 w 4847459"/>
              <a:gd name="connsiteY5" fmla="*/ 4877508 h 4882213"/>
              <a:gd name="connsiteX6" fmla="*/ 2349 w 4847459"/>
              <a:gd name="connsiteY6" fmla="*/ 2587687 h 4882213"/>
              <a:gd name="connsiteX0" fmla="*/ 2349 w 4788465"/>
              <a:gd name="connsiteY0" fmla="*/ 2725837 h 5015868"/>
              <a:gd name="connsiteX1" fmla="*/ 554673 w 4788465"/>
              <a:gd name="connsiteY1" fmla="*/ 1025988 h 5015868"/>
              <a:gd name="connsiteX2" fmla="*/ 1292092 w 4788465"/>
              <a:gd name="connsiteY2" fmla="*/ 391807 h 5015868"/>
              <a:gd name="connsiteX3" fmla="*/ 2601884 w 4788465"/>
              <a:gd name="connsiteY3" fmla="*/ 141049 h 5015868"/>
              <a:gd name="connsiteX4" fmla="*/ 4788465 w 4788465"/>
              <a:gd name="connsiteY4" fmla="*/ 2622599 h 5015868"/>
              <a:gd name="connsiteX5" fmla="*/ 2395407 w 4788465"/>
              <a:gd name="connsiteY5" fmla="*/ 5015658 h 5015868"/>
              <a:gd name="connsiteX6" fmla="*/ 2349 w 4788465"/>
              <a:gd name="connsiteY6" fmla="*/ 2725837 h 5015868"/>
              <a:gd name="connsiteX0" fmla="*/ 2349 w 4817962"/>
              <a:gd name="connsiteY0" fmla="*/ 2726902 h 5016878"/>
              <a:gd name="connsiteX1" fmla="*/ 554673 w 4817962"/>
              <a:gd name="connsiteY1" fmla="*/ 1027053 h 5016878"/>
              <a:gd name="connsiteX2" fmla="*/ 1292092 w 4817962"/>
              <a:gd name="connsiteY2" fmla="*/ 392872 h 5016878"/>
              <a:gd name="connsiteX3" fmla="*/ 2601884 w 4817962"/>
              <a:gd name="connsiteY3" fmla="*/ 142114 h 5016878"/>
              <a:gd name="connsiteX4" fmla="*/ 4817962 w 4817962"/>
              <a:gd name="connsiteY4" fmla="*/ 2638412 h 5016878"/>
              <a:gd name="connsiteX5" fmla="*/ 2395407 w 4817962"/>
              <a:gd name="connsiteY5" fmla="*/ 5016723 h 5016878"/>
              <a:gd name="connsiteX6" fmla="*/ 2349 w 4817962"/>
              <a:gd name="connsiteY6" fmla="*/ 2726902 h 5016878"/>
              <a:gd name="connsiteX0" fmla="*/ 2349 w 4817962"/>
              <a:gd name="connsiteY0" fmla="*/ 2599752 h 4889728"/>
              <a:gd name="connsiteX1" fmla="*/ 554673 w 4817962"/>
              <a:gd name="connsiteY1" fmla="*/ 899903 h 4889728"/>
              <a:gd name="connsiteX2" fmla="*/ 1292092 w 4817962"/>
              <a:gd name="connsiteY2" fmla="*/ 265722 h 4889728"/>
              <a:gd name="connsiteX3" fmla="*/ 2601884 w 4817962"/>
              <a:gd name="connsiteY3" fmla="*/ 14964 h 4889728"/>
              <a:gd name="connsiteX4" fmla="*/ 4817962 w 4817962"/>
              <a:gd name="connsiteY4" fmla="*/ 2511262 h 4889728"/>
              <a:gd name="connsiteX5" fmla="*/ 2395407 w 4817962"/>
              <a:gd name="connsiteY5" fmla="*/ 4889573 h 4889728"/>
              <a:gd name="connsiteX6" fmla="*/ 2349 w 4817962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1979 w 4817592"/>
              <a:gd name="connsiteY0" fmla="*/ 2599752 h 4889728"/>
              <a:gd name="connsiteX1" fmla="*/ 554303 w 4817592"/>
              <a:gd name="connsiteY1" fmla="*/ 899903 h 4889728"/>
              <a:gd name="connsiteX2" fmla="*/ 1291722 w 4817592"/>
              <a:gd name="connsiteY2" fmla="*/ 265722 h 4889728"/>
              <a:gd name="connsiteX3" fmla="*/ 2601514 w 4817592"/>
              <a:gd name="connsiteY3" fmla="*/ 14964 h 4889728"/>
              <a:gd name="connsiteX4" fmla="*/ 4817592 w 4817592"/>
              <a:gd name="connsiteY4" fmla="*/ 2511262 h 4889728"/>
              <a:gd name="connsiteX5" fmla="*/ 2395037 w 4817592"/>
              <a:gd name="connsiteY5" fmla="*/ 4889573 h 4889728"/>
              <a:gd name="connsiteX6" fmla="*/ 1979 w 4817592"/>
              <a:gd name="connsiteY6" fmla="*/ 2599752 h 4889728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31422 h 4877357"/>
              <a:gd name="connsiteX1" fmla="*/ 583259 w 4846548"/>
              <a:gd name="connsiteY1" fmla="*/ 887327 h 4877357"/>
              <a:gd name="connsiteX2" fmla="*/ 1320678 w 4846548"/>
              <a:gd name="connsiteY2" fmla="*/ 253146 h 4877357"/>
              <a:gd name="connsiteX3" fmla="*/ 2630470 w 4846548"/>
              <a:gd name="connsiteY3" fmla="*/ 2388 h 4877357"/>
              <a:gd name="connsiteX4" fmla="*/ 4846548 w 4846548"/>
              <a:gd name="connsiteY4" fmla="*/ 2498686 h 4877357"/>
              <a:gd name="connsiteX5" fmla="*/ 2423993 w 4846548"/>
              <a:gd name="connsiteY5" fmla="*/ 4876997 h 4877357"/>
              <a:gd name="connsiteX6" fmla="*/ 1438 w 4846548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774250 h 5020185"/>
              <a:gd name="connsiteX1" fmla="*/ 583524 w 4846813"/>
              <a:gd name="connsiteY1" fmla="*/ 1030155 h 5020185"/>
              <a:gd name="connsiteX2" fmla="*/ 1362778 w 4846813"/>
              <a:gd name="connsiteY2" fmla="*/ 384021 h 5020185"/>
              <a:gd name="connsiteX3" fmla="*/ 2630735 w 4846813"/>
              <a:gd name="connsiteY3" fmla="*/ 145216 h 5020185"/>
              <a:gd name="connsiteX4" fmla="*/ 4846813 w 4846813"/>
              <a:gd name="connsiteY4" fmla="*/ 2641514 h 5020185"/>
              <a:gd name="connsiteX5" fmla="*/ 2424258 w 4846813"/>
              <a:gd name="connsiteY5" fmla="*/ 5019825 h 5020185"/>
              <a:gd name="connsiteX6" fmla="*/ 1703 w 4846813"/>
              <a:gd name="connsiteY6" fmla="*/ 2774250 h 5020185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9824" h="4879740">
                <a:moveTo>
                  <a:pt x="4714" y="2633904"/>
                </a:moveTo>
                <a:cubicBezTo>
                  <a:pt x="-41102" y="1753807"/>
                  <a:pt x="254397" y="1247878"/>
                  <a:pt x="574582" y="853951"/>
                </a:cubicBezTo>
                <a:cubicBezTo>
                  <a:pt x="743953" y="976126"/>
                  <a:pt x="1488382" y="955180"/>
                  <a:pt x="1365789" y="243675"/>
                </a:cubicBezTo>
                <a:cubicBezTo>
                  <a:pt x="1697159" y="83895"/>
                  <a:pt x="2172603" y="-24744"/>
                  <a:pt x="2633746" y="4870"/>
                </a:cubicBezTo>
                <a:cubicBezTo>
                  <a:pt x="3094889" y="34484"/>
                  <a:pt x="4770877" y="249696"/>
                  <a:pt x="4849824" y="2501168"/>
                </a:cubicBezTo>
                <a:cubicBezTo>
                  <a:pt x="4823509" y="3714086"/>
                  <a:pt x="4013078" y="4857356"/>
                  <a:pt x="2427269" y="4879479"/>
                </a:cubicBezTo>
                <a:cubicBezTo>
                  <a:pt x="841460" y="4901602"/>
                  <a:pt x="50530" y="3514001"/>
                  <a:pt x="4714" y="2633904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21565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16A8D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50077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 userDrawn="1"/>
        </p:nvSpPr>
        <p:spPr>
          <a:xfrm>
            <a:off x="881389" y="1278097"/>
            <a:ext cx="1115575" cy="1045025"/>
          </a:xfrm>
          <a:prstGeom prst="ellipse">
            <a:avLst/>
          </a:prstGeom>
          <a:solidFill>
            <a:srgbClr val="B6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08086" y="1404496"/>
            <a:ext cx="4849824" cy="4879740"/>
          </a:xfrm>
          <a:custGeom>
            <a:avLst/>
            <a:gdLst>
              <a:gd name="connsiteX0" fmla="*/ 0 w 4904103"/>
              <a:gd name="connsiteY0" fmla="*/ 2452052 h 4904103"/>
              <a:gd name="connsiteX1" fmla="*/ 2452052 w 4904103"/>
              <a:gd name="connsiteY1" fmla="*/ 0 h 4904103"/>
              <a:gd name="connsiteX2" fmla="*/ 4904104 w 4904103"/>
              <a:gd name="connsiteY2" fmla="*/ 2452052 h 4904103"/>
              <a:gd name="connsiteX3" fmla="*/ 2452052 w 4904103"/>
              <a:gd name="connsiteY3" fmla="*/ 4904104 h 4904103"/>
              <a:gd name="connsiteX4" fmla="*/ 0 w 4904103"/>
              <a:gd name="connsiteY4" fmla="*/ 2452052 h 4904103"/>
              <a:gd name="connsiteX0" fmla="*/ 7934 w 4912038"/>
              <a:gd name="connsiteY0" fmla="*/ 2452052 h 4904104"/>
              <a:gd name="connsiteX1" fmla="*/ 2459986 w 4912038"/>
              <a:gd name="connsiteY1" fmla="*/ 0 h 4904104"/>
              <a:gd name="connsiteX2" fmla="*/ 4912038 w 4912038"/>
              <a:gd name="connsiteY2" fmla="*/ 2452052 h 4904104"/>
              <a:gd name="connsiteX3" fmla="*/ 2459986 w 4912038"/>
              <a:gd name="connsiteY3" fmla="*/ 4904104 h 4904104"/>
              <a:gd name="connsiteX4" fmla="*/ 7934 w 4912038"/>
              <a:gd name="connsiteY4" fmla="*/ 2452052 h 4904104"/>
              <a:gd name="connsiteX0" fmla="*/ 46476 w 4950580"/>
              <a:gd name="connsiteY0" fmla="*/ 2544376 h 4996428"/>
              <a:gd name="connsiteX1" fmla="*/ 1011755 w 4950580"/>
              <a:gd name="connsiteY1" fmla="*/ 711790 h 4996428"/>
              <a:gd name="connsiteX2" fmla="*/ 2498528 w 4950580"/>
              <a:gd name="connsiteY2" fmla="*/ 92324 h 4996428"/>
              <a:gd name="connsiteX3" fmla="*/ 4950580 w 4950580"/>
              <a:gd name="connsiteY3" fmla="*/ 2544376 h 4996428"/>
              <a:gd name="connsiteX4" fmla="*/ 2498528 w 4950580"/>
              <a:gd name="connsiteY4" fmla="*/ 4996428 h 4996428"/>
              <a:gd name="connsiteX5" fmla="*/ 46476 w 4950580"/>
              <a:gd name="connsiteY5" fmla="*/ 2544376 h 4996428"/>
              <a:gd name="connsiteX0" fmla="*/ 45841 w 4949945"/>
              <a:gd name="connsiteY0" fmla="*/ 2544376 h 4996428"/>
              <a:gd name="connsiteX1" fmla="*/ 1011120 w 4949945"/>
              <a:gd name="connsiteY1" fmla="*/ 711790 h 4996428"/>
              <a:gd name="connsiteX2" fmla="*/ 2497893 w 4949945"/>
              <a:gd name="connsiteY2" fmla="*/ 92324 h 4996428"/>
              <a:gd name="connsiteX3" fmla="*/ 4949945 w 4949945"/>
              <a:gd name="connsiteY3" fmla="*/ 2544376 h 4996428"/>
              <a:gd name="connsiteX4" fmla="*/ 2497893 w 4949945"/>
              <a:gd name="connsiteY4" fmla="*/ 4996428 h 4996428"/>
              <a:gd name="connsiteX5" fmla="*/ 45841 w 4949945"/>
              <a:gd name="connsiteY5" fmla="*/ 2544376 h 4996428"/>
              <a:gd name="connsiteX0" fmla="*/ 26997 w 4931101"/>
              <a:gd name="connsiteY0" fmla="*/ 2513559 h 4965611"/>
              <a:gd name="connsiteX1" fmla="*/ 1242999 w 4931101"/>
              <a:gd name="connsiteY1" fmla="*/ 887451 h 4965611"/>
              <a:gd name="connsiteX2" fmla="*/ 2479049 w 4931101"/>
              <a:gd name="connsiteY2" fmla="*/ 61507 h 4965611"/>
              <a:gd name="connsiteX3" fmla="*/ 4931101 w 4931101"/>
              <a:gd name="connsiteY3" fmla="*/ 2513559 h 4965611"/>
              <a:gd name="connsiteX4" fmla="*/ 2479049 w 4931101"/>
              <a:gd name="connsiteY4" fmla="*/ 4965611 h 4965611"/>
              <a:gd name="connsiteX5" fmla="*/ 26997 w 4931101"/>
              <a:gd name="connsiteY5" fmla="*/ 2513559 h 4965611"/>
              <a:gd name="connsiteX0" fmla="*/ 46172 w 4950276"/>
              <a:gd name="connsiteY0" fmla="*/ 2513559 h 4965611"/>
              <a:gd name="connsiteX1" fmla="*/ 1262174 w 4950276"/>
              <a:gd name="connsiteY1" fmla="*/ 887451 h 4965611"/>
              <a:gd name="connsiteX2" fmla="*/ 2498224 w 4950276"/>
              <a:gd name="connsiteY2" fmla="*/ 61507 h 4965611"/>
              <a:gd name="connsiteX3" fmla="*/ 4950276 w 4950276"/>
              <a:gd name="connsiteY3" fmla="*/ 2513559 h 4965611"/>
              <a:gd name="connsiteX4" fmla="*/ 2498224 w 4950276"/>
              <a:gd name="connsiteY4" fmla="*/ 4965611 h 4965611"/>
              <a:gd name="connsiteX5" fmla="*/ 46172 w 4950276"/>
              <a:gd name="connsiteY5" fmla="*/ 2513559 h 4965611"/>
              <a:gd name="connsiteX0" fmla="*/ 48053 w 4922660"/>
              <a:gd name="connsiteY0" fmla="*/ 2720036 h 4966157"/>
              <a:gd name="connsiteX1" fmla="*/ 1234558 w 4922660"/>
              <a:gd name="connsiteY1" fmla="*/ 887451 h 4966157"/>
              <a:gd name="connsiteX2" fmla="*/ 2470608 w 4922660"/>
              <a:gd name="connsiteY2" fmla="*/ 61507 h 4966157"/>
              <a:gd name="connsiteX3" fmla="*/ 4922660 w 4922660"/>
              <a:gd name="connsiteY3" fmla="*/ 2513559 h 4966157"/>
              <a:gd name="connsiteX4" fmla="*/ 2470608 w 4922660"/>
              <a:gd name="connsiteY4" fmla="*/ 4965611 h 4966157"/>
              <a:gd name="connsiteX5" fmla="*/ 48053 w 4922660"/>
              <a:gd name="connsiteY5" fmla="*/ 2720036 h 4966157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61473 h 5008581"/>
              <a:gd name="connsiteX1" fmla="*/ 1215769 w 4903871"/>
              <a:gd name="connsiteY1" fmla="*/ 928888 h 5008581"/>
              <a:gd name="connsiteX2" fmla="*/ 2599303 w 4903871"/>
              <a:gd name="connsiteY2" fmla="*/ 58698 h 5008581"/>
              <a:gd name="connsiteX3" fmla="*/ 4903871 w 4903871"/>
              <a:gd name="connsiteY3" fmla="*/ 2554996 h 5008581"/>
              <a:gd name="connsiteX4" fmla="*/ 2451819 w 4903871"/>
              <a:gd name="connsiteY4" fmla="*/ 5007048 h 5008581"/>
              <a:gd name="connsiteX5" fmla="*/ 29264 w 4903871"/>
              <a:gd name="connsiteY5" fmla="*/ 2761473 h 5008581"/>
              <a:gd name="connsiteX0" fmla="*/ 29264 w 4903871"/>
              <a:gd name="connsiteY0" fmla="*/ 2775833 h 5022941"/>
              <a:gd name="connsiteX1" fmla="*/ 1215769 w 4903871"/>
              <a:gd name="connsiteY1" fmla="*/ 943248 h 5022941"/>
              <a:gd name="connsiteX2" fmla="*/ 2599303 w 4903871"/>
              <a:gd name="connsiteY2" fmla="*/ 73058 h 5022941"/>
              <a:gd name="connsiteX3" fmla="*/ 4903871 w 4903871"/>
              <a:gd name="connsiteY3" fmla="*/ 2569356 h 5022941"/>
              <a:gd name="connsiteX4" fmla="*/ 2451819 w 4903871"/>
              <a:gd name="connsiteY4" fmla="*/ 5021408 h 5022941"/>
              <a:gd name="connsiteX5" fmla="*/ 29264 w 4903871"/>
              <a:gd name="connsiteY5" fmla="*/ 2775833 h 5022941"/>
              <a:gd name="connsiteX0" fmla="*/ 15925 w 4890532"/>
              <a:gd name="connsiteY0" fmla="*/ 2765410 h 5011527"/>
              <a:gd name="connsiteX1" fmla="*/ 1600637 w 4890532"/>
              <a:gd name="connsiteY1" fmla="*/ 1006567 h 5011527"/>
              <a:gd name="connsiteX2" fmla="*/ 2585964 w 4890532"/>
              <a:gd name="connsiteY2" fmla="*/ 62635 h 5011527"/>
              <a:gd name="connsiteX3" fmla="*/ 4890532 w 4890532"/>
              <a:gd name="connsiteY3" fmla="*/ 2558933 h 5011527"/>
              <a:gd name="connsiteX4" fmla="*/ 2438480 w 4890532"/>
              <a:gd name="connsiteY4" fmla="*/ 5010985 h 5011527"/>
              <a:gd name="connsiteX5" fmla="*/ 15925 w 4890532"/>
              <a:gd name="connsiteY5" fmla="*/ 2765410 h 5011527"/>
              <a:gd name="connsiteX0" fmla="*/ 194654 w 5069261"/>
              <a:gd name="connsiteY0" fmla="*/ 2763498 h 5009614"/>
              <a:gd name="connsiteX1" fmla="*/ 776475 w 5069261"/>
              <a:gd name="connsiteY1" fmla="*/ 1019403 h 5009614"/>
              <a:gd name="connsiteX2" fmla="*/ 2764693 w 5069261"/>
              <a:gd name="connsiteY2" fmla="*/ 60723 h 5009614"/>
              <a:gd name="connsiteX3" fmla="*/ 5069261 w 5069261"/>
              <a:gd name="connsiteY3" fmla="*/ 2557021 h 5009614"/>
              <a:gd name="connsiteX4" fmla="*/ 2617209 w 5069261"/>
              <a:gd name="connsiteY4" fmla="*/ 5009073 h 5009614"/>
              <a:gd name="connsiteX5" fmla="*/ 194654 w 5069261"/>
              <a:gd name="connsiteY5" fmla="*/ 2763498 h 5009614"/>
              <a:gd name="connsiteX0" fmla="*/ 194654 w 5069261"/>
              <a:gd name="connsiteY0" fmla="*/ 2793721 h 5039837"/>
              <a:gd name="connsiteX1" fmla="*/ 776475 w 5069261"/>
              <a:gd name="connsiteY1" fmla="*/ 1049626 h 5039837"/>
              <a:gd name="connsiteX2" fmla="*/ 1218926 w 5069261"/>
              <a:gd name="connsiteY2" fmla="*/ 592426 h 5039837"/>
              <a:gd name="connsiteX3" fmla="*/ 2764693 w 5069261"/>
              <a:gd name="connsiteY3" fmla="*/ 90946 h 5039837"/>
              <a:gd name="connsiteX4" fmla="*/ 5069261 w 5069261"/>
              <a:gd name="connsiteY4" fmla="*/ 2587244 h 5039837"/>
              <a:gd name="connsiteX5" fmla="*/ 2617209 w 5069261"/>
              <a:gd name="connsiteY5" fmla="*/ 5039296 h 5039837"/>
              <a:gd name="connsiteX6" fmla="*/ 194654 w 5069261"/>
              <a:gd name="connsiteY6" fmla="*/ 2793721 h 5039837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704662 h 4950778"/>
              <a:gd name="connsiteX1" fmla="*/ 776475 w 5069261"/>
              <a:gd name="connsiteY1" fmla="*/ 960567 h 4950778"/>
              <a:gd name="connsiteX2" fmla="*/ 1513894 w 5069261"/>
              <a:gd name="connsiteY2" fmla="*/ 326386 h 4950778"/>
              <a:gd name="connsiteX3" fmla="*/ 2764693 w 5069261"/>
              <a:gd name="connsiteY3" fmla="*/ 1887 h 4950778"/>
              <a:gd name="connsiteX4" fmla="*/ 5069261 w 5069261"/>
              <a:gd name="connsiteY4" fmla="*/ 2498185 h 4950778"/>
              <a:gd name="connsiteX5" fmla="*/ 2617209 w 5069261"/>
              <a:gd name="connsiteY5" fmla="*/ 4950237 h 4950778"/>
              <a:gd name="connsiteX6" fmla="*/ 194654 w 5069261"/>
              <a:gd name="connsiteY6" fmla="*/ 2704662 h 4950778"/>
              <a:gd name="connsiteX0" fmla="*/ 194654 w 5069261"/>
              <a:gd name="connsiteY0" fmla="*/ 2617527 h 4863643"/>
              <a:gd name="connsiteX1" fmla="*/ 776475 w 5069261"/>
              <a:gd name="connsiteY1" fmla="*/ 873432 h 4863643"/>
              <a:gd name="connsiteX2" fmla="*/ 1513894 w 5069261"/>
              <a:gd name="connsiteY2" fmla="*/ 239251 h 4863643"/>
              <a:gd name="connsiteX3" fmla="*/ 2823686 w 5069261"/>
              <a:gd name="connsiteY3" fmla="*/ 3242 h 4863643"/>
              <a:gd name="connsiteX4" fmla="*/ 5069261 w 5069261"/>
              <a:gd name="connsiteY4" fmla="*/ 2411050 h 4863643"/>
              <a:gd name="connsiteX5" fmla="*/ 2617209 w 5069261"/>
              <a:gd name="connsiteY5" fmla="*/ 4863102 h 4863643"/>
              <a:gd name="connsiteX6" fmla="*/ 194654 w 5069261"/>
              <a:gd name="connsiteY6" fmla="*/ 2617527 h 4863643"/>
              <a:gd name="connsiteX0" fmla="*/ 194654 w 5069261"/>
              <a:gd name="connsiteY0" fmla="*/ 2631933 h 4878049"/>
              <a:gd name="connsiteX1" fmla="*/ 776475 w 5069261"/>
              <a:gd name="connsiteY1" fmla="*/ 887838 h 4878049"/>
              <a:gd name="connsiteX2" fmla="*/ 1513894 w 5069261"/>
              <a:gd name="connsiteY2" fmla="*/ 253657 h 4878049"/>
              <a:gd name="connsiteX3" fmla="*/ 2823686 w 5069261"/>
              <a:gd name="connsiteY3" fmla="*/ 2899 h 4878049"/>
              <a:gd name="connsiteX4" fmla="*/ 5069261 w 5069261"/>
              <a:gd name="connsiteY4" fmla="*/ 2425456 h 4878049"/>
              <a:gd name="connsiteX5" fmla="*/ 2617209 w 5069261"/>
              <a:gd name="connsiteY5" fmla="*/ 4877508 h 4878049"/>
              <a:gd name="connsiteX6" fmla="*/ 194654 w 5069261"/>
              <a:gd name="connsiteY6" fmla="*/ 2631933 h 4878049"/>
              <a:gd name="connsiteX0" fmla="*/ 16653 w 4891260"/>
              <a:gd name="connsiteY0" fmla="*/ 2631933 h 4878213"/>
              <a:gd name="connsiteX1" fmla="*/ 598474 w 4891260"/>
              <a:gd name="connsiteY1" fmla="*/ 887838 h 4878213"/>
              <a:gd name="connsiteX2" fmla="*/ 1335893 w 4891260"/>
              <a:gd name="connsiteY2" fmla="*/ 253657 h 4878213"/>
              <a:gd name="connsiteX3" fmla="*/ 2645685 w 4891260"/>
              <a:gd name="connsiteY3" fmla="*/ 2899 h 4878213"/>
              <a:gd name="connsiteX4" fmla="*/ 4891260 w 4891260"/>
              <a:gd name="connsiteY4" fmla="*/ 2425456 h 4878213"/>
              <a:gd name="connsiteX5" fmla="*/ 2439208 w 4891260"/>
              <a:gd name="connsiteY5" fmla="*/ 4877508 h 4878213"/>
              <a:gd name="connsiteX6" fmla="*/ 16653 w 4891260"/>
              <a:gd name="connsiteY6" fmla="*/ 2631933 h 4878213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859 w 4845221"/>
              <a:gd name="connsiteY0" fmla="*/ 2572939 h 4877951"/>
              <a:gd name="connsiteX1" fmla="*/ 552435 w 4845221"/>
              <a:gd name="connsiteY1" fmla="*/ 887838 h 4877951"/>
              <a:gd name="connsiteX2" fmla="*/ 1289854 w 4845221"/>
              <a:gd name="connsiteY2" fmla="*/ 253657 h 4877951"/>
              <a:gd name="connsiteX3" fmla="*/ 2599646 w 4845221"/>
              <a:gd name="connsiteY3" fmla="*/ 2899 h 4877951"/>
              <a:gd name="connsiteX4" fmla="*/ 4845221 w 4845221"/>
              <a:gd name="connsiteY4" fmla="*/ 2425456 h 4877951"/>
              <a:gd name="connsiteX5" fmla="*/ 2393169 w 4845221"/>
              <a:gd name="connsiteY5" fmla="*/ 4877508 h 4877951"/>
              <a:gd name="connsiteX6" fmla="*/ 14859 w 4845221"/>
              <a:gd name="connsiteY6" fmla="*/ 2572939 h 4877951"/>
              <a:gd name="connsiteX0" fmla="*/ 2508 w 4832870"/>
              <a:gd name="connsiteY0" fmla="*/ 2572939 h 4877927"/>
              <a:gd name="connsiteX1" fmla="*/ 540084 w 4832870"/>
              <a:gd name="connsiteY1" fmla="*/ 887838 h 4877927"/>
              <a:gd name="connsiteX2" fmla="*/ 1277503 w 4832870"/>
              <a:gd name="connsiteY2" fmla="*/ 253657 h 4877927"/>
              <a:gd name="connsiteX3" fmla="*/ 2587295 w 4832870"/>
              <a:gd name="connsiteY3" fmla="*/ 2899 h 4877927"/>
              <a:gd name="connsiteX4" fmla="*/ 4832870 w 4832870"/>
              <a:gd name="connsiteY4" fmla="*/ 2425456 h 4877927"/>
              <a:gd name="connsiteX5" fmla="*/ 2380818 w 4832870"/>
              <a:gd name="connsiteY5" fmla="*/ 4877508 h 4877927"/>
              <a:gd name="connsiteX6" fmla="*/ 2508 w 4832870"/>
              <a:gd name="connsiteY6" fmla="*/ 2572939 h 4877927"/>
              <a:gd name="connsiteX0" fmla="*/ 2349 w 4847459"/>
              <a:gd name="connsiteY0" fmla="*/ 2587687 h 4878020"/>
              <a:gd name="connsiteX1" fmla="*/ 554673 w 4847459"/>
              <a:gd name="connsiteY1" fmla="*/ 887838 h 4878020"/>
              <a:gd name="connsiteX2" fmla="*/ 1292092 w 4847459"/>
              <a:gd name="connsiteY2" fmla="*/ 253657 h 4878020"/>
              <a:gd name="connsiteX3" fmla="*/ 2601884 w 4847459"/>
              <a:gd name="connsiteY3" fmla="*/ 2899 h 4878020"/>
              <a:gd name="connsiteX4" fmla="*/ 4847459 w 4847459"/>
              <a:gd name="connsiteY4" fmla="*/ 2425456 h 4878020"/>
              <a:gd name="connsiteX5" fmla="*/ 2395407 w 4847459"/>
              <a:gd name="connsiteY5" fmla="*/ 4877508 h 4878020"/>
              <a:gd name="connsiteX6" fmla="*/ 2349 w 4847459"/>
              <a:gd name="connsiteY6" fmla="*/ 2587687 h 4878020"/>
              <a:gd name="connsiteX0" fmla="*/ 2349 w 4847459"/>
              <a:gd name="connsiteY0" fmla="*/ 2587687 h 4879638"/>
              <a:gd name="connsiteX1" fmla="*/ 554673 w 4847459"/>
              <a:gd name="connsiteY1" fmla="*/ 887838 h 4879638"/>
              <a:gd name="connsiteX2" fmla="*/ 1292092 w 4847459"/>
              <a:gd name="connsiteY2" fmla="*/ 253657 h 4879638"/>
              <a:gd name="connsiteX3" fmla="*/ 2601884 w 4847459"/>
              <a:gd name="connsiteY3" fmla="*/ 2899 h 4879638"/>
              <a:gd name="connsiteX4" fmla="*/ 4847459 w 4847459"/>
              <a:gd name="connsiteY4" fmla="*/ 2425456 h 4879638"/>
              <a:gd name="connsiteX5" fmla="*/ 2395407 w 4847459"/>
              <a:gd name="connsiteY5" fmla="*/ 4877508 h 4879638"/>
              <a:gd name="connsiteX6" fmla="*/ 2349 w 4847459"/>
              <a:gd name="connsiteY6" fmla="*/ 2587687 h 4879638"/>
              <a:gd name="connsiteX0" fmla="*/ 2349 w 4847459"/>
              <a:gd name="connsiteY0" fmla="*/ 2587687 h 4880814"/>
              <a:gd name="connsiteX1" fmla="*/ 554673 w 4847459"/>
              <a:gd name="connsiteY1" fmla="*/ 887838 h 4880814"/>
              <a:gd name="connsiteX2" fmla="*/ 1292092 w 4847459"/>
              <a:gd name="connsiteY2" fmla="*/ 253657 h 4880814"/>
              <a:gd name="connsiteX3" fmla="*/ 2601884 w 4847459"/>
              <a:gd name="connsiteY3" fmla="*/ 2899 h 4880814"/>
              <a:gd name="connsiteX4" fmla="*/ 4847459 w 4847459"/>
              <a:gd name="connsiteY4" fmla="*/ 2425456 h 4880814"/>
              <a:gd name="connsiteX5" fmla="*/ 2395407 w 4847459"/>
              <a:gd name="connsiteY5" fmla="*/ 4877508 h 4880814"/>
              <a:gd name="connsiteX6" fmla="*/ 2349 w 4847459"/>
              <a:gd name="connsiteY6" fmla="*/ 2587687 h 4880814"/>
              <a:gd name="connsiteX0" fmla="*/ 2349 w 4847459"/>
              <a:gd name="connsiteY0" fmla="*/ 2587687 h 4882213"/>
              <a:gd name="connsiteX1" fmla="*/ 554673 w 4847459"/>
              <a:gd name="connsiteY1" fmla="*/ 887838 h 4882213"/>
              <a:gd name="connsiteX2" fmla="*/ 1292092 w 4847459"/>
              <a:gd name="connsiteY2" fmla="*/ 253657 h 4882213"/>
              <a:gd name="connsiteX3" fmla="*/ 2601884 w 4847459"/>
              <a:gd name="connsiteY3" fmla="*/ 2899 h 4882213"/>
              <a:gd name="connsiteX4" fmla="*/ 4847459 w 4847459"/>
              <a:gd name="connsiteY4" fmla="*/ 2425456 h 4882213"/>
              <a:gd name="connsiteX5" fmla="*/ 2395407 w 4847459"/>
              <a:gd name="connsiteY5" fmla="*/ 4877508 h 4882213"/>
              <a:gd name="connsiteX6" fmla="*/ 2349 w 4847459"/>
              <a:gd name="connsiteY6" fmla="*/ 2587687 h 4882213"/>
              <a:gd name="connsiteX0" fmla="*/ 2349 w 4788465"/>
              <a:gd name="connsiteY0" fmla="*/ 2725837 h 5015868"/>
              <a:gd name="connsiteX1" fmla="*/ 554673 w 4788465"/>
              <a:gd name="connsiteY1" fmla="*/ 1025988 h 5015868"/>
              <a:gd name="connsiteX2" fmla="*/ 1292092 w 4788465"/>
              <a:gd name="connsiteY2" fmla="*/ 391807 h 5015868"/>
              <a:gd name="connsiteX3" fmla="*/ 2601884 w 4788465"/>
              <a:gd name="connsiteY3" fmla="*/ 141049 h 5015868"/>
              <a:gd name="connsiteX4" fmla="*/ 4788465 w 4788465"/>
              <a:gd name="connsiteY4" fmla="*/ 2622599 h 5015868"/>
              <a:gd name="connsiteX5" fmla="*/ 2395407 w 4788465"/>
              <a:gd name="connsiteY5" fmla="*/ 5015658 h 5015868"/>
              <a:gd name="connsiteX6" fmla="*/ 2349 w 4788465"/>
              <a:gd name="connsiteY6" fmla="*/ 2725837 h 5015868"/>
              <a:gd name="connsiteX0" fmla="*/ 2349 w 4817962"/>
              <a:gd name="connsiteY0" fmla="*/ 2726902 h 5016878"/>
              <a:gd name="connsiteX1" fmla="*/ 554673 w 4817962"/>
              <a:gd name="connsiteY1" fmla="*/ 1027053 h 5016878"/>
              <a:gd name="connsiteX2" fmla="*/ 1292092 w 4817962"/>
              <a:gd name="connsiteY2" fmla="*/ 392872 h 5016878"/>
              <a:gd name="connsiteX3" fmla="*/ 2601884 w 4817962"/>
              <a:gd name="connsiteY3" fmla="*/ 142114 h 5016878"/>
              <a:gd name="connsiteX4" fmla="*/ 4817962 w 4817962"/>
              <a:gd name="connsiteY4" fmla="*/ 2638412 h 5016878"/>
              <a:gd name="connsiteX5" fmla="*/ 2395407 w 4817962"/>
              <a:gd name="connsiteY5" fmla="*/ 5016723 h 5016878"/>
              <a:gd name="connsiteX6" fmla="*/ 2349 w 4817962"/>
              <a:gd name="connsiteY6" fmla="*/ 2726902 h 5016878"/>
              <a:gd name="connsiteX0" fmla="*/ 2349 w 4817962"/>
              <a:gd name="connsiteY0" fmla="*/ 2599752 h 4889728"/>
              <a:gd name="connsiteX1" fmla="*/ 554673 w 4817962"/>
              <a:gd name="connsiteY1" fmla="*/ 899903 h 4889728"/>
              <a:gd name="connsiteX2" fmla="*/ 1292092 w 4817962"/>
              <a:gd name="connsiteY2" fmla="*/ 265722 h 4889728"/>
              <a:gd name="connsiteX3" fmla="*/ 2601884 w 4817962"/>
              <a:gd name="connsiteY3" fmla="*/ 14964 h 4889728"/>
              <a:gd name="connsiteX4" fmla="*/ 4817962 w 4817962"/>
              <a:gd name="connsiteY4" fmla="*/ 2511262 h 4889728"/>
              <a:gd name="connsiteX5" fmla="*/ 2395407 w 4817962"/>
              <a:gd name="connsiteY5" fmla="*/ 4889573 h 4889728"/>
              <a:gd name="connsiteX6" fmla="*/ 2349 w 4817962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1979 w 4817592"/>
              <a:gd name="connsiteY0" fmla="*/ 2599752 h 4889728"/>
              <a:gd name="connsiteX1" fmla="*/ 554303 w 4817592"/>
              <a:gd name="connsiteY1" fmla="*/ 899903 h 4889728"/>
              <a:gd name="connsiteX2" fmla="*/ 1291722 w 4817592"/>
              <a:gd name="connsiteY2" fmla="*/ 265722 h 4889728"/>
              <a:gd name="connsiteX3" fmla="*/ 2601514 w 4817592"/>
              <a:gd name="connsiteY3" fmla="*/ 14964 h 4889728"/>
              <a:gd name="connsiteX4" fmla="*/ 4817592 w 4817592"/>
              <a:gd name="connsiteY4" fmla="*/ 2511262 h 4889728"/>
              <a:gd name="connsiteX5" fmla="*/ 2395037 w 4817592"/>
              <a:gd name="connsiteY5" fmla="*/ 4889573 h 4889728"/>
              <a:gd name="connsiteX6" fmla="*/ 1979 w 4817592"/>
              <a:gd name="connsiteY6" fmla="*/ 2599752 h 4889728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31422 h 4877357"/>
              <a:gd name="connsiteX1" fmla="*/ 583259 w 4846548"/>
              <a:gd name="connsiteY1" fmla="*/ 887327 h 4877357"/>
              <a:gd name="connsiteX2" fmla="*/ 1320678 w 4846548"/>
              <a:gd name="connsiteY2" fmla="*/ 253146 h 4877357"/>
              <a:gd name="connsiteX3" fmla="*/ 2630470 w 4846548"/>
              <a:gd name="connsiteY3" fmla="*/ 2388 h 4877357"/>
              <a:gd name="connsiteX4" fmla="*/ 4846548 w 4846548"/>
              <a:gd name="connsiteY4" fmla="*/ 2498686 h 4877357"/>
              <a:gd name="connsiteX5" fmla="*/ 2423993 w 4846548"/>
              <a:gd name="connsiteY5" fmla="*/ 4876997 h 4877357"/>
              <a:gd name="connsiteX6" fmla="*/ 1438 w 4846548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774250 h 5020185"/>
              <a:gd name="connsiteX1" fmla="*/ 583524 w 4846813"/>
              <a:gd name="connsiteY1" fmla="*/ 1030155 h 5020185"/>
              <a:gd name="connsiteX2" fmla="*/ 1362778 w 4846813"/>
              <a:gd name="connsiteY2" fmla="*/ 384021 h 5020185"/>
              <a:gd name="connsiteX3" fmla="*/ 2630735 w 4846813"/>
              <a:gd name="connsiteY3" fmla="*/ 145216 h 5020185"/>
              <a:gd name="connsiteX4" fmla="*/ 4846813 w 4846813"/>
              <a:gd name="connsiteY4" fmla="*/ 2641514 h 5020185"/>
              <a:gd name="connsiteX5" fmla="*/ 2424258 w 4846813"/>
              <a:gd name="connsiteY5" fmla="*/ 5019825 h 5020185"/>
              <a:gd name="connsiteX6" fmla="*/ 1703 w 4846813"/>
              <a:gd name="connsiteY6" fmla="*/ 2774250 h 5020185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9824" h="4879740">
                <a:moveTo>
                  <a:pt x="4714" y="2633904"/>
                </a:moveTo>
                <a:cubicBezTo>
                  <a:pt x="-41102" y="1753807"/>
                  <a:pt x="254397" y="1247878"/>
                  <a:pt x="574582" y="853951"/>
                </a:cubicBezTo>
                <a:cubicBezTo>
                  <a:pt x="743953" y="976126"/>
                  <a:pt x="1488382" y="955180"/>
                  <a:pt x="1365789" y="243675"/>
                </a:cubicBezTo>
                <a:cubicBezTo>
                  <a:pt x="1697159" y="83895"/>
                  <a:pt x="2172603" y="-24744"/>
                  <a:pt x="2633746" y="4870"/>
                </a:cubicBezTo>
                <a:cubicBezTo>
                  <a:pt x="3094889" y="34484"/>
                  <a:pt x="4770877" y="249696"/>
                  <a:pt x="4849824" y="2501168"/>
                </a:cubicBezTo>
                <a:cubicBezTo>
                  <a:pt x="4823509" y="3714086"/>
                  <a:pt x="4013078" y="4857356"/>
                  <a:pt x="2427269" y="4879479"/>
                </a:cubicBezTo>
                <a:cubicBezTo>
                  <a:pt x="841460" y="4901602"/>
                  <a:pt x="50530" y="3514001"/>
                  <a:pt x="4714" y="2633904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21565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B6BD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50077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881389" y="1278097"/>
            <a:ext cx="1115575" cy="1045025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08086" y="1404496"/>
            <a:ext cx="4849824" cy="4879740"/>
          </a:xfrm>
          <a:custGeom>
            <a:avLst/>
            <a:gdLst>
              <a:gd name="connsiteX0" fmla="*/ 0 w 4904103"/>
              <a:gd name="connsiteY0" fmla="*/ 2452052 h 4904103"/>
              <a:gd name="connsiteX1" fmla="*/ 2452052 w 4904103"/>
              <a:gd name="connsiteY1" fmla="*/ 0 h 4904103"/>
              <a:gd name="connsiteX2" fmla="*/ 4904104 w 4904103"/>
              <a:gd name="connsiteY2" fmla="*/ 2452052 h 4904103"/>
              <a:gd name="connsiteX3" fmla="*/ 2452052 w 4904103"/>
              <a:gd name="connsiteY3" fmla="*/ 4904104 h 4904103"/>
              <a:gd name="connsiteX4" fmla="*/ 0 w 4904103"/>
              <a:gd name="connsiteY4" fmla="*/ 2452052 h 4904103"/>
              <a:gd name="connsiteX0" fmla="*/ 7934 w 4912038"/>
              <a:gd name="connsiteY0" fmla="*/ 2452052 h 4904104"/>
              <a:gd name="connsiteX1" fmla="*/ 2459986 w 4912038"/>
              <a:gd name="connsiteY1" fmla="*/ 0 h 4904104"/>
              <a:gd name="connsiteX2" fmla="*/ 4912038 w 4912038"/>
              <a:gd name="connsiteY2" fmla="*/ 2452052 h 4904104"/>
              <a:gd name="connsiteX3" fmla="*/ 2459986 w 4912038"/>
              <a:gd name="connsiteY3" fmla="*/ 4904104 h 4904104"/>
              <a:gd name="connsiteX4" fmla="*/ 7934 w 4912038"/>
              <a:gd name="connsiteY4" fmla="*/ 2452052 h 4904104"/>
              <a:gd name="connsiteX0" fmla="*/ 46476 w 4950580"/>
              <a:gd name="connsiteY0" fmla="*/ 2544376 h 4996428"/>
              <a:gd name="connsiteX1" fmla="*/ 1011755 w 4950580"/>
              <a:gd name="connsiteY1" fmla="*/ 711790 h 4996428"/>
              <a:gd name="connsiteX2" fmla="*/ 2498528 w 4950580"/>
              <a:gd name="connsiteY2" fmla="*/ 92324 h 4996428"/>
              <a:gd name="connsiteX3" fmla="*/ 4950580 w 4950580"/>
              <a:gd name="connsiteY3" fmla="*/ 2544376 h 4996428"/>
              <a:gd name="connsiteX4" fmla="*/ 2498528 w 4950580"/>
              <a:gd name="connsiteY4" fmla="*/ 4996428 h 4996428"/>
              <a:gd name="connsiteX5" fmla="*/ 46476 w 4950580"/>
              <a:gd name="connsiteY5" fmla="*/ 2544376 h 4996428"/>
              <a:gd name="connsiteX0" fmla="*/ 45841 w 4949945"/>
              <a:gd name="connsiteY0" fmla="*/ 2544376 h 4996428"/>
              <a:gd name="connsiteX1" fmla="*/ 1011120 w 4949945"/>
              <a:gd name="connsiteY1" fmla="*/ 711790 h 4996428"/>
              <a:gd name="connsiteX2" fmla="*/ 2497893 w 4949945"/>
              <a:gd name="connsiteY2" fmla="*/ 92324 h 4996428"/>
              <a:gd name="connsiteX3" fmla="*/ 4949945 w 4949945"/>
              <a:gd name="connsiteY3" fmla="*/ 2544376 h 4996428"/>
              <a:gd name="connsiteX4" fmla="*/ 2497893 w 4949945"/>
              <a:gd name="connsiteY4" fmla="*/ 4996428 h 4996428"/>
              <a:gd name="connsiteX5" fmla="*/ 45841 w 4949945"/>
              <a:gd name="connsiteY5" fmla="*/ 2544376 h 4996428"/>
              <a:gd name="connsiteX0" fmla="*/ 26997 w 4931101"/>
              <a:gd name="connsiteY0" fmla="*/ 2513559 h 4965611"/>
              <a:gd name="connsiteX1" fmla="*/ 1242999 w 4931101"/>
              <a:gd name="connsiteY1" fmla="*/ 887451 h 4965611"/>
              <a:gd name="connsiteX2" fmla="*/ 2479049 w 4931101"/>
              <a:gd name="connsiteY2" fmla="*/ 61507 h 4965611"/>
              <a:gd name="connsiteX3" fmla="*/ 4931101 w 4931101"/>
              <a:gd name="connsiteY3" fmla="*/ 2513559 h 4965611"/>
              <a:gd name="connsiteX4" fmla="*/ 2479049 w 4931101"/>
              <a:gd name="connsiteY4" fmla="*/ 4965611 h 4965611"/>
              <a:gd name="connsiteX5" fmla="*/ 26997 w 4931101"/>
              <a:gd name="connsiteY5" fmla="*/ 2513559 h 4965611"/>
              <a:gd name="connsiteX0" fmla="*/ 46172 w 4950276"/>
              <a:gd name="connsiteY0" fmla="*/ 2513559 h 4965611"/>
              <a:gd name="connsiteX1" fmla="*/ 1262174 w 4950276"/>
              <a:gd name="connsiteY1" fmla="*/ 887451 h 4965611"/>
              <a:gd name="connsiteX2" fmla="*/ 2498224 w 4950276"/>
              <a:gd name="connsiteY2" fmla="*/ 61507 h 4965611"/>
              <a:gd name="connsiteX3" fmla="*/ 4950276 w 4950276"/>
              <a:gd name="connsiteY3" fmla="*/ 2513559 h 4965611"/>
              <a:gd name="connsiteX4" fmla="*/ 2498224 w 4950276"/>
              <a:gd name="connsiteY4" fmla="*/ 4965611 h 4965611"/>
              <a:gd name="connsiteX5" fmla="*/ 46172 w 4950276"/>
              <a:gd name="connsiteY5" fmla="*/ 2513559 h 4965611"/>
              <a:gd name="connsiteX0" fmla="*/ 48053 w 4922660"/>
              <a:gd name="connsiteY0" fmla="*/ 2720036 h 4966157"/>
              <a:gd name="connsiteX1" fmla="*/ 1234558 w 4922660"/>
              <a:gd name="connsiteY1" fmla="*/ 887451 h 4966157"/>
              <a:gd name="connsiteX2" fmla="*/ 2470608 w 4922660"/>
              <a:gd name="connsiteY2" fmla="*/ 61507 h 4966157"/>
              <a:gd name="connsiteX3" fmla="*/ 4922660 w 4922660"/>
              <a:gd name="connsiteY3" fmla="*/ 2513559 h 4966157"/>
              <a:gd name="connsiteX4" fmla="*/ 2470608 w 4922660"/>
              <a:gd name="connsiteY4" fmla="*/ 4965611 h 4966157"/>
              <a:gd name="connsiteX5" fmla="*/ 48053 w 4922660"/>
              <a:gd name="connsiteY5" fmla="*/ 2720036 h 4966157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61473 h 5008581"/>
              <a:gd name="connsiteX1" fmla="*/ 1215769 w 4903871"/>
              <a:gd name="connsiteY1" fmla="*/ 928888 h 5008581"/>
              <a:gd name="connsiteX2" fmla="*/ 2599303 w 4903871"/>
              <a:gd name="connsiteY2" fmla="*/ 58698 h 5008581"/>
              <a:gd name="connsiteX3" fmla="*/ 4903871 w 4903871"/>
              <a:gd name="connsiteY3" fmla="*/ 2554996 h 5008581"/>
              <a:gd name="connsiteX4" fmla="*/ 2451819 w 4903871"/>
              <a:gd name="connsiteY4" fmla="*/ 5007048 h 5008581"/>
              <a:gd name="connsiteX5" fmla="*/ 29264 w 4903871"/>
              <a:gd name="connsiteY5" fmla="*/ 2761473 h 5008581"/>
              <a:gd name="connsiteX0" fmla="*/ 29264 w 4903871"/>
              <a:gd name="connsiteY0" fmla="*/ 2775833 h 5022941"/>
              <a:gd name="connsiteX1" fmla="*/ 1215769 w 4903871"/>
              <a:gd name="connsiteY1" fmla="*/ 943248 h 5022941"/>
              <a:gd name="connsiteX2" fmla="*/ 2599303 w 4903871"/>
              <a:gd name="connsiteY2" fmla="*/ 73058 h 5022941"/>
              <a:gd name="connsiteX3" fmla="*/ 4903871 w 4903871"/>
              <a:gd name="connsiteY3" fmla="*/ 2569356 h 5022941"/>
              <a:gd name="connsiteX4" fmla="*/ 2451819 w 4903871"/>
              <a:gd name="connsiteY4" fmla="*/ 5021408 h 5022941"/>
              <a:gd name="connsiteX5" fmla="*/ 29264 w 4903871"/>
              <a:gd name="connsiteY5" fmla="*/ 2775833 h 5022941"/>
              <a:gd name="connsiteX0" fmla="*/ 15925 w 4890532"/>
              <a:gd name="connsiteY0" fmla="*/ 2765410 h 5011527"/>
              <a:gd name="connsiteX1" fmla="*/ 1600637 w 4890532"/>
              <a:gd name="connsiteY1" fmla="*/ 1006567 h 5011527"/>
              <a:gd name="connsiteX2" fmla="*/ 2585964 w 4890532"/>
              <a:gd name="connsiteY2" fmla="*/ 62635 h 5011527"/>
              <a:gd name="connsiteX3" fmla="*/ 4890532 w 4890532"/>
              <a:gd name="connsiteY3" fmla="*/ 2558933 h 5011527"/>
              <a:gd name="connsiteX4" fmla="*/ 2438480 w 4890532"/>
              <a:gd name="connsiteY4" fmla="*/ 5010985 h 5011527"/>
              <a:gd name="connsiteX5" fmla="*/ 15925 w 4890532"/>
              <a:gd name="connsiteY5" fmla="*/ 2765410 h 5011527"/>
              <a:gd name="connsiteX0" fmla="*/ 194654 w 5069261"/>
              <a:gd name="connsiteY0" fmla="*/ 2763498 h 5009614"/>
              <a:gd name="connsiteX1" fmla="*/ 776475 w 5069261"/>
              <a:gd name="connsiteY1" fmla="*/ 1019403 h 5009614"/>
              <a:gd name="connsiteX2" fmla="*/ 2764693 w 5069261"/>
              <a:gd name="connsiteY2" fmla="*/ 60723 h 5009614"/>
              <a:gd name="connsiteX3" fmla="*/ 5069261 w 5069261"/>
              <a:gd name="connsiteY3" fmla="*/ 2557021 h 5009614"/>
              <a:gd name="connsiteX4" fmla="*/ 2617209 w 5069261"/>
              <a:gd name="connsiteY4" fmla="*/ 5009073 h 5009614"/>
              <a:gd name="connsiteX5" fmla="*/ 194654 w 5069261"/>
              <a:gd name="connsiteY5" fmla="*/ 2763498 h 5009614"/>
              <a:gd name="connsiteX0" fmla="*/ 194654 w 5069261"/>
              <a:gd name="connsiteY0" fmla="*/ 2793721 h 5039837"/>
              <a:gd name="connsiteX1" fmla="*/ 776475 w 5069261"/>
              <a:gd name="connsiteY1" fmla="*/ 1049626 h 5039837"/>
              <a:gd name="connsiteX2" fmla="*/ 1218926 w 5069261"/>
              <a:gd name="connsiteY2" fmla="*/ 592426 h 5039837"/>
              <a:gd name="connsiteX3" fmla="*/ 2764693 w 5069261"/>
              <a:gd name="connsiteY3" fmla="*/ 90946 h 5039837"/>
              <a:gd name="connsiteX4" fmla="*/ 5069261 w 5069261"/>
              <a:gd name="connsiteY4" fmla="*/ 2587244 h 5039837"/>
              <a:gd name="connsiteX5" fmla="*/ 2617209 w 5069261"/>
              <a:gd name="connsiteY5" fmla="*/ 5039296 h 5039837"/>
              <a:gd name="connsiteX6" fmla="*/ 194654 w 5069261"/>
              <a:gd name="connsiteY6" fmla="*/ 2793721 h 5039837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704662 h 4950778"/>
              <a:gd name="connsiteX1" fmla="*/ 776475 w 5069261"/>
              <a:gd name="connsiteY1" fmla="*/ 960567 h 4950778"/>
              <a:gd name="connsiteX2" fmla="*/ 1513894 w 5069261"/>
              <a:gd name="connsiteY2" fmla="*/ 326386 h 4950778"/>
              <a:gd name="connsiteX3" fmla="*/ 2764693 w 5069261"/>
              <a:gd name="connsiteY3" fmla="*/ 1887 h 4950778"/>
              <a:gd name="connsiteX4" fmla="*/ 5069261 w 5069261"/>
              <a:gd name="connsiteY4" fmla="*/ 2498185 h 4950778"/>
              <a:gd name="connsiteX5" fmla="*/ 2617209 w 5069261"/>
              <a:gd name="connsiteY5" fmla="*/ 4950237 h 4950778"/>
              <a:gd name="connsiteX6" fmla="*/ 194654 w 5069261"/>
              <a:gd name="connsiteY6" fmla="*/ 2704662 h 4950778"/>
              <a:gd name="connsiteX0" fmla="*/ 194654 w 5069261"/>
              <a:gd name="connsiteY0" fmla="*/ 2617527 h 4863643"/>
              <a:gd name="connsiteX1" fmla="*/ 776475 w 5069261"/>
              <a:gd name="connsiteY1" fmla="*/ 873432 h 4863643"/>
              <a:gd name="connsiteX2" fmla="*/ 1513894 w 5069261"/>
              <a:gd name="connsiteY2" fmla="*/ 239251 h 4863643"/>
              <a:gd name="connsiteX3" fmla="*/ 2823686 w 5069261"/>
              <a:gd name="connsiteY3" fmla="*/ 3242 h 4863643"/>
              <a:gd name="connsiteX4" fmla="*/ 5069261 w 5069261"/>
              <a:gd name="connsiteY4" fmla="*/ 2411050 h 4863643"/>
              <a:gd name="connsiteX5" fmla="*/ 2617209 w 5069261"/>
              <a:gd name="connsiteY5" fmla="*/ 4863102 h 4863643"/>
              <a:gd name="connsiteX6" fmla="*/ 194654 w 5069261"/>
              <a:gd name="connsiteY6" fmla="*/ 2617527 h 4863643"/>
              <a:gd name="connsiteX0" fmla="*/ 194654 w 5069261"/>
              <a:gd name="connsiteY0" fmla="*/ 2631933 h 4878049"/>
              <a:gd name="connsiteX1" fmla="*/ 776475 w 5069261"/>
              <a:gd name="connsiteY1" fmla="*/ 887838 h 4878049"/>
              <a:gd name="connsiteX2" fmla="*/ 1513894 w 5069261"/>
              <a:gd name="connsiteY2" fmla="*/ 253657 h 4878049"/>
              <a:gd name="connsiteX3" fmla="*/ 2823686 w 5069261"/>
              <a:gd name="connsiteY3" fmla="*/ 2899 h 4878049"/>
              <a:gd name="connsiteX4" fmla="*/ 5069261 w 5069261"/>
              <a:gd name="connsiteY4" fmla="*/ 2425456 h 4878049"/>
              <a:gd name="connsiteX5" fmla="*/ 2617209 w 5069261"/>
              <a:gd name="connsiteY5" fmla="*/ 4877508 h 4878049"/>
              <a:gd name="connsiteX6" fmla="*/ 194654 w 5069261"/>
              <a:gd name="connsiteY6" fmla="*/ 2631933 h 4878049"/>
              <a:gd name="connsiteX0" fmla="*/ 16653 w 4891260"/>
              <a:gd name="connsiteY0" fmla="*/ 2631933 h 4878213"/>
              <a:gd name="connsiteX1" fmla="*/ 598474 w 4891260"/>
              <a:gd name="connsiteY1" fmla="*/ 887838 h 4878213"/>
              <a:gd name="connsiteX2" fmla="*/ 1335893 w 4891260"/>
              <a:gd name="connsiteY2" fmla="*/ 253657 h 4878213"/>
              <a:gd name="connsiteX3" fmla="*/ 2645685 w 4891260"/>
              <a:gd name="connsiteY3" fmla="*/ 2899 h 4878213"/>
              <a:gd name="connsiteX4" fmla="*/ 4891260 w 4891260"/>
              <a:gd name="connsiteY4" fmla="*/ 2425456 h 4878213"/>
              <a:gd name="connsiteX5" fmla="*/ 2439208 w 4891260"/>
              <a:gd name="connsiteY5" fmla="*/ 4877508 h 4878213"/>
              <a:gd name="connsiteX6" fmla="*/ 16653 w 4891260"/>
              <a:gd name="connsiteY6" fmla="*/ 2631933 h 4878213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859 w 4845221"/>
              <a:gd name="connsiteY0" fmla="*/ 2572939 h 4877951"/>
              <a:gd name="connsiteX1" fmla="*/ 552435 w 4845221"/>
              <a:gd name="connsiteY1" fmla="*/ 887838 h 4877951"/>
              <a:gd name="connsiteX2" fmla="*/ 1289854 w 4845221"/>
              <a:gd name="connsiteY2" fmla="*/ 253657 h 4877951"/>
              <a:gd name="connsiteX3" fmla="*/ 2599646 w 4845221"/>
              <a:gd name="connsiteY3" fmla="*/ 2899 h 4877951"/>
              <a:gd name="connsiteX4" fmla="*/ 4845221 w 4845221"/>
              <a:gd name="connsiteY4" fmla="*/ 2425456 h 4877951"/>
              <a:gd name="connsiteX5" fmla="*/ 2393169 w 4845221"/>
              <a:gd name="connsiteY5" fmla="*/ 4877508 h 4877951"/>
              <a:gd name="connsiteX6" fmla="*/ 14859 w 4845221"/>
              <a:gd name="connsiteY6" fmla="*/ 2572939 h 4877951"/>
              <a:gd name="connsiteX0" fmla="*/ 2508 w 4832870"/>
              <a:gd name="connsiteY0" fmla="*/ 2572939 h 4877927"/>
              <a:gd name="connsiteX1" fmla="*/ 540084 w 4832870"/>
              <a:gd name="connsiteY1" fmla="*/ 887838 h 4877927"/>
              <a:gd name="connsiteX2" fmla="*/ 1277503 w 4832870"/>
              <a:gd name="connsiteY2" fmla="*/ 253657 h 4877927"/>
              <a:gd name="connsiteX3" fmla="*/ 2587295 w 4832870"/>
              <a:gd name="connsiteY3" fmla="*/ 2899 h 4877927"/>
              <a:gd name="connsiteX4" fmla="*/ 4832870 w 4832870"/>
              <a:gd name="connsiteY4" fmla="*/ 2425456 h 4877927"/>
              <a:gd name="connsiteX5" fmla="*/ 2380818 w 4832870"/>
              <a:gd name="connsiteY5" fmla="*/ 4877508 h 4877927"/>
              <a:gd name="connsiteX6" fmla="*/ 2508 w 4832870"/>
              <a:gd name="connsiteY6" fmla="*/ 2572939 h 4877927"/>
              <a:gd name="connsiteX0" fmla="*/ 2349 w 4847459"/>
              <a:gd name="connsiteY0" fmla="*/ 2587687 h 4878020"/>
              <a:gd name="connsiteX1" fmla="*/ 554673 w 4847459"/>
              <a:gd name="connsiteY1" fmla="*/ 887838 h 4878020"/>
              <a:gd name="connsiteX2" fmla="*/ 1292092 w 4847459"/>
              <a:gd name="connsiteY2" fmla="*/ 253657 h 4878020"/>
              <a:gd name="connsiteX3" fmla="*/ 2601884 w 4847459"/>
              <a:gd name="connsiteY3" fmla="*/ 2899 h 4878020"/>
              <a:gd name="connsiteX4" fmla="*/ 4847459 w 4847459"/>
              <a:gd name="connsiteY4" fmla="*/ 2425456 h 4878020"/>
              <a:gd name="connsiteX5" fmla="*/ 2395407 w 4847459"/>
              <a:gd name="connsiteY5" fmla="*/ 4877508 h 4878020"/>
              <a:gd name="connsiteX6" fmla="*/ 2349 w 4847459"/>
              <a:gd name="connsiteY6" fmla="*/ 2587687 h 4878020"/>
              <a:gd name="connsiteX0" fmla="*/ 2349 w 4847459"/>
              <a:gd name="connsiteY0" fmla="*/ 2587687 h 4879638"/>
              <a:gd name="connsiteX1" fmla="*/ 554673 w 4847459"/>
              <a:gd name="connsiteY1" fmla="*/ 887838 h 4879638"/>
              <a:gd name="connsiteX2" fmla="*/ 1292092 w 4847459"/>
              <a:gd name="connsiteY2" fmla="*/ 253657 h 4879638"/>
              <a:gd name="connsiteX3" fmla="*/ 2601884 w 4847459"/>
              <a:gd name="connsiteY3" fmla="*/ 2899 h 4879638"/>
              <a:gd name="connsiteX4" fmla="*/ 4847459 w 4847459"/>
              <a:gd name="connsiteY4" fmla="*/ 2425456 h 4879638"/>
              <a:gd name="connsiteX5" fmla="*/ 2395407 w 4847459"/>
              <a:gd name="connsiteY5" fmla="*/ 4877508 h 4879638"/>
              <a:gd name="connsiteX6" fmla="*/ 2349 w 4847459"/>
              <a:gd name="connsiteY6" fmla="*/ 2587687 h 4879638"/>
              <a:gd name="connsiteX0" fmla="*/ 2349 w 4847459"/>
              <a:gd name="connsiteY0" fmla="*/ 2587687 h 4880814"/>
              <a:gd name="connsiteX1" fmla="*/ 554673 w 4847459"/>
              <a:gd name="connsiteY1" fmla="*/ 887838 h 4880814"/>
              <a:gd name="connsiteX2" fmla="*/ 1292092 w 4847459"/>
              <a:gd name="connsiteY2" fmla="*/ 253657 h 4880814"/>
              <a:gd name="connsiteX3" fmla="*/ 2601884 w 4847459"/>
              <a:gd name="connsiteY3" fmla="*/ 2899 h 4880814"/>
              <a:gd name="connsiteX4" fmla="*/ 4847459 w 4847459"/>
              <a:gd name="connsiteY4" fmla="*/ 2425456 h 4880814"/>
              <a:gd name="connsiteX5" fmla="*/ 2395407 w 4847459"/>
              <a:gd name="connsiteY5" fmla="*/ 4877508 h 4880814"/>
              <a:gd name="connsiteX6" fmla="*/ 2349 w 4847459"/>
              <a:gd name="connsiteY6" fmla="*/ 2587687 h 4880814"/>
              <a:gd name="connsiteX0" fmla="*/ 2349 w 4847459"/>
              <a:gd name="connsiteY0" fmla="*/ 2587687 h 4882213"/>
              <a:gd name="connsiteX1" fmla="*/ 554673 w 4847459"/>
              <a:gd name="connsiteY1" fmla="*/ 887838 h 4882213"/>
              <a:gd name="connsiteX2" fmla="*/ 1292092 w 4847459"/>
              <a:gd name="connsiteY2" fmla="*/ 253657 h 4882213"/>
              <a:gd name="connsiteX3" fmla="*/ 2601884 w 4847459"/>
              <a:gd name="connsiteY3" fmla="*/ 2899 h 4882213"/>
              <a:gd name="connsiteX4" fmla="*/ 4847459 w 4847459"/>
              <a:gd name="connsiteY4" fmla="*/ 2425456 h 4882213"/>
              <a:gd name="connsiteX5" fmla="*/ 2395407 w 4847459"/>
              <a:gd name="connsiteY5" fmla="*/ 4877508 h 4882213"/>
              <a:gd name="connsiteX6" fmla="*/ 2349 w 4847459"/>
              <a:gd name="connsiteY6" fmla="*/ 2587687 h 4882213"/>
              <a:gd name="connsiteX0" fmla="*/ 2349 w 4788465"/>
              <a:gd name="connsiteY0" fmla="*/ 2725837 h 5015868"/>
              <a:gd name="connsiteX1" fmla="*/ 554673 w 4788465"/>
              <a:gd name="connsiteY1" fmla="*/ 1025988 h 5015868"/>
              <a:gd name="connsiteX2" fmla="*/ 1292092 w 4788465"/>
              <a:gd name="connsiteY2" fmla="*/ 391807 h 5015868"/>
              <a:gd name="connsiteX3" fmla="*/ 2601884 w 4788465"/>
              <a:gd name="connsiteY3" fmla="*/ 141049 h 5015868"/>
              <a:gd name="connsiteX4" fmla="*/ 4788465 w 4788465"/>
              <a:gd name="connsiteY4" fmla="*/ 2622599 h 5015868"/>
              <a:gd name="connsiteX5" fmla="*/ 2395407 w 4788465"/>
              <a:gd name="connsiteY5" fmla="*/ 5015658 h 5015868"/>
              <a:gd name="connsiteX6" fmla="*/ 2349 w 4788465"/>
              <a:gd name="connsiteY6" fmla="*/ 2725837 h 5015868"/>
              <a:gd name="connsiteX0" fmla="*/ 2349 w 4817962"/>
              <a:gd name="connsiteY0" fmla="*/ 2726902 h 5016878"/>
              <a:gd name="connsiteX1" fmla="*/ 554673 w 4817962"/>
              <a:gd name="connsiteY1" fmla="*/ 1027053 h 5016878"/>
              <a:gd name="connsiteX2" fmla="*/ 1292092 w 4817962"/>
              <a:gd name="connsiteY2" fmla="*/ 392872 h 5016878"/>
              <a:gd name="connsiteX3" fmla="*/ 2601884 w 4817962"/>
              <a:gd name="connsiteY3" fmla="*/ 142114 h 5016878"/>
              <a:gd name="connsiteX4" fmla="*/ 4817962 w 4817962"/>
              <a:gd name="connsiteY4" fmla="*/ 2638412 h 5016878"/>
              <a:gd name="connsiteX5" fmla="*/ 2395407 w 4817962"/>
              <a:gd name="connsiteY5" fmla="*/ 5016723 h 5016878"/>
              <a:gd name="connsiteX6" fmla="*/ 2349 w 4817962"/>
              <a:gd name="connsiteY6" fmla="*/ 2726902 h 5016878"/>
              <a:gd name="connsiteX0" fmla="*/ 2349 w 4817962"/>
              <a:gd name="connsiteY0" fmla="*/ 2599752 h 4889728"/>
              <a:gd name="connsiteX1" fmla="*/ 554673 w 4817962"/>
              <a:gd name="connsiteY1" fmla="*/ 899903 h 4889728"/>
              <a:gd name="connsiteX2" fmla="*/ 1292092 w 4817962"/>
              <a:gd name="connsiteY2" fmla="*/ 265722 h 4889728"/>
              <a:gd name="connsiteX3" fmla="*/ 2601884 w 4817962"/>
              <a:gd name="connsiteY3" fmla="*/ 14964 h 4889728"/>
              <a:gd name="connsiteX4" fmla="*/ 4817962 w 4817962"/>
              <a:gd name="connsiteY4" fmla="*/ 2511262 h 4889728"/>
              <a:gd name="connsiteX5" fmla="*/ 2395407 w 4817962"/>
              <a:gd name="connsiteY5" fmla="*/ 4889573 h 4889728"/>
              <a:gd name="connsiteX6" fmla="*/ 2349 w 4817962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1979 w 4817592"/>
              <a:gd name="connsiteY0" fmla="*/ 2599752 h 4889728"/>
              <a:gd name="connsiteX1" fmla="*/ 554303 w 4817592"/>
              <a:gd name="connsiteY1" fmla="*/ 899903 h 4889728"/>
              <a:gd name="connsiteX2" fmla="*/ 1291722 w 4817592"/>
              <a:gd name="connsiteY2" fmla="*/ 265722 h 4889728"/>
              <a:gd name="connsiteX3" fmla="*/ 2601514 w 4817592"/>
              <a:gd name="connsiteY3" fmla="*/ 14964 h 4889728"/>
              <a:gd name="connsiteX4" fmla="*/ 4817592 w 4817592"/>
              <a:gd name="connsiteY4" fmla="*/ 2511262 h 4889728"/>
              <a:gd name="connsiteX5" fmla="*/ 2395037 w 4817592"/>
              <a:gd name="connsiteY5" fmla="*/ 4889573 h 4889728"/>
              <a:gd name="connsiteX6" fmla="*/ 1979 w 4817592"/>
              <a:gd name="connsiteY6" fmla="*/ 2599752 h 4889728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31422 h 4877357"/>
              <a:gd name="connsiteX1" fmla="*/ 583259 w 4846548"/>
              <a:gd name="connsiteY1" fmla="*/ 887327 h 4877357"/>
              <a:gd name="connsiteX2" fmla="*/ 1320678 w 4846548"/>
              <a:gd name="connsiteY2" fmla="*/ 253146 h 4877357"/>
              <a:gd name="connsiteX3" fmla="*/ 2630470 w 4846548"/>
              <a:gd name="connsiteY3" fmla="*/ 2388 h 4877357"/>
              <a:gd name="connsiteX4" fmla="*/ 4846548 w 4846548"/>
              <a:gd name="connsiteY4" fmla="*/ 2498686 h 4877357"/>
              <a:gd name="connsiteX5" fmla="*/ 2423993 w 4846548"/>
              <a:gd name="connsiteY5" fmla="*/ 4876997 h 4877357"/>
              <a:gd name="connsiteX6" fmla="*/ 1438 w 4846548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774250 h 5020185"/>
              <a:gd name="connsiteX1" fmla="*/ 583524 w 4846813"/>
              <a:gd name="connsiteY1" fmla="*/ 1030155 h 5020185"/>
              <a:gd name="connsiteX2" fmla="*/ 1362778 w 4846813"/>
              <a:gd name="connsiteY2" fmla="*/ 384021 h 5020185"/>
              <a:gd name="connsiteX3" fmla="*/ 2630735 w 4846813"/>
              <a:gd name="connsiteY3" fmla="*/ 145216 h 5020185"/>
              <a:gd name="connsiteX4" fmla="*/ 4846813 w 4846813"/>
              <a:gd name="connsiteY4" fmla="*/ 2641514 h 5020185"/>
              <a:gd name="connsiteX5" fmla="*/ 2424258 w 4846813"/>
              <a:gd name="connsiteY5" fmla="*/ 5019825 h 5020185"/>
              <a:gd name="connsiteX6" fmla="*/ 1703 w 4846813"/>
              <a:gd name="connsiteY6" fmla="*/ 2774250 h 5020185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9824" h="4879740">
                <a:moveTo>
                  <a:pt x="4714" y="2633904"/>
                </a:moveTo>
                <a:cubicBezTo>
                  <a:pt x="-41102" y="1753807"/>
                  <a:pt x="254397" y="1247878"/>
                  <a:pt x="574582" y="853951"/>
                </a:cubicBezTo>
                <a:cubicBezTo>
                  <a:pt x="743953" y="976126"/>
                  <a:pt x="1488382" y="955180"/>
                  <a:pt x="1365789" y="243675"/>
                </a:cubicBezTo>
                <a:cubicBezTo>
                  <a:pt x="1697159" y="83895"/>
                  <a:pt x="2172603" y="-24744"/>
                  <a:pt x="2633746" y="4870"/>
                </a:cubicBezTo>
                <a:cubicBezTo>
                  <a:pt x="3094889" y="34484"/>
                  <a:pt x="4770877" y="249696"/>
                  <a:pt x="4849824" y="2501168"/>
                </a:cubicBezTo>
                <a:cubicBezTo>
                  <a:pt x="4823509" y="3714086"/>
                  <a:pt x="4013078" y="4857356"/>
                  <a:pt x="2427269" y="4879479"/>
                </a:cubicBezTo>
                <a:cubicBezTo>
                  <a:pt x="841460" y="4901602"/>
                  <a:pt x="50530" y="3514001"/>
                  <a:pt x="4714" y="2633904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21565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F38B00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7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50077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>
            <a:off x="881389" y="1278097"/>
            <a:ext cx="1115575" cy="1045025"/>
          </a:xfrm>
          <a:prstGeom prst="ellipse">
            <a:avLst/>
          </a:prstGeom>
          <a:solidFill>
            <a:srgbClr val="EA1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08086" y="1404496"/>
            <a:ext cx="4849824" cy="4879740"/>
          </a:xfrm>
          <a:custGeom>
            <a:avLst/>
            <a:gdLst>
              <a:gd name="connsiteX0" fmla="*/ 0 w 4904103"/>
              <a:gd name="connsiteY0" fmla="*/ 2452052 h 4904103"/>
              <a:gd name="connsiteX1" fmla="*/ 2452052 w 4904103"/>
              <a:gd name="connsiteY1" fmla="*/ 0 h 4904103"/>
              <a:gd name="connsiteX2" fmla="*/ 4904104 w 4904103"/>
              <a:gd name="connsiteY2" fmla="*/ 2452052 h 4904103"/>
              <a:gd name="connsiteX3" fmla="*/ 2452052 w 4904103"/>
              <a:gd name="connsiteY3" fmla="*/ 4904104 h 4904103"/>
              <a:gd name="connsiteX4" fmla="*/ 0 w 4904103"/>
              <a:gd name="connsiteY4" fmla="*/ 2452052 h 4904103"/>
              <a:gd name="connsiteX0" fmla="*/ 7934 w 4912038"/>
              <a:gd name="connsiteY0" fmla="*/ 2452052 h 4904104"/>
              <a:gd name="connsiteX1" fmla="*/ 2459986 w 4912038"/>
              <a:gd name="connsiteY1" fmla="*/ 0 h 4904104"/>
              <a:gd name="connsiteX2" fmla="*/ 4912038 w 4912038"/>
              <a:gd name="connsiteY2" fmla="*/ 2452052 h 4904104"/>
              <a:gd name="connsiteX3" fmla="*/ 2459986 w 4912038"/>
              <a:gd name="connsiteY3" fmla="*/ 4904104 h 4904104"/>
              <a:gd name="connsiteX4" fmla="*/ 7934 w 4912038"/>
              <a:gd name="connsiteY4" fmla="*/ 2452052 h 4904104"/>
              <a:gd name="connsiteX0" fmla="*/ 46476 w 4950580"/>
              <a:gd name="connsiteY0" fmla="*/ 2544376 h 4996428"/>
              <a:gd name="connsiteX1" fmla="*/ 1011755 w 4950580"/>
              <a:gd name="connsiteY1" fmla="*/ 711790 h 4996428"/>
              <a:gd name="connsiteX2" fmla="*/ 2498528 w 4950580"/>
              <a:gd name="connsiteY2" fmla="*/ 92324 h 4996428"/>
              <a:gd name="connsiteX3" fmla="*/ 4950580 w 4950580"/>
              <a:gd name="connsiteY3" fmla="*/ 2544376 h 4996428"/>
              <a:gd name="connsiteX4" fmla="*/ 2498528 w 4950580"/>
              <a:gd name="connsiteY4" fmla="*/ 4996428 h 4996428"/>
              <a:gd name="connsiteX5" fmla="*/ 46476 w 4950580"/>
              <a:gd name="connsiteY5" fmla="*/ 2544376 h 4996428"/>
              <a:gd name="connsiteX0" fmla="*/ 45841 w 4949945"/>
              <a:gd name="connsiteY0" fmla="*/ 2544376 h 4996428"/>
              <a:gd name="connsiteX1" fmla="*/ 1011120 w 4949945"/>
              <a:gd name="connsiteY1" fmla="*/ 711790 h 4996428"/>
              <a:gd name="connsiteX2" fmla="*/ 2497893 w 4949945"/>
              <a:gd name="connsiteY2" fmla="*/ 92324 h 4996428"/>
              <a:gd name="connsiteX3" fmla="*/ 4949945 w 4949945"/>
              <a:gd name="connsiteY3" fmla="*/ 2544376 h 4996428"/>
              <a:gd name="connsiteX4" fmla="*/ 2497893 w 4949945"/>
              <a:gd name="connsiteY4" fmla="*/ 4996428 h 4996428"/>
              <a:gd name="connsiteX5" fmla="*/ 45841 w 4949945"/>
              <a:gd name="connsiteY5" fmla="*/ 2544376 h 4996428"/>
              <a:gd name="connsiteX0" fmla="*/ 26997 w 4931101"/>
              <a:gd name="connsiteY0" fmla="*/ 2513559 h 4965611"/>
              <a:gd name="connsiteX1" fmla="*/ 1242999 w 4931101"/>
              <a:gd name="connsiteY1" fmla="*/ 887451 h 4965611"/>
              <a:gd name="connsiteX2" fmla="*/ 2479049 w 4931101"/>
              <a:gd name="connsiteY2" fmla="*/ 61507 h 4965611"/>
              <a:gd name="connsiteX3" fmla="*/ 4931101 w 4931101"/>
              <a:gd name="connsiteY3" fmla="*/ 2513559 h 4965611"/>
              <a:gd name="connsiteX4" fmla="*/ 2479049 w 4931101"/>
              <a:gd name="connsiteY4" fmla="*/ 4965611 h 4965611"/>
              <a:gd name="connsiteX5" fmla="*/ 26997 w 4931101"/>
              <a:gd name="connsiteY5" fmla="*/ 2513559 h 4965611"/>
              <a:gd name="connsiteX0" fmla="*/ 46172 w 4950276"/>
              <a:gd name="connsiteY0" fmla="*/ 2513559 h 4965611"/>
              <a:gd name="connsiteX1" fmla="*/ 1262174 w 4950276"/>
              <a:gd name="connsiteY1" fmla="*/ 887451 h 4965611"/>
              <a:gd name="connsiteX2" fmla="*/ 2498224 w 4950276"/>
              <a:gd name="connsiteY2" fmla="*/ 61507 h 4965611"/>
              <a:gd name="connsiteX3" fmla="*/ 4950276 w 4950276"/>
              <a:gd name="connsiteY3" fmla="*/ 2513559 h 4965611"/>
              <a:gd name="connsiteX4" fmla="*/ 2498224 w 4950276"/>
              <a:gd name="connsiteY4" fmla="*/ 4965611 h 4965611"/>
              <a:gd name="connsiteX5" fmla="*/ 46172 w 4950276"/>
              <a:gd name="connsiteY5" fmla="*/ 2513559 h 4965611"/>
              <a:gd name="connsiteX0" fmla="*/ 48053 w 4922660"/>
              <a:gd name="connsiteY0" fmla="*/ 2720036 h 4966157"/>
              <a:gd name="connsiteX1" fmla="*/ 1234558 w 4922660"/>
              <a:gd name="connsiteY1" fmla="*/ 887451 h 4966157"/>
              <a:gd name="connsiteX2" fmla="*/ 2470608 w 4922660"/>
              <a:gd name="connsiteY2" fmla="*/ 61507 h 4966157"/>
              <a:gd name="connsiteX3" fmla="*/ 4922660 w 4922660"/>
              <a:gd name="connsiteY3" fmla="*/ 2513559 h 4966157"/>
              <a:gd name="connsiteX4" fmla="*/ 2470608 w 4922660"/>
              <a:gd name="connsiteY4" fmla="*/ 4965611 h 4966157"/>
              <a:gd name="connsiteX5" fmla="*/ 48053 w 4922660"/>
              <a:gd name="connsiteY5" fmla="*/ 2720036 h 4966157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61473 h 5008581"/>
              <a:gd name="connsiteX1" fmla="*/ 1215769 w 4903871"/>
              <a:gd name="connsiteY1" fmla="*/ 928888 h 5008581"/>
              <a:gd name="connsiteX2" fmla="*/ 2599303 w 4903871"/>
              <a:gd name="connsiteY2" fmla="*/ 58698 h 5008581"/>
              <a:gd name="connsiteX3" fmla="*/ 4903871 w 4903871"/>
              <a:gd name="connsiteY3" fmla="*/ 2554996 h 5008581"/>
              <a:gd name="connsiteX4" fmla="*/ 2451819 w 4903871"/>
              <a:gd name="connsiteY4" fmla="*/ 5007048 h 5008581"/>
              <a:gd name="connsiteX5" fmla="*/ 29264 w 4903871"/>
              <a:gd name="connsiteY5" fmla="*/ 2761473 h 5008581"/>
              <a:gd name="connsiteX0" fmla="*/ 29264 w 4903871"/>
              <a:gd name="connsiteY0" fmla="*/ 2775833 h 5022941"/>
              <a:gd name="connsiteX1" fmla="*/ 1215769 w 4903871"/>
              <a:gd name="connsiteY1" fmla="*/ 943248 h 5022941"/>
              <a:gd name="connsiteX2" fmla="*/ 2599303 w 4903871"/>
              <a:gd name="connsiteY2" fmla="*/ 73058 h 5022941"/>
              <a:gd name="connsiteX3" fmla="*/ 4903871 w 4903871"/>
              <a:gd name="connsiteY3" fmla="*/ 2569356 h 5022941"/>
              <a:gd name="connsiteX4" fmla="*/ 2451819 w 4903871"/>
              <a:gd name="connsiteY4" fmla="*/ 5021408 h 5022941"/>
              <a:gd name="connsiteX5" fmla="*/ 29264 w 4903871"/>
              <a:gd name="connsiteY5" fmla="*/ 2775833 h 5022941"/>
              <a:gd name="connsiteX0" fmla="*/ 15925 w 4890532"/>
              <a:gd name="connsiteY0" fmla="*/ 2765410 h 5011527"/>
              <a:gd name="connsiteX1" fmla="*/ 1600637 w 4890532"/>
              <a:gd name="connsiteY1" fmla="*/ 1006567 h 5011527"/>
              <a:gd name="connsiteX2" fmla="*/ 2585964 w 4890532"/>
              <a:gd name="connsiteY2" fmla="*/ 62635 h 5011527"/>
              <a:gd name="connsiteX3" fmla="*/ 4890532 w 4890532"/>
              <a:gd name="connsiteY3" fmla="*/ 2558933 h 5011527"/>
              <a:gd name="connsiteX4" fmla="*/ 2438480 w 4890532"/>
              <a:gd name="connsiteY4" fmla="*/ 5010985 h 5011527"/>
              <a:gd name="connsiteX5" fmla="*/ 15925 w 4890532"/>
              <a:gd name="connsiteY5" fmla="*/ 2765410 h 5011527"/>
              <a:gd name="connsiteX0" fmla="*/ 194654 w 5069261"/>
              <a:gd name="connsiteY0" fmla="*/ 2763498 h 5009614"/>
              <a:gd name="connsiteX1" fmla="*/ 776475 w 5069261"/>
              <a:gd name="connsiteY1" fmla="*/ 1019403 h 5009614"/>
              <a:gd name="connsiteX2" fmla="*/ 2764693 w 5069261"/>
              <a:gd name="connsiteY2" fmla="*/ 60723 h 5009614"/>
              <a:gd name="connsiteX3" fmla="*/ 5069261 w 5069261"/>
              <a:gd name="connsiteY3" fmla="*/ 2557021 h 5009614"/>
              <a:gd name="connsiteX4" fmla="*/ 2617209 w 5069261"/>
              <a:gd name="connsiteY4" fmla="*/ 5009073 h 5009614"/>
              <a:gd name="connsiteX5" fmla="*/ 194654 w 5069261"/>
              <a:gd name="connsiteY5" fmla="*/ 2763498 h 5009614"/>
              <a:gd name="connsiteX0" fmla="*/ 194654 w 5069261"/>
              <a:gd name="connsiteY0" fmla="*/ 2793721 h 5039837"/>
              <a:gd name="connsiteX1" fmla="*/ 776475 w 5069261"/>
              <a:gd name="connsiteY1" fmla="*/ 1049626 h 5039837"/>
              <a:gd name="connsiteX2" fmla="*/ 1218926 w 5069261"/>
              <a:gd name="connsiteY2" fmla="*/ 592426 h 5039837"/>
              <a:gd name="connsiteX3" fmla="*/ 2764693 w 5069261"/>
              <a:gd name="connsiteY3" fmla="*/ 90946 h 5039837"/>
              <a:gd name="connsiteX4" fmla="*/ 5069261 w 5069261"/>
              <a:gd name="connsiteY4" fmla="*/ 2587244 h 5039837"/>
              <a:gd name="connsiteX5" fmla="*/ 2617209 w 5069261"/>
              <a:gd name="connsiteY5" fmla="*/ 5039296 h 5039837"/>
              <a:gd name="connsiteX6" fmla="*/ 194654 w 5069261"/>
              <a:gd name="connsiteY6" fmla="*/ 2793721 h 5039837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704662 h 4950778"/>
              <a:gd name="connsiteX1" fmla="*/ 776475 w 5069261"/>
              <a:gd name="connsiteY1" fmla="*/ 960567 h 4950778"/>
              <a:gd name="connsiteX2" fmla="*/ 1513894 w 5069261"/>
              <a:gd name="connsiteY2" fmla="*/ 326386 h 4950778"/>
              <a:gd name="connsiteX3" fmla="*/ 2764693 w 5069261"/>
              <a:gd name="connsiteY3" fmla="*/ 1887 h 4950778"/>
              <a:gd name="connsiteX4" fmla="*/ 5069261 w 5069261"/>
              <a:gd name="connsiteY4" fmla="*/ 2498185 h 4950778"/>
              <a:gd name="connsiteX5" fmla="*/ 2617209 w 5069261"/>
              <a:gd name="connsiteY5" fmla="*/ 4950237 h 4950778"/>
              <a:gd name="connsiteX6" fmla="*/ 194654 w 5069261"/>
              <a:gd name="connsiteY6" fmla="*/ 2704662 h 4950778"/>
              <a:gd name="connsiteX0" fmla="*/ 194654 w 5069261"/>
              <a:gd name="connsiteY0" fmla="*/ 2617527 h 4863643"/>
              <a:gd name="connsiteX1" fmla="*/ 776475 w 5069261"/>
              <a:gd name="connsiteY1" fmla="*/ 873432 h 4863643"/>
              <a:gd name="connsiteX2" fmla="*/ 1513894 w 5069261"/>
              <a:gd name="connsiteY2" fmla="*/ 239251 h 4863643"/>
              <a:gd name="connsiteX3" fmla="*/ 2823686 w 5069261"/>
              <a:gd name="connsiteY3" fmla="*/ 3242 h 4863643"/>
              <a:gd name="connsiteX4" fmla="*/ 5069261 w 5069261"/>
              <a:gd name="connsiteY4" fmla="*/ 2411050 h 4863643"/>
              <a:gd name="connsiteX5" fmla="*/ 2617209 w 5069261"/>
              <a:gd name="connsiteY5" fmla="*/ 4863102 h 4863643"/>
              <a:gd name="connsiteX6" fmla="*/ 194654 w 5069261"/>
              <a:gd name="connsiteY6" fmla="*/ 2617527 h 4863643"/>
              <a:gd name="connsiteX0" fmla="*/ 194654 w 5069261"/>
              <a:gd name="connsiteY0" fmla="*/ 2631933 h 4878049"/>
              <a:gd name="connsiteX1" fmla="*/ 776475 w 5069261"/>
              <a:gd name="connsiteY1" fmla="*/ 887838 h 4878049"/>
              <a:gd name="connsiteX2" fmla="*/ 1513894 w 5069261"/>
              <a:gd name="connsiteY2" fmla="*/ 253657 h 4878049"/>
              <a:gd name="connsiteX3" fmla="*/ 2823686 w 5069261"/>
              <a:gd name="connsiteY3" fmla="*/ 2899 h 4878049"/>
              <a:gd name="connsiteX4" fmla="*/ 5069261 w 5069261"/>
              <a:gd name="connsiteY4" fmla="*/ 2425456 h 4878049"/>
              <a:gd name="connsiteX5" fmla="*/ 2617209 w 5069261"/>
              <a:gd name="connsiteY5" fmla="*/ 4877508 h 4878049"/>
              <a:gd name="connsiteX6" fmla="*/ 194654 w 5069261"/>
              <a:gd name="connsiteY6" fmla="*/ 2631933 h 4878049"/>
              <a:gd name="connsiteX0" fmla="*/ 16653 w 4891260"/>
              <a:gd name="connsiteY0" fmla="*/ 2631933 h 4878213"/>
              <a:gd name="connsiteX1" fmla="*/ 598474 w 4891260"/>
              <a:gd name="connsiteY1" fmla="*/ 887838 h 4878213"/>
              <a:gd name="connsiteX2" fmla="*/ 1335893 w 4891260"/>
              <a:gd name="connsiteY2" fmla="*/ 253657 h 4878213"/>
              <a:gd name="connsiteX3" fmla="*/ 2645685 w 4891260"/>
              <a:gd name="connsiteY3" fmla="*/ 2899 h 4878213"/>
              <a:gd name="connsiteX4" fmla="*/ 4891260 w 4891260"/>
              <a:gd name="connsiteY4" fmla="*/ 2425456 h 4878213"/>
              <a:gd name="connsiteX5" fmla="*/ 2439208 w 4891260"/>
              <a:gd name="connsiteY5" fmla="*/ 4877508 h 4878213"/>
              <a:gd name="connsiteX6" fmla="*/ 16653 w 4891260"/>
              <a:gd name="connsiteY6" fmla="*/ 2631933 h 4878213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859 w 4845221"/>
              <a:gd name="connsiteY0" fmla="*/ 2572939 h 4877951"/>
              <a:gd name="connsiteX1" fmla="*/ 552435 w 4845221"/>
              <a:gd name="connsiteY1" fmla="*/ 887838 h 4877951"/>
              <a:gd name="connsiteX2" fmla="*/ 1289854 w 4845221"/>
              <a:gd name="connsiteY2" fmla="*/ 253657 h 4877951"/>
              <a:gd name="connsiteX3" fmla="*/ 2599646 w 4845221"/>
              <a:gd name="connsiteY3" fmla="*/ 2899 h 4877951"/>
              <a:gd name="connsiteX4" fmla="*/ 4845221 w 4845221"/>
              <a:gd name="connsiteY4" fmla="*/ 2425456 h 4877951"/>
              <a:gd name="connsiteX5" fmla="*/ 2393169 w 4845221"/>
              <a:gd name="connsiteY5" fmla="*/ 4877508 h 4877951"/>
              <a:gd name="connsiteX6" fmla="*/ 14859 w 4845221"/>
              <a:gd name="connsiteY6" fmla="*/ 2572939 h 4877951"/>
              <a:gd name="connsiteX0" fmla="*/ 2508 w 4832870"/>
              <a:gd name="connsiteY0" fmla="*/ 2572939 h 4877927"/>
              <a:gd name="connsiteX1" fmla="*/ 540084 w 4832870"/>
              <a:gd name="connsiteY1" fmla="*/ 887838 h 4877927"/>
              <a:gd name="connsiteX2" fmla="*/ 1277503 w 4832870"/>
              <a:gd name="connsiteY2" fmla="*/ 253657 h 4877927"/>
              <a:gd name="connsiteX3" fmla="*/ 2587295 w 4832870"/>
              <a:gd name="connsiteY3" fmla="*/ 2899 h 4877927"/>
              <a:gd name="connsiteX4" fmla="*/ 4832870 w 4832870"/>
              <a:gd name="connsiteY4" fmla="*/ 2425456 h 4877927"/>
              <a:gd name="connsiteX5" fmla="*/ 2380818 w 4832870"/>
              <a:gd name="connsiteY5" fmla="*/ 4877508 h 4877927"/>
              <a:gd name="connsiteX6" fmla="*/ 2508 w 4832870"/>
              <a:gd name="connsiteY6" fmla="*/ 2572939 h 4877927"/>
              <a:gd name="connsiteX0" fmla="*/ 2349 w 4847459"/>
              <a:gd name="connsiteY0" fmla="*/ 2587687 h 4878020"/>
              <a:gd name="connsiteX1" fmla="*/ 554673 w 4847459"/>
              <a:gd name="connsiteY1" fmla="*/ 887838 h 4878020"/>
              <a:gd name="connsiteX2" fmla="*/ 1292092 w 4847459"/>
              <a:gd name="connsiteY2" fmla="*/ 253657 h 4878020"/>
              <a:gd name="connsiteX3" fmla="*/ 2601884 w 4847459"/>
              <a:gd name="connsiteY3" fmla="*/ 2899 h 4878020"/>
              <a:gd name="connsiteX4" fmla="*/ 4847459 w 4847459"/>
              <a:gd name="connsiteY4" fmla="*/ 2425456 h 4878020"/>
              <a:gd name="connsiteX5" fmla="*/ 2395407 w 4847459"/>
              <a:gd name="connsiteY5" fmla="*/ 4877508 h 4878020"/>
              <a:gd name="connsiteX6" fmla="*/ 2349 w 4847459"/>
              <a:gd name="connsiteY6" fmla="*/ 2587687 h 4878020"/>
              <a:gd name="connsiteX0" fmla="*/ 2349 w 4847459"/>
              <a:gd name="connsiteY0" fmla="*/ 2587687 h 4879638"/>
              <a:gd name="connsiteX1" fmla="*/ 554673 w 4847459"/>
              <a:gd name="connsiteY1" fmla="*/ 887838 h 4879638"/>
              <a:gd name="connsiteX2" fmla="*/ 1292092 w 4847459"/>
              <a:gd name="connsiteY2" fmla="*/ 253657 h 4879638"/>
              <a:gd name="connsiteX3" fmla="*/ 2601884 w 4847459"/>
              <a:gd name="connsiteY3" fmla="*/ 2899 h 4879638"/>
              <a:gd name="connsiteX4" fmla="*/ 4847459 w 4847459"/>
              <a:gd name="connsiteY4" fmla="*/ 2425456 h 4879638"/>
              <a:gd name="connsiteX5" fmla="*/ 2395407 w 4847459"/>
              <a:gd name="connsiteY5" fmla="*/ 4877508 h 4879638"/>
              <a:gd name="connsiteX6" fmla="*/ 2349 w 4847459"/>
              <a:gd name="connsiteY6" fmla="*/ 2587687 h 4879638"/>
              <a:gd name="connsiteX0" fmla="*/ 2349 w 4847459"/>
              <a:gd name="connsiteY0" fmla="*/ 2587687 h 4880814"/>
              <a:gd name="connsiteX1" fmla="*/ 554673 w 4847459"/>
              <a:gd name="connsiteY1" fmla="*/ 887838 h 4880814"/>
              <a:gd name="connsiteX2" fmla="*/ 1292092 w 4847459"/>
              <a:gd name="connsiteY2" fmla="*/ 253657 h 4880814"/>
              <a:gd name="connsiteX3" fmla="*/ 2601884 w 4847459"/>
              <a:gd name="connsiteY3" fmla="*/ 2899 h 4880814"/>
              <a:gd name="connsiteX4" fmla="*/ 4847459 w 4847459"/>
              <a:gd name="connsiteY4" fmla="*/ 2425456 h 4880814"/>
              <a:gd name="connsiteX5" fmla="*/ 2395407 w 4847459"/>
              <a:gd name="connsiteY5" fmla="*/ 4877508 h 4880814"/>
              <a:gd name="connsiteX6" fmla="*/ 2349 w 4847459"/>
              <a:gd name="connsiteY6" fmla="*/ 2587687 h 4880814"/>
              <a:gd name="connsiteX0" fmla="*/ 2349 w 4847459"/>
              <a:gd name="connsiteY0" fmla="*/ 2587687 h 4882213"/>
              <a:gd name="connsiteX1" fmla="*/ 554673 w 4847459"/>
              <a:gd name="connsiteY1" fmla="*/ 887838 h 4882213"/>
              <a:gd name="connsiteX2" fmla="*/ 1292092 w 4847459"/>
              <a:gd name="connsiteY2" fmla="*/ 253657 h 4882213"/>
              <a:gd name="connsiteX3" fmla="*/ 2601884 w 4847459"/>
              <a:gd name="connsiteY3" fmla="*/ 2899 h 4882213"/>
              <a:gd name="connsiteX4" fmla="*/ 4847459 w 4847459"/>
              <a:gd name="connsiteY4" fmla="*/ 2425456 h 4882213"/>
              <a:gd name="connsiteX5" fmla="*/ 2395407 w 4847459"/>
              <a:gd name="connsiteY5" fmla="*/ 4877508 h 4882213"/>
              <a:gd name="connsiteX6" fmla="*/ 2349 w 4847459"/>
              <a:gd name="connsiteY6" fmla="*/ 2587687 h 4882213"/>
              <a:gd name="connsiteX0" fmla="*/ 2349 w 4788465"/>
              <a:gd name="connsiteY0" fmla="*/ 2725837 h 5015868"/>
              <a:gd name="connsiteX1" fmla="*/ 554673 w 4788465"/>
              <a:gd name="connsiteY1" fmla="*/ 1025988 h 5015868"/>
              <a:gd name="connsiteX2" fmla="*/ 1292092 w 4788465"/>
              <a:gd name="connsiteY2" fmla="*/ 391807 h 5015868"/>
              <a:gd name="connsiteX3" fmla="*/ 2601884 w 4788465"/>
              <a:gd name="connsiteY3" fmla="*/ 141049 h 5015868"/>
              <a:gd name="connsiteX4" fmla="*/ 4788465 w 4788465"/>
              <a:gd name="connsiteY4" fmla="*/ 2622599 h 5015868"/>
              <a:gd name="connsiteX5" fmla="*/ 2395407 w 4788465"/>
              <a:gd name="connsiteY5" fmla="*/ 5015658 h 5015868"/>
              <a:gd name="connsiteX6" fmla="*/ 2349 w 4788465"/>
              <a:gd name="connsiteY6" fmla="*/ 2725837 h 5015868"/>
              <a:gd name="connsiteX0" fmla="*/ 2349 w 4817962"/>
              <a:gd name="connsiteY0" fmla="*/ 2726902 h 5016878"/>
              <a:gd name="connsiteX1" fmla="*/ 554673 w 4817962"/>
              <a:gd name="connsiteY1" fmla="*/ 1027053 h 5016878"/>
              <a:gd name="connsiteX2" fmla="*/ 1292092 w 4817962"/>
              <a:gd name="connsiteY2" fmla="*/ 392872 h 5016878"/>
              <a:gd name="connsiteX3" fmla="*/ 2601884 w 4817962"/>
              <a:gd name="connsiteY3" fmla="*/ 142114 h 5016878"/>
              <a:gd name="connsiteX4" fmla="*/ 4817962 w 4817962"/>
              <a:gd name="connsiteY4" fmla="*/ 2638412 h 5016878"/>
              <a:gd name="connsiteX5" fmla="*/ 2395407 w 4817962"/>
              <a:gd name="connsiteY5" fmla="*/ 5016723 h 5016878"/>
              <a:gd name="connsiteX6" fmla="*/ 2349 w 4817962"/>
              <a:gd name="connsiteY6" fmla="*/ 2726902 h 5016878"/>
              <a:gd name="connsiteX0" fmla="*/ 2349 w 4817962"/>
              <a:gd name="connsiteY0" fmla="*/ 2599752 h 4889728"/>
              <a:gd name="connsiteX1" fmla="*/ 554673 w 4817962"/>
              <a:gd name="connsiteY1" fmla="*/ 899903 h 4889728"/>
              <a:gd name="connsiteX2" fmla="*/ 1292092 w 4817962"/>
              <a:gd name="connsiteY2" fmla="*/ 265722 h 4889728"/>
              <a:gd name="connsiteX3" fmla="*/ 2601884 w 4817962"/>
              <a:gd name="connsiteY3" fmla="*/ 14964 h 4889728"/>
              <a:gd name="connsiteX4" fmla="*/ 4817962 w 4817962"/>
              <a:gd name="connsiteY4" fmla="*/ 2511262 h 4889728"/>
              <a:gd name="connsiteX5" fmla="*/ 2395407 w 4817962"/>
              <a:gd name="connsiteY5" fmla="*/ 4889573 h 4889728"/>
              <a:gd name="connsiteX6" fmla="*/ 2349 w 4817962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1979 w 4817592"/>
              <a:gd name="connsiteY0" fmla="*/ 2599752 h 4889728"/>
              <a:gd name="connsiteX1" fmla="*/ 554303 w 4817592"/>
              <a:gd name="connsiteY1" fmla="*/ 899903 h 4889728"/>
              <a:gd name="connsiteX2" fmla="*/ 1291722 w 4817592"/>
              <a:gd name="connsiteY2" fmla="*/ 265722 h 4889728"/>
              <a:gd name="connsiteX3" fmla="*/ 2601514 w 4817592"/>
              <a:gd name="connsiteY3" fmla="*/ 14964 h 4889728"/>
              <a:gd name="connsiteX4" fmla="*/ 4817592 w 4817592"/>
              <a:gd name="connsiteY4" fmla="*/ 2511262 h 4889728"/>
              <a:gd name="connsiteX5" fmla="*/ 2395037 w 4817592"/>
              <a:gd name="connsiteY5" fmla="*/ 4889573 h 4889728"/>
              <a:gd name="connsiteX6" fmla="*/ 1979 w 4817592"/>
              <a:gd name="connsiteY6" fmla="*/ 2599752 h 4889728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31422 h 4877357"/>
              <a:gd name="connsiteX1" fmla="*/ 583259 w 4846548"/>
              <a:gd name="connsiteY1" fmla="*/ 887327 h 4877357"/>
              <a:gd name="connsiteX2" fmla="*/ 1320678 w 4846548"/>
              <a:gd name="connsiteY2" fmla="*/ 253146 h 4877357"/>
              <a:gd name="connsiteX3" fmla="*/ 2630470 w 4846548"/>
              <a:gd name="connsiteY3" fmla="*/ 2388 h 4877357"/>
              <a:gd name="connsiteX4" fmla="*/ 4846548 w 4846548"/>
              <a:gd name="connsiteY4" fmla="*/ 2498686 h 4877357"/>
              <a:gd name="connsiteX5" fmla="*/ 2423993 w 4846548"/>
              <a:gd name="connsiteY5" fmla="*/ 4876997 h 4877357"/>
              <a:gd name="connsiteX6" fmla="*/ 1438 w 4846548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774250 h 5020185"/>
              <a:gd name="connsiteX1" fmla="*/ 583524 w 4846813"/>
              <a:gd name="connsiteY1" fmla="*/ 1030155 h 5020185"/>
              <a:gd name="connsiteX2" fmla="*/ 1362778 w 4846813"/>
              <a:gd name="connsiteY2" fmla="*/ 384021 h 5020185"/>
              <a:gd name="connsiteX3" fmla="*/ 2630735 w 4846813"/>
              <a:gd name="connsiteY3" fmla="*/ 145216 h 5020185"/>
              <a:gd name="connsiteX4" fmla="*/ 4846813 w 4846813"/>
              <a:gd name="connsiteY4" fmla="*/ 2641514 h 5020185"/>
              <a:gd name="connsiteX5" fmla="*/ 2424258 w 4846813"/>
              <a:gd name="connsiteY5" fmla="*/ 5019825 h 5020185"/>
              <a:gd name="connsiteX6" fmla="*/ 1703 w 4846813"/>
              <a:gd name="connsiteY6" fmla="*/ 2774250 h 5020185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9824" h="4879740">
                <a:moveTo>
                  <a:pt x="4714" y="2633904"/>
                </a:moveTo>
                <a:cubicBezTo>
                  <a:pt x="-41102" y="1753807"/>
                  <a:pt x="254397" y="1247878"/>
                  <a:pt x="574582" y="853951"/>
                </a:cubicBezTo>
                <a:cubicBezTo>
                  <a:pt x="743953" y="976126"/>
                  <a:pt x="1488382" y="955180"/>
                  <a:pt x="1365789" y="243675"/>
                </a:cubicBezTo>
                <a:cubicBezTo>
                  <a:pt x="1697159" y="83895"/>
                  <a:pt x="2172603" y="-24744"/>
                  <a:pt x="2633746" y="4870"/>
                </a:cubicBezTo>
                <a:cubicBezTo>
                  <a:pt x="3094889" y="34484"/>
                  <a:pt x="4770877" y="249696"/>
                  <a:pt x="4849824" y="2501168"/>
                </a:cubicBezTo>
                <a:cubicBezTo>
                  <a:pt x="4823509" y="3714086"/>
                  <a:pt x="4013078" y="4857356"/>
                  <a:pt x="2427269" y="4879479"/>
                </a:cubicBezTo>
                <a:cubicBezTo>
                  <a:pt x="841460" y="4901602"/>
                  <a:pt x="50530" y="3514001"/>
                  <a:pt x="4714" y="2633904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21565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EA1D7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Quot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119361"/>
            <a:ext cx="12192000" cy="3995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 flipV="1">
            <a:off x="6099983" y="-14288"/>
            <a:ext cx="0" cy="1008418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 userDrawn="1"/>
        </p:nvSpPr>
        <p:spPr>
          <a:xfrm>
            <a:off x="5570770" y="994130"/>
            <a:ext cx="1115575" cy="1045025"/>
          </a:xfrm>
          <a:prstGeom prst="ellipse">
            <a:avLst/>
          </a:prstGeom>
          <a:solidFill>
            <a:srgbClr val="16A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775656" y="1074336"/>
            <a:ext cx="785328" cy="964819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4" name="テキスト プレースホルダー 36"/>
          <p:cNvSpPr txBox="1">
            <a:spLocks/>
          </p:cNvSpPr>
          <p:nvPr userDrawn="1"/>
        </p:nvSpPr>
        <p:spPr bwMode="auto">
          <a:xfrm>
            <a:off x="421069" y="6295394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/>
          <a:stretch>
            <a:fillRect/>
          </a:stretch>
        </p:blipFill>
        <p:spPr>
          <a:xfrm rot="14769484">
            <a:off x="5881447" y="6408693"/>
            <a:ext cx="437024" cy="837352"/>
          </a:xfrm>
          <a:custGeom>
            <a:avLst/>
            <a:gdLst>
              <a:gd name="connsiteX0" fmla="*/ 437024 w 437024"/>
              <a:gd name="connsiteY0" fmla="*/ 837352 h 837352"/>
              <a:gd name="connsiteX1" fmla="*/ 0 w 437024"/>
              <a:gd name="connsiteY1" fmla="*/ 837352 h 837352"/>
              <a:gd name="connsiteX2" fmla="*/ 370048 w 437024"/>
              <a:gd name="connsiteY2" fmla="*/ 0 h 837352"/>
              <a:gd name="connsiteX3" fmla="*/ 437024 w 437024"/>
              <a:gd name="connsiteY3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024" h="837352">
                <a:moveTo>
                  <a:pt x="437024" y="837352"/>
                </a:moveTo>
                <a:lnTo>
                  <a:pt x="0" y="837352"/>
                </a:lnTo>
                <a:lnTo>
                  <a:pt x="370048" y="0"/>
                </a:lnTo>
                <a:lnTo>
                  <a:pt x="437024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Quot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 flipV="1">
            <a:off x="6099983" y="-14288"/>
            <a:ext cx="0" cy="1008418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 userDrawn="1"/>
        </p:nvSpPr>
        <p:spPr>
          <a:xfrm>
            <a:off x="5570770" y="994130"/>
            <a:ext cx="1115575" cy="1045025"/>
          </a:xfrm>
          <a:prstGeom prst="ellipse">
            <a:avLst/>
          </a:prstGeom>
          <a:solidFill>
            <a:srgbClr val="B6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775656" y="1074336"/>
            <a:ext cx="785328" cy="964819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119361"/>
            <a:ext cx="12192000" cy="3995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421069" y="6295394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/>
          <a:stretch>
            <a:fillRect/>
          </a:stretch>
        </p:blipFill>
        <p:spPr>
          <a:xfrm rot="14769484">
            <a:off x="5881447" y="6408693"/>
            <a:ext cx="437024" cy="837352"/>
          </a:xfrm>
          <a:custGeom>
            <a:avLst/>
            <a:gdLst>
              <a:gd name="connsiteX0" fmla="*/ 437024 w 437024"/>
              <a:gd name="connsiteY0" fmla="*/ 837352 h 837352"/>
              <a:gd name="connsiteX1" fmla="*/ 0 w 437024"/>
              <a:gd name="connsiteY1" fmla="*/ 837352 h 837352"/>
              <a:gd name="connsiteX2" fmla="*/ 370048 w 437024"/>
              <a:gd name="connsiteY2" fmla="*/ 0 h 837352"/>
              <a:gd name="connsiteX3" fmla="*/ 437024 w 437024"/>
              <a:gd name="connsiteY3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024" h="837352">
                <a:moveTo>
                  <a:pt x="437024" y="837352"/>
                </a:moveTo>
                <a:lnTo>
                  <a:pt x="0" y="837352"/>
                </a:lnTo>
                <a:lnTo>
                  <a:pt x="370048" y="0"/>
                </a:lnTo>
                <a:lnTo>
                  <a:pt x="437024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0" y="2227591"/>
            <a:ext cx="7655712" cy="4619192"/>
          </a:xfrm>
          <a:custGeom>
            <a:avLst/>
            <a:gdLst>
              <a:gd name="connsiteX0" fmla="*/ 2177650 w 7655712"/>
              <a:gd name="connsiteY0" fmla="*/ 0 h 4619192"/>
              <a:gd name="connsiteX1" fmla="*/ 7623432 w 7655712"/>
              <a:gd name="connsiteY1" fmla="*/ 4438441 h 4619192"/>
              <a:gd name="connsiteX2" fmla="*/ 7655712 w 7655712"/>
              <a:gd name="connsiteY2" fmla="*/ 4619192 h 4619192"/>
              <a:gd name="connsiteX3" fmla="*/ 0 w 7655712"/>
              <a:gd name="connsiteY3" fmla="*/ 4619192 h 4619192"/>
              <a:gd name="connsiteX4" fmla="*/ 0 w 7655712"/>
              <a:gd name="connsiteY4" fmla="*/ 443137 h 4619192"/>
              <a:gd name="connsiteX5" fmla="*/ 13947 w 7655712"/>
              <a:gd name="connsiteY5" fmla="*/ 436832 h 4619192"/>
              <a:gd name="connsiteX6" fmla="*/ 2177650 w 7655712"/>
              <a:gd name="connsiteY6" fmla="*/ 0 h 461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5712" h="4619192">
                <a:moveTo>
                  <a:pt x="2177650" y="0"/>
                </a:moveTo>
                <a:cubicBezTo>
                  <a:pt x="4863895" y="0"/>
                  <a:pt x="7105103" y="1905428"/>
                  <a:pt x="7623432" y="4438441"/>
                </a:cubicBezTo>
                <a:lnTo>
                  <a:pt x="7655712" y="4619192"/>
                </a:lnTo>
                <a:lnTo>
                  <a:pt x="0" y="4619192"/>
                </a:lnTo>
                <a:lnTo>
                  <a:pt x="0" y="443137"/>
                </a:lnTo>
                <a:lnTo>
                  <a:pt x="13947" y="436832"/>
                </a:lnTo>
                <a:cubicBezTo>
                  <a:pt x="678983" y="155545"/>
                  <a:pt x="1410152" y="0"/>
                  <a:pt x="2177650" y="0"/>
                </a:cubicBezTo>
                <a:close/>
              </a:path>
            </a:pathLst>
          </a:custGeom>
          <a:solidFill>
            <a:srgbClr val="16A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 userDrawn="1"/>
        </p:nvSpPr>
        <p:spPr>
          <a:xfrm>
            <a:off x="4890108" y="2419965"/>
            <a:ext cx="2204885" cy="2204885"/>
          </a:xfrm>
          <a:prstGeom prst="ellipse">
            <a:avLst/>
          </a:prstGeom>
          <a:solidFill>
            <a:srgbClr val="B6BD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>
            <a:off x="6499958" y="5083982"/>
            <a:ext cx="1236407" cy="1236407"/>
          </a:xfrm>
          <a:prstGeom prst="ellipse">
            <a:avLst/>
          </a:prstGeom>
          <a:solidFill>
            <a:srgbClr val="EA1D76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 userDrawn="1"/>
        </p:nvSpPr>
        <p:spPr>
          <a:xfrm>
            <a:off x="11209057" y="4956866"/>
            <a:ext cx="739878" cy="73987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 userDrawn="1"/>
        </p:nvSpPr>
        <p:spPr>
          <a:xfrm>
            <a:off x="5826406" y="1037303"/>
            <a:ext cx="4970207" cy="4970207"/>
          </a:xfrm>
          <a:prstGeom prst="ellipse">
            <a:avLst/>
          </a:prstGeom>
          <a:noFill/>
          <a:ln>
            <a:solidFill>
              <a:srgbClr val="6D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819671" y="-679974"/>
            <a:ext cx="6749004" cy="6749004"/>
          </a:xfrm>
          <a:prstGeom prst="ellipse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ctr">
              <a:defRPr sz="2400"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678426" y="4513006"/>
            <a:ext cx="4654134" cy="1806803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600" b="0" baseline="0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Footer Placeholder 6"/>
          <p:cNvSpPr txBox="1">
            <a:spLocks noGrp="1"/>
          </p:cNvSpPr>
          <p:nvPr userDrawn="1"/>
        </p:nvSpPr>
        <p:spPr bwMode="auto">
          <a:xfrm>
            <a:off x="9565507" y="6235377"/>
            <a:ext cx="24622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 dirty="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25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65" y="6139001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5" y="478914"/>
            <a:ext cx="5080931" cy="15268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Quote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 userDrawn="1"/>
        </p:nvCxnSpPr>
        <p:spPr>
          <a:xfrm flipV="1">
            <a:off x="6099983" y="-14288"/>
            <a:ext cx="0" cy="1008418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>
            <a:off x="5570770" y="994130"/>
            <a:ext cx="1115575" cy="1045025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775656" y="1074336"/>
            <a:ext cx="785328" cy="964819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119361"/>
            <a:ext cx="12192000" cy="3995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19" name="テキスト プレースホルダー 36"/>
          <p:cNvSpPr txBox="1">
            <a:spLocks/>
          </p:cNvSpPr>
          <p:nvPr userDrawn="1"/>
        </p:nvSpPr>
        <p:spPr bwMode="auto">
          <a:xfrm>
            <a:off x="421069" y="6295394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/>
          <a:stretch>
            <a:fillRect/>
          </a:stretch>
        </p:blipFill>
        <p:spPr>
          <a:xfrm rot="14769484">
            <a:off x="5881447" y="6408693"/>
            <a:ext cx="437024" cy="837352"/>
          </a:xfrm>
          <a:custGeom>
            <a:avLst/>
            <a:gdLst>
              <a:gd name="connsiteX0" fmla="*/ 437024 w 437024"/>
              <a:gd name="connsiteY0" fmla="*/ 837352 h 837352"/>
              <a:gd name="connsiteX1" fmla="*/ 0 w 437024"/>
              <a:gd name="connsiteY1" fmla="*/ 837352 h 837352"/>
              <a:gd name="connsiteX2" fmla="*/ 370048 w 437024"/>
              <a:gd name="connsiteY2" fmla="*/ 0 h 837352"/>
              <a:gd name="connsiteX3" fmla="*/ 437024 w 437024"/>
              <a:gd name="connsiteY3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024" h="837352">
                <a:moveTo>
                  <a:pt x="437024" y="837352"/>
                </a:moveTo>
                <a:lnTo>
                  <a:pt x="0" y="837352"/>
                </a:lnTo>
                <a:lnTo>
                  <a:pt x="370048" y="0"/>
                </a:lnTo>
                <a:lnTo>
                  <a:pt x="437024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Quote Slid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 flipV="1">
            <a:off x="6099983" y="-14288"/>
            <a:ext cx="0" cy="1008418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>
            <a:off x="5570770" y="994130"/>
            <a:ext cx="1115575" cy="1045025"/>
          </a:xfrm>
          <a:prstGeom prst="ellipse">
            <a:avLst/>
          </a:prstGeom>
          <a:solidFill>
            <a:srgbClr val="EA1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775656" y="1074336"/>
            <a:ext cx="785328" cy="964819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119361"/>
            <a:ext cx="12192000" cy="3995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22" name="テキスト プレースホルダー 36"/>
          <p:cNvSpPr txBox="1">
            <a:spLocks/>
          </p:cNvSpPr>
          <p:nvPr userDrawn="1"/>
        </p:nvSpPr>
        <p:spPr bwMode="auto">
          <a:xfrm>
            <a:off x="421069" y="6295394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/>
          <a:stretch>
            <a:fillRect/>
          </a:stretch>
        </p:blipFill>
        <p:spPr>
          <a:xfrm rot="14769484">
            <a:off x="5881447" y="6408693"/>
            <a:ext cx="437024" cy="837352"/>
          </a:xfrm>
          <a:custGeom>
            <a:avLst/>
            <a:gdLst>
              <a:gd name="connsiteX0" fmla="*/ 437024 w 437024"/>
              <a:gd name="connsiteY0" fmla="*/ 837352 h 837352"/>
              <a:gd name="connsiteX1" fmla="*/ 0 w 437024"/>
              <a:gd name="connsiteY1" fmla="*/ 837352 h 837352"/>
              <a:gd name="connsiteX2" fmla="*/ 370048 w 437024"/>
              <a:gd name="connsiteY2" fmla="*/ 0 h 837352"/>
              <a:gd name="connsiteX3" fmla="*/ 437024 w 437024"/>
              <a:gd name="connsiteY3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024" h="837352">
                <a:moveTo>
                  <a:pt x="437024" y="837352"/>
                </a:moveTo>
                <a:lnTo>
                  <a:pt x="0" y="837352"/>
                </a:lnTo>
                <a:lnTo>
                  <a:pt x="370048" y="0"/>
                </a:lnTo>
                <a:lnTo>
                  <a:pt x="437024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c 27"/>
          <p:cNvSpPr/>
          <p:nvPr userDrawn="1"/>
        </p:nvSpPr>
        <p:spPr>
          <a:xfrm rot="11814902" flipH="1">
            <a:off x="-812362" y="-1784731"/>
            <a:ext cx="9239667" cy="9239667"/>
          </a:xfrm>
          <a:prstGeom prst="arc">
            <a:avLst>
              <a:gd name="adj1" fmla="val 18971973"/>
              <a:gd name="adj2" fmla="val 323598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 userDrawn="1"/>
        </p:nvSpPr>
        <p:spPr>
          <a:xfrm>
            <a:off x="1" y="-2"/>
            <a:ext cx="7807920" cy="6858002"/>
          </a:xfrm>
          <a:custGeom>
            <a:avLst/>
            <a:gdLst>
              <a:gd name="connsiteX0" fmla="*/ 0 w 7807920"/>
              <a:gd name="connsiteY0" fmla="*/ 0 h 6858002"/>
              <a:gd name="connsiteX1" fmla="*/ 6538515 w 7807920"/>
              <a:gd name="connsiteY1" fmla="*/ 0 h 6858002"/>
              <a:gd name="connsiteX2" fmla="*/ 6572007 w 7807920"/>
              <a:gd name="connsiteY2" fmla="*/ 35129 h 6858002"/>
              <a:gd name="connsiteX3" fmla="*/ 7807920 w 7807920"/>
              <a:gd name="connsiteY3" fmla="*/ 3233967 h 6858002"/>
              <a:gd name="connsiteX4" fmla="*/ 6249254 w 7807920"/>
              <a:gd name="connsiteY4" fmla="*/ 6755559 h 6858002"/>
              <a:gd name="connsiteX5" fmla="*/ 6130989 w 7807920"/>
              <a:gd name="connsiteY5" fmla="*/ 6858002 h 6858002"/>
              <a:gd name="connsiteX6" fmla="*/ 0 w 7807920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7920" h="6858002">
                <a:moveTo>
                  <a:pt x="0" y="0"/>
                </a:moveTo>
                <a:lnTo>
                  <a:pt x="6538515" y="0"/>
                </a:lnTo>
                <a:lnTo>
                  <a:pt x="6572007" y="35129"/>
                </a:lnTo>
                <a:cubicBezTo>
                  <a:pt x="7339900" y="880001"/>
                  <a:pt x="7807920" y="2002328"/>
                  <a:pt x="7807920" y="3233967"/>
                </a:cubicBezTo>
                <a:cubicBezTo>
                  <a:pt x="7807920" y="4629825"/>
                  <a:pt x="7206775" y="5885278"/>
                  <a:pt x="6249254" y="6755559"/>
                </a:cubicBezTo>
                <a:lnTo>
                  <a:pt x="6130989" y="6858002"/>
                </a:lnTo>
                <a:lnTo>
                  <a:pt x="0" y="6858002"/>
                </a:lnTo>
                <a:close/>
              </a:path>
            </a:pathLst>
          </a:custGeom>
          <a:solidFill>
            <a:srgbClr val="16A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 userDrawn="1"/>
        </p:nvSpPr>
        <p:spPr>
          <a:xfrm>
            <a:off x="5889556" y="-8419"/>
            <a:ext cx="2204886" cy="1696808"/>
          </a:xfrm>
          <a:custGeom>
            <a:avLst/>
            <a:gdLst>
              <a:gd name="connsiteX0" fmla="*/ 174902 w 2204886"/>
              <a:gd name="connsiteY0" fmla="*/ 0 h 1696808"/>
              <a:gd name="connsiteX1" fmla="*/ 2029985 w 2204886"/>
              <a:gd name="connsiteY1" fmla="*/ 0 h 1696808"/>
              <a:gd name="connsiteX2" fmla="*/ 2071827 w 2204886"/>
              <a:gd name="connsiteY2" fmla="*/ 68875 h 1696808"/>
              <a:gd name="connsiteX3" fmla="*/ 2204886 w 2204886"/>
              <a:gd name="connsiteY3" fmla="*/ 594365 h 1696808"/>
              <a:gd name="connsiteX4" fmla="*/ 1102443 w 2204886"/>
              <a:gd name="connsiteY4" fmla="*/ 1696808 h 1696808"/>
              <a:gd name="connsiteX5" fmla="*/ 0 w 2204886"/>
              <a:gd name="connsiteY5" fmla="*/ 594365 h 1696808"/>
              <a:gd name="connsiteX6" fmla="*/ 133059 w 2204886"/>
              <a:gd name="connsiteY6" fmla="*/ 68875 h 16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86" h="1696808">
                <a:moveTo>
                  <a:pt x="174902" y="0"/>
                </a:moveTo>
                <a:lnTo>
                  <a:pt x="2029985" y="0"/>
                </a:lnTo>
                <a:lnTo>
                  <a:pt x="2071827" y="68875"/>
                </a:lnTo>
                <a:cubicBezTo>
                  <a:pt x="2156685" y="225084"/>
                  <a:pt x="2204886" y="404096"/>
                  <a:pt x="2204886" y="594365"/>
                </a:cubicBezTo>
                <a:cubicBezTo>
                  <a:pt x="2204886" y="1203227"/>
                  <a:pt x="1711305" y="1696808"/>
                  <a:pt x="1102443" y="1696808"/>
                </a:cubicBezTo>
                <a:cubicBezTo>
                  <a:pt x="493581" y="1696808"/>
                  <a:pt x="0" y="1203227"/>
                  <a:pt x="0" y="594365"/>
                </a:cubicBezTo>
                <a:cubicBezTo>
                  <a:pt x="0" y="404096"/>
                  <a:pt x="48202" y="225084"/>
                  <a:pt x="133059" y="68875"/>
                </a:cubicBezTo>
                <a:close/>
              </a:path>
            </a:pathLst>
          </a:custGeom>
          <a:solidFill>
            <a:srgbClr val="EA1D76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>
            <a:off x="6426063" y="5260658"/>
            <a:ext cx="1236407" cy="1236407"/>
          </a:xfrm>
          <a:prstGeom prst="ellipse">
            <a:avLst/>
          </a:prstGeom>
          <a:solidFill>
            <a:srgbClr val="F38B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 userDrawn="1"/>
        </p:nvSpPr>
        <p:spPr>
          <a:xfrm>
            <a:off x="7292531" y="1231820"/>
            <a:ext cx="739878" cy="739878"/>
          </a:xfrm>
          <a:prstGeom prst="ellipse">
            <a:avLst/>
          </a:prstGeom>
          <a:solidFill>
            <a:srgbClr val="B6BD0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176366" y="4068800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73106" y="1345908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  <a:endParaRPr lang="en-US" dirty="0"/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05763" y="1991442"/>
            <a:ext cx="5423273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17"/>
          <a:stretch>
            <a:fillRect/>
          </a:stretch>
        </p:blipFill>
        <p:spPr>
          <a:xfrm>
            <a:off x="2085890" y="5306824"/>
            <a:ext cx="6467856" cy="1551177"/>
          </a:xfrm>
          <a:custGeom>
            <a:avLst/>
            <a:gdLst>
              <a:gd name="connsiteX0" fmla="*/ 0 w 6467856"/>
              <a:gd name="connsiteY0" fmla="*/ 0 h 1551177"/>
              <a:gd name="connsiteX1" fmla="*/ 6467856 w 6467856"/>
              <a:gd name="connsiteY1" fmla="*/ 0 h 1551177"/>
              <a:gd name="connsiteX2" fmla="*/ 6467856 w 6467856"/>
              <a:gd name="connsiteY2" fmla="*/ 1551177 h 1551177"/>
              <a:gd name="connsiteX3" fmla="*/ 0 w 6467856"/>
              <a:gd name="connsiteY3" fmla="*/ 1551177 h 155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7856" h="1551177">
                <a:moveTo>
                  <a:pt x="0" y="0"/>
                </a:moveTo>
                <a:lnTo>
                  <a:pt x="6467856" y="0"/>
                </a:lnTo>
                <a:lnTo>
                  <a:pt x="6467856" y="1551177"/>
                </a:lnTo>
                <a:lnTo>
                  <a:pt x="0" y="1551177"/>
                </a:lnTo>
                <a:close/>
              </a:path>
            </a:pathLst>
          </a:custGeom>
        </p:spPr>
      </p:pic>
      <p:sp>
        <p:nvSpPr>
          <p:cNvPr id="40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c 26"/>
          <p:cNvSpPr/>
          <p:nvPr userDrawn="1"/>
        </p:nvSpPr>
        <p:spPr>
          <a:xfrm rot="11814902" flipH="1">
            <a:off x="-812362" y="-1784731"/>
            <a:ext cx="9239667" cy="9239667"/>
          </a:xfrm>
          <a:prstGeom prst="arc">
            <a:avLst>
              <a:gd name="adj1" fmla="val 18971973"/>
              <a:gd name="adj2" fmla="val 323598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 userDrawn="1"/>
        </p:nvSpPr>
        <p:spPr>
          <a:xfrm>
            <a:off x="1" y="-2"/>
            <a:ext cx="7807920" cy="6858002"/>
          </a:xfrm>
          <a:custGeom>
            <a:avLst/>
            <a:gdLst>
              <a:gd name="connsiteX0" fmla="*/ 0 w 7807920"/>
              <a:gd name="connsiteY0" fmla="*/ 0 h 6858002"/>
              <a:gd name="connsiteX1" fmla="*/ 6538515 w 7807920"/>
              <a:gd name="connsiteY1" fmla="*/ 0 h 6858002"/>
              <a:gd name="connsiteX2" fmla="*/ 6572007 w 7807920"/>
              <a:gd name="connsiteY2" fmla="*/ 35129 h 6858002"/>
              <a:gd name="connsiteX3" fmla="*/ 7807920 w 7807920"/>
              <a:gd name="connsiteY3" fmla="*/ 3233967 h 6858002"/>
              <a:gd name="connsiteX4" fmla="*/ 6249254 w 7807920"/>
              <a:gd name="connsiteY4" fmla="*/ 6755559 h 6858002"/>
              <a:gd name="connsiteX5" fmla="*/ 6130989 w 7807920"/>
              <a:gd name="connsiteY5" fmla="*/ 6858002 h 6858002"/>
              <a:gd name="connsiteX6" fmla="*/ 0 w 7807920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7920" h="6858002">
                <a:moveTo>
                  <a:pt x="0" y="0"/>
                </a:moveTo>
                <a:lnTo>
                  <a:pt x="6538515" y="0"/>
                </a:lnTo>
                <a:lnTo>
                  <a:pt x="6572007" y="35129"/>
                </a:lnTo>
                <a:cubicBezTo>
                  <a:pt x="7339900" y="880001"/>
                  <a:pt x="7807920" y="2002328"/>
                  <a:pt x="7807920" y="3233967"/>
                </a:cubicBezTo>
                <a:cubicBezTo>
                  <a:pt x="7807920" y="4629825"/>
                  <a:pt x="7206775" y="5885278"/>
                  <a:pt x="6249254" y="6755559"/>
                </a:cubicBezTo>
                <a:lnTo>
                  <a:pt x="6130989" y="6858002"/>
                </a:lnTo>
                <a:lnTo>
                  <a:pt x="0" y="6858002"/>
                </a:lnTo>
                <a:close/>
              </a:path>
            </a:pathLst>
          </a:custGeom>
          <a:solidFill>
            <a:srgbClr val="B6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 userDrawn="1"/>
        </p:nvSpPr>
        <p:spPr>
          <a:xfrm>
            <a:off x="5889556" y="-8419"/>
            <a:ext cx="2204886" cy="1696808"/>
          </a:xfrm>
          <a:custGeom>
            <a:avLst/>
            <a:gdLst>
              <a:gd name="connsiteX0" fmla="*/ 174902 w 2204886"/>
              <a:gd name="connsiteY0" fmla="*/ 0 h 1696808"/>
              <a:gd name="connsiteX1" fmla="*/ 2029985 w 2204886"/>
              <a:gd name="connsiteY1" fmla="*/ 0 h 1696808"/>
              <a:gd name="connsiteX2" fmla="*/ 2071827 w 2204886"/>
              <a:gd name="connsiteY2" fmla="*/ 68875 h 1696808"/>
              <a:gd name="connsiteX3" fmla="*/ 2204886 w 2204886"/>
              <a:gd name="connsiteY3" fmla="*/ 594365 h 1696808"/>
              <a:gd name="connsiteX4" fmla="*/ 1102443 w 2204886"/>
              <a:gd name="connsiteY4" fmla="*/ 1696808 h 1696808"/>
              <a:gd name="connsiteX5" fmla="*/ 0 w 2204886"/>
              <a:gd name="connsiteY5" fmla="*/ 594365 h 1696808"/>
              <a:gd name="connsiteX6" fmla="*/ 133059 w 2204886"/>
              <a:gd name="connsiteY6" fmla="*/ 68875 h 16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86" h="1696808">
                <a:moveTo>
                  <a:pt x="174902" y="0"/>
                </a:moveTo>
                <a:lnTo>
                  <a:pt x="2029985" y="0"/>
                </a:lnTo>
                <a:lnTo>
                  <a:pt x="2071827" y="68875"/>
                </a:lnTo>
                <a:cubicBezTo>
                  <a:pt x="2156685" y="225084"/>
                  <a:pt x="2204886" y="404096"/>
                  <a:pt x="2204886" y="594365"/>
                </a:cubicBezTo>
                <a:cubicBezTo>
                  <a:pt x="2204886" y="1203227"/>
                  <a:pt x="1711305" y="1696808"/>
                  <a:pt x="1102443" y="1696808"/>
                </a:cubicBezTo>
                <a:cubicBezTo>
                  <a:pt x="493581" y="1696808"/>
                  <a:pt x="0" y="1203227"/>
                  <a:pt x="0" y="594365"/>
                </a:cubicBezTo>
                <a:cubicBezTo>
                  <a:pt x="0" y="404096"/>
                  <a:pt x="48202" y="225084"/>
                  <a:pt x="133059" y="68875"/>
                </a:cubicBezTo>
                <a:close/>
              </a:path>
            </a:pathLst>
          </a:custGeom>
          <a:solidFill>
            <a:srgbClr val="EA1D76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 userDrawn="1"/>
        </p:nvSpPr>
        <p:spPr>
          <a:xfrm>
            <a:off x="6426063" y="5260658"/>
            <a:ext cx="1236407" cy="1236407"/>
          </a:xfrm>
          <a:prstGeom prst="ellipse">
            <a:avLst/>
          </a:prstGeom>
          <a:solidFill>
            <a:srgbClr val="F38B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>
            <a:off x="7292531" y="1231820"/>
            <a:ext cx="739878" cy="739878"/>
          </a:xfrm>
          <a:prstGeom prst="ellipse">
            <a:avLst/>
          </a:prstGeom>
          <a:solidFill>
            <a:srgbClr val="16A8D3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176366" y="4068800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73106" y="1345908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  <a:endParaRPr lang="en-US" dirty="0"/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05763" y="1991442"/>
            <a:ext cx="5423273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17"/>
          <a:stretch>
            <a:fillRect/>
          </a:stretch>
        </p:blipFill>
        <p:spPr>
          <a:xfrm>
            <a:off x="2085890" y="5306824"/>
            <a:ext cx="6467856" cy="1551177"/>
          </a:xfrm>
          <a:custGeom>
            <a:avLst/>
            <a:gdLst>
              <a:gd name="connsiteX0" fmla="*/ 0 w 6467856"/>
              <a:gd name="connsiteY0" fmla="*/ 0 h 1551177"/>
              <a:gd name="connsiteX1" fmla="*/ 6467856 w 6467856"/>
              <a:gd name="connsiteY1" fmla="*/ 0 h 1551177"/>
              <a:gd name="connsiteX2" fmla="*/ 6467856 w 6467856"/>
              <a:gd name="connsiteY2" fmla="*/ 1551177 h 1551177"/>
              <a:gd name="connsiteX3" fmla="*/ 0 w 6467856"/>
              <a:gd name="connsiteY3" fmla="*/ 1551177 h 155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7856" h="1551177">
                <a:moveTo>
                  <a:pt x="0" y="0"/>
                </a:moveTo>
                <a:lnTo>
                  <a:pt x="6467856" y="0"/>
                </a:lnTo>
                <a:lnTo>
                  <a:pt x="6467856" y="1551177"/>
                </a:lnTo>
                <a:lnTo>
                  <a:pt x="0" y="1551177"/>
                </a:lnTo>
                <a:close/>
              </a:path>
            </a:pathLst>
          </a:custGeom>
        </p:spPr>
      </p:pic>
      <p:sp>
        <p:nvSpPr>
          <p:cNvPr id="38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rc 32"/>
          <p:cNvSpPr/>
          <p:nvPr userDrawn="1"/>
        </p:nvSpPr>
        <p:spPr>
          <a:xfrm rot="11814902" flipH="1">
            <a:off x="-812362" y="-1784731"/>
            <a:ext cx="9239667" cy="9239667"/>
          </a:xfrm>
          <a:prstGeom prst="arc">
            <a:avLst>
              <a:gd name="adj1" fmla="val 18971973"/>
              <a:gd name="adj2" fmla="val 323598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 userDrawn="1"/>
        </p:nvSpPr>
        <p:spPr>
          <a:xfrm>
            <a:off x="1" y="-2"/>
            <a:ext cx="7807920" cy="6858002"/>
          </a:xfrm>
          <a:custGeom>
            <a:avLst/>
            <a:gdLst>
              <a:gd name="connsiteX0" fmla="*/ 0 w 7807920"/>
              <a:gd name="connsiteY0" fmla="*/ 0 h 6858002"/>
              <a:gd name="connsiteX1" fmla="*/ 6538515 w 7807920"/>
              <a:gd name="connsiteY1" fmla="*/ 0 h 6858002"/>
              <a:gd name="connsiteX2" fmla="*/ 6572007 w 7807920"/>
              <a:gd name="connsiteY2" fmla="*/ 35129 h 6858002"/>
              <a:gd name="connsiteX3" fmla="*/ 7807920 w 7807920"/>
              <a:gd name="connsiteY3" fmla="*/ 3233967 h 6858002"/>
              <a:gd name="connsiteX4" fmla="*/ 6249254 w 7807920"/>
              <a:gd name="connsiteY4" fmla="*/ 6755559 h 6858002"/>
              <a:gd name="connsiteX5" fmla="*/ 6130989 w 7807920"/>
              <a:gd name="connsiteY5" fmla="*/ 6858002 h 6858002"/>
              <a:gd name="connsiteX6" fmla="*/ 0 w 7807920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7920" h="6858002">
                <a:moveTo>
                  <a:pt x="0" y="0"/>
                </a:moveTo>
                <a:lnTo>
                  <a:pt x="6538515" y="0"/>
                </a:lnTo>
                <a:lnTo>
                  <a:pt x="6572007" y="35129"/>
                </a:lnTo>
                <a:cubicBezTo>
                  <a:pt x="7339900" y="880001"/>
                  <a:pt x="7807920" y="2002328"/>
                  <a:pt x="7807920" y="3233967"/>
                </a:cubicBezTo>
                <a:cubicBezTo>
                  <a:pt x="7807920" y="4629825"/>
                  <a:pt x="7206775" y="5885278"/>
                  <a:pt x="6249254" y="6755559"/>
                </a:cubicBezTo>
                <a:lnTo>
                  <a:pt x="6130989" y="6858002"/>
                </a:lnTo>
                <a:lnTo>
                  <a:pt x="0" y="6858002"/>
                </a:lnTo>
                <a:close/>
              </a:path>
            </a:pathLst>
          </a:custGeom>
          <a:solidFill>
            <a:srgbClr val="F3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 userDrawn="1"/>
        </p:nvSpPr>
        <p:spPr>
          <a:xfrm>
            <a:off x="5889556" y="-8419"/>
            <a:ext cx="2204886" cy="1696808"/>
          </a:xfrm>
          <a:custGeom>
            <a:avLst/>
            <a:gdLst>
              <a:gd name="connsiteX0" fmla="*/ 174902 w 2204886"/>
              <a:gd name="connsiteY0" fmla="*/ 0 h 1696808"/>
              <a:gd name="connsiteX1" fmla="*/ 2029985 w 2204886"/>
              <a:gd name="connsiteY1" fmla="*/ 0 h 1696808"/>
              <a:gd name="connsiteX2" fmla="*/ 2071827 w 2204886"/>
              <a:gd name="connsiteY2" fmla="*/ 68875 h 1696808"/>
              <a:gd name="connsiteX3" fmla="*/ 2204886 w 2204886"/>
              <a:gd name="connsiteY3" fmla="*/ 594365 h 1696808"/>
              <a:gd name="connsiteX4" fmla="*/ 1102443 w 2204886"/>
              <a:gd name="connsiteY4" fmla="*/ 1696808 h 1696808"/>
              <a:gd name="connsiteX5" fmla="*/ 0 w 2204886"/>
              <a:gd name="connsiteY5" fmla="*/ 594365 h 1696808"/>
              <a:gd name="connsiteX6" fmla="*/ 133059 w 2204886"/>
              <a:gd name="connsiteY6" fmla="*/ 68875 h 16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86" h="1696808">
                <a:moveTo>
                  <a:pt x="174902" y="0"/>
                </a:moveTo>
                <a:lnTo>
                  <a:pt x="2029985" y="0"/>
                </a:lnTo>
                <a:lnTo>
                  <a:pt x="2071827" y="68875"/>
                </a:lnTo>
                <a:cubicBezTo>
                  <a:pt x="2156685" y="225084"/>
                  <a:pt x="2204886" y="404096"/>
                  <a:pt x="2204886" y="594365"/>
                </a:cubicBezTo>
                <a:cubicBezTo>
                  <a:pt x="2204886" y="1203227"/>
                  <a:pt x="1711305" y="1696808"/>
                  <a:pt x="1102443" y="1696808"/>
                </a:cubicBezTo>
                <a:cubicBezTo>
                  <a:pt x="493581" y="1696808"/>
                  <a:pt x="0" y="1203227"/>
                  <a:pt x="0" y="594365"/>
                </a:cubicBezTo>
                <a:cubicBezTo>
                  <a:pt x="0" y="404096"/>
                  <a:pt x="48202" y="225084"/>
                  <a:pt x="133059" y="68875"/>
                </a:cubicBezTo>
                <a:close/>
              </a:path>
            </a:pathLst>
          </a:custGeom>
          <a:solidFill>
            <a:srgbClr val="EA1D76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 userDrawn="1"/>
        </p:nvSpPr>
        <p:spPr>
          <a:xfrm>
            <a:off x="6426063" y="5260658"/>
            <a:ext cx="1236407" cy="1236407"/>
          </a:xfrm>
          <a:prstGeom prst="ellipse">
            <a:avLst/>
          </a:prstGeom>
          <a:solidFill>
            <a:srgbClr val="16A8D3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7292531" y="1231820"/>
            <a:ext cx="739878" cy="739878"/>
          </a:xfrm>
          <a:prstGeom prst="ellipse">
            <a:avLst/>
          </a:prstGeom>
          <a:solidFill>
            <a:srgbClr val="B6BD00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17"/>
          <a:stretch>
            <a:fillRect/>
          </a:stretch>
        </p:blipFill>
        <p:spPr>
          <a:xfrm>
            <a:off x="2085890" y="5306824"/>
            <a:ext cx="6467856" cy="1551177"/>
          </a:xfrm>
          <a:custGeom>
            <a:avLst/>
            <a:gdLst>
              <a:gd name="connsiteX0" fmla="*/ 0 w 6467856"/>
              <a:gd name="connsiteY0" fmla="*/ 0 h 1551177"/>
              <a:gd name="connsiteX1" fmla="*/ 6467856 w 6467856"/>
              <a:gd name="connsiteY1" fmla="*/ 0 h 1551177"/>
              <a:gd name="connsiteX2" fmla="*/ 6467856 w 6467856"/>
              <a:gd name="connsiteY2" fmla="*/ 1551177 h 1551177"/>
              <a:gd name="connsiteX3" fmla="*/ 0 w 6467856"/>
              <a:gd name="connsiteY3" fmla="*/ 1551177 h 155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7856" h="1551177">
                <a:moveTo>
                  <a:pt x="0" y="0"/>
                </a:moveTo>
                <a:lnTo>
                  <a:pt x="6467856" y="0"/>
                </a:lnTo>
                <a:lnTo>
                  <a:pt x="6467856" y="1551177"/>
                </a:lnTo>
                <a:lnTo>
                  <a:pt x="0" y="1551177"/>
                </a:lnTo>
                <a:close/>
              </a:path>
            </a:pathLst>
          </a:custGeom>
        </p:spPr>
      </p:pic>
      <p:sp>
        <p:nvSpPr>
          <p:cNvPr id="2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176366" y="4068800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73106" y="1345908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05763" y="1991442"/>
            <a:ext cx="5423273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sp>
        <p:nvSpPr>
          <p:cNvPr id="42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/>
          <p:cNvSpPr/>
          <p:nvPr userDrawn="1"/>
        </p:nvSpPr>
        <p:spPr>
          <a:xfrm rot="11814902" flipH="1">
            <a:off x="-812362" y="-1784731"/>
            <a:ext cx="9239667" cy="9239667"/>
          </a:xfrm>
          <a:prstGeom prst="arc">
            <a:avLst>
              <a:gd name="adj1" fmla="val 18971973"/>
              <a:gd name="adj2" fmla="val 323598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 userDrawn="1"/>
        </p:nvSpPr>
        <p:spPr>
          <a:xfrm>
            <a:off x="1" y="-2"/>
            <a:ext cx="7807920" cy="6858002"/>
          </a:xfrm>
          <a:custGeom>
            <a:avLst/>
            <a:gdLst>
              <a:gd name="connsiteX0" fmla="*/ 0 w 7807920"/>
              <a:gd name="connsiteY0" fmla="*/ 0 h 6858002"/>
              <a:gd name="connsiteX1" fmla="*/ 6538515 w 7807920"/>
              <a:gd name="connsiteY1" fmla="*/ 0 h 6858002"/>
              <a:gd name="connsiteX2" fmla="*/ 6572007 w 7807920"/>
              <a:gd name="connsiteY2" fmla="*/ 35129 h 6858002"/>
              <a:gd name="connsiteX3" fmla="*/ 7807920 w 7807920"/>
              <a:gd name="connsiteY3" fmla="*/ 3233967 h 6858002"/>
              <a:gd name="connsiteX4" fmla="*/ 6249254 w 7807920"/>
              <a:gd name="connsiteY4" fmla="*/ 6755559 h 6858002"/>
              <a:gd name="connsiteX5" fmla="*/ 6130989 w 7807920"/>
              <a:gd name="connsiteY5" fmla="*/ 6858002 h 6858002"/>
              <a:gd name="connsiteX6" fmla="*/ 0 w 7807920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7920" h="6858002">
                <a:moveTo>
                  <a:pt x="0" y="0"/>
                </a:moveTo>
                <a:lnTo>
                  <a:pt x="6538515" y="0"/>
                </a:lnTo>
                <a:lnTo>
                  <a:pt x="6572007" y="35129"/>
                </a:lnTo>
                <a:cubicBezTo>
                  <a:pt x="7339900" y="880001"/>
                  <a:pt x="7807920" y="2002328"/>
                  <a:pt x="7807920" y="3233967"/>
                </a:cubicBezTo>
                <a:cubicBezTo>
                  <a:pt x="7807920" y="4629825"/>
                  <a:pt x="7206775" y="5885278"/>
                  <a:pt x="6249254" y="6755559"/>
                </a:cubicBezTo>
                <a:lnTo>
                  <a:pt x="6130989" y="6858002"/>
                </a:lnTo>
                <a:lnTo>
                  <a:pt x="0" y="6858002"/>
                </a:lnTo>
                <a:close/>
              </a:path>
            </a:pathLst>
          </a:custGeom>
          <a:solidFill>
            <a:srgbClr val="EA1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 userDrawn="1"/>
        </p:nvSpPr>
        <p:spPr>
          <a:xfrm>
            <a:off x="5889556" y="-8419"/>
            <a:ext cx="2204886" cy="1696808"/>
          </a:xfrm>
          <a:custGeom>
            <a:avLst/>
            <a:gdLst>
              <a:gd name="connsiteX0" fmla="*/ 174902 w 2204886"/>
              <a:gd name="connsiteY0" fmla="*/ 0 h 1696808"/>
              <a:gd name="connsiteX1" fmla="*/ 2029985 w 2204886"/>
              <a:gd name="connsiteY1" fmla="*/ 0 h 1696808"/>
              <a:gd name="connsiteX2" fmla="*/ 2071827 w 2204886"/>
              <a:gd name="connsiteY2" fmla="*/ 68875 h 1696808"/>
              <a:gd name="connsiteX3" fmla="*/ 2204886 w 2204886"/>
              <a:gd name="connsiteY3" fmla="*/ 594365 h 1696808"/>
              <a:gd name="connsiteX4" fmla="*/ 1102443 w 2204886"/>
              <a:gd name="connsiteY4" fmla="*/ 1696808 h 1696808"/>
              <a:gd name="connsiteX5" fmla="*/ 0 w 2204886"/>
              <a:gd name="connsiteY5" fmla="*/ 594365 h 1696808"/>
              <a:gd name="connsiteX6" fmla="*/ 133059 w 2204886"/>
              <a:gd name="connsiteY6" fmla="*/ 68875 h 169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4886" h="1696808">
                <a:moveTo>
                  <a:pt x="174902" y="0"/>
                </a:moveTo>
                <a:lnTo>
                  <a:pt x="2029985" y="0"/>
                </a:lnTo>
                <a:lnTo>
                  <a:pt x="2071827" y="68875"/>
                </a:lnTo>
                <a:cubicBezTo>
                  <a:pt x="2156685" y="225084"/>
                  <a:pt x="2204886" y="404096"/>
                  <a:pt x="2204886" y="594365"/>
                </a:cubicBezTo>
                <a:cubicBezTo>
                  <a:pt x="2204886" y="1203227"/>
                  <a:pt x="1711305" y="1696808"/>
                  <a:pt x="1102443" y="1696808"/>
                </a:cubicBezTo>
                <a:cubicBezTo>
                  <a:pt x="493581" y="1696808"/>
                  <a:pt x="0" y="1203227"/>
                  <a:pt x="0" y="594365"/>
                </a:cubicBezTo>
                <a:cubicBezTo>
                  <a:pt x="0" y="404096"/>
                  <a:pt x="48202" y="225084"/>
                  <a:pt x="133059" y="68875"/>
                </a:cubicBezTo>
                <a:close/>
              </a:path>
            </a:pathLst>
          </a:custGeom>
          <a:solidFill>
            <a:srgbClr val="B6BD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 userDrawn="1"/>
        </p:nvSpPr>
        <p:spPr>
          <a:xfrm>
            <a:off x="6426063" y="5260658"/>
            <a:ext cx="1236407" cy="1236407"/>
          </a:xfrm>
          <a:prstGeom prst="ellipse">
            <a:avLst/>
          </a:prstGeom>
          <a:solidFill>
            <a:srgbClr val="F38B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7292531" y="1231820"/>
            <a:ext cx="739878" cy="739878"/>
          </a:xfrm>
          <a:prstGeom prst="ellipse">
            <a:avLst/>
          </a:prstGeom>
          <a:solidFill>
            <a:srgbClr val="16A8D3">
              <a:alpha val="8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176366" y="4068800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73106" y="1345908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/>
              <a:t>“</a:t>
            </a:r>
            <a:endParaRPr lang="en-US" dirty="0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05763" y="1991442"/>
            <a:ext cx="5423273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017"/>
          <a:stretch>
            <a:fillRect/>
          </a:stretch>
        </p:blipFill>
        <p:spPr>
          <a:xfrm>
            <a:off x="2085890" y="5306824"/>
            <a:ext cx="6467856" cy="1551177"/>
          </a:xfrm>
          <a:custGeom>
            <a:avLst/>
            <a:gdLst>
              <a:gd name="connsiteX0" fmla="*/ 0 w 6467856"/>
              <a:gd name="connsiteY0" fmla="*/ 0 h 1551177"/>
              <a:gd name="connsiteX1" fmla="*/ 6467856 w 6467856"/>
              <a:gd name="connsiteY1" fmla="*/ 0 h 1551177"/>
              <a:gd name="connsiteX2" fmla="*/ 6467856 w 6467856"/>
              <a:gd name="connsiteY2" fmla="*/ 1551177 h 1551177"/>
              <a:gd name="connsiteX3" fmla="*/ 0 w 6467856"/>
              <a:gd name="connsiteY3" fmla="*/ 1551177 h 1551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7856" h="1551177">
                <a:moveTo>
                  <a:pt x="0" y="0"/>
                </a:moveTo>
                <a:lnTo>
                  <a:pt x="6467856" y="0"/>
                </a:lnTo>
                <a:lnTo>
                  <a:pt x="6467856" y="1551177"/>
                </a:lnTo>
                <a:lnTo>
                  <a:pt x="0" y="1551177"/>
                </a:lnTo>
                <a:close/>
              </a:path>
            </a:pathLst>
          </a:custGeom>
        </p:spPr>
      </p:pic>
      <p:sp>
        <p:nvSpPr>
          <p:cNvPr id="35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icons slide -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-36415" y="2997017"/>
            <a:ext cx="12192000" cy="0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3467" y="3845751"/>
            <a:ext cx="2672815" cy="1878334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43611" y="383455"/>
            <a:ext cx="2672815" cy="177957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15112" y="3845751"/>
            <a:ext cx="2672815" cy="192257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068395" y="383458"/>
            <a:ext cx="2672815" cy="177957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985917" y="2341774"/>
            <a:ext cx="1327355" cy="1327355"/>
          </a:xfrm>
          <a:prstGeom prst="ellipse">
            <a:avLst/>
          </a:prstGeom>
          <a:solidFill>
            <a:srgbClr val="16A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3936550" y="2357577"/>
            <a:ext cx="1327355" cy="1327355"/>
          </a:xfrm>
          <a:prstGeom prst="ellipse">
            <a:avLst/>
          </a:prstGeom>
          <a:solidFill>
            <a:srgbClr val="B6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6751909" y="2313333"/>
            <a:ext cx="1327355" cy="1327355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9765418" y="2342845"/>
            <a:ext cx="1327355" cy="1327355"/>
          </a:xfrm>
          <a:prstGeom prst="ellipse">
            <a:avLst/>
          </a:prstGeom>
          <a:solidFill>
            <a:srgbClr val="EA1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テキスト プレースホルダー 36"/>
          <p:cNvSpPr txBox="1">
            <a:spLocks/>
          </p:cNvSpPr>
          <p:nvPr userDrawn="1"/>
        </p:nvSpPr>
        <p:spPr bwMode="auto">
          <a:xfrm>
            <a:off x="421069" y="6295394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/>
          <a:stretch>
            <a:fillRect/>
          </a:stretch>
        </p:blipFill>
        <p:spPr>
          <a:xfrm rot="14769484">
            <a:off x="5881447" y="6408693"/>
            <a:ext cx="437024" cy="837352"/>
          </a:xfrm>
          <a:custGeom>
            <a:avLst/>
            <a:gdLst>
              <a:gd name="connsiteX0" fmla="*/ 437024 w 437024"/>
              <a:gd name="connsiteY0" fmla="*/ 837352 h 837352"/>
              <a:gd name="connsiteX1" fmla="*/ 0 w 437024"/>
              <a:gd name="connsiteY1" fmla="*/ 837352 h 837352"/>
              <a:gd name="connsiteX2" fmla="*/ 370048 w 437024"/>
              <a:gd name="connsiteY2" fmla="*/ 0 h 837352"/>
              <a:gd name="connsiteX3" fmla="*/ 437024 w 437024"/>
              <a:gd name="connsiteY3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024" h="837352">
                <a:moveTo>
                  <a:pt x="437024" y="837352"/>
                </a:moveTo>
                <a:lnTo>
                  <a:pt x="0" y="837352"/>
                </a:lnTo>
                <a:lnTo>
                  <a:pt x="370048" y="0"/>
                </a:lnTo>
                <a:lnTo>
                  <a:pt x="437024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icons slide -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-6261" y="1227211"/>
            <a:ext cx="12192000" cy="0"/>
          </a:xfrm>
          <a:prstGeom prst="line">
            <a:avLst/>
          </a:prstGeom>
          <a:ln>
            <a:solidFill>
              <a:srgbClr val="353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3621" y="2090693"/>
            <a:ext cx="2672815" cy="371208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73765" y="2090693"/>
            <a:ext cx="2672815" cy="371208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45266" y="2090693"/>
            <a:ext cx="2672815" cy="371208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098549" y="2090693"/>
            <a:ext cx="2672815" cy="371208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1016071" y="571968"/>
            <a:ext cx="1327355" cy="1327355"/>
          </a:xfrm>
          <a:prstGeom prst="ellipse">
            <a:avLst/>
          </a:prstGeom>
          <a:solidFill>
            <a:srgbClr val="16A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3966704" y="587771"/>
            <a:ext cx="1327355" cy="1327355"/>
          </a:xfrm>
          <a:prstGeom prst="ellipse">
            <a:avLst/>
          </a:prstGeom>
          <a:solidFill>
            <a:srgbClr val="B6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6782063" y="543527"/>
            <a:ext cx="1327355" cy="1327355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9795572" y="573039"/>
            <a:ext cx="1327355" cy="1327355"/>
          </a:xfrm>
          <a:prstGeom prst="ellipse">
            <a:avLst/>
          </a:prstGeom>
          <a:solidFill>
            <a:srgbClr val="EA1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テキスト プレースホルダー 36"/>
          <p:cNvSpPr txBox="1">
            <a:spLocks/>
          </p:cNvSpPr>
          <p:nvPr userDrawn="1"/>
        </p:nvSpPr>
        <p:spPr bwMode="auto">
          <a:xfrm>
            <a:off x="421069" y="6295394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/>
          <a:stretch>
            <a:fillRect/>
          </a:stretch>
        </p:blipFill>
        <p:spPr>
          <a:xfrm rot="14769484">
            <a:off x="5881447" y="6408693"/>
            <a:ext cx="437024" cy="837352"/>
          </a:xfrm>
          <a:custGeom>
            <a:avLst/>
            <a:gdLst>
              <a:gd name="connsiteX0" fmla="*/ 437024 w 437024"/>
              <a:gd name="connsiteY0" fmla="*/ 837352 h 837352"/>
              <a:gd name="connsiteX1" fmla="*/ 0 w 437024"/>
              <a:gd name="connsiteY1" fmla="*/ 837352 h 837352"/>
              <a:gd name="connsiteX2" fmla="*/ 370048 w 437024"/>
              <a:gd name="connsiteY2" fmla="*/ 0 h 837352"/>
              <a:gd name="connsiteX3" fmla="*/ 437024 w 437024"/>
              <a:gd name="connsiteY3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024" h="837352">
                <a:moveTo>
                  <a:pt x="437024" y="837352"/>
                </a:moveTo>
                <a:lnTo>
                  <a:pt x="0" y="837352"/>
                </a:lnTo>
                <a:lnTo>
                  <a:pt x="370048" y="0"/>
                </a:lnTo>
                <a:lnTo>
                  <a:pt x="437024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2728452"/>
          </a:xfrm>
          <a:prstGeom prst="rect">
            <a:avLst/>
          </a:prstGeom>
          <a:solidFill>
            <a:srgbClr val="16A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3C55"/>
              </a:solidFill>
            </a:endParaRPr>
          </a:p>
        </p:txBody>
      </p:sp>
      <p:sp>
        <p:nvSpPr>
          <p:cNvPr id="17" name="Oval 41"/>
          <p:cNvSpPr>
            <a:spLocks noChangeArrowheads="1"/>
          </p:cNvSpPr>
          <p:nvPr userDrawn="1"/>
        </p:nvSpPr>
        <p:spPr bwMode="auto">
          <a:xfrm>
            <a:off x="1863747" y="2031864"/>
            <a:ext cx="1049910" cy="1049910"/>
          </a:xfrm>
          <a:prstGeom prst="ellipse">
            <a:avLst/>
          </a:prstGeom>
          <a:solidFill>
            <a:srgbClr val="B6BD0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826647"/>
            <a:ext cx="12192000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84287" y="3236316"/>
            <a:ext cx="3408830" cy="10457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684287" y="4432247"/>
            <a:ext cx="3408830" cy="141274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555813" y="4342602"/>
            <a:ext cx="3591091" cy="0"/>
          </a:xfrm>
          <a:prstGeom prst="line">
            <a:avLst/>
          </a:prstGeom>
          <a:ln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41"/>
          <p:cNvSpPr>
            <a:spLocks noChangeArrowheads="1"/>
          </p:cNvSpPr>
          <p:nvPr userDrawn="1"/>
        </p:nvSpPr>
        <p:spPr bwMode="auto">
          <a:xfrm>
            <a:off x="5691676" y="2031864"/>
            <a:ext cx="1049910" cy="1049910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512216" y="3236316"/>
            <a:ext cx="3408830" cy="10457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512216" y="4432247"/>
            <a:ext cx="3408830" cy="141274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4383742" y="4342602"/>
            <a:ext cx="3591091" cy="0"/>
          </a:xfrm>
          <a:prstGeom prst="line">
            <a:avLst/>
          </a:prstGeom>
          <a:ln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41"/>
          <p:cNvSpPr>
            <a:spLocks noChangeArrowheads="1"/>
          </p:cNvSpPr>
          <p:nvPr userDrawn="1"/>
        </p:nvSpPr>
        <p:spPr bwMode="auto">
          <a:xfrm>
            <a:off x="9407546" y="2031864"/>
            <a:ext cx="1049910" cy="1049910"/>
          </a:xfrm>
          <a:prstGeom prst="ellipse">
            <a:avLst/>
          </a:prstGeom>
          <a:solidFill>
            <a:srgbClr val="EA1D76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8228086" y="3236316"/>
            <a:ext cx="3408830" cy="10457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8228086" y="4432247"/>
            <a:ext cx="3408830" cy="141274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8099612" y="4342602"/>
            <a:ext cx="3591091" cy="0"/>
          </a:xfrm>
          <a:prstGeom prst="line">
            <a:avLst/>
          </a:prstGeom>
          <a:ln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プレースホルダー 36"/>
          <p:cNvSpPr txBox="1">
            <a:spLocks/>
          </p:cNvSpPr>
          <p:nvPr userDrawn="1"/>
        </p:nvSpPr>
        <p:spPr bwMode="auto">
          <a:xfrm>
            <a:off x="421069" y="6295394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/>
          <a:stretch>
            <a:fillRect/>
          </a:stretch>
        </p:blipFill>
        <p:spPr>
          <a:xfrm rot="14769484">
            <a:off x="5881447" y="6408693"/>
            <a:ext cx="437024" cy="837352"/>
          </a:xfrm>
          <a:custGeom>
            <a:avLst/>
            <a:gdLst>
              <a:gd name="connsiteX0" fmla="*/ 437024 w 437024"/>
              <a:gd name="connsiteY0" fmla="*/ 837352 h 837352"/>
              <a:gd name="connsiteX1" fmla="*/ 0 w 437024"/>
              <a:gd name="connsiteY1" fmla="*/ 837352 h 837352"/>
              <a:gd name="connsiteX2" fmla="*/ 370048 w 437024"/>
              <a:gd name="connsiteY2" fmla="*/ 0 h 837352"/>
              <a:gd name="connsiteX3" fmla="*/ 437024 w 437024"/>
              <a:gd name="connsiteY3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024" h="837352">
                <a:moveTo>
                  <a:pt x="437024" y="837352"/>
                </a:moveTo>
                <a:lnTo>
                  <a:pt x="0" y="837352"/>
                </a:lnTo>
                <a:lnTo>
                  <a:pt x="370048" y="0"/>
                </a:lnTo>
                <a:lnTo>
                  <a:pt x="437024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4903304" y="1126433"/>
            <a:ext cx="7288696" cy="1302295"/>
          </a:xfrm>
          <a:prstGeom prst="rect">
            <a:avLst/>
          </a:prstGeom>
          <a:solidFill>
            <a:srgbClr val="B6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4903304" y="2749824"/>
            <a:ext cx="7288696" cy="1302295"/>
          </a:xfrm>
          <a:prstGeom prst="rect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903304" y="4373215"/>
            <a:ext cx="7288696" cy="1302295"/>
          </a:xfrm>
          <a:prstGeom prst="rect">
            <a:avLst/>
          </a:prstGeom>
          <a:solidFill>
            <a:srgbClr val="EA1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175512" y="1223543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175512" y="285205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6175512" y="449638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4" t="6763" r="13475" b="6473"/>
          <a:stretch/>
        </p:blipFill>
        <p:spPr>
          <a:xfrm>
            <a:off x="3954456" y="677649"/>
            <a:ext cx="1176669" cy="5446643"/>
          </a:xfrm>
          <a:prstGeom prst="rect">
            <a:avLst/>
          </a:prstGeom>
        </p:spPr>
      </p:pic>
      <p:sp>
        <p:nvSpPr>
          <p:cNvPr id="4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43223" y="1079254"/>
            <a:ext cx="3821205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643223" y="2087287"/>
            <a:ext cx="3821205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975024" y="1126433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71051" y="1126433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417209" y="1920386"/>
            <a:ext cx="4287526" cy="0"/>
          </a:xfrm>
          <a:prstGeom prst="line">
            <a:avLst/>
          </a:prstGeom>
          <a:ln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998842" y="2740524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94869" y="2740524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968894" y="4387646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264921" y="4387646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514644">
            <a:off x="-2959795" y="-3517307"/>
            <a:ext cx="5030401" cy="5016771"/>
          </a:xfrm>
          <a:custGeom>
            <a:avLst/>
            <a:gdLst>
              <a:gd name="connsiteX0" fmla="*/ 5030401 w 5030401"/>
              <a:gd name="connsiteY0" fmla="*/ 5016771 h 5016771"/>
              <a:gd name="connsiteX1" fmla="*/ 5030401 w 5030401"/>
              <a:gd name="connsiteY1" fmla="*/ 5016771 h 5016771"/>
              <a:gd name="connsiteX2" fmla="*/ 5030401 w 5030401"/>
              <a:gd name="connsiteY2" fmla="*/ 5016771 h 5016771"/>
              <a:gd name="connsiteX3" fmla="*/ 3607946 w 5030401"/>
              <a:gd name="connsiteY3" fmla="*/ 2654990 h 5016771"/>
              <a:gd name="connsiteX4" fmla="*/ 5030401 w 5030401"/>
              <a:gd name="connsiteY4" fmla="*/ 326699 h 5016771"/>
              <a:gd name="connsiteX5" fmla="*/ 5030401 w 5030401"/>
              <a:gd name="connsiteY5" fmla="*/ 3524031 h 5016771"/>
              <a:gd name="connsiteX6" fmla="*/ 0 w 5030401"/>
              <a:gd name="connsiteY6" fmla="*/ 4045606 h 5016771"/>
              <a:gd name="connsiteX7" fmla="*/ 1589613 w 5030401"/>
              <a:gd name="connsiteY7" fmla="*/ 5016771 h 5016771"/>
              <a:gd name="connsiteX8" fmla="*/ 0 w 5030401"/>
              <a:gd name="connsiteY8" fmla="*/ 5016771 h 5016771"/>
              <a:gd name="connsiteX9" fmla="*/ 0 w 5030401"/>
              <a:gd name="connsiteY9" fmla="*/ 0 h 5016771"/>
              <a:gd name="connsiteX10" fmla="*/ 805542 w 5030401"/>
              <a:gd name="connsiteY10" fmla="*/ 0 h 5016771"/>
              <a:gd name="connsiteX11" fmla="*/ 0 w 5030401"/>
              <a:gd name="connsiteY11" fmla="*/ 1318520 h 501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30401" h="5016771">
                <a:moveTo>
                  <a:pt x="5030401" y="5016771"/>
                </a:moveTo>
                <a:lnTo>
                  <a:pt x="5030401" y="5016771"/>
                </a:lnTo>
                <a:lnTo>
                  <a:pt x="5030401" y="5016771"/>
                </a:lnTo>
                <a:close/>
                <a:moveTo>
                  <a:pt x="3607946" y="2654990"/>
                </a:moveTo>
                <a:lnTo>
                  <a:pt x="5030401" y="326699"/>
                </a:lnTo>
                <a:lnTo>
                  <a:pt x="5030401" y="3524031"/>
                </a:lnTo>
                <a:close/>
                <a:moveTo>
                  <a:pt x="0" y="4045606"/>
                </a:moveTo>
                <a:lnTo>
                  <a:pt x="1589613" y="5016771"/>
                </a:lnTo>
                <a:lnTo>
                  <a:pt x="0" y="5016771"/>
                </a:lnTo>
                <a:close/>
                <a:moveTo>
                  <a:pt x="0" y="0"/>
                </a:moveTo>
                <a:lnTo>
                  <a:pt x="805542" y="0"/>
                </a:lnTo>
                <a:lnTo>
                  <a:pt x="0" y="131852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54382" flipH="1">
            <a:off x="-378027" y="6325454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  <p:sp>
        <p:nvSpPr>
          <p:cNvPr id="33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esig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7361819" y="0"/>
            <a:ext cx="4830180" cy="5934062"/>
          </a:xfrm>
          <a:custGeom>
            <a:avLst/>
            <a:gdLst>
              <a:gd name="connsiteX0" fmla="*/ 1597452 w 4830180"/>
              <a:gd name="connsiteY0" fmla="*/ 0 h 5934062"/>
              <a:gd name="connsiteX1" fmla="*/ 4760544 w 4830180"/>
              <a:gd name="connsiteY1" fmla="*/ 0 h 5934062"/>
              <a:gd name="connsiteX2" fmla="*/ 4830180 w 4830180"/>
              <a:gd name="connsiteY2" fmla="*/ 42305 h 5934062"/>
              <a:gd name="connsiteX3" fmla="*/ 4830180 w 4830180"/>
              <a:gd name="connsiteY3" fmla="*/ 5467824 h 5934062"/>
              <a:gd name="connsiteX4" fmla="*/ 4694297 w 4830180"/>
              <a:gd name="connsiteY4" fmla="*/ 5550374 h 5934062"/>
              <a:gd name="connsiteX5" fmla="*/ 3178998 w 4830180"/>
              <a:gd name="connsiteY5" fmla="*/ 5934062 h 5934062"/>
              <a:gd name="connsiteX6" fmla="*/ 0 w 4830180"/>
              <a:gd name="connsiteY6" fmla="*/ 2755064 h 5934062"/>
              <a:gd name="connsiteX7" fmla="*/ 1401590 w 4830180"/>
              <a:gd name="connsiteY7" fmla="*/ 118989 h 593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0180" h="5934062">
                <a:moveTo>
                  <a:pt x="1597452" y="0"/>
                </a:moveTo>
                <a:lnTo>
                  <a:pt x="4760544" y="0"/>
                </a:lnTo>
                <a:lnTo>
                  <a:pt x="4830180" y="42305"/>
                </a:lnTo>
                <a:lnTo>
                  <a:pt x="4830180" y="5467824"/>
                </a:lnTo>
                <a:lnTo>
                  <a:pt x="4694297" y="5550374"/>
                </a:lnTo>
                <a:cubicBezTo>
                  <a:pt x="4243855" y="5795070"/>
                  <a:pt x="3727658" y="5934062"/>
                  <a:pt x="3178998" y="5934062"/>
                </a:cubicBezTo>
                <a:cubicBezTo>
                  <a:pt x="1423286" y="5934062"/>
                  <a:pt x="0" y="4510776"/>
                  <a:pt x="0" y="2755064"/>
                </a:cubicBezTo>
                <a:cubicBezTo>
                  <a:pt x="0" y="1657744"/>
                  <a:pt x="555971" y="690278"/>
                  <a:pt x="1401590" y="118989"/>
                </a:cubicBezTo>
                <a:close/>
              </a:path>
            </a:pathLst>
          </a:custGeom>
          <a:solidFill>
            <a:srgbClr val="16A8D3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 userDrawn="1"/>
        </p:nvSpPr>
        <p:spPr>
          <a:xfrm>
            <a:off x="4484399" y="2292849"/>
            <a:ext cx="2204885" cy="2204885"/>
          </a:xfrm>
          <a:prstGeom prst="ellipse">
            <a:avLst/>
          </a:prstGeom>
          <a:solidFill>
            <a:srgbClr val="B6BD00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>
            <a:off x="6165581" y="4902594"/>
            <a:ext cx="1236407" cy="1236407"/>
          </a:xfrm>
          <a:prstGeom prst="ellipse">
            <a:avLst/>
          </a:prstGeom>
          <a:solidFill>
            <a:srgbClr val="EA1D76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 userDrawn="1"/>
        </p:nvSpPr>
        <p:spPr>
          <a:xfrm>
            <a:off x="11209057" y="4956866"/>
            <a:ext cx="739878" cy="739878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 userDrawn="1"/>
        </p:nvSpPr>
        <p:spPr>
          <a:xfrm>
            <a:off x="6249533" y="-732709"/>
            <a:ext cx="6752093" cy="6752093"/>
          </a:xfrm>
          <a:prstGeom prst="ellipse">
            <a:avLst/>
          </a:prstGeom>
          <a:noFill/>
          <a:ln>
            <a:solidFill>
              <a:srgbClr val="6D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87463" y="-791701"/>
            <a:ext cx="6749004" cy="6749004"/>
          </a:xfrm>
          <a:prstGeom prst="ellipse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ctr">
              <a:defRPr sz="2400" baseline="0">
                <a:solidFill>
                  <a:srgbClr val="6D6E6C"/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461565" y="4669181"/>
            <a:ext cx="4870995" cy="1650628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600" b="0" baseline="0">
                <a:solidFill>
                  <a:srgbClr val="16A8D3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31" y="490255"/>
            <a:ext cx="5080931" cy="1526867"/>
          </a:xfrm>
          <a:prstGeom prst="rect">
            <a:avLst/>
          </a:prstGeom>
        </p:spPr>
      </p:pic>
      <p:sp>
        <p:nvSpPr>
          <p:cNvPr id="16" name="Footer Placeholder 6"/>
          <p:cNvSpPr txBox="1">
            <a:spLocks noGrp="1"/>
          </p:cNvSpPr>
          <p:nvPr userDrawn="1"/>
        </p:nvSpPr>
        <p:spPr bwMode="auto">
          <a:xfrm>
            <a:off x="9565507" y="6235377"/>
            <a:ext cx="24622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 dirty="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18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365" y="6139001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t="10823" r="9307" b="5574"/>
          <a:stretch/>
        </p:blipFill>
        <p:spPr>
          <a:xfrm>
            <a:off x="2000190" y="1447737"/>
            <a:ext cx="7941283" cy="4839954"/>
          </a:xfrm>
          <a:prstGeom prst="rect">
            <a:avLst/>
          </a:prstGeom>
        </p:spPr>
      </p:pic>
      <p:sp>
        <p:nvSpPr>
          <p:cNvPr id="2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464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45042"/>
            <a:ext cx="12192000" cy="59059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 flipH="1">
            <a:off x="280404" y="945173"/>
            <a:ext cx="11623126" cy="0"/>
          </a:xfrm>
          <a:prstGeom prst="line">
            <a:avLst/>
          </a:prstGeom>
          <a:ln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184071" y="1893434"/>
            <a:ext cx="5665788" cy="3478212"/>
          </a:xfrm>
          <a:prstGeom prst="rect">
            <a:avLst/>
          </a:prstGeom>
        </p:spPr>
        <p:txBody>
          <a:bodyPr anchor="t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          Click here  to add photo</a:t>
            </a:r>
          </a:p>
        </p:txBody>
      </p:sp>
      <p:sp>
        <p:nvSpPr>
          <p:cNvPr id="11" name="テキスト プレースホルダー 36"/>
          <p:cNvSpPr txBox="1">
            <a:spLocks/>
          </p:cNvSpPr>
          <p:nvPr userDrawn="1"/>
        </p:nvSpPr>
        <p:spPr bwMode="auto">
          <a:xfrm>
            <a:off x="421069" y="6295394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/>
          <a:stretch>
            <a:fillRect/>
          </a:stretch>
        </p:blipFill>
        <p:spPr>
          <a:xfrm rot="14769484">
            <a:off x="5881447" y="6408693"/>
            <a:ext cx="437024" cy="837352"/>
          </a:xfrm>
          <a:custGeom>
            <a:avLst/>
            <a:gdLst>
              <a:gd name="connsiteX0" fmla="*/ 437024 w 437024"/>
              <a:gd name="connsiteY0" fmla="*/ 837352 h 837352"/>
              <a:gd name="connsiteX1" fmla="*/ 0 w 437024"/>
              <a:gd name="connsiteY1" fmla="*/ 837352 h 837352"/>
              <a:gd name="connsiteX2" fmla="*/ 370048 w 437024"/>
              <a:gd name="connsiteY2" fmla="*/ 0 h 837352"/>
              <a:gd name="connsiteX3" fmla="*/ 437024 w 437024"/>
              <a:gd name="connsiteY3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024" h="837352">
                <a:moveTo>
                  <a:pt x="437024" y="837352"/>
                </a:moveTo>
                <a:lnTo>
                  <a:pt x="0" y="837352"/>
                </a:lnTo>
                <a:lnTo>
                  <a:pt x="370048" y="0"/>
                </a:lnTo>
                <a:lnTo>
                  <a:pt x="437024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7" t="10823" r="49050" b="5574"/>
          <a:stretch/>
        </p:blipFill>
        <p:spPr>
          <a:xfrm>
            <a:off x="7429500" y="740153"/>
            <a:ext cx="4762500" cy="5612853"/>
          </a:xfrm>
          <a:prstGeom prst="rect">
            <a:avLst/>
          </a:prstGeom>
        </p:spPr>
      </p:pic>
      <p:cxnSp>
        <p:nvCxnSpPr>
          <p:cNvPr id="27" name="Straight Connector 26"/>
          <p:cNvCxnSpPr/>
          <p:nvPr userDrawn="1"/>
        </p:nvCxnSpPr>
        <p:spPr>
          <a:xfrm flipH="1">
            <a:off x="378379" y="1908558"/>
            <a:ext cx="6789867" cy="0"/>
          </a:xfrm>
          <a:prstGeom prst="line">
            <a:avLst/>
          </a:prstGeom>
          <a:ln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02435" y="1223694"/>
            <a:ext cx="3389565" cy="40336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here to add photo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43223" y="1079254"/>
            <a:ext cx="6361734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43223" y="2087287"/>
            <a:ext cx="6361734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54382" flipH="1">
            <a:off x="-378027" y="6325454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  <p:sp>
        <p:nvSpPr>
          <p:cNvPr id="16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5" t="-1173" r="6562" b="12394"/>
          <a:stretch/>
        </p:blipFill>
        <p:spPr>
          <a:xfrm>
            <a:off x="2449287" y="1355271"/>
            <a:ext cx="9742714" cy="5502729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731480" y="2335213"/>
            <a:ext cx="4098925" cy="26289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here to add photo</a:t>
            </a: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464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80404" y="945173"/>
            <a:ext cx="11623126" cy="0"/>
          </a:xfrm>
          <a:prstGeom prst="line">
            <a:avLst/>
          </a:prstGeom>
          <a:ln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54382" flipH="1">
            <a:off x="-378027" y="6325454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  <p:sp>
        <p:nvSpPr>
          <p:cNvPr id="12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4" b="8248"/>
          <a:stretch/>
        </p:blipFill>
        <p:spPr>
          <a:xfrm>
            <a:off x="6890657" y="550299"/>
            <a:ext cx="5479143" cy="6292294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7754938" y="1192681"/>
            <a:ext cx="2187575" cy="38862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 Click here to add photo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78380" y="1908558"/>
            <a:ext cx="6348991" cy="0"/>
          </a:xfrm>
          <a:prstGeom prst="line">
            <a:avLst/>
          </a:prstGeom>
          <a:ln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43223" y="1079254"/>
            <a:ext cx="5839220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43223" y="2087287"/>
            <a:ext cx="5839220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Sub 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54382" flipH="1">
            <a:off x="-378027" y="6325454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  <p:sp>
        <p:nvSpPr>
          <p:cNvPr id="17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rc 40"/>
          <p:cNvSpPr/>
          <p:nvPr userDrawn="1"/>
        </p:nvSpPr>
        <p:spPr>
          <a:xfrm flipH="1">
            <a:off x="7234661" y="-915640"/>
            <a:ext cx="6797861" cy="6797861"/>
          </a:xfrm>
          <a:prstGeom prst="arc">
            <a:avLst>
              <a:gd name="adj1" fmla="val 18515705"/>
              <a:gd name="adj2" fmla="val 6898743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>
            <a:off x="7361819" y="0"/>
            <a:ext cx="4830180" cy="5934062"/>
          </a:xfrm>
          <a:custGeom>
            <a:avLst/>
            <a:gdLst>
              <a:gd name="connsiteX0" fmla="*/ 1597452 w 4830180"/>
              <a:gd name="connsiteY0" fmla="*/ 0 h 5934062"/>
              <a:gd name="connsiteX1" fmla="*/ 4760544 w 4830180"/>
              <a:gd name="connsiteY1" fmla="*/ 0 h 5934062"/>
              <a:gd name="connsiteX2" fmla="*/ 4830180 w 4830180"/>
              <a:gd name="connsiteY2" fmla="*/ 42305 h 5934062"/>
              <a:gd name="connsiteX3" fmla="*/ 4830180 w 4830180"/>
              <a:gd name="connsiteY3" fmla="*/ 5467824 h 5934062"/>
              <a:gd name="connsiteX4" fmla="*/ 4694297 w 4830180"/>
              <a:gd name="connsiteY4" fmla="*/ 5550374 h 5934062"/>
              <a:gd name="connsiteX5" fmla="*/ 3178998 w 4830180"/>
              <a:gd name="connsiteY5" fmla="*/ 5934062 h 5934062"/>
              <a:gd name="connsiteX6" fmla="*/ 0 w 4830180"/>
              <a:gd name="connsiteY6" fmla="*/ 2755064 h 5934062"/>
              <a:gd name="connsiteX7" fmla="*/ 1401590 w 4830180"/>
              <a:gd name="connsiteY7" fmla="*/ 118989 h 593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0180" h="5934062">
                <a:moveTo>
                  <a:pt x="1597452" y="0"/>
                </a:moveTo>
                <a:lnTo>
                  <a:pt x="4760544" y="0"/>
                </a:lnTo>
                <a:lnTo>
                  <a:pt x="4830180" y="42305"/>
                </a:lnTo>
                <a:lnTo>
                  <a:pt x="4830180" y="5467824"/>
                </a:lnTo>
                <a:lnTo>
                  <a:pt x="4694297" y="5550374"/>
                </a:lnTo>
                <a:cubicBezTo>
                  <a:pt x="4243855" y="5795070"/>
                  <a:pt x="3727658" y="5934062"/>
                  <a:pt x="3178998" y="5934062"/>
                </a:cubicBezTo>
                <a:cubicBezTo>
                  <a:pt x="1423286" y="5934062"/>
                  <a:pt x="0" y="4510776"/>
                  <a:pt x="0" y="2755064"/>
                </a:cubicBezTo>
                <a:cubicBezTo>
                  <a:pt x="0" y="1657744"/>
                  <a:pt x="555971" y="690278"/>
                  <a:pt x="1401590" y="118989"/>
                </a:cubicBezTo>
                <a:close/>
              </a:path>
            </a:pathLst>
          </a:custGeom>
          <a:solidFill>
            <a:srgbClr val="16A8D3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27462" y="853210"/>
            <a:ext cx="3104978" cy="697353"/>
          </a:xfrm>
        </p:spPr>
        <p:txBody>
          <a:bodyPr anchor="ctr">
            <a:noAutofit/>
          </a:bodyPr>
          <a:lstStyle>
            <a:lvl1pPr marL="0" indent="0" algn="l">
              <a:buNone/>
              <a:defRPr sz="5400" baseline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3" name="Text Placehold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63577" y="858821"/>
            <a:ext cx="3854522" cy="697353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i="1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Any Questions?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7091452" y="2319040"/>
            <a:ext cx="591486" cy="591486"/>
          </a:xfrm>
          <a:prstGeom prst="ellipse">
            <a:avLst/>
          </a:prstGeom>
          <a:solidFill>
            <a:srgbClr val="B6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6EA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7707898" y="4332206"/>
            <a:ext cx="591486" cy="591486"/>
          </a:xfrm>
          <a:prstGeom prst="ellipse">
            <a:avLst/>
          </a:prstGeom>
          <a:solidFill>
            <a:srgbClr val="EA1D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6EA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7234661" y="3416566"/>
            <a:ext cx="591486" cy="591486"/>
          </a:xfrm>
          <a:prstGeom prst="ellipse">
            <a:avLst/>
          </a:prstGeom>
          <a:solidFill>
            <a:srgbClr val="F38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6EAE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706758" y="846751"/>
            <a:ext cx="0" cy="696487"/>
          </a:xfrm>
          <a:prstGeom prst="line">
            <a:avLst/>
          </a:prstGeom>
          <a:ln w="19050"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810096" y="2502783"/>
            <a:ext cx="2812464" cy="3234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1</a:t>
            </a:r>
          </a:p>
        </p:txBody>
      </p:sp>
      <p:sp>
        <p:nvSpPr>
          <p:cNvPr id="20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921661" y="3491798"/>
            <a:ext cx="2757540" cy="382588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1</a:t>
            </a:r>
          </a:p>
        </p:txBody>
      </p:sp>
      <p:sp>
        <p:nvSpPr>
          <p:cNvPr id="21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398139" y="4419571"/>
            <a:ext cx="2757540" cy="4167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 1</a:t>
            </a:r>
          </a:p>
        </p:txBody>
      </p:sp>
      <p:sp>
        <p:nvSpPr>
          <p:cNvPr id="37" name="Footer Placeholder 6"/>
          <p:cNvSpPr txBox="1">
            <a:spLocks noGrp="1"/>
          </p:cNvSpPr>
          <p:nvPr userDrawn="1"/>
        </p:nvSpPr>
        <p:spPr bwMode="auto">
          <a:xfrm>
            <a:off x="9639238" y="6182195"/>
            <a:ext cx="24622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en-IE" altLang="en-US" sz="1000" dirty="0">
                <a:solidFill>
                  <a:schemeClr val="tx1"/>
                </a:solidFill>
                <a:latin typeface="Calibri" charset="0"/>
              </a:rPr>
              <a:t> This programme has been funded with support from the European Commission </a:t>
            </a:r>
          </a:p>
        </p:txBody>
      </p:sp>
      <p:pic>
        <p:nvPicPr>
          <p:cNvPr id="38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096" y="6085819"/>
            <a:ext cx="162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19" y="5170628"/>
            <a:ext cx="5080931" cy="152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513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1 colum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161984" y="1007773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4161985" y="2117448"/>
            <a:ext cx="7407087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3764072" y="1901746"/>
            <a:ext cx="8178914" cy="0"/>
          </a:xfrm>
          <a:prstGeom prst="line">
            <a:avLst/>
          </a:prstGeom>
          <a:ln w="28575"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2327477" flipH="1">
            <a:off x="-2014437" y="-2412565"/>
            <a:ext cx="5551192" cy="5536151"/>
          </a:xfrm>
          <a:custGeom>
            <a:avLst/>
            <a:gdLst>
              <a:gd name="connsiteX0" fmla="*/ 0 w 5551192"/>
              <a:gd name="connsiteY0" fmla="*/ 1704842 h 5536151"/>
              <a:gd name="connsiteX1" fmla="*/ 0 w 5551192"/>
              <a:gd name="connsiteY1" fmla="*/ 0 h 5536151"/>
              <a:gd name="connsiteX2" fmla="*/ 811632 w 5551192"/>
              <a:gd name="connsiteY2" fmla="*/ 0 h 5536151"/>
              <a:gd name="connsiteX3" fmla="*/ 5551192 w 5551192"/>
              <a:gd name="connsiteY3" fmla="*/ 4483206 h 5536151"/>
              <a:gd name="connsiteX4" fmla="*/ 1938311 w 5551192"/>
              <a:gd name="connsiteY4" fmla="*/ 2763204 h 5536151"/>
              <a:gd name="connsiteX5" fmla="*/ 3253803 w 5551192"/>
              <a:gd name="connsiteY5" fmla="*/ 0 h 5536151"/>
              <a:gd name="connsiteX6" fmla="*/ 5551192 w 5551192"/>
              <a:gd name="connsiteY6" fmla="*/ 0 h 5536151"/>
              <a:gd name="connsiteX7" fmla="*/ 0 w 5551192"/>
              <a:gd name="connsiteY7" fmla="*/ 5536151 h 5536151"/>
              <a:gd name="connsiteX8" fmla="*/ 0 w 5551192"/>
              <a:gd name="connsiteY8" fmla="*/ 5448294 h 5536151"/>
              <a:gd name="connsiteX9" fmla="*/ 184545 w 5551192"/>
              <a:gd name="connsiteY9" fmla="*/ 5536151 h 553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1192" h="5536151">
                <a:moveTo>
                  <a:pt x="0" y="1704842"/>
                </a:moveTo>
                <a:lnTo>
                  <a:pt x="0" y="0"/>
                </a:lnTo>
                <a:lnTo>
                  <a:pt x="811632" y="0"/>
                </a:lnTo>
                <a:close/>
                <a:moveTo>
                  <a:pt x="5551192" y="4483206"/>
                </a:moveTo>
                <a:lnTo>
                  <a:pt x="1938311" y="2763204"/>
                </a:lnTo>
                <a:lnTo>
                  <a:pt x="3253803" y="0"/>
                </a:lnTo>
                <a:lnTo>
                  <a:pt x="5551192" y="0"/>
                </a:lnTo>
                <a:close/>
                <a:moveTo>
                  <a:pt x="0" y="5536151"/>
                </a:moveTo>
                <a:lnTo>
                  <a:pt x="0" y="5448294"/>
                </a:lnTo>
                <a:lnTo>
                  <a:pt x="184545" y="5536151"/>
                </a:lnTo>
                <a:close/>
              </a:path>
            </a:pathLst>
          </a:custGeom>
        </p:spPr>
      </p:pic>
      <p:sp>
        <p:nvSpPr>
          <p:cNvPr id="27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2 colum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161984" y="1007773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3764072" y="1901746"/>
            <a:ext cx="8178914" cy="0"/>
          </a:xfrm>
          <a:prstGeom prst="line">
            <a:avLst/>
          </a:prstGeom>
          <a:ln w="28575"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2327477" flipH="1">
            <a:off x="-2014437" y="-2412565"/>
            <a:ext cx="5551192" cy="5536151"/>
          </a:xfrm>
          <a:custGeom>
            <a:avLst/>
            <a:gdLst>
              <a:gd name="connsiteX0" fmla="*/ 0 w 5551192"/>
              <a:gd name="connsiteY0" fmla="*/ 1704842 h 5536151"/>
              <a:gd name="connsiteX1" fmla="*/ 0 w 5551192"/>
              <a:gd name="connsiteY1" fmla="*/ 0 h 5536151"/>
              <a:gd name="connsiteX2" fmla="*/ 811632 w 5551192"/>
              <a:gd name="connsiteY2" fmla="*/ 0 h 5536151"/>
              <a:gd name="connsiteX3" fmla="*/ 5551192 w 5551192"/>
              <a:gd name="connsiteY3" fmla="*/ 4483206 h 5536151"/>
              <a:gd name="connsiteX4" fmla="*/ 1938311 w 5551192"/>
              <a:gd name="connsiteY4" fmla="*/ 2763204 h 5536151"/>
              <a:gd name="connsiteX5" fmla="*/ 3253803 w 5551192"/>
              <a:gd name="connsiteY5" fmla="*/ 0 h 5536151"/>
              <a:gd name="connsiteX6" fmla="*/ 5551192 w 5551192"/>
              <a:gd name="connsiteY6" fmla="*/ 0 h 5536151"/>
              <a:gd name="connsiteX7" fmla="*/ 0 w 5551192"/>
              <a:gd name="connsiteY7" fmla="*/ 5536151 h 5536151"/>
              <a:gd name="connsiteX8" fmla="*/ 0 w 5551192"/>
              <a:gd name="connsiteY8" fmla="*/ 5448294 h 5536151"/>
              <a:gd name="connsiteX9" fmla="*/ 184545 w 5551192"/>
              <a:gd name="connsiteY9" fmla="*/ 5536151 h 553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1192" h="5536151">
                <a:moveTo>
                  <a:pt x="0" y="1704842"/>
                </a:moveTo>
                <a:lnTo>
                  <a:pt x="0" y="0"/>
                </a:lnTo>
                <a:lnTo>
                  <a:pt x="811632" y="0"/>
                </a:lnTo>
                <a:close/>
                <a:moveTo>
                  <a:pt x="5551192" y="4483206"/>
                </a:moveTo>
                <a:lnTo>
                  <a:pt x="1938311" y="2763204"/>
                </a:lnTo>
                <a:lnTo>
                  <a:pt x="3253803" y="0"/>
                </a:lnTo>
                <a:lnTo>
                  <a:pt x="5551192" y="0"/>
                </a:lnTo>
                <a:close/>
                <a:moveTo>
                  <a:pt x="0" y="5536151"/>
                </a:moveTo>
                <a:lnTo>
                  <a:pt x="0" y="5448294"/>
                </a:lnTo>
                <a:lnTo>
                  <a:pt x="184545" y="5536151"/>
                </a:lnTo>
                <a:close/>
              </a:path>
            </a:pathLst>
          </a:custGeom>
        </p:spPr>
      </p:pic>
      <p:sp>
        <p:nvSpPr>
          <p:cNvPr id="24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161986" y="2127058"/>
            <a:ext cx="360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7969071" y="2107839"/>
            <a:ext cx="3600000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26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3 colum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161984" y="1007773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3764072" y="1901746"/>
            <a:ext cx="8178914" cy="0"/>
          </a:xfrm>
          <a:prstGeom prst="line">
            <a:avLst/>
          </a:prstGeom>
          <a:ln w="28575"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2327477" flipH="1">
            <a:off x="-2014437" y="-2412565"/>
            <a:ext cx="5551192" cy="5536151"/>
          </a:xfrm>
          <a:custGeom>
            <a:avLst/>
            <a:gdLst>
              <a:gd name="connsiteX0" fmla="*/ 0 w 5551192"/>
              <a:gd name="connsiteY0" fmla="*/ 1704842 h 5536151"/>
              <a:gd name="connsiteX1" fmla="*/ 0 w 5551192"/>
              <a:gd name="connsiteY1" fmla="*/ 0 h 5536151"/>
              <a:gd name="connsiteX2" fmla="*/ 811632 w 5551192"/>
              <a:gd name="connsiteY2" fmla="*/ 0 h 5536151"/>
              <a:gd name="connsiteX3" fmla="*/ 5551192 w 5551192"/>
              <a:gd name="connsiteY3" fmla="*/ 4483206 h 5536151"/>
              <a:gd name="connsiteX4" fmla="*/ 1938311 w 5551192"/>
              <a:gd name="connsiteY4" fmla="*/ 2763204 h 5536151"/>
              <a:gd name="connsiteX5" fmla="*/ 3253803 w 5551192"/>
              <a:gd name="connsiteY5" fmla="*/ 0 h 5536151"/>
              <a:gd name="connsiteX6" fmla="*/ 5551192 w 5551192"/>
              <a:gd name="connsiteY6" fmla="*/ 0 h 5536151"/>
              <a:gd name="connsiteX7" fmla="*/ 0 w 5551192"/>
              <a:gd name="connsiteY7" fmla="*/ 5536151 h 5536151"/>
              <a:gd name="connsiteX8" fmla="*/ 0 w 5551192"/>
              <a:gd name="connsiteY8" fmla="*/ 5448294 h 5536151"/>
              <a:gd name="connsiteX9" fmla="*/ 184545 w 5551192"/>
              <a:gd name="connsiteY9" fmla="*/ 5536151 h 553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1192" h="5536151">
                <a:moveTo>
                  <a:pt x="0" y="1704842"/>
                </a:moveTo>
                <a:lnTo>
                  <a:pt x="0" y="0"/>
                </a:lnTo>
                <a:lnTo>
                  <a:pt x="811632" y="0"/>
                </a:lnTo>
                <a:close/>
                <a:moveTo>
                  <a:pt x="5551192" y="4483206"/>
                </a:moveTo>
                <a:lnTo>
                  <a:pt x="1938311" y="2763204"/>
                </a:lnTo>
                <a:lnTo>
                  <a:pt x="3253803" y="0"/>
                </a:lnTo>
                <a:lnTo>
                  <a:pt x="5551192" y="0"/>
                </a:lnTo>
                <a:close/>
                <a:moveTo>
                  <a:pt x="0" y="5536151"/>
                </a:moveTo>
                <a:lnTo>
                  <a:pt x="0" y="5448294"/>
                </a:lnTo>
                <a:lnTo>
                  <a:pt x="184545" y="5536151"/>
                </a:lnTo>
                <a:close/>
              </a:path>
            </a:pathLst>
          </a:custGeom>
        </p:spPr>
      </p:pic>
      <p:sp>
        <p:nvSpPr>
          <p:cNvPr id="33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175360" y="2128494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9228157" y="2123341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723190" y="2123341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sp>
        <p:nvSpPr>
          <p:cNvPr id="38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045618">
            <a:off x="11711464" y="6330732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1 colum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007537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876301" y="2117212"/>
            <a:ext cx="7407087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/>
              <a:t>Main Body Text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478388" y="1901510"/>
            <a:ext cx="8178914" cy="0"/>
          </a:xfrm>
          <a:prstGeom prst="line">
            <a:avLst/>
          </a:prstGeom>
          <a:ln w="28575">
            <a:solidFill>
              <a:srgbClr val="16A8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272523">
            <a:off x="8658324" y="-2412568"/>
            <a:ext cx="5551192" cy="5536151"/>
          </a:xfrm>
          <a:custGeom>
            <a:avLst/>
            <a:gdLst>
              <a:gd name="connsiteX0" fmla="*/ 0 w 5551192"/>
              <a:gd name="connsiteY0" fmla="*/ 1704842 h 5536151"/>
              <a:gd name="connsiteX1" fmla="*/ 0 w 5551192"/>
              <a:gd name="connsiteY1" fmla="*/ 0 h 5536151"/>
              <a:gd name="connsiteX2" fmla="*/ 811632 w 5551192"/>
              <a:gd name="connsiteY2" fmla="*/ 0 h 5536151"/>
              <a:gd name="connsiteX3" fmla="*/ 5551192 w 5551192"/>
              <a:gd name="connsiteY3" fmla="*/ 4483206 h 5536151"/>
              <a:gd name="connsiteX4" fmla="*/ 1938311 w 5551192"/>
              <a:gd name="connsiteY4" fmla="*/ 2763204 h 5536151"/>
              <a:gd name="connsiteX5" fmla="*/ 3253803 w 5551192"/>
              <a:gd name="connsiteY5" fmla="*/ 0 h 5536151"/>
              <a:gd name="connsiteX6" fmla="*/ 5551192 w 5551192"/>
              <a:gd name="connsiteY6" fmla="*/ 0 h 5536151"/>
              <a:gd name="connsiteX7" fmla="*/ 0 w 5551192"/>
              <a:gd name="connsiteY7" fmla="*/ 5536151 h 5536151"/>
              <a:gd name="connsiteX8" fmla="*/ 0 w 5551192"/>
              <a:gd name="connsiteY8" fmla="*/ 5448294 h 5536151"/>
              <a:gd name="connsiteX9" fmla="*/ 184545 w 5551192"/>
              <a:gd name="connsiteY9" fmla="*/ 5536151 h 5536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51192" h="5536151">
                <a:moveTo>
                  <a:pt x="0" y="1704842"/>
                </a:moveTo>
                <a:lnTo>
                  <a:pt x="0" y="0"/>
                </a:lnTo>
                <a:lnTo>
                  <a:pt x="811632" y="0"/>
                </a:lnTo>
                <a:close/>
                <a:moveTo>
                  <a:pt x="5551192" y="4483206"/>
                </a:moveTo>
                <a:lnTo>
                  <a:pt x="1938311" y="2763204"/>
                </a:lnTo>
                <a:lnTo>
                  <a:pt x="3253803" y="0"/>
                </a:lnTo>
                <a:lnTo>
                  <a:pt x="5551192" y="0"/>
                </a:lnTo>
                <a:close/>
                <a:moveTo>
                  <a:pt x="0" y="5536151"/>
                </a:moveTo>
                <a:lnTo>
                  <a:pt x="0" y="5448294"/>
                </a:lnTo>
                <a:lnTo>
                  <a:pt x="184545" y="5536151"/>
                </a:lnTo>
                <a:close/>
              </a:path>
            </a:pathLst>
          </a:cu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54382" flipH="1">
            <a:off x="-378027" y="6325454"/>
            <a:ext cx="839627" cy="837352"/>
          </a:xfrm>
          <a:custGeom>
            <a:avLst/>
            <a:gdLst>
              <a:gd name="connsiteX0" fmla="*/ 104622 w 839627"/>
              <a:gd name="connsiteY0" fmla="*/ 837352 h 837352"/>
              <a:gd name="connsiteX1" fmla="*/ 0 w 839627"/>
              <a:gd name="connsiteY1" fmla="*/ 837352 h 837352"/>
              <a:gd name="connsiteX2" fmla="*/ 0 w 839627"/>
              <a:gd name="connsiteY2" fmla="*/ 800838 h 837352"/>
              <a:gd name="connsiteX3" fmla="*/ 839627 w 839627"/>
              <a:gd name="connsiteY3" fmla="*/ 629511 h 837352"/>
              <a:gd name="connsiteX4" fmla="*/ 297277 w 839627"/>
              <a:gd name="connsiteY4" fmla="*/ 440224 h 837352"/>
              <a:gd name="connsiteX5" fmla="*/ 450921 w 839627"/>
              <a:gd name="connsiteY5" fmla="*/ 0 h 837352"/>
              <a:gd name="connsiteX6" fmla="*/ 839627 w 839627"/>
              <a:gd name="connsiteY6" fmla="*/ 0 h 83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9627" h="837352">
                <a:moveTo>
                  <a:pt x="104622" y="837352"/>
                </a:moveTo>
                <a:lnTo>
                  <a:pt x="0" y="837352"/>
                </a:lnTo>
                <a:lnTo>
                  <a:pt x="0" y="800838"/>
                </a:lnTo>
                <a:close/>
                <a:moveTo>
                  <a:pt x="839627" y="629511"/>
                </a:moveTo>
                <a:lnTo>
                  <a:pt x="297277" y="440224"/>
                </a:lnTo>
                <a:lnTo>
                  <a:pt x="450921" y="0"/>
                </a:lnTo>
                <a:lnTo>
                  <a:pt x="839627" y="0"/>
                </a:lnTo>
                <a:close/>
              </a:path>
            </a:pathLst>
          </a:custGeom>
        </p:spPr>
      </p:pic>
      <p:sp>
        <p:nvSpPr>
          <p:cNvPr id="30" name="テキスト プレースホルダー 36"/>
          <p:cNvSpPr txBox="1">
            <a:spLocks/>
          </p:cNvSpPr>
          <p:nvPr userDrawn="1"/>
        </p:nvSpPr>
        <p:spPr bwMode="auto">
          <a:xfrm>
            <a:off x="496900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>
                <a:solidFill>
                  <a:srgbClr val="6D6E6C"/>
                </a:solidFill>
                <a:latin typeface="Calibri" charset="0"/>
              </a:rPr>
              <a:t>promoting refugee &amp; migrant integration through education</a:t>
            </a:r>
            <a:endParaRPr kumimoji="1" lang="ja-JP" altLang="en-US" sz="1100" dirty="0">
              <a:solidFill>
                <a:srgbClr val="6D6E6C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87680-F485-A944-B74B-98B26E054E49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4C27-DD68-9D4F-8D80-21602C2A289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60" r:id="rId2"/>
    <p:sldLayoutId id="2147483714" r:id="rId3"/>
    <p:sldLayoutId id="2147483700" r:id="rId4"/>
    <p:sldLayoutId id="2147483762" r:id="rId5"/>
    <p:sldLayoutId id="2147483742" r:id="rId6"/>
    <p:sldLayoutId id="2147483743" r:id="rId7"/>
    <p:sldLayoutId id="2147483710" r:id="rId8"/>
    <p:sldLayoutId id="2147483745" r:id="rId9"/>
    <p:sldLayoutId id="2147483707" r:id="rId10"/>
    <p:sldLayoutId id="2147483744" r:id="rId11"/>
    <p:sldLayoutId id="2147483720" r:id="rId12"/>
    <p:sldLayoutId id="2147483701" r:id="rId13"/>
    <p:sldLayoutId id="2147483698" r:id="rId14"/>
    <p:sldLayoutId id="2147483709" r:id="rId15"/>
    <p:sldLayoutId id="2147483715" r:id="rId16"/>
    <p:sldLayoutId id="2147483716" r:id="rId17"/>
    <p:sldLayoutId id="2147483708" r:id="rId18"/>
    <p:sldLayoutId id="2147483717" r:id="rId19"/>
    <p:sldLayoutId id="2147483718" r:id="rId20"/>
    <p:sldLayoutId id="2147483719" r:id="rId21"/>
    <p:sldLayoutId id="2147483723" r:id="rId22"/>
    <p:sldLayoutId id="2147483654" r:id="rId23"/>
    <p:sldLayoutId id="2147483721" r:id="rId24"/>
    <p:sldLayoutId id="2147483725" r:id="rId25"/>
    <p:sldLayoutId id="2147483706" r:id="rId26"/>
    <p:sldLayoutId id="2147483735" r:id="rId27"/>
    <p:sldLayoutId id="2147483764" r:id="rId28"/>
    <p:sldLayoutId id="2147483765" r:id="rId29"/>
    <p:sldLayoutId id="2147483736" r:id="rId30"/>
    <p:sldLayoutId id="2147483737" r:id="rId31"/>
    <p:sldLayoutId id="2147483699" r:id="rId32"/>
    <p:sldLayoutId id="2147483703" r:id="rId33"/>
    <p:sldLayoutId id="2147483711" r:id="rId34"/>
    <p:sldLayoutId id="2147483705" r:id="rId35"/>
    <p:sldLayoutId id="2147483738" r:id="rId36"/>
    <p:sldLayoutId id="2147483704" r:id="rId37"/>
    <p:sldLayoutId id="2147483739" r:id="rId38"/>
    <p:sldLayoutId id="2147483740" r:id="rId39"/>
    <p:sldLayoutId id="2147483686" r:id="rId40"/>
    <p:sldLayoutId id="2147483741" r:id="rId41"/>
    <p:sldLayoutId id="2147483755" r:id="rId42"/>
    <p:sldLayoutId id="2147483754" r:id="rId43"/>
    <p:sldLayoutId id="2147483753" r:id="rId44"/>
    <p:sldLayoutId id="2147483756" r:id="rId45"/>
    <p:sldLayoutId id="2147483746" r:id="rId46"/>
    <p:sldLayoutId id="2147483734" r:id="rId47"/>
    <p:sldLayoutId id="2147483747" r:id="rId48"/>
    <p:sldLayoutId id="2147483748" r:id="rId49"/>
    <p:sldLayoutId id="2147483749" r:id="rId50"/>
    <p:sldLayoutId id="2147483750" r:id="rId51"/>
    <p:sldLayoutId id="2147483751" r:id="rId52"/>
    <p:sldLayoutId id="2147483752" r:id="rId53"/>
    <p:sldLayoutId id="2147483687" r:id="rId54"/>
    <p:sldLayoutId id="2147483712" r:id="rId55"/>
    <p:sldLayoutId id="2147483726" r:id="rId56"/>
    <p:sldLayoutId id="2147483727" r:id="rId57"/>
    <p:sldLayoutId id="2147483728" r:id="rId58"/>
    <p:sldLayoutId id="2147483713" r:id="rId59"/>
    <p:sldLayoutId id="2147483729" r:id="rId60"/>
    <p:sldLayoutId id="2147483730" r:id="rId61"/>
    <p:sldLayoutId id="2147483731" r:id="rId62"/>
    <p:sldLayoutId id="2147483702" r:id="rId63"/>
    <p:sldLayoutId id="2147483732" r:id="rId64"/>
    <p:sldLayoutId id="2147483733" r:id="rId6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adult-education-needs-an-urgent-and-radical-rethink-39391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lbertoabouganem/7024801145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hcr.org/en-ie/publications/brochures/3b779dfe2/protecting-refugees-questions-answers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izensinformation.ie/en/moving_country/asylum_seekers_and_refugees/services_for_asylum_seekers_in_ireland/direct_provision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racesyllables.com/2017/06/12/sayings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opportunitychild.com.au/partner-community-in-focus-go-goldfields/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inistry-to-children.com/lesson-holy-mothersa-tribute-to-biblical-matrons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txt.co.za/2014/09/15/free-state-to-receive-r30-million-maths-and-science-education-grant-from-sanral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2013.igem.org/Main_Page_Archive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6.xml"/><Relationship Id="rId4" Type="http://schemas.openxmlformats.org/officeDocument/2006/relationships/hyperlink" Target="http://www.quiz-maker.com/QD94DO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hyperlink" Target="https://positiveparenting.ie/family-life-parenting/page/3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rmersjournal.ie/rural-commitment-martina-earley-178261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enituzlagazetesi.com/tuzladan-giden-turk-bayragi-samsuna-ulasti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4.png"/><Relationship Id="rId4" Type="http://schemas.openxmlformats.org/officeDocument/2006/relationships/hyperlink" Target="https://www.youtube.com/user/KulturLife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5.xml"/><Relationship Id="rId1" Type="http://schemas.openxmlformats.org/officeDocument/2006/relationships/video" Target="https://www.youtube.com/embed/25bwiSikRsI?feature=oembed" TargetMode="External"/><Relationship Id="rId4" Type="http://schemas.openxmlformats.org/officeDocument/2006/relationships/hyperlink" Target="https://www.youtube.com/watch?v=25bwiSikRs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alisdare/32575834102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Drawing-Group-Tree-Inclusion-Children-4025631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13653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group of people sitting at a table&#10;&#10;Description automatically generated">
            <a:extLst>
              <a:ext uri="{FF2B5EF4-FFF2-40B4-BE49-F238E27FC236}">
                <a16:creationId xmlns="" xmlns:a16="http://schemas.microsoft.com/office/drawing/2014/main" id="{19890135-A34B-4C02-8EA5-FB59D72B91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25375" r="25375"/>
          <a:stretch>
            <a:fillRect/>
          </a:stretch>
        </p:blipFill>
        <p:spPr>
          <a:xfrm>
            <a:off x="6552958" y="0"/>
            <a:ext cx="5731563" cy="5731563"/>
          </a:xfr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232F99C-2359-4099-8160-8A58D16C184E}"/>
              </a:ext>
            </a:extLst>
          </p:cNvPr>
          <p:cNvSpPr/>
          <p:nvPr/>
        </p:nvSpPr>
        <p:spPr>
          <a:xfrm>
            <a:off x="261868" y="2316061"/>
            <a:ext cx="3470160" cy="584775"/>
          </a:xfrm>
          <a:prstGeom prst="rect">
            <a:avLst/>
          </a:prstGeom>
          <a:solidFill>
            <a:srgbClr val="EA1D76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CÓMO EMPEZAR: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A9F33318-355C-4413-9524-9BD8905F1CB0}"/>
              </a:ext>
            </a:extLst>
          </p:cNvPr>
          <p:cNvSpPr txBox="1">
            <a:spLocks/>
          </p:cNvSpPr>
          <p:nvPr/>
        </p:nvSpPr>
        <p:spPr>
          <a:xfrm>
            <a:off x="85223" y="3081888"/>
            <a:ext cx="5188526" cy="3445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/>
              <a:buNone/>
              <a:defRPr sz="3600" b="0" kern="1200" baseline="0">
                <a:solidFill>
                  <a:srgbClr val="16A8D3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dirty="0" smtClean="0"/>
              <a:t>Conviértete en un Agente </a:t>
            </a:r>
            <a:r>
              <a:rPr lang="es-ES" sz="4000" dirty="0" smtClean="0"/>
              <a:t>para la inclusión</a:t>
            </a:r>
            <a:r>
              <a:rPr lang="es-ES" sz="4000" dirty="0" smtClean="0"/>
              <a:t>:</a:t>
            </a:r>
          </a:p>
          <a:p>
            <a:r>
              <a:rPr lang="es-ES" sz="4000" dirty="0" smtClean="0">
                <a:solidFill>
                  <a:srgbClr val="EA1D76"/>
                </a:solidFill>
              </a:rPr>
              <a:t>Su papel como </a:t>
            </a:r>
            <a:r>
              <a:rPr lang="es-ES" sz="4000" dirty="0" smtClean="0">
                <a:solidFill>
                  <a:srgbClr val="EA1D76"/>
                </a:solidFill>
              </a:rPr>
              <a:t>proveedor/a </a:t>
            </a:r>
            <a:r>
              <a:rPr lang="es-ES" sz="4000" dirty="0" smtClean="0">
                <a:solidFill>
                  <a:srgbClr val="EA1D76"/>
                </a:solidFill>
              </a:rPr>
              <a:t>de servicios/educación</a:t>
            </a:r>
          </a:p>
        </p:txBody>
      </p:sp>
    </p:spTree>
    <p:extLst>
      <p:ext uri="{BB962C8B-B14F-4D97-AF65-F5344CB8AC3E}">
        <p14:creationId xmlns:p14="http://schemas.microsoft.com/office/powerpoint/2010/main" val="49902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325568" y="1108584"/>
            <a:ext cx="5279028" cy="697353"/>
          </a:xfrm>
        </p:spPr>
        <p:txBody>
          <a:bodyPr/>
          <a:lstStyle/>
          <a:p>
            <a:r>
              <a:rPr lang="es-ES" dirty="0" smtClean="0"/>
              <a:t>En esta sección:</a:t>
            </a:r>
            <a:endParaRPr lang="es-E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57990" y="1805937"/>
            <a:ext cx="5614184" cy="3947440"/>
          </a:xfrm>
        </p:spPr>
        <p:txBody>
          <a:bodyPr/>
          <a:lstStyle/>
          <a:p>
            <a:pPr algn="just"/>
            <a:r>
              <a:rPr lang="es-ES" dirty="0"/>
              <a:t>Antes de poder </a:t>
            </a:r>
            <a:r>
              <a:rPr lang="es-ES" dirty="0" smtClean="0"/>
              <a:t>realizar un </a:t>
            </a:r>
            <a:r>
              <a:rPr lang="es-ES" dirty="0"/>
              <a:t>cambio significativo en la vida de </a:t>
            </a:r>
            <a:r>
              <a:rPr lang="es-ES" dirty="0" smtClean="0"/>
              <a:t>las personas  refugiadas </a:t>
            </a:r>
            <a:r>
              <a:rPr lang="es-ES" dirty="0"/>
              <a:t>y migrantes, </a:t>
            </a:r>
            <a:r>
              <a:rPr lang="es-ES" dirty="0" smtClean="0"/>
              <a:t>es necesario conocer </a:t>
            </a:r>
            <a:r>
              <a:rPr lang="es-ES" dirty="0"/>
              <a:t>y comprender los </a:t>
            </a:r>
            <a:r>
              <a:rPr lang="es-ES" dirty="0" smtClean="0"/>
              <a:t>desafíos y las desventajas a las que se enfrentan</a:t>
            </a:r>
            <a:r>
              <a:rPr lang="es-ES" dirty="0" smtClean="0"/>
              <a:t>.</a:t>
            </a:r>
          </a:p>
          <a:p>
            <a:pPr algn="just"/>
            <a:endParaRPr lang="en-IE" sz="1600" dirty="0"/>
          </a:p>
          <a:p>
            <a:pPr algn="just"/>
            <a:r>
              <a:rPr lang="es-ES" dirty="0"/>
              <a:t>En esta sección, analizamos estos desafíos y desventajas. También </a:t>
            </a:r>
            <a:r>
              <a:rPr lang="es-ES" dirty="0" smtClean="0"/>
              <a:t>aprenderemos acerca de los </a:t>
            </a:r>
            <a:r>
              <a:rPr lang="es-ES" dirty="0"/>
              <a:t>derechos de </a:t>
            </a:r>
            <a:r>
              <a:rPr lang="es-ES" dirty="0" smtClean="0"/>
              <a:t>las personas refugiadas </a:t>
            </a:r>
            <a:r>
              <a:rPr lang="es-ES" dirty="0"/>
              <a:t>y </a:t>
            </a:r>
            <a:r>
              <a:rPr lang="es-ES" dirty="0" smtClean="0"/>
              <a:t>migrantes y las </a:t>
            </a:r>
            <a:r>
              <a:rPr lang="es-ES" dirty="0"/>
              <a:t>áreas </a:t>
            </a:r>
            <a:r>
              <a:rPr lang="es-ES" dirty="0" smtClean="0"/>
              <a:t>de apoyo. 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="" xmlns:a16="http://schemas.microsoft.com/office/drawing/2014/main" id="{1C5C6BF9-AEDE-45AD-8BC9-52AF46733859}"/>
              </a:ext>
            </a:extLst>
          </p:cNvPr>
          <p:cNvSpPr txBox="1">
            <a:spLocks/>
          </p:cNvSpPr>
          <p:nvPr/>
        </p:nvSpPr>
        <p:spPr>
          <a:xfrm>
            <a:off x="218209" y="1650459"/>
            <a:ext cx="4626727" cy="249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000" i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0" dirty="0"/>
              <a:t>1.2 </a:t>
            </a:r>
            <a:r>
              <a:rPr lang="es-ES" sz="3200" i="0" dirty="0"/>
              <a:t>Comprender los desafíos </a:t>
            </a:r>
            <a:r>
              <a:rPr lang="es-ES" sz="3200" i="0" dirty="0" smtClean="0"/>
              <a:t>a los que se enfrentan las personas refugiadas </a:t>
            </a:r>
            <a:r>
              <a:rPr lang="es-ES" sz="3200" i="0" dirty="0"/>
              <a:t>y </a:t>
            </a:r>
            <a:r>
              <a:rPr lang="es-ES" sz="3200" i="0" dirty="0" smtClean="0"/>
              <a:t>migrantes </a:t>
            </a:r>
            <a:r>
              <a:rPr lang="es-ES" sz="3200" i="0" dirty="0"/>
              <a:t>y </a:t>
            </a:r>
            <a:r>
              <a:rPr lang="es-ES" sz="3200" i="0" dirty="0" smtClean="0"/>
              <a:t>cuále</a:t>
            </a:r>
            <a:r>
              <a:rPr lang="es-ES" sz="3200" i="0" dirty="0" smtClean="0"/>
              <a:t>s son las </a:t>
            </a:r>
            <a:r>
              <a:rPr lang="es-ES" sz="3200" i="0" dirty="0" smtClean="0"/>
              <a:t>áreas </a:t>
            </a:r>
            <a:r>
              <a:rPr lang="es-ES" sz="3200" i="0" dirty="0"/>
              <a:t>de apoyo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1B0328E-DE41-49B1-BEDF-AE079545EE1E}"/>
              </a:ext>
            </a:extLst>
          </p:cNvPr>
          <p:cNvSpPr txBox="1"/>
          <p:nvPr/>
        </p:nvSpPr>
        <p:spPr>
          <a:xfrm>
            <a:off x="0" y="237506"/>
            <a:ext cx="4215740" cy="584775"/>
          </a:xfrm>
          <a:prstGeom prst="rect">
            <a:avLst/>
          </a:prstGeom>
          <a:solidFill>
            <a:srgbClr val="F38B00"/>
          </a:solidFill>
        </p:spPr>
        <p:txBody>
          <a:bodyPr wrap="square" rtlCol="0">
            <a:sp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INTRODUCCIÓN</a:t>
            </a:r>
            <a:endParaRPr lang="en-I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04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CA0D4E7-2A64-45B8-B2C9-D61B9597E2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3335" y="1175708"/>
            <a:ext cx="785328" cy="964819"/>
          </a:xfrm>
        </p:spPr>
        <p:txBody>
          <a:bodyPr>
            <a:normAutofit fontScale="77500" lnSpcReduction="20000"/>
          </a:bodyPr>
          <a:lstStyle/>
          <a:p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E246DCD-B65C-497C-960A-A3E06EF0DE3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-1" y="2140527"/>
            <a:ext cx="12192000" cy="3683578"/>
          </a:xfrm>
        </p:spPr>
        <p:txBody>
          <a:bodyPr/>
          <a:lstStyle/>
          <a:p>
            <a:r>
              <a:rPr lang="es-ES" i="0" dirty="0"/>
              <a:t>"</a:t>
            </a:r>
            <a:r>
              <a:rPr lang="es-ES" i="0" dirty="0" smtClean="0"/>
              <a:t>Las personas refugiadas </a:t>
            </a:r>
            <a:r>
              <a:rPr lang="es-ES" i="0" dirty="0"/>
              <a:t>son madres, padres, hermanas, hermanos, niños, con las mismas esperanzas y ambiciones que nosotros, excepto que un giro del destino ha </a:t>
            </a:r>
            <a:r>
              <a:rPr lang="es-ES" i="0" dirty="0" smtClean="0"/>
              <a:t>vinculado sus </a:t>
            </a:r>
            <a:r>
              <a:rPr lang="es-ES" i="0" dirty="0"/>
              <a:t>vidas a una crisis mundial de </a:t>
            </a:r>
            <a:r>
              <a:rPr lang="es-ES" i="0" dirty="0" smtClean="0"/>
              <a:t>refugiados/as </a:t>
            </a:r>
            <a:r>
              <a:rPr lang="es-ES" i="0" dirty="0"/>
              <a:t>en una escala sin precedentes</a:t>
            </a:r>
            <a:r>
              <a:rPr lang="es-ES" i="0" dirty="0" smtClean="0"/>
              <a:t>".</a:t>
            </a:r>
          </a:p>
          <a:p>
            <a:endParaRPr lang="en-IE" sz="1800" i="0" dirty="0"/>
          </a:p>
          <a:p>
            <a:r>
              <a:rPr lang="en-IE" i="0" dirty="0"/>
              <a:t>- Khaled Hosseini</a:t>
            </a:r>
            <a:endParaRPr lang="en-IE" dirty="0"/>
          </a:p>
        </p:txBody>
      </p:sp>
      <p:pic>
        <p:nvPicPr>
          <p:cNvPr id="3074" name="Picture 2" descr="Image result for khaled hosseini">
            <a:extLst>
              <a:ext uri="{FF2B5EF4-FFF2-40B4-BE49-F238E27FC236}">
                <a16:creationId xmlns="" xmlns:a16="http://schemas.microsoft.com/office/drawing/2014/main" id="{F8CBC6AD-A024-456C-BED6-A3739EB16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073" y="4171694"/>
            <a:ext cx="3364982" cy="249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98011E8-22D7-49D2-80AA-9A2874219086}"/>
              </a:ext>
            </a:extLst>
          </p:cNvPr>
          <p:cNvSpPr txBox="1"/>
          <p:nvPr/>
        </p:nvSpPr>
        <p:spPr>
          <a:xfrm>
            <a:off x="-1" y="289412"/>
            <a:ext cx="5153891" cy="830997"/>
          </a:xfrm>
          <a:prstGeom prst="rect">
            <a:avLst/>
          </a:prstGeom>
          <a:solidFill>
            <a:srgbClr val="EA1D7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chemeClr val="bg1"/>
                </a:solidFill>
              </a:rPr>
              <a:t>Comprender la crisis de </a:t>
            </a:r>
            <a:r>
              <a:rPr lang="es-ES" sz="2400" dirty="0" smtClean="0">
                <a:solidFill>
                  <a:schemeClr val="bg1"/>
                </a:solidFill>
              </a:rPr>
              <a:t>las personas  refugiadas</a:t>
            </a:r>
            <a:r>
              <a:rPr lang="es-ES" sz="2400" dirty="0">
                <a:solidFill>
                  <a:schemeClr val="bg1"/>
                </a:solidFill>
              </a:rPr>
              <a:t>.</a:t>
            </a:r>
            <a:endParaRPr lang="en-I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55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55889645-5061-49DC-B77D-375A1188B2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1109" y="1848068"/>
            <a:ext cx="11315582" cy="414748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s-ES" dirty="0">
                <a:solidFill>
                  <a:srgbClr val="615F5D"/>
                </a:solidFill>
              </a:rPr>
              <a:t>Es importante comprender que </a:t>
            </a:r>
            <a:r>
              <a:rPr lang="es-ES" dirty="0" smtClean="0">
                <a:solidFill>
                  <a:srgbClr val="615F5D"/>
                </a:solidFill>
              </a:rPr>
              <a:t>las personas refugiadas </a:t>
            </a:r>
            <a:r>
              <a:rPr lang="es-ES" dirty="0">
                <a:solidFill>
                  <a:srgbClr val="615F5D"/>
                </a:solidFill>
              </a:rPr>
              <a:t>y migrantes tienen </a:t>
            </a:r>
            <a:r>
              <a:rPr lang="es-ES" dirty="0" smtClean="0">
                <a:solidFill>
                  <a:srgbClr val="615F5D"/>
                </a:solidFill>
              </a:rPr>
              <a:t>que enfrentarse a muchos desafíos y dificultades cuando </a:t>
            </a:r>
            <a:r>
              <a:rPr lang="es-ES" dirty="0">
                <a:solidFill>
                  <a:srgbClr val="615F5D"/>
                </a:solidFill>
              </a:rPr>
              <a:t>llegan a un nuevo país / comunidad</a:t>
            </a:r>
            <a:r>
              <a:rPr lang="es-ES" dirty="0" smtClean="0">
                <a:solidFill>
                  <a:srgbClr val="615F5D"/>
                </a:solidFill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ES" dirty="0" smtClean="0">
                <a:solidFill>
                  <a:srgbClr val="F38B00"/>
                </a:solidFill>
              </a:rPr>
              <a:t>Las </a:t>
            </a:r>
            <a:r>
              <a:rPr lang="es-ES" dirty="0">
                <a:solidFill>
                  <a:srgbClr val="F38B00"/>
                </a:solidFill>
              </a:rPr>
              <a:t>dificultades pueden ser causadas </a:t>
            </a:r>
            <a:r>
              <a:rPr lang="es-ES" dirty="0" smtClean="0">
                <a:solidFill>
                  <a:srgbClr val="F38B00"/>
                </a:solidFill>
              </a:rPr>
              <a:t>por</a:t>
            </a:r>
            <a:r>
              <a:rPr lang="en-IE" dirty="0" smtClean="0">
                <a:solidFill>
                  <a:srgbClr val="F38B00"/>
                </a:solidFill>
              </a:rPr>
              <a:t>:</a:t>
            </a:r>
            <a:endParaRPr lang="en-IE" dirty="0">
              <a:solidFill>
                <a:srgbClr val="F38B0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s-ES" dirty="0">
                <a:solidFill>
                  <a:srgbClr val="615F5D"/>
                </a:solidFill>
              </a:rPr>
              <a:t>Aislamiento y falta de conocimiento sobre los sistemas y procedimientos en su país anfitrión</a:t>
            </a:r>
            <a:r>
              <a:rPr lang="es-ES" dirty="0" smtClean="0">
                <a:solidFill>
                  <a:srgbClr val="615F5D"/>
                </a:solidFill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s-ES" dirty="0">
                <a:solidFill>
                  <a:srgbClr val="615F5D"/>
                </a:solidFill>
              </a:rPr>
              <a:t>Mala </a:t>
            </a:r>
            <a:r>
              <a:rPr lang="es-ES" dirty="0" smtClean="0">
                <a:solidFill>
                  <a:srgbClr val="615F5D"/>
                </a:solidFill>
              </a:rPr>
              <a:t>educación, bajo </a:t>
            </a:r>
            <a:r>
              <a:rPr lang="es-ES" dirty="0">
                <a:solidFill>
                  <a:srgbClr val="615F5D"/>
                </a:solidFill>
              </a:rPr>
              <a:t>rendimiento </a:t>
            </a:r>
            <a:r>
              <a:rPr lang="es-ES" dirty="0" smtClean="0">
                <a:solidFill>
                  <a:srgbClr val="615F5D"/>
                </a:solidFill>
              </a:rPr>
              <a:t>educativo, incapacidad </a:t>
            </a:r>
            <a:r>
              <a:rPr lang="es-ES" dirty="0">
                <a:solidFill>
                  <a:srgbClr val="615F5D"/>
                </a:solidFill>
              </a:rPr>
              <a:t>del país anfitrión </a:t>
            </a:r>
            <a:r>
              <a:rPr lang="es-ES" dirty="0" smtClean="0">
                <a:solidFill>
                  <a:srgbClr val="615F5D"/>
                </a:solidFill>
              </a:rPr>
              <a:t>por reconocer </a:t>
            </a:r>
            <a:r>
              <a:rPr lang="es-ES" dirty="0">
                <a:solidFill>
                  <a:srgbClr val="615F5D"/>
                </a:solidFill>
              </a:rPr>
              <a:t>sus </a:t>
            </a:r>
            <a:r>
              <a:rPr lang="es-ES" dirty="0" smtClean="0">
                <a:solidFill>
                  <a:srgbClr val="615F5D"/>
                </a:solidFill>
              </a:rPr>
              <a:t>competencias, cualificaciones y/o </a:t>
            </a:r>
            <a:r>
              <a:rPr lang="es-ES" dirty="0">
                <a:solidFill>
                  <a:srgbClr val="615F5D"/>
                </a:solidFill>
              </a:rPr>
              <a:t>experiencia </a:t>
            </a:r>
            <a:r>
              <a:rPr lang="es-ES" dirty="0" smtClean="0">
                <a:solidFill>
                  <a:srgbClr val="615F5D"/>
                </a:solidFill>
              </a:rPr>
              <a:t>previas</a:t>
            </a:r>
            <a:r>
              <a:rPr lang="es-ES" dirty="0" smtClean="0">
                <a:solidFill>
                  <a:srgbClr val="615F5D"/>
                </a:solidFill>
              </a:rPr>
              <a:t>.</a:t>
            </a:r>
            <a:endParaRPr lang="es-ES" dirty="0" smtClean="0">
              <a:solidFill>
                <a:srgbClr val="615F5D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s-ES" dirty="0">
                <a:solidFill>
                  <a:srgbClr val="615F5D"/>
                </a:solidFill>
              </a:rPr>
              <a:t>Falta de fluidez en el idioma del país </a:t>
            </a:r>
            <a:r>
              <a:rPr lang="es-ES" dirty="0" smtClean="0">
                <a:solidFill>
                  <a:srgbClr val="615F5D"/>
                </a:solidFill>
              </a:rPr>
              <a:t>anfitrión.</a:t>
            </a:r>
          </a:p>
          <a:p>
            <a:pPr algn="just">
              <a:lnSpc>
                <a:spcPct val="100000"/>
              </a:lnSpc>
            </a:pPr>
            <a:r>
              <a:rPr lang="es-ES" dirty="0">
                <a:solidFill>
                  <a:srgbClr val="615F5D"/>
                </a:solidFill>
              </a:rPr>
              <a:t>Barreras </a:t>
            </a:r>
            <a:r>
              <a:rPr lang="es-ES" dirty="0" smtClean="0">
                <a:solidFill>
                  <a:srgbClr val="615F5D"/>
                </a:solidFill>
              </a:rPr>
              <a:t>/ diferencias culturales  con la </a:t>
            </a:r>
            <a:r>
              <a:rPr lang="es-ES" dirty="0">
                <a:solidFill>
                  <a:srgbClr val="615F5D"/>
                </a:solidFill>
              </a:rPr>
              <a:t>sociedad de acogida.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26B8F46-EC34-49D1-A5AE-32363C6EEC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95266" y="515007"/>
            <a:ext cx="8403792" cy="109344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s-ES" dirty="0"/>
              <a:t>Comprender los desafíos y </a:t>
            </a:r>
            <a:r>
              <a:rPr lang="es-ES" dirty="0" smtClean="0"/>
              <a:t>las desventajas a las que se </a:t>
            </a:r>
            <a:r>
              <a:rPr lang="es-ES" dirty="0"/>
              <a:t>enfrentan </a:t>
            </a:r>
            <a:r>
              <a:rPr lang="es-ES" dirty="0" smtClean="0"/>
              <a:t>las personas refugiadas </a:t>
            </a:r>
            <a:r>
              <a:rPr lang="es-ES" dirty="0"/>
              <a:t>y migrantes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6657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99409E8-98C2-4A58-96C3-5A6E7ECCF2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3834203"/>
            <a:ext cx="4301836" cy="229643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</a:pPr>
            <a:r>
              <a:rPr lang="es-ES" sz="1800" dirty="0" smtClean="0">
                <a:solidFill>
                  <a:srgbClr val="16A8D3"/>
                </a:solidFill>
              </a:rPr>
              <a:t>Pueden </a:t>
            </a:r>
            <a:r>
              <a:rPr lang="es-ES" sz="1800" dirty="0">
                <a:solidFill>
                  <a:srgbClr val="16A8D3"/>
                </a:solidFill>
              </a:rPr>
              <a:t>tener dificultades de </a:t>
            </a:r>
            <a:r>
              <a:rPr lang="es-ES" sz="1800" dirty="0" smtClean="0">
                <a:solidFill>
                  <a:srgbClr val="16A8D3"/>
                </a:solidFill>
              </a:rPr>
              <a:t>idioma/ educación.</a:t>
            </a:r>
            <a:endParaRPr lang="es-ES" sz="1800" dirty="0" smtClean="0">
              <a:solidFill>
                <a:srgbClr val="16A8D3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s-ES" sz="1800" dirty="0" smtClean="0">
                <a:solidFill>
                  <a:srgbClr val="16A8D3"/>
                </a:solidFill>
              </a:rPr>
              <a:t>Las personas adultas </a:t>
            </a:r>
            <a:r>
              <a:rPr lang="es-ES" sz="1800" dirty="0">
                <a:solidFill>
                  <a:srgbClr val="16A8D3"/>
                </a:solidFill>
              </a:rPr>
              <a:t>pueden </a:t>
            </a:r>
            <a:r>
              <a:rPr lang="es-ES" sz="1800" dirty="0" smtClean="0">
                <a:solidFill>
                  <a:srgbClr val="16A8D3"/>
                </a:solidFill>
              </a:rPr>
              <a:t>tener diferentes niveles educativos en su país de origen: </a:t>
            </a:r>
            <a:r>
              <a:rPr lang="es-ES" sz="1800" dirty="0">
                <a:solidFill>
                  <a:srgbClr val="16A8D3"/>
                </a:solidFill>
              </a:rPr>
              <a:t>la educación puede haber sido interrumpida </a:t>
            </a:r>
            <a:r>
              <a:rPr lang="es-ES" sz="1800" dirty="0" smtClean="0">
                <a:solidFill>
                  <a:srgbClr val="16A8D3"/>
                </a:solidFill>
              </a:rPr>
              <a:t>en algunos casos. Los niveles educativos pueden ser muy dispares desde muy bajo hasta muy alto.</a:t>
            </a:r>
            <a:endParaRPr lang="en-IE" dirty="0">
              <a:solidFill>
                <a:srgbClr val="16A8D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2712C1-AEFB-4936-8B0B-8713DAE2A5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73736" y="406975"/>
            <a:ext cx="4118264" cy="216099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sz="1800" dirty="0" smtClean="0">
                <a:solidFill>
                  <a:srgbClr val="EA1D76"/>
                </a:solidFill>
              </a:rPr>
              <a:t>Pueden </a:t>
            </a:r>
            <a:r>
              <a:rPr lang="es-ES" sz="1800" dirty="0">
                <a:solidFill>
                  <a:srgbClr val="EA1D76"/>
                </a:solidFill>
              </a:rPr>
              <a:t>tener problemas de salud o puede haber sufrido un trauma severo</a:t>
            </a:r>
            <a:r>
              <a:rPr lang="es-ES" sz="1800" dirty="0" smtClean="0">
                <a:solidFill>
                  <a:srgbClr val="EA1D76"/>
                </a:solidFill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s-ES" sz="1800" dirty="0">
                <a:solidFill>
                  <a:srgbClr val="EA1D76"/>
                </a:solidFill>
              </a:rPr>
              <a:t>Todos los proveedores de servicios que comiencen a trabajar con </a:t>
            </a:r>
            <a:r>
              <a:rPr lang="es-ES" sz="1800" dirty="0" smtClean="0">
                <a:solidFill>
                  <a:srgbClr val="EA1D76"/>
                </a:solidFill>
              </a:rPr>
              <a:t>personas refugiados </a:t>
            </a:r>
            <a:r>
              <a:rPr lang="es-ES" sz="1800" dirty="0">
                <a:solidFill>
                  <a:srgbClr val="EA1D76"/>
                </a:solidFill>
              </a:rPr>
              <a:t>deben buscar asesoramiento sobre cómo trabajar con </a:t>
            </a:r>
            <a:r>
              <a:rPr lang="es-ES" sz="1800" dirty="0" smtClean="0">
                <a:solidFill>
                  <a:srgbClr val="EA1D76"/>
                </a:solidFill>
              </a:rPr>
              <a:t>aquellas personas que </a:t>
            </a:r>
            <a:r>
              <a:rPr lang="es-ES" sz="1800" dirty="0">
                <a:solidFill>
                  <a:srgbClr val="EA1D76"/>
                </a:solidFill>
              </a:rPr>
              <a:t>han sufrido un trauma.</a:t>
            </a:r>
            <a:endParaRPr lang="en-IE" sz="1800" dirty="0">
              <a:solidFill>
                <a:srgbClr val="EA1D76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02A965C-D6A9-403A-A88D-69DA566DD1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38055" y="1525609"/>
            <a:ext cx="3532909" cy="863984"/>
          </a:xfrm>
        </p:spPr>
        <p:txBody>
          <a:bodyPr>
            <a:normAutofit/>
          </a:bodyPr>
          <a:lstStyle/>
          <a:p>
            <a:pPr algn="just">
              <a:lnSpc>
                <a:spcPts val="1800"/>
              </a:lnSpc>
            </a:pPr>
            <a:r>
              <a:rPr lang="es-ES" sz="1800" dirty="0" smtClean="0">
                <a:solidFill>
                  <a:srgbClr val="B6BD00"/>
                </a:solidFill>
              </a:rPr>
              <a:t>Pueden </a:t>
            </a:r>
            <a:r>
              <a:rPr lang="es-ES" sz="1800" dirty="0">
                <a:solidFill>
                  <a:srgbClr val="B6BD00"/>
                </a:solidFill>
              </a:rPr>
              <a:t>sentirse socialmente </a:t>
            </a:r>
            <a:r>
              <a:rPr lang="es-ES" sz="1800" dirty="0" smtClean="0">
                <a:solidFill>
                  <a:srgbClr val="B6BD00"/>
                </a:solidFill>
              </a:rPr>
              <a:t>excluidos/as </a:t>
            </a:r>
            <a:r>
              <a:rPr lang="es-ES" sz="1800" dirty="0">
                <a:solidFill>
                  <a:srgbClr val="B6BD00"/>
                </a:solidFill>
              </a:rPr>
              <a:t>de sus </a:t>
            </a:r>
            <a:r>
              <a:rPr lang="es-ES" sz="1800" dirty="0">
                <a:solidFill>
                  <a:srgbClr val="B6BD00"/>
                </a:solidFill>
              </a:rPr>
              <a:t>nuevas </a:t>
            </a:r>
            <a:r>
              <a:rPr lang="es-ES" sz="1800" dirty="0" smtClean="0">
                <a:solidFill>
                  <a:srgbClr val="B6BD00"/>
                </a:solidFill>
              </a:rPr>
              <a:t> comunidades</a:t>
            </a:r>
            <a:r>
              <a:rPr lang="es-ES" sz="1800" dirty="0" smtClean="0">
                <a:solidFill>
                  <a:srgbClr val="B6BD00"/>
                </a:solidFill>
              </a:rPr>
              <a:t>.</a:t>
            </a:r>
            <a:endParaRPr lang="en-IE" sz="1800" dirty="0">
              <a:solidFill>
                <a:srgbClr val="B6BD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47592EC-C362-4B01-945E-2475A55ED6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4837" y="3688732"/>
            <a:ext cx="4634345" cy="94806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sz="1800" dirty="0" smtClean="0">
                <a:solidFill>
                  <a:srgbClr val="F38B00"/>
                </a:solidFill>
              </a:rPr>
              <a:t>Pueden </a:t>
            </a:r>
            <a:r>
              <a:rPr lang="es-ES" sz="1800" dirty="0">
                <a:solidFill>
                  <a:srgbClr val="F38B00"/>
                </a:solidFill>
              </a:rPr>
              <a:t>tener diferencias étnicas, culturales, políticas o religiosas con respecto a sus </a:t>
            </a:r>
            <a:r>
              <a:rPr lang="es-ES" sz="1800" dirty="0">
                <a:solidFill>
                  <a:srgbClr val="F38B00"/>
                </a:solidFill>
              </a:rPr>
              <a:t>nuevos países </a:t>
            </a:r>
            <a:r>
              <a:rPr lang="es-ES" sz="1800" dirty="0" smtClean="0">
                <a:solidFill>
                  <a:srgbClr val="F38B00"/>
                </a:solidFill>
              </a:rPr>
              <a:t>anfitriones.</a:t>
            </a:r>
            <a:endParaRPr lang="en-IE" sz="1800" dirty="0">
              <a:solidFill>
                <a:srgbClr val="F38B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5952902-3623-4F69-A883-EC89A47494FC}"/>
              </a:ext>
            </a:extLst>
          </p:cNvPr>
          <p:cNvSpPr/>
          <p:nvPr/>
        </p:nvSpPr>
        <p:spPr>
          <a:xfrm>
            <a:off x="1" y="-8523"/>
            <a:ext cx="6515100" cy="1200329"/>
          </a:xfrm>
          <a:prstGeom prst="rect">
            <a:avLst/>
          </a:prstGeom>
          <a:solidFill>
            <a:srgbClr val="F38B00"/>
          </a:solidFill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Qué es importante saber </a:t>
            </a:r>
            <a:r>
              <a:rPr lang="es-ES" sz="2400" dirty="0">
                <a:solidFill>
                  <a:schemeClr val="bg1"/>
                </a:solidFill>
              </a:rPr>
              <a:t>antes de comenzar a proporcionar servicios para </a:t>
            </a:r>
            <a:r>
              <a:rPr lang="es-ES" sz="2400" dirty="0" smtClean="0">
                <a:solidFill>
                  <a:schemeClr val="bg1"/>
                </a:solidFill>
              </a:rPr>
              <a:t>personas refugiadas </a:t>
            </a:r>
            <a:r>
              <a:rPr lang="es-ES" sz="2400" dirty="0">
                <a:solidFill>
                  <a:schemeClr val="bg1"/>
                </a:solidFill>
              </a:rPr>
              <a:t>y migrantes</a:t>
            </a:r>
            <a:endParaRPr lang="en-I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671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E852B8D-D336-4D44-A3A5-570EA7FD87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11917" y="1936696"/>
            <a:ext cx="6032938" cy="3631644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dirty="0">
                <a:solidFill>
                  <a:srgbClr val="615F5D"/>
                </a:solidFill>
              </a:rPr>
              <a:t>Estas desventajas pueden crear falta de confianza, falta de autoestima y bajas aspiraciones para </a:t>
            </a:r>
            <a:r>
              <a:rPr lang="es-ES" dirty="0" smtClean="0">
                <a:solidFill>
                  <a:srgbClr val="615F5D"/>
                </a:solidFill>
              </a:rPr>
              <a:t>las personas refugiadas </a:t>
            </a:r>
            <a:r>
              <a:rPr lang="es-ES" dirty="0">
                <a:solidFill>
                  <a:srgbClr val="615F5D"/>
                </a:solidFill>
              </a:rPr>
              <a:t>en sus nuevos países</a:t>
            </a:r>
            <a:r>
              <a:rPr lang="es-ES" dirty="0" smtClean="0">
                <a:solidFill>
                  <a:srgbClr val="615F5D"/>
                </a:solidFill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s-ES" dirty="0">
                <a:solidFill>
                  <a:srgbClr val="615F5D"/>
                </a:solidFill>
              </a:rPr>
              <a:t>Estas desventajas también penetran en todos los aspectos de la vida de </a:t>
            </a:r>
            <a:r>
              <a:rPr lang="es-ES" dirty="0" smtClean="0">
                <a:solidFill>
                  <a:srgbClr val="615F5D"/>
                </a:solidFill>
              </a:rPr>
              <a:t>las personas refugiadas </a:t>
            </a:r>
            <a:r>
              <a:rPr lang="es-ES" dirty="0">
                <a:solidFill>
                  <a:srgbClr val="615F5D"/>
                </a:solidFill>
              </a:rPr>
              <a:t>en </a:t>
            </a:r>
            <a:r>
              <a:rPr lang="es-ES" dirty="0" smtClean="0">
                <a:solidFill>
                  <a:srgbClr val="615F5D"/>
                </a:solidFill>
              </a:rPr>
              <a:t>el país </a:t>
            </a:r>
            <a:r>
              <a:rPr lang="es-ES" dirty="0">
                <a:solidFill>
                  <a:srgbClr val="615F5D"/>
                </a:solidFill>
              </a:rPr>
              <a:t>de </a:t>
            </a:r>
            <a:r>
              <a:rPr lang="es-ES" dirty="0" smtClean="0">
                <a:solidFill>
                  <a:srgbClr val="615F5D"/>
                </a:solidFill>
              </a:rPr>
              <a:t>acogida</a:t>
            </a:r>
            <a:r>
              <a:rPr lang="es-ES" dirty="0">
                <a:solidFill>
                  <a:srgbClr val="615F5D"/>
                </a:solidFill>
              </a:rPr>
              <a:t>,</a:t>
            </a:r>
            <a:r>
              <a:rPr lang="es-ES" dirty="0" smtClean="0">
                <a:solidFill>
                  <a:srgbClr val="615F5D"/>
                </a:solidFill>
              </a:rPr>
              <a:t> impidiéndoles </a:t>
            </a:r>
            <a:r>
              <a:rPr lang="es-ES" dirty="0">
                <a:solidFill>
                  <a:srgbClr val="615F5D"/>
                </a:solidFill>
              </a:rPr>
              <a:t>participar activamente en </a:t>
            </a:r>
            <a:r>
              <a:rPr lang="es-ES" dirty="0" smtClean="0">
                <a:solidFill>
                  <a:srgbClr val="615F5D"/>
                </a:solidFill>
              </a:rPr>
              <a:t>su comunidad e integrarse en el mercado </a:t>
            </a:r>
            <a:r>
              <a:rPr lang="es-ES" dirty="0">
                <a:solidFill>
                  <a:srgbClr val="615F5D"/>
                </a:solidFill>
              </a:rPr>
              <a:t>laboral.</a:t>
            </a:r>
            <a:endParaRPr lang="en-IE" dirty="0"/>
          </a:p>
        </p:txBody>
      </p:sp>
      <p:pic>
        <p:nvPicPr>
          <p:cNvPr id="6" name="Picture Placeholder 5" descr="A person talking on a cell phone&#10;&#10;Description automatically generated">
            <a:extLst>
              <a:ext uri="{FF2B5EF4-FFF2-40B4-BE49-F238E27FC236}">
                <a16:creationId xmlns="" xmlns:a16="http://schemas.microsoft.com/office/drawing/2014/main" id="{B6E3DB65-3B45-4C02-BD4B-23F5B58FA53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7067" r="17067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745B6B-3F52-440D-A637-ADA5F448DC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57700" y="399393"/>
            <a:ext cx="7397969" cy="1225648"/>
          </a:xfrm>
        </p:spPr>
        <p:txBody>
          <a:bodyPr>
            <a:normAutofit/>
          </a:bodyPr>
          <a:lstStyle/>
          <a:p>
            <a:pPr algn="just"/>
            <a:r>
              <a:rPr lang="es-ES" dirty="0"/>
              <a:t>Impacto de los </a:t>
            </a:r>
            <a:r>
              <a:rPr lang="es-ES" dirty="0" smtClean="0"/>
              <a:t>retos y </a:t>
            </a:r>
            <a:r>
              <a:rPr lang="es-ES" dirty="0"/>
              <a:t>desventajas </a:t>
            </a:r>
            <a:r>
              <a:rPr lang="es-ES" dirty="0" smtClean="0"/>
              <a:t>en las personas refugiadas </a:t>
            </a:r>
            <a:r>
              <a:rPr lang="es-ES" dirty="0"/>
              <a:t>y migrantes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0893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66CCA61-BFB1-4762-B945-7F4BDE5952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2509" y="1785404"/>
            <a:ext cx="11628263" cy="4499781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La Agencia de la ONU para </a:t>
            </a:r>
            <a:r>
              <a:rPr lang="es-ES" dirty="0" smtClean="0"/>
              <a:t>las personas Refugiados </a:t>
            </a:r>
            <a:r>
              <a:rPr lang="es-ES" dirty="0"/>
              <a:t>es una organización global dedicada a salvar vidas, proteger los derechos y construir un futuro mejor para </a:t>
            </a:r>
            <a:r>
              <a:rPr lang="es-ES" dirty="0"/>
              <a:t>las personas </a:t>
            </a:r>
            <a:r>
              <a:rPr lang="es-ES" dirty="0" smtClean="0"/>
              <a:t>refugiadas</a:t>
            </a:r>
            <a:r>
              <a:rPr lang="es-ES" dirty="0"/>
              <a:t>, las comunidades desplazadas por la fuerza y las personas apátridas. Proporcionan directrices claras sobre los derechos de </a:t>
            </a:r>
            <a:r>
              <a:rPr lang="es-ES" dirty="0"/>
              <a:t>las personas </a:t>
            </a:r>
            <a:r>
              <a:rPr lang="es-ES" dirty="0" smtClean="0"/>
              <a:t>refugiadas</a:t>
            </a:r>
            <a:r>
              <a:rPr lang="es-ES" dirty="0" smtClean="0"/>
              <a:t>:</a:t>
            </a:r>
          </a:p>
          <a:p>
            <a:pPr algn="just"/>
            <a:r>
              <a:rPr lang="es-ES" dirty="0" smtClean="0">
                <a:solidFill>
                  <a:srgbClr val="EA1D76"/>
                </a:solidFill>
              </a:rPr>
              <a:t>Una personas refugiada </a:t>
            </a:r>
            <a:r>
              <a:rPr lang="es-ES" dirty="0">
                <a:solidFill>
                  <a:srgbClr val="EA1D76"/>
                </a:solidFill>
              </a:rPr>
              <a:t>tiene derecho a un asilo </a:t>
            </a:r>
            <a:r>
              <a:rPr lang="es-ES" dirty="0" smtClean="0">
                <a:solidFill>
                  <a:srgbClr val="EA1D76"/>
                </a:solidFill>
              </a:rPr>
              <a:t>seguro.</a:t>
            </a:r>
            <a:r>
              <a:rPr lang="en-IE" dirty="0" smtClean="0">
                <a:solidFill>
                  <a:srgbClr val="EA1D76"/>
                </a:solidFill>
              </a:rPr>
              <a:t> </a:t>
            </a:r>
            <a:r>
              <a:rPr lang="es-ES" dirty="0" smtClean="0"/>
              <a:t>Las </a:t>
            </a:r>
            <a:r>
              <a:rPr lang="es-ES" dirty="0"/>
              <a:t>personas </a:t>
            </a:r>
            <a:r>
              <a:rPr lang="es-ES" dirty="0" smtClean="0"/>
              <a:t>refugiadas </a:t>
            </a:r>
            <a:r>
              <a:rPr lang="es-ES" dirty="0"/>
              <a:t>huyen debido a la amenaza de persecución y no pueden regresar de manera segura a sus hogares en las </a:t>
            </a:r>
            <a:r>
              <a:rPr lang="es-ES" dirty="0" smtClean="0"/>
              <a:t>circunstancias actuales.</a:t>
            </a:r>
            <a:endParaRPr lang="es-ES" dirty="0" smtClean="0"/>
          </a:p>
          <a:p>
            <a:pPr algn="just"/>
            <a:r>
              <a:rPr lang="es-ES" dirty="0"/>
              <a:t>Las personas </a:t>
            </a:r>
            <a:r>
              <a:rPr lang="es-ES" dirty="0" smtClean="0"/>
              <a:t>refugiadas </a:t>
            </a:r>
            <a:r>
              <a:rPr lang="es-ES" dirty="0"/>
              <a:t>deben recibir al </a:t>
            </a:r>
            <a:r>
              <a:rPr lang="es-ES" dirty="0">
                <a:solidFill>
                  <a:srgbClr val="EA1D76"/>
                </a:solidFill>
              </a:rPr>
              <a:t>menos los mismos derechos y ayuda básica que cualquier otro extranjero que sea residente legal</a:t>
            </a:r>
            <a:r>
              <a:rPr lang="es-ES" dirty="0"/>
              <a:t>, incluida la libertad de pensamiento, de circulación y la libertad contra la tortura y los tratos degradantes</a:t>
            </a:r>
            <a:r>
              <a:rPr lang="es-ES" dirty="0" smtClean="0"/>
              <a:t>.</a:t>
            </a:r>
          </a:p>
          <a:p>
            <a:pPr algn="just"/>
            <a:r>
              <a:rPr lang="es-ES" dirty="0">
                <a:solidFill>
                  <a:srgbClr val="EA1D76"/>
                </a:solidFill>
              </a:rPr>
              <a:t>Los derechos económicos y sociales son igualmente aplicables. </a:t>
            </a:r>
            <a:r>
              <a:rPr lang="es-ES" dirty="0" smtClean="0">
                <a:solidFill>
                  <a:srgbClr val="EA1D76"/>
                </a:solidFill>
              </a:rPr>
              <a:t>Las </a:t>
            </a:r>
            <a:r>
              <a:rPr lang="es-ES" dirty="0">
                <a:solidFill>
                  <a:srgbClr val="EA1D76"/>
                </a:solidFill>
              </a:rPr>
              <a:t>personas </a:t>
            </a:r>
            <a:r>
              <a:rPr lang="es-ES" dirty="0" smtClean="0">
                <a:solidFill>
                  <a:srgbClr val="EA1D76"/>
                </a:solidFill>
              </a:rPr>
              <a:t>refugiadas </a:t>
            </a:r>
            <a:r>
              <a:rPr lang="es-ES" dirty="0">
                <a:solidFill>
                  <a:srgbClr val="EA1D76"/>
                </a:solidFill>
              </a:rPr>
              <a:t>deben tener acceso a la atención médica, la escolarización y el derecho al trabajo.</a:t>
            </a:r>
            <a:endParaRPr lang="en-IE" dirty="0">
              <a:solidFill>
                <a:srgbClr val="EA1D76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567B2E-11F4-4941-AE68-B4FBD1EFD7B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93930" y="790198"/>
            <a:ext cx="8403792" cy="857158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Enfoque </a:t>
            </a:r>
            <a:r>
              <a:rPr lang="es-ES" dirty="0" smtClean="0"/>
              <a:t>centrado en los </a:t>
            </a:r>
            <a:r>
              <a:rPr lang="es-ES" dirty="0"/>
              <a:t>derechos de </a:t>
            </a:r>
            <a:r>
              <a:rPr lang="es-ES" dirty="0" smtClean="0"/>
              <a:t>las personas refugiadas</a:t>
            </a:r>
            <a:endParaRPr lang="en-IE" dirty="0"/>
          </a:p>
        </p:txBody>
      </p:sp>
      <p:pic>
        <p:nvPicPr>
          <p:cNvPr id="1026" name="Picture 2" descr="UNHCR logo">
            <a:extLst>
              <a:ext uri="{FF2B5EF4-FFF2-40B4-BE49-F238E27FC236}">
                <a16:creationId xmlns="" xmlns:a16="http://schemas.microsoft.com/office/drawing/2014/main" id="{ABB4D780-8C6C-4131-AD95-93BB93507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4"/>
          <a:stretch/>
        </p:blipFill>
        <p:spPr bwMode="auto">
          <a:xfrm>
            <a:off x="8393496" y="6404"/>
            <a:ext cx="379850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FF8DAEA-245D-494B-A806-032CA4434376}"/>
              </a:ext>
            </a:extLst>
          </p:cNvPr>
          <p:cNvSpPr/>
          <p:nvPr/>
        </p:nvSpPr>
        <p:spPr>
          <a:xfrm>
            <a:off x="5360274" y="6611779"/>
            <a:ext cx="74728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000" dirty="0"/>
              <a:t>Source: </a:t>
            </a:r>
            <a:r>
              <a:rPr lang="en-IE" sz="1000" dirty="0">
                <a:hlinkClick r:id="rId3"/>
              </a:rPr>
              <a:t>https://www.unhcr.org/en-ie/publications/brochures/3b779dfe2/protecting-refugees-questions-answers.html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4209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3BD292A5-EF78-417E-8B00-5B66F2FCF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90620"/>
            <a:ext cx="12192000" cy="697353"/>
          </a:xfrm>
        </p:spPr>
        <p:txBody>
          <a:bodyPr/>
          <a:lstStyle/>
          <a:p>
            <a:r>
              <a:rPr lang="es-ES" dirty="0"/>
              <a:t>¿En qué áreas se apoya a </a:t>
            </a:r>
            <a:r>
              <a:rPr lang="es-ES" dirty="0" smtClean="0"/>
              <a:t>las personas refugiadas </a:t>
            </a:r>
            <a:r>
              <a:rPr lang="es-ES" dirty="0"/>
              <a:t>en Irlanda?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B09B1A-1C0A-4685-B454-2D5DA19E96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B6BD00"/>
          </a:solidFill>
        </p:spPr>
        <p:txBody>
          <a:bodyPr/>
          <a:lstStyle/>
          <a:p>
            <a:r>
              <a:rPr lang="en-IE" dirty="0" err="1">
                <a:solidFill>
                  <a:schemeClr val="bg1"/>
                </a:solidFill>
              </a:rPr>
              <a:t>Alojamiento</a:t>
            </a:r>
            <a:r>
              <a:rPr lang="en-IE" dirty="0">
                <a:solidFill>
                  <a:schemeClr val="bg1"/>
                </a:solidFill>
              </a:rPr>
              <a:t> y Bienestar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E1FD35C-CE25-4DB1-8CA8-7AE23C32C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4432246"/>
            <a:ext cx="3747975" cy="2098207"/>
          </a:xfrm>
        </p:spPr>
        <p:txBody>
          <a:bodyPr>
            <a:normAutofit fontScale="85000" lnSpcReduction="10000"/>
          </a:bodyPr>
          <a:lstStyle/>
          <a:p>
            <a:r>
              <a:rPr lang="es-ES" dirty="0" smtClean="0"/>
              <a:t>Las personas refugiadas </a:t>
            </a:r>
            <a:r>
              <a:rPr lang="es-ES" dirty="0"/>
              <a:t>tienen derecho a alojamiento y </a:t>
            </a:r>
            <a:r>
              <a:rPr lang="es-ES" dirty="0" smtClean="0"/>
              <a:t>a bienestar</a:t>
            </a:r>
            <a:r>
              <a:rPr lang="es-ES" dirty="0"/>
              <a:t>. </a:t>
            </a:r>
            <a:r>
              <a:rPr lang="es-ES" dirty="0">
                <a:solidFill>
                  <a:srgbClr val="B6BD00"/>
                </a:solidFill>
              </a:rPr>
              <a:t>En Irlanda, esto se proporciona a través de centros </a:t>
            </a:r>
            <a:r>
              <a:rPr lang="es-ES" dirty="0" smtClean="0">
                <a:solidFill>
                  <a:srgbClr val="B6BD00"/>
                </a:solidFill>
              </a:rPr>
              <a:t>que suministran directamente  comida </a:t>
            </a:r>
            <a:r>
              <a:rPr lang="es-ES" dirty="0">
                <a:solidFill>
                  <a:srgbClr val="B6BD00"/>
                </a:solidFill>
              </a:rPr>
              <a:t>y refugio gratuitos. Los refugiados también reciben una asignación diaria.</a:t>
            </a:r>
            <a:endParaRPr lang="en-IE" dirty="0">
              <a:solidFill>
                <a:srgbClr val="B6BD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0E9934E-AFEC-4E2E-B661-4F695E438C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rgbClr val="F38B00"/>
          </a:solidFill>
        </p:spPr>
        <p:txBody>
          <a:bodyPr/>
          <a:lstStyle/>
          <a:p>
            <a:r>
              <a:rPr lang="en-IE" dirty="0" err="1" smtClean="0">
                <a:solidFill>
                  <a:schemeClr val="bg1"/>
                </a:solidFill>
              </a:rPr>
              <a:t>Servicios</a:t>
            </a:r>
            <a:r>
              <a:rPr lang="en-IE" dirty="0" smtClean="0">
                <a:solidFill>
                  <a:schemeClr val="bg1"/>
                </a:solidFill>
              </a:rPr>
              <a:t> </a:t>
            </a:r>
            <a:r>
              <a:rPr lang="en-IE" dirty="0" err="1" smtClean="0">
                <a:solidFill>
                  <a:schemeClr val="bg1"/>
                </a:solidFill>
              </a:rPr>
              <a:t>Médicos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5F2A92D-BFED-4C86-9AD3-9F020753B5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12216" y="4432246"/>
            <a:ext cx="3408830" cy="1831919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Las personas refugiadas tienen </a:t>
            </a:r>
            <a:r>
              <a:rPr lang="es-ES" dirty="0"/>
              <a:t>derecho a recibir apoyo de los servicios médicos. </a:t>
            </a:r>
            <a:r>
              <a:rPr lang="es-ES" dirty="0">
                <a:solidFill>
                  <a:srgbClr val="F38B00"/>
                </a:solidFill>
              </a:rPr>
              <a:t>En Irlanda, </a:t>
            </a:r>
            <a:r>
              <a:rPr lang="es-ES" dirty="0" smtClean="0">
                <a:solidFill>
                  <a:srgbClr val="F38B00"/>
                </a:solidFill>
              </a:rPr>
              <a:t>las personas refugiadas </a:t>
            </a:r>
            <a:r>
              <a:rPr lang="es-ES" dirty="0">
                <a:solidFill>
                  <a:srgbClr val="F38B00"/>
                </a:solidFill>
              </a:rPr>
              <a:t>y </a:t>
            </a:r>
            <a:r>
              <a:rPr lang="es-ES" dirty="0" smtClean="0">
                <a:solidFill>
                  <a:srgbClr val="F38B00"/>
                </a:solidFill>
              </a:rPr>
              <a:t>solicitantes </a:t>
            </a:r>
            <a:r>
              <a:rPr lang="es-ES" dirty="0">
                <a:solidFill>
                  <a:srgbClr val="F38B00"/>
                </a:solidFill>
              </a:rPr>
              <a:t>de asilo tienen derecho a servicios médicos gratuitos.</a:t>
            </a:r>
            <a:endParaRPr lang="en-IE" dirty="0">
              <a:solidFill>
                <a:srgbClr val="F38B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E021DBAF-1D01-490D-9DC0-ADC30EE8AC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rgbClr val="EA1D76"/>
          </a:solidFill>
        </p:spPr>
        <p:txBody>
          <a:bodyPr/>
          <a:lstStyle/>
          <a:p>
            <a:r>
              <a:rPr lang="en-IE" dirty="0" err="1" smtClean="0">
                <a:solidFill>
                  <a:schemeClr val="bg1"/>
                </a:solidFill>
              </a:rPr>
              <a:t>Educación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DC9845E-C67F-4282-AE56-B075E9C45D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4497" y="4432246"/>
            <a:ext cx="3652587" cy="2021106"/>
          </a:xfrm>
        </p:spPr>
        <p:txBody>
          <a:bodyPr>
            <a:normAutofit fontScale="85000" lnSpcReduction="20000"/>
          </a:bodyPr>
          <a:lstStyle/>
          <a:p>
            <a:r>
              <a:rPr lang="es-ES" dirty="0"/>
              <a:t>Todos </a:t>
            </a:r>
            <a:r>
              <a:rPr lang="es-ES" dirty="0" smtClean="0"/>
              <a:t>los/las niños/as </a:t>
            </a:r>
            <a:r>
              <a:rPr lang="es-ES" dirty="0"/>
              <a:t>y jóvenes tienen derecho a la educación primaria y post primaria gratuita en Irlanda. </a:t>
            </a:r>
            <a:r>
              <a:rPr lang="es-ES" dirty="0"/>
              <a:t>Las </a:t>
            </a:r>
            <a:r>
              <a:rPr lang="es-ES" dirty="0" smtClean="0"/>
              <a:t>personas adultas refugiadas </a:t>
            </a:r>
            <a:r>
              <a:rPr lang="es-ES" dirty="0" smtClean="0"/>
              <a:t>también </a:t>
            </a:r>
            <a:r>
              <a:rPr lang="es-ES" dirty="0"/>
              <a:t>tienen acceso a educación gratuita (alfabetización de adultos, clases de inglés, etc.)</a:t>
            </a:r>
            <a:endParaRPr lang="en-IE" dirty="0"/>
          </a:p>
        </p:txBody>
      </p:sp>
      <p:sp>
        <p:nvSpPr>
          <p:cNvPr id="9" name="Text Placeholder 1">
            <a:extLst>
              <a:ext uri="{FF2B5EF4-FFF2-40B4-BE49-F238E27FC236}">
                <a16:creationId xmlns="" xmlns:a16="http://schemas.microsoft.com/office/drawing/2014/main" id="{33C55EA9-A536-4DD4-8363-FE4C1E5D1134}"/>
              </a:ext>
            </a:extLst>
          </p:cNvPr>
          <p:cNvSpPr txBox="1">
            <a:spLocks/>
          </p:cNvSpPr>
          <p:nvPr/>
        </p:nvSpPr>
        <p:spPr>
          <a:xfrm>
            <a:off x="793850" y="1029338"/>
            <a:ext cx="10845561" cy="6973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dirty="0" smtClean="0">
                <a:solidFill>
                  <a:schemeClr val="bg1"/>
                </a:solidFill>
              </a:rPr>
              <a:t>Las personas refugiadas </a:t>
            </a:r>
            <a:r>
              <a:rPr lang="es-ES" sz="2400" dirty="0">
                <a:solidFill>
                  <a:schemeClr val="bg1"/>
                </a:solidFill>
              </a:rPr>
              <a:t>reciben apoyo de una amplia gama de servicios públicos, privados y voluntarios.</a:t>
            </a:r>
            <a:endParaRPr lang="en-IE" sz="2400" dirty="0">
              <a:solidFill>
                <a:schemeClr val="bg1"/>
              </a:solidFill>
            </a:endParaRPr>
          </a:p>
        </p:txBody>
      </p:sp>
      <p:pic>
        <p:nvPicPr>
          <p:cNvPr id="11" name="Picture 2" descr="Image result for ireland flag">
            <a:extLst>
              <a:ext uri="{FF2B5EF4-FFF2-40B4-BE49-F238E27FC236}">
                <a16:creationId xmlns="" xmlns:a16="http://schemas.microsoft.com/office/drawing/2014/main" id="{A31AB244-956D-483E-BE5A-C1E61104FF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27111" r="4881" b="28067"/>
          <a:stretch/>
        </p:blipFill>
        <p:spPr bwMode="auto">
          <a:xfrm>
            <a:off x="10888717" y="319155"/>
            <a:ext cx="1208689" cy="59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07CCD60-BDFA-4E96-9CBD-ED4F9E4A6882}"/>
              </a:ext>
            </a:extLst>
          </p:cNvPr>
          <p:cNvSpPr/>
          <p:nvPr/>
        </p:nvSpPr>
        <p:spPr>
          <a:xfrm>
            <a:off x="2102067" y="6611779"/>
            <a:ext cx="89758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000" dirty="0"/>
              <a:t>Source: </a:t>
            </a:r>
            <a:r>
              <a:rPr lang="en-IE" sz="1000" dirty="0">
                <a:hlinkClick r:id="rId3"/>
              </a:rPr>
              <a:t>https://www.citizensinformation.ie/en/moving_country/asylum_seekers_and_refugees/services_for_asylum_seekers_in_ireland/direct_provision.html</a:t>
            </a:r>
            <a:endParaRPr lang="en-IE" sz="1000" dirty="0"/>
          </a:p>
        </p:txBody>
      </p:sp>
      <p:sp>
        <p:nvSpPr>
          <p:cNvPr id="13" name="Google Shape;482;p39">
            <a:extLst>
              <a:ext uri="{FF2B5EF4-FFF2-40B4-BE49-F238E27FC236}">
                <a16:creationId xmlns="" xmlns:a16="http://schemas.microsoft.com/office/drawing/2014/main" id="{C10EED88-775B-42F1-BB3B-D440D98DC606}"/>
              </a:ext>
            </a:extLst>
          </p:cNvPr>
          <p:cNvSpPr/>
          <p:nvPr/>
        </p:nvSpPr>
        <p:spPr>
          <a:xfrm>
            <a:off x="2039005" y="2204989"/>
            <a:ext cx="651643" cy="597131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594;p39">
            <a:extLst>
              <a:ext uri="{FF2B5EF4-FFF2-40B4-BE49-F238E27FC236}">
                <a16:creationId xmlns="" xmlns:a16="http://schemas.microsoft.com/office/drawing/2014/main" id="{363E0786-C91A-4491-B446-8A1041D28016}"/>
              </a:ext>
            </a:extLst>
          </p:cNvPr>
          <p:cNvGrpSpPr/>
          <p:nvPr/>
        </p:nvGrpSpPr>
        <p:grpSpPr>
          <a:xfrm>
            <a:off x="6074980" y="2180451"/>
            <a:ext cx="283778" cy="697353"/>
            <a:chOff x="732125" y="2958550"/>
            <a:chExt cx="130325" cy="474950"/>
          </a:xfrm>
        </p:grpSpPr>
        <p:sp>
          <p:nvSpPr>
            <p:cNvPr id="15" name="Google Shape;595;p39">
              <a:extLst>
                <a:ext uri="{FF2B5EF4-FFF2-40B4-BE49-F238E27FC236}">
                  <a16:creationId xmlns="" xmlns:a16="http://schemas.microsoft.com/office/drawing/2014/main" id="{F4563349-7AE1-406D-90DD-6EC80DC3BFA6}"/>
                </a:ext>
              </a:extLst>
            </p:cNvPr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l" t="t" r="r" b="b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96;p39">
              <a:extLst>
                <a:ext uri="{FF2B5EF4-FFF2-40B4-BE49-F238E27FC236}">
                  <a16:creationId xmlns="" xmlns:a16="http://schemas.microsoft.com/office/drawing/2014/main" id="{40F9F6BD-555E-4F62-B0EF-91AF3CB77572}"/>
                </a:ext>
              </a:extLst>
            </p:cNvPr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l" t="t" r="r" b="b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97;p39">
              <a:extLst>
                <a:ext uri="{FF2B5EF4-FFF2-40B4-BE49-F238E27FC236}">
                  <a16:creationId xmlns="" xmlns:a16="http://schemas.microsoft.com/office/drawing/2014/main" id="{91F28AC8-A57A-493E-A526-E4FD2924A78C}"/>
                </a:ext>
              </a:extLst>
            </p:cNvPr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98;p39">
              <a:extLst>
                <a:ext uri="{FF2B5EF4-FFF2-40B4-BE49-F238E27FC236}">
                  <a16:creationId xmlns="" xmlns:a16="http://schemas.microsoft.com/office/drawing/2014/main" id="{6BAA5ECA-B61A-42C1-B639-49A95669D44E}"/>
                </a:ext>
              </a:extLst>
            </p:cNvPr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99;p39">
              <a:extLst>
                <a:ext uri="{FF2B5EF4-FFF2-40B4-BE49-F238E27FC236}">
                  <a16:creationId xmlns="" xmlns:a16="http://schemas.microsoft.com/office/drawing/2014/main" id="{8F41564E-9348-4EC1-8207-EBE715267419}"/>
                </a:ext>
              </a:extLst>
            </p:cNvPr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00;p39">
              <a:extLst>
                <a:ext uri="{FF2B5EF4-FFF2-40B4-BE49-F238E27FC236}">
                  <a16:creationId xmlns="" xmlns:a16="http://schemas.microsoft.com/office/drawing/2014/main" id="{C10FE465-AA21-484E-AD34-6D0C6E9E1F7E}"/>
                </a:ext>
              </a:extLst>
            </p:cNvPr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01;p39">
              <a:extLst>
                <a:ext uri="{FF2B5EF4-FFF2-40B4-BE49-F238E27FC236}">
                  <a16:creationId xmlns="" xmlns:a16="http://schemas.microsoft.com/office/drawing/2014/main" id="{6F2B0E3C-FC67-45BA-AB2C-C752E9B2536F}"/>
                </a:ext>
              </a:extLst>
            </p:cNvPr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2;p39">
              <a:extLst>
                <a:ext uri="{FF2B5EF4-FFF2-40B4-BE49-F238E27FC236}">
                  <a16:creationId xmlns="" xmlns:a16="http://schemas.microsoft.com/office/drawing/2014/main" id="{4F0CD7F9-40D2-44F3-83FB-B015C8B99036}"/>
                </a:ext>
              </a:extLst>
            </p:cNvPr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491;p39">
            <a:extLst>
              <a:ext uri="{FF2B5EF4-FFF2-40B4-BE49-F238E27FC236}">
                <a16:creationId xmlns="" xmlns:a16="http://schemas.microsoft.com/office/drawing/2014/main" id="{C1C1BAF6-70C4-4634-ADE8-EBC152EE670C}"/>
              </a:ext>
            </a:extLst>
          </p:cNvPr>
          <p:cNvGrpSpPr/>
          <p:nvPr/>
        </p:nvGrpSpPr>
        <p:grpSpPr>
          <a:xfrm>
            <a:off x="9656868" y="2281038"/>
            <a:ext cx="551265" cy="473537"/>
            <a:chOff x="1934025" y="1001650"/>
            <a:chExt cx="415300" cy="355600"/>
          </a:xfrm>
        </p:grpSpPr>
        <p:sp>
          <p:nvSpPr>
            <p:cNvPr id="24" name="Google Shape;492;p39">
              <a:extLst>
                <a:ext uri="{FF2B5EF4-FFF2-40B4-BE49-F238E27FC236}">
                  <a16:creationId xmlns="" xmlns:a16="http://schemas.microsoft.com/office/drawing/2014/main" id="{BB1DEE0A-31D0-4795-BCD5-DA775515B22B}"/>
                </a:ext>
              </a:extLst>
            </p:cNvPr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93;p39">
              <a:extLst>
                <a:ext uri="{FF2B5EF4-FFF2-40B4-BE49-F238E27FC236}">
                  <a16:creationId xmlns="" xmlns:a16="http://schemas.microsoft.com/office/drawing/2014/main" id="{9CB3B5D7-5434-4618-B133-D21465152BF4}"/>
                </a:ext>
              </a:extLst>
            </p:cNvPr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94;p39">
              <a:extLst>
                <a:ext uri="{FF2B5EF4-FFF2-40B4-BE49-F238E27FC236}">
                  <a16:creationId xmlns="" xmlns:a16="http://schemas.microsoft.com/office/drawing/2014/main" id="{7B338A07-07C4-482B-BE55-BC2575AA4F7F}"/>
                </a:ext>
              </a:extLst>
            </p:cNvPr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95;p39">
              <a:extLst>
                <a:ext uri="{FF2B5EF4-FFF2-40B4-BE49-F238E27FC236}">
                  <a16:creationId xmlns="" xmlns:a16="http://schemas.microsoft.com/office/drawing/2014/main" id="{84449499-1A51-4FB1-9ECE-4D644CB7DDE4}"/>
                </a:ext>
              </a:extLst>
            </p:cNvPr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761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3BD292A5-EF78-417E-8B00-5B66F2FCF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35256" y="227848"/>
            <a:ext cx="12192000" cy="697353"/>
          </a:xfrm>
        </p:spPr>
        <p:txBody>
          <a:bodyPr/>
          <a:lstStyle/>
          <a:p>
            <a:r>
              <a:rPr lang="es-ES" dirty="0"/>
              <a:t>¿ En qué áreas se apoya a las personas refugiadas en </a:t>
            </a:r>
            <a:r>
              <a:rPr lang="es-ES" dirty="0"/>
              <a:t>Irlanda?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B09B1A-1C0A-4685-B454-2D5DA19E96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B6BD00"/>
          </a:solidFill>
        </p:spPr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Trabajo / </a:t>
            </a:r>
            <a:r>
              <a:rPr lang="en-IE" dirty="0" err="1">
                <a:solidFill>
                  <a:schemeClr val="bg1"/>
                </a:solidFill>
              </a:rPr>
              <a:t>empleo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E1FD35C-CE25-4DB1-8CA8-7AE23C32CC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2588" y="4432246"/>
            <a:ext cx="3652587" cy="2098207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solidFill>
                  <a:srgbClr val="B6BD00"/>
                </a:solidFill>
              </a:rPr>
              <a:t>Las personas refugiadas </a:t>
            </a:r>
            <a:r>
              <a:rPr lang="es-ES" dirty="0">
                <a:solidFill>
                  <a:srgbClr val="B6BD00"/>
                </a:solidFill>
              </a:rPr>
              <a:t>y </a:t>
            </a:r>
            <a:r>
              <a:rPr lang="es-ES" dirty="0" smtClean="0">
                <a:solidFill>
                  <a:srgbClr val="B6BD00"/>
                </a:solidFill>
              </a:rPr>
              <a:t>solicitantes </a:t>
            </a:r>
            <a:r>
              <a:rPr lang="es-ES" dirty="0">
                <a:solidFill>
                  <a:srgbClr val="B6BD00"/>
                </a:solidFill>
              </a:rPr>
              <a:t>de asilo pueden solicitar permiso para trabajar y acceder al empleo y al autoempleo. </a:t>
            </a:r>
            <a:r>
              <a:rPr lang="es-ES" dirty="0"/>
              <a:t>El permiso para trabajar una vez otorgado es válido por 6 meses y está sujeto a </a:t>
            </a:r>
            <a:r>
              <a:rPr lang="es-ES" dirty="0" smtClean="0"/>
              <a:t>renovación.</a:t>
            </a:r>
            <a:endParaRPr lang="en-IE" dirty="0">
              <a:solidFill>
                <a:srgbClr val="B6BD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0E9934E-AFEC-4E2E-B661-4F695E438C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solidFill>
            <a:srgbClr val="F38B00"/>
          </a:solidFill>
        </p:spPr>
        <p:txBody>
          <a:bodyPr/>
          <a:lstStyle/>
          <a:p>
            <a:r>
              <a:rPr lang="en-IE" dirty="0" err="1">
                <a:solidFill>
                  <a:schemeClr val="bg1"/>
                </a:solidFill>
              </a:rPr>
              <a:t>Interpretación</a:t>
            </a:r>
            <a:r>
              <a:rPr lang="en-IE" dirty="0">
                <a:solidFill>
                  <a:schemeClr val="bg1"/>
                </a:solidFill>
              </a:rPr>
              <a:t> y </a:t>
            </a:r>
            <a:r>
              <a:rPr lang="en-IE" dirty="0" err="1">
                <a:solidFill>
                  <a:schemeClr val="bg1"/>
                </a:solidFill>
              </a:rPr>
              <a:t>traducción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25F2A92D-BFED-4C86-9AD3-9F020753B5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12216" y="4432246"/>
            <a:ext cx="3408830" cy="1831919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Las personas refugiadas </a:t>
            </a:r>
            <a:r>
              <a:rPr lang="es-ES" dirty="0"/>
              <a:t>tienen derecho a los servicios de interpretación y traducción que se proporcionan cuando </a:t>
            </a:r>
            <a:r>
              <a:rPr lang="es-ES" dirty="0" smtClean="0"/>
              <a:t>es necesario</a:t>
            </a:r>
            <a:r>
              <a:rPr lang="es-ES" dirty="0"/>
              <a:t>.</a:t>
            </a:r>
            <a:endParaRPr lang="en-IE" dirty="0">
              <a:solidFill>
                <a:srgbClr val="F38B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E021DBAF-1D01-490D-9DC0-ADC30EE8AC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solidFill>
            <a:srgbClr val="EA1D76"/>
          </a:solidFill>
        </p:spPr>
        <p:txBody>
          <a:bodyPr/>
          <a:lstStyle/>
          <a:p>
            <a:r>
              <a:rPr lang="en-IE" dirty="0" err="1">
                <a:solidFill>
                  <a:schemeClr val="bg1"/>
                </a:solidFill>
              </a:rPr>
              <a:t>Apoyos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Localizados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BDC9845E-C67F-4282-AE56-B075E9C45D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4497" y="4432246"/>
            <a:ext cx="3762703" cy="2021106"/>
          </a:xfrm>
        </p:spPr>
        <p:txBody>
          <a:bodyPr>
            <a:normAutofit/>
          </a:bodyPr>
          <a:lstStyle/>
          <a:p>
            <a:r>
              <a:rPr lang="es-ES" dirty="0" smtClean="0"/>
              <a:t>Las personas  refugiadas </a:t>
            </a:r>
            <a:r>
              <a:rPr lang="es-ES" dirty="0"/>
              <a:t>también reciben apoyos </a:t>
            </a:r>
            <a:r>
              <a:rPr lang="es-ES" dirty="0" smtClean="0"/>
              <a:t>personalizados en orientación </a:t>
            </a:r>
            <a:r>
              <a:rPr lang="es-ES" dirty="0"/>
              <a:t>local, </a:t>
            </a:r>
            <a:r>
              <a:rPr lang="es-ES" dirty="0" smtClean="0"/>
              <a:t>integración comunitaria, etc.</a:t>
            </a:r>
            <a:endParaRPr lang="en-IE" dirty="0"/>
          </a:p>
        </p:txBody>
      </p:sp>
      <p:sp>
        <p:nvSpPr>
          <p:cNvPr id="9" name="Text Placeholder 1">
            <a:extLst>
              <a:ext uri="{FF2B5EF4-FFF2-40B4-BE49-F238E27FC236}">
                <a16:creationId xmlns="" xmlns:a16="http://schemas.microsoft.com/office/drawing/2014/main" id="{33C55EA9-A536-4DD4-8363-FE4C1E5D1134}"/>
              </a:ext>
            </a:extLst>
          </p:cNvPr>
          <p:cNvSpPr txBox="1">
            <a:spLocks/>
          </p:cNvSpPr>
          <p:nvPr/>
        </p:nvSpPr>
        <p:spPr>
          <a:xfrm>
            <a:off x="793850" y="1029338"/>
            <a:ext cx="10845561" cy="69735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dirty="0">
                <a:solidFill>
                  <a:schemeClr val="bg1"/>
                </a:solidFill>
              </a:rPr>
              <a:t>Las personas refugiadas reciben apoyo de una amplia gama de servicios públicos, privados y voluntarios</a:t>
            </a:r>
            <a:r>
              <a:rPr lang="en-IE" sz="2400" dirty="0" smtClean="0">
                <a:solidFill>
                  <a:schemeClr val="bg1"/>
                </a:solidFill>
              </a:rPr>
              <a:t>. </a:t>
            </a:r>
            <a:endParaRPr lang="en-IE" sz="2400" dirty="0">
              <a:solidFill>
                <a:schemeClr val="bg1"/>
              </a:solidFill>
            </a:endParaRPr>
          </a:p>
        </p:txBody>
      </p:sp>
      <p:pic>
        <p:nvPicPr>
          <p:cNvPr id="10" name="Picture 2" descr="Image result for ireland flag">
            <a:extLst>
              <a:ext uri="{FF2B5EF4-FFF2-40B4-BE49-F238E27FC236}">
                <a16:creationId xmlns="" xmlns:a16="http://schemas.microsoft.com/office/drawing/2014/main" id="{6631B7FC-7A16-48AD-8176-BD460621BC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27111" r="4881" b="28067"/>
          <a:stretch/>
        </p:blipFill>
        <p:spPr bwMode="auto">
          <a:xfrm>
            <a:off x="10815144" y="249255"/>
            <a:ext cx="1208689" cy="59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608;p39">
            <a:extLst>
              <a:ext uri="{FF2B5EF4-FFF2-40B4-BE49-F238E27FC236}">
                <a16:creationId xmlns="" xmlns:a16="http://schemas.microsoft.com/office/drawing/2014/main" id="{91F35A96-EDC5-4913-B67A-23CCDB0A73E8}"/>
              </a:ext>
            </a:extLst>
          </p:cNvPr>
          <p:cNvSpPr/>
          <p:nvPr/>
        </p:nvSpPr>
        <p:spPr>
          <a:xfrm>
            <a:off x="2106071" y="2319495"/>
            <a:ext cx="574068" cy="518297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551;p39">
            <a:extLst>
              <a:ext uri="{FF2B5EF4-FFF2-40B4-BE49-F238E27FC236}">
                <a16:creationId xmlns="" xmlns:a16="http://schemas.microsoft.com/office/drawing/2014/main" id="{0B7D6D11-97CC-421C-8DDF-9EF798160F4A}"/>
              </a:ext>
            </a:extLst>
          </p:cNvPr>
          <p:cNvGrpSpPr/>
          <p:nvPr/>
        </p:nvGrpSpPr>
        <p:grpSpPr>
          <a:xfrm>
            <a:off x="5904082" y="2299819"/>
            <a:ext cx="574068" cy="518297"/>
            <a:chOff x="6618700" y="1635475"/>
            <a:chExt cx="456675" cy="432325"/>
          </a:xfrm>
        </p:grpSpPr>
        <p:sp>
          <p:nvSpPr>
            <p:cNvPr id="13" name="Google Shape;552;p39">
              <a:extLst>
                <a:ext uri="{FF2B5EF4-FFF2-40B4-BE49-F238E27FC236}">
                  <a16:creationId xmlns="" xmlns:a16="http://schemas.microsoft.com/office/drawing/2014/main" id="{2C086B23-894C-4C39-954A-D8D3B86C3701}"/>
                </a:ext>
              </a:extLst>
            </p:cNvPr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53;p39">
              <a:extLst>
                <a:ext uri="{FF2B5EF4-FFF2-40B4-BE49-F238E27FC236}">
                  <a16:creationId xmlns="" xmlns:a16="http://schemas.microsoft.com/office/drawing/2014/main" id="{6F7988F8-C817-41F2-9A61-BD9B941AA0F4}"/>
                </a:ext>
              </a:extLst>
            </p:cNvPr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54;p39">
              <a:extLst>
                <a:ext uri="{FF2B5EF4-FFF2-40B4-BE49-F238E27FC236}">
                  <a16:creationId xmlns="" xmlns:a16="http://schemas.microsoft.com/office/drawing/2014/main" id="{CF2CC999-DFC8-4165-8620-047AA333A706}"/>
                </a:ext>
              </a:extLst>
            </p:cNvPr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55;p39">
              <a:extLst>
                <a:ext uri="{FF2B5EF4-FFF2-40B4-BE49-F238E27FC236}">
                  <a16:creationId xmlns="" xmlns:a16="http://schemas.microsoft.com/office/drawing/2014/main" id="{D1E0BD4E-CA5C-4FD1-BB9F-AA0FA2A2B38C}"/>
                </a:ext>
              </a:extLst>
            </p:cNvPr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56;p39">
              <a:extLst>
                <a:ext uri="{FF2B5EF4-FFF2-40B4-BE49-F238E27FC236}">
                  <a16:creationId xmlns="" xmlns:a16="http://schemas.microsoft.com/office/drawing/2014/main" id="{086AE518-7651-483F-B6DA-0C6B4AF8179C}"/>
                </a:ext>
              </a:extLst>
            </p:cNvPr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735;p39">
            <a:extLst>
              <a:ext uri="{FF2B5EF4-FFF2-40B4-BE49-F238E27FC236}">
                <a16:creationId xmlns="" xmlns:a16="http://schemas.microsoft.com/office/drawing/2014/main" id="{B2B50978-CA01-4449-8A6F-2217E7BF6ADF}"/>
              </a:ext>
            </a:extLst>
          </p:cNvPr>
          <p:cNvGrpSpPr/>
          <p:nvPr/>
        </p:nvGrpSpPr>
        <p:grpSpPr>
          <a:xfrm>
            <a:off x="9598979" y="2240765"/>
            <a:ext cx="578343" cy="513122"/>
            <a:chOff x="3927500" y="301425"/>
            <a:chExt cx="461550" cy="411625"/>
          </a:xfrm>
        </p:grpSpPr>
        <p:sp>
          <p:nvSpPr>
            <p:cNvPr id="19" name="Google Shape;736;p39">
              <a:extLst>
                <a:ext uri="{FF2B5EF4-FFF2-40B4-BE49-F238E27FC236}">
                  <a16:creationId xmlns="" xmlns:a16="http://schemas.microsoft.com/office/drawing/2014/main" id="{F1D2D737-B17E-435F-9066-DD4AB0285181}"/>
                </a:ext>
              </a:extLst>
            </p:cNvPr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37;p39">
              <a:extLst>
                <a:ext uri="{FF2B5EF4-FFF2-40B4-BE49-F238E27FC236}">
                  <a16:creationId xmlns="" xmlns:a16="http://schemas.microsoft.com/office/drawing/2014/main" id="{4836B45A-2EBC-4375-A7AF-2AA313D13DB5}"/>
                </a:ext>
              </a:extLst>
            </p:cNvPr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38;p39">
              <a:extLst>
                <a:ext uri="{FF2B5EF4-FFF2-40B4-BE49-F238E27FC236}">
                  <a16:creationId xmlns="" xmlns:a16="http://schemas.microsoft.com/office/drawing/2014/main" id="{F7E47A2E-28CD-4AD5-867D-90C63B3D8751}"/>
                </a:ext>
              </a:extLst>
            </p:cNvPr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39;p39">
              <a:extLst>
                <a:ext uri="{FF2B5EF4-FFF2-40B4-BE49-F238E27FC236}">
                  <a16:creationId xmlns="" xmlns:a16="http://schemas.microsoft.com/office/drawing/2014/main" id="{88DE8A8D-885F-436F-AC1A-0DDA53AEA3A1}"/>
                </a:ext>
              </a:extLst>
            </p:cNvPr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40;p39">
              <a:extLst>
                <a:ext uri="{FF2B5EF4-FFF2-40B4-BE49-F238E27FC236}">
                  <a16:creationId xmlns="" xmlns:a16="http://schemas.microsoft.com/office/drawing/2014/main" id="{D01B67DC-D27F-468B-8399-7A7C7C8A885C}"/>
                </a:ext>
              </a:extLst>
            </p:cNvPr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41;p39">
              <a:extLst>
                <a:ext uri="{FF2B5EF4-FFF2-40B4-BE49-F238E27FC236}">
                  <a16:creationId xmlns="" xmlns:a16="http://schemas.microsoft.com/office/drawing/2014/main" id="{F8BCCCE8-5B34-452A-BBB3-349885B0098D}"/>
                </a:ext>
              </a:extLst>
            </p:cNvPr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42;p39">
              <a:extLst>
                <a:ext uri="{FF2B5EF4-FFF2-40B4-BE49-F238E27FC236}">
                  <a16:creationId xmlns="" xmlns:a16="http://schemas.microsoft.com/office/drawing/2014/main" id="{BA1B00CB-B992-4D58-A4B7-14BE7032FEE9}"/>
                </a:ext>
              </a:extLst>
            </p:cNvPr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43;p39">
              <a:extLst>
                <a:ext uri="{FF2B5EF4-FFF2-40B4-BE49-F238E27FC236}">
                  <a16:creationId xmlns="" xmlns:a16="http://schemas.microsoft.com/office/drawing/2014/main" id="{120D24F3-7330-4922-BF02-13A73300C251}"/>
                </a:ext>
              </a:extLst>
            </p:cNvPr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44;p39">
              <a:extLst>
                <a:ext uri="{FF2B5EF4-FFF2-40B4-BE49-F238E27FC236}">
                  <a16:creationId xmlns="" xmlns:a16="http://schemas.microsoft.com/office/drawing/2014/main" id="{17B2B672-D2DC-4046-A5B7-EA974C0779D5}"/>
                </a:ext>
              </a:extLst>
            </p:cNvPr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45;p39">
              <a:extLst>
                <a:ext uri="{FF2B5EF4-FFF2-40B4-BE49-F238E27FC236}">
                  <a16:creationId xmlns="" xmlns:a16="http://schemas.microsoft.com/office/drawing/2014/main" id="{4F5F1217-7606-4AA7-A117-2C248E65CD41}"/>
                </a:ext>
              </a:extLst>
            </p:cNvPr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46;p39">
              <a:extLst>
                <a:ext uri="{FF2B5EF4-FFF2-40B4-BE49-F238E27FC236}">
                  <a16:creationId xmlns="" xmlns:a16="http://schemas.microsoft.com/office/drawing/2014/main" id="{66757E80-8F96-4BF0-9E9F-CB2B7F9C4E93}"/>
                </a:ext>
              </a:extLst>
            </p:cNvPr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47;p39">
              <a:extLst>
                <a:ext uri="{FF2B5EF4-FFF2-40B4-BE49-F238E27FC236}">
                  <a16:creationId xmlns="" xmlns:a16="http://schemas.microsoft.com/office/drawing/2014/main" id="{8F0E0EB0-F6AE-4547-8A38-14B6A88F7F30}"/>
                </a:ext>
              </a:extLst>
            </p:cNvPr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48;p39">
              <a:extLst>
                <a:ext uri="{FF2B5EF4-FFF2-40B4-BE49-F238E27FC236}">
                  <a16:creationId xmlns="" xmlns:a16="http://schemas.microsoft.com/office/drawing/2014/main" id="{6BAD6E16-325F-4A73-A0D3-BEDA782ADAAC}"/>
                </a:ext>
              </a:extLst>
            </p:cNvPr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49;p39">
              <a:extLst>
                <a:ext uri="{FF2B5EF4-FFF2-40B4-BE49-F238E27FC236}">
                  <a16:creationId xmlns="" xmlns:a16="http://schemas.microsoft.com/office/drawing/2014/main" id="{218B8463-EE7C-4EDA-9966-717944D0B747}"/>
                </a:ext>
              </a:extLst>
            </p:cNvPr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50;p39">
              <a:extLst>
                <a:ext uri="{FF2B5EF4-FFF2-40B4-BE49-F238E27FC236}">
                  <a16:creationId xmlns="" xmlns:a16="http://schemas.microsoft.com/office/drawing/2014/main" id="{04D6199C-6F7E-4EF9-AD99-8888E0701425}"/>
                </a:ext>
              </a:extLst>
            </p:cNvPr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51;p39">
              <a:extLst>
                <a:ext uri="{FF2B5EF4-FFF2-40B4-BE49-F238E27FC236}">
                  <a16:creationId xmlns="" xmlns:a16="http://schemas.microsoft.com/office/drawing/2014/main" id="{F0D58AB3-9FDA-4028-BECA-816F69157471}"/>
                </a:ext>
              </a:extLst>
            </p:cNvPr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52;p39">
              <a:extLst>
                <a:ext uri="{FF2B5EF4-FFF2-40B4-BE49-F238E27FC236}">
                  <a16:creationId xmlns="" xmlns:a16="http://schemas.microsoft.com/office/drawing/2014/main" id="{25B27DAE-D1EB-4640-AEB3-6A90FDC29D9A}"/>
                </a:ext>
              </a:extLst>
            </p:cNvPr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53;p39">
              <a:extLst>
                <a:ext uri="{FF2B5EF4-FFF2-40B4-BE49-F238E27FC236}">
                  <a16:creationId xmlns="" xmlns:a16="http://schemas.microsoft.com/office/drawing/2014/main" id="{98D1BE66-CA59-4540-9CE1-E4787F70A16F}"/>
                </a:ext>
              </a:extLst>
            </p:cNvPr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4;p39">
              <a:extLst>
                <a:ext uri="{FF2B5EF4-FFF2-40B4-BE49-F238E27FC236}">
                  <a16:creationId xmlns="" xmlns:a16="http://schemas.microsoft.com/office/drawing/2014/main" id="{49938D51-326A-439E-91E6-71EDE863671D}"/>
                </a:ext>
              </a:extLst>
            </p:cNvPr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55;p39">
              <a:extLst>
                <a:ext uri="{FF2B5EF4-FFF2-40B4-BE49-F238E27FC236}">
                  <a16:creationId xmlns="" xmlns:a16="http://schemas.microsoft.com/office/drawing/2014/main" id="{8DCB6987-8D9B-42DD-AFB5-EADDD1F691B4}"/>
                </a:ext>
              </a:extLst>
            </p:cNvPr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56;p39">
              <a:extLst>
                <a:ext uri="{FF2B5EF4-FFF2-40B4-BE49-F238E27FC236}">
                  <a16:creationId xmlns="" xmlns:a16="http://schemas.microsoft.com/office/drawing/2014/main" id="{0F096604-9D2A-4512-991E-A7FA140FCDD3}"/>
                </a:ext>
              </a:extLst>
            </p:cNvPr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57;p39">
              <a:extLst>
                <a:ext uri="{FF2B5EF4-FFF2-40B4-BE49-F238E27FC236}">
                  <a16:creationId xmlns="" xmlns:a16="http://schemas.microsoft.com/office/drawing/2014/main" id="{274ADB55-8768-45DF-A4DF-8971059ED9FC}"/>
                </a:ext>
              </a:extLst>
            </p:cNvPr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58;p39">
              <a:extLst>
                <a:ext uri="{FF2B5EF4-FFF2-40B4-BE49-F238E27FC236}">
                  <a16:creationId xmlns="" xmlns:a16="http://schemas.microsoft.com/office/drawing/2014/main" id="{3777849B-F045-491C-A02E-EEA8B11F8644}"/>
                </a:ext>
              </a:extLst>
            </p:cNvPr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59;p39">
              <a:extLst>
                <a:ext uri="{FF2B5EF4-FFF2-40B4-BE49-F238E27FC236}">
                  <a16:creationId xmlns="" xmlns:a16="http://schemas.microsoft.com/office/drawing/2014/main" id="{FEECB5E9-403D-43DA-9CC3-9F723CF2B9E2}"/>
                </a:ext>
              </a:extLst>
            </p:cNvPr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60;p39">
              <a:extLst>
                <a:ext uri="{FF2B5EF4-FFF2-40B4-BE49-F238E27FC236}">
                  <a16:creationId xmlns="" xmlns:a16="http://schemas.microsoft.com/office/drawing/2014/main" id="{1D68E711-7F80-44B8-946A-BA5A39A57898}"/>
                </a:ext>
              </a:extLst>
            </p:cNvPr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61;p39">
              <a:extLst>
                <a:ext uri="{FF2B5EF4-FFF2-40B4-BE49-F238E27FC236}">
                  <a16:creationId xmlns="" xmlns:a16="http://schemas.microsoft.com/office/drawing/2014/main" id="{A96A3A9A-5450-4ACB-8491-15F2E669541A}"/>
                </a:ext>
              </a:extLst>
            </p:cNvPr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62;p39">
              <a:extLst>
                <a:ext uri="{FF2B5EF4-FFF2-40B4-BE49-F238E27FC236}">
                  <a16:creationId xmlns="" xmlns:a16="http://schemas.microsoft.com/office/drawing/2014/main" id="{34A184F6-3BF3-4D18-9804-1BEEEFA93AAD}"/>
                </a:ext>
              </a:extLst>
            </p:cNvPr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3695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A9822C9-89C4-4197-AABF-BD03E7E605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1248" y="1608455"/>
            <a:ext cx="11529847" cy="4958904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/>
              <a:t>En general, </a:t>
            </a:r>
            <a:r>
              <a:rPr lang="es-ES" dirty="0" smtClean="0"/>
              <a:t>las personas migrantes </a:t>
            </a:r>
            <a:r>
              <a:rPr lang="es-ES" dirty="0"/>
              <a:t>utilizarán los servicios generales proporcionados por los gobiernos, las organizaciones comunitarias y el sector privado para abordar </a:t>
            </a:r>
            <a:r>
              <a:rPr lang="es-ES" dirty="0" smtClean="0"/>
              <a:t>sus diferentes necesidades </a:t>
            </a:r>
            <a:r>
              <a:rPr lang="es-ES" dirty="0"/>
              <a:t>de asentamiento</a:t>
            </a:r>
            <a:r>
              <a:rPr lang="es-ES" dirty="0" smtClean="0"/>
              <a:t>.</a:t>
            </a:r>
          </a:p>
          <a:p>
            <a:pPr marL="0" indent="0" algn="just">
              <a:buNone/>
            </a:pPr>
            <a:r>
              <a:rPr lang="es-ES" dirty="0"/>
              <a:t>También hay varias organizaciones clave que trabajan con migrantes para </a:t>
            </a:r>
            <a:r>
              <a:rPr lang="es-ES" dirty="0" smtClean="0"/>
              <a:t>ayudarles </a:t>
            </a:r>
            <a:r>
              <a:rPr lang="es-ES" dirty="0"/>
              <a:t>a reasentarse</a:t>
            </a:r>
            <a:r>
              <a:rPr lang="es-ES" dirty="0" smtClean="0"/>
              <a:t>:</a:t>
            </a:r>
          </a:p>
          <a:p>
            <a:pPr algn="just"/>
            <a:r>
              <a:rPr lang="es-ES" u="sng" dirty="0">
                <a:solidFill>
                  <a:schemeClr val="accent1">
                    <a:lumMod val="75000"/>
                  </a:schemeClr>
                </a:solidFill>
              </a:rPr>
              <a:t>El Consejo de Inmigrantes de Irlanda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dirty="0"/>
              <a:t>una organización nacional independiente que apoya a </a:t>
            </a:r>
            <a:r>
              <a:rPr lang="es-ES" dirty="0" smtClean="0"/>
              <a:t>las personas migrantes </a:t>
            </a:r>
            <a:r>
              <a:rPr lang="es-ES" dirty="0"/>
              <a:t>que vienen a Irlanda con fines de trabajo, estudio, reunificación familiar, trabajo por cuenta propia o </a:t>
            </a:r>
            <a:r>
              <a:rPr lang="es-ES" dirty="0" smtClean="0"/>
              <a:t>de visita.</a:t>
            </a:r>
            <a:endParaRPr lang="es-ES" dirty="0" smtClean="0"/>
          </a:p>
          <a:p>
            <a:pPr algn="just"/>
            <a:r>
              <a:rPr lang="es-ES" u="sng" dirty="0">
                <a:solidFill>
                  <a:schemeClr val="accent1">
                    <a:lumMod val="75000"/>
                  </a:schemeClr>
                </a:solidFill>
              </a:rPr>
              <a:t>Centro </a:t>
            </a: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</a:rPr>
              <a:t>para el Derecho </a:t>
            </a:r>
            <a:r>
              <a:rPr lang="es-ES" u="sng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</a:rPr>
              <a:t>las personas Migrantes en </a:t>
            </a:r>
            <a:r>
              <a:rPr lang="es-ES" u="sng" dirty="0" smtClean="0">
                <a:solidFill>
                  <a:schemeClr val="accent1">
                    <a:lumMod val="75000"/>
                  </a:schemeClr>
                </a:solidFill>
              </a:rPr>
              <a:t>Irlanda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dirty="0" smtClean="0"/>
              <a:t>es </a:t>
            </a:r>
            <a:r>
              <a:rPr lang="es-ES" dirty="0"/>
              <a:t>una organización nacional que brinda apoyo a </a:t>
            </a:r>
            <a:r>
              <a:rPr lang="es-ES" dirty="0" smtClean="0"/>
              <a:t>los/las trabajadores/as </a:t>
            </a:r>
            <a:r>
              <a:rPr lang="es-ES" dirty="0"/>
              <a:t>migrantes y sus familias. Alienta a </a:t>
            </a:r>
            <a:r>
              <a:rPr lang="es-ES" dirty="0" smtClean="0"/>
              <a:t>las personas </a:t>
            </a:r>
            <a:r>
              <a:rPr lang="es-ES" dirty="0"/>
              <a:t>migrantes a involucrarse en su comunidad y participar activamente en todos los </a:t>
            </a:r>
            <a:r>
              <a:rPr lang="es-ES" dirty="0" smtClean="0"/>
              <a:t>ámbitos de </a:t>
            </a:r>
            <a:r>
              <a:rPr lang="es-ES" dirty="0"/>
              <a:t>la sociedad</a:t>
            </a:r>
            <a:r>
              <a:rPr lang="es-ES" dirty="0" smtClean="0"/>
              <a:t>.</a:t>
            </a:r>
          </a:p>
          <a:p>
            <a:pPr algn="just"/>
            <a:r>
              <a:rPr lang="es-ES" dirty="0"/>
              <a:t>Las embajadas y consulados extranjeros brindan servicios consulares a </a:t>
            </a:r>
            <a:r>
              <a:rPr lang="es-ES" dirty="0" smtClean="0"/>
              <a:t>sus compatriotas.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3629FE-DF6A-4A59-A359-E359E8E4C9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¿Cómo difieren los apoyos para migrantes?</a:t>
            </a:r>
            <a:endParaRPr lang="en-IE" dirty="0"/>
          </a:p>
        </p:txBody>
      </p:sp>
      <p:pic>
        <p:nvPicPr>
          <p:cNvPr id="4" name="Picture 2" descr="Image result for ireland flag">
            <a:extLst>
              <a:ext uri="{FF2B5EF4-FFF2-40B4-BE49-F238E27FC236}">
                <a16:creationId xmlns="" xmlns:a16="http://schemas.microsoft.com/office/drawing/2014/main" id="{3AF6B121-FD28-409A-9994-346082F46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27111" r="4881" b="28067"/>
          <a:stretch/>
        </p:blipFill>
        <p:spPr bwMode="auto">
          <a:xfrm>
            <a:off x="10815144" y="249255"/>
            <a:ext cx="1208689" cy="59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883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222124" y="1058590"/>
            <a:ext cx="5279028" cy="697353"/>
          </a:xfrm>
        </p:spPr>
        <p:txBody>
          <a:bodyPr/>
          <a:lstStyle/>
          <a:p>
            <a:r>
              <a:rPr lang="es-ES" dirty="0" smtClean="0"/>
              <a:t>En esta sección</a:t>
            </a:r>
            <a:endParaRPr lang="es-ES" dirty="0"/>
          </a:p>
        </p:txBody>
      </p:sp>
      <p:sp>
        <p:nvSpPr>
          <p:cNvPr id="7" name="Text Placeholder 5">
            <a:extLst>
              <a:ext uri="{FF2B5EF4-FFF2-40B4-BE49-F238E27FC236}">
                <a16:creationId xmlns="" xmlns:a16="http://schemas.microsoft.com/office/drawing/2014/main" id="{1C5C6BF9-AEDE-45AD-8BC9-52AF46733859}"/>
              </a:ext>
            </a:extLst>
          </p:cNvPr>
          <p:cNvSpPr txBox="1">
            <a:spLocks/>
          </p:cNvSpPr>
          <p:nvPr/>
        </p:nvSpPr>
        <p:spPr>
          <a:xfrm>
            <a:off x="313787" y="1223122"/>
            <a:ext cx="4538767" cy="249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000" i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i="0" dirty="0"/>
              <a:t>1.3 </a:t>
            </a:r>
            <a:r>
              <a:rPr lang="es-ES" sz="3600" i="0" dirty="0"/>
              <a:t>Introducción al enfoque PROMISE de cuatro aspectos a tener en cuenta para la inclusión</a:t>
            </a:r>
            <a:endParaRPr lang="en-IE" sz="3600" i="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D312A75-7BB8-42C2-AE5E-14778BE48EA4}"/>
              </a:ext>
            </a:extLst>
          </p:cNvPr>
          <p:cNvSpPr txBox="1"/>
          <p:nvPr/>
        </p:nvSpPr>
        <p:spPr>
          <a:xfrm>
            <a:off x="0" y="237506"/>
            <a:ext cx="4215740" cy="584775"/>
          </a:xfrm>
          <a:prstGeom prst="rect">
            <a:avLst/>
          </a:prstGeom>
          <a:solidFill>
            <a:srgbClr val="F38B00"/>
          </a:solidFill>
        </p:spPr>
        <p:txBody>
          <a:bodyPr wrap="square" rtlCol="0">
            <a:sp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INTRODUCCIÓN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4484FC-9162-4B30-8E4C-F9D4265A97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22124" y="1953078"/>
            <a:ext cx="5489834" cy="3947440"/>
          </a:xfrm>
        </p:spPr>
        <p:txBody>
          <a:bodyPr/>
          <a:lstStyle/>
          <a:p>
            <a:pPr algn="just"/>
            <a:r>
              <a:rPr lang="es-ES" dirty="0"/>
              <a:t>Para tener éxito, los principios de inclusión deben impregnar todas las áreas de la vida de </a:t>
            </a:r>
            <a:r>
              <a:rPr lang="es-ES" dirty="0" smtClean="0"/>
              <a:t>las personas refugiadas </a:t>
            </a:r>
            <a:r>
              <a:rPr lang="es-ES" dirty="0"/>
              <a:t>y migrantes en su nuevo </a:t>
            </a:r>
            <a:r>
              <a:rPr lang="es-ES" dirty="0" smtClean="0"/>
              <a:t>país de </a:t>
            </a:r>
            <a:r>
              <a:rPr lang="es-ES" dirty="0"/>
              <a:t>acogida</a:t>
            </a:r>
            <a:r>
              <a:rPr lang="en-IE" dirty="0" smtClean="0"/>
              <a:t>.</a:t>
            </a:r>
          </a:p>
          <a:p>
            <a:pPr algn="just"/>
            <a:r>
              <a:rPr lang="es-ES" dirty="0" smtClean="0"/>
              <a:t>El proyecto PROMISE ha dividido el enfoque para la </a:t>
            </a:r>
            <a:r>
              <a:rPr lang="es-ES" dirty="0"/>
              <a:t>inclusión en cuatro </a:t>
            </a:r>
            <a:r>
              <a:rPr lang="es-ES" dirty="0" smtClean="0"/>
              <a:t>áreas. </a:t>
            </a:r>
            <a:r>
              <a:rPr lang="es-ES" dirty="0"/>
              <a:t>En esta sección, </a:t>
            </a:r>
            <a:r>
              <a:rPr lang="es-ES" dirty="0" smtClean="0"/>
              <a:t>se proporciona </a:t>
            </a:r>
            <a:r>
              <a:rPr lang="es-ES" dirty="0"/>
              <a:t>una descripción general de </a:t>
            </a:r>
            <a:r>
              <a:rPr lang="es-ES" dirty="0" smtClean="0"/>
              <a:t>las mismas,  el </a:t>
            </a:r>
            <a:r>
              <a:rPr lang="es-ES" dirty="0"/>
              <a:t>contenido </a:t>
            </a:r>
            <a:r>
              <a:rPr lang="es-ES" dirty="0" smtClean="0"/>
              <a:t>formativo se encontrará con el </a:t>
            </a:r>
            <a:r>
              <a:rPr lang="es-ES" dirty="0"/>
              <a:t>resto de los materiales de </a:t>
            </a:r>
            <a:r>
              <a:rPr lang="es-ES" dirty="0" smtClean="0"/>
              <a:t>formación para la inclusión PROMISE.</a:t>
            </a: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0549423-5B58-4EA0-94FF-D640E1A9A0BB}"/>
              </a:ext>
            </a:extLst>
          </p:cNvPr>
          <p:cNvSpPr txBox="1"/>
          <p:nvPr/>
        </p:nvSpPr>
        <p:spPr>
          <a:xfrm>
            <a:off x="-12394" y="3667535"/>
            <a:ext cx="5489834" cy="461665"/>
          </a:xfrm>
          <a:prstGeom prst="rect">
            <a:avLst/>
          </a:prstGeom>
          <a:solidFill>
            <a:srgbClr val="B6BD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err="1" smtClean="0">
                <a:solidFill>
                  <a:schemeClr val="bg1"/>
                </a:solidFill>
              </a:rPr>
              <a:t>Lenguaje</a:t>
            </a:r>
            <a:r>
              <a:rPr lang="en-IE" sz="2400" dirty="0" smtClean="0">
                <a:solidFill>
                  <a:schemeClr val="bg1"/>
                </a:solidFill>
              </a:rPr>
              <a:t> y </a:t>
            </a:r>
            <a:r>
              <a:rPr lang="en-IE" sz="2400" dirty="0" err="1" smtClean="0">
                <a:solidFill>
                  <a:schemeClr val="bg1"/>
                </a:solidFill>
              </a:rPr>
              <a:t>Comunicación</a:t>
            </a: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D58EEE9-B9F2-4173-BB3B-2EC421C2C22D}"/>
              </a:ext>
            </a:extLst>
          </p:cNvPr>
          <p:cNvSpPr txBox="1"/>
          <p:nvPr/>
        </p:nvSpPr>
        <p:spPr>
          <a:xfrm>
            <a:off x="-12395" y="4108146"/>
            <a:ext cx="5489834" cy="461037"/>
          </a:xfrm>
          <a:prstGeom prst="rect">
            <a:avLst/>
          </a:prstGeom>
          <a:solidFill>
            <a:srgbClr val="16A8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err="1" smtClean="0">
                <a:solidFill>
                  <a:schemeClr val="bg1"/>
                </a:solidFill>
              </a:rPr>
              <a:t>Ciudadanía</a:t>
            </a:r>
            <a:r>
              <a:rPr lang="en-IE" sz="2400" dirty="0" smtClean="0">
                <a:solidFill>
                  <a:schemeClr val="bg1"/>
                </a:solidFill>
              </a:rPr>
              <a:t>, </a:t>
            </a:r>
            <a:r>
              <a:rPr lang="en-IE" sz="2400" dirty="0" err="1">
                <a:solidFill>
                  <a:schemeClr val="bg1"/>
                </a:solidFill>
              </a:rPr>
              <a:t>Cultura</a:t>
            </a:r>
            <a:r>
              <a:rPr lang="en-IE" sz="2400" dirty="0">
                <a:solidFill>
                  <a:schemeClr val="bg1"/>
                </a:solidFill>
              </a:rPr>
              <a:t> y </a:t>
            </a:r>
            <a:r>
              <a:rPr lang="en-IE" sz="2400" dirty="0" err="1">
                <a:solidFill>
                  <a:schemeClr val="bg1"/>
                </a:solidFill>
              </a:rPr>
              <a:t>Comunidad</a:t>
            </a: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95C0682-7484-4C1A-88CB-D02EF0FD9642}"/>
              </a:ext>
            </a:extLst>
          </p:cNvPr>
          <p:cNvSpPr txBox="1"/>
          <p:nvPr/>
        </p:nvSpPr>
        <p:spPr>
          <a:xfrm>
            <a:off x="-12395" y="4508987"/>
            <a:ext cx="5489833" cy="458763"/>
          </a:xfrm>
          <a:prstGeom prst="rect">
            <a:avLst/>
          </a:prstGeom>
          <a:solidFill>
            <a:srgbClr val="F38B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err="1">
                <a:solidFill>
                  <a:schemeClr val="bg1"/>
                </a:solidFill>
              </a:rPr>
              <a:t>Educación</a:t>
            </a:r>
            <a:r>
              <a:rPr lang="en-IE" sz="2400" dirty="0">
                <a:solidFill>
                  <a:schemeClr val="bg1"/>
                </a:solidFill>
              </a:rPr>
              <a:t> y </a:t>
            </a:r>
            <a:r>
              <a:rPr lang="en-IE" sz="2400" dirty="0" err="1" smtClean="0">
                <a:solidFill>
                  <a:schemeClr val="bg1"/>
                </a:solidFill>
              </a:rPr>
              <a:t>Empresa</a:t>
            </a: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E47FC28-B132-42DF-B496-34A18A9AE19B}"/>
              </a:ext>
            </a:extLst>
          </p:cNvPr>
          <p:cNvSpPr txBox="1"/>
          <p:nvPr/>
        </p:nvSpPr>
        <p:spPr>
          <a:xfrm>
            <a:off x="-12394" y="4969994"/>
            <a:ext cx="5489832" cy="461665"/>
          </a:xfrm>
          <a:prstGeom prst="rect">
            <a:avLst/>
          </a:prstGeom>
          <a:solidFill>
            <a:srgbClr val="D82F2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schemeClr val="bg1"/>
                </a:solidFill>
              </a:rPr>
              <a:t>Bienestar y </a:t>
            </a:r>
            <a:r>
              <a:rPr lang="en-IE" sz="2400" dirty="0" smtClean="0">
                <a:solidFill>
                  <a:schemeClr val="bg1"/>
                </a:solidFill>
              </a:rPr>
              <a:t>Familia</a:t>
            </a:r>
            <a:endParaRPr lang="en-I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7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126104" y="484486"/>
            <a:ext cx="5833483" cy="641538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En esta lección, aprenderás:</a:t>
            </a:r>
            <a:endParaRPr lang="es-ES" dirty="0">
              <a:solidFill>
                <a:schemeClr val="tx1"/>
              </a:solidFill>
            </a:endParaRPr>
          </a:p>
        </p:txBody>
      </p:sp>
      <p:grpSp>
        <p:nvGrpSpPr>
          <p:cNvPr id="30" name="Google Shape;612;p39"/>
          <p:cNvGrpSpPr/>
          <p:nvPr/>
        </p:nvGrpSpPr>
        <p:grpSpPr>
          <a:xfrm>
            <a:off x="1157202" y="822506"/>
            <a:ext cx="606804" cy="526023"/>
            <a:chOff x="3951850" y="2985350"/>
            <a:chExt cx="407950" cy="416500"/>
          </a:xfrm>
        </p:grpSpPr>
        <p:sp>
          <p:nvSpPr>
            <p:cNvPr id="31" name="Google Shape;613;p3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614;p3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615;p3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616;p3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7C909E5-DB7A-49C1-ADA5-B94D564D49C3}"/>
              </a:ext>
            </a:extLst>
          </p:cNvPr>
          <p:cNvSpPr txBox="1"/>
          <p:nvPr/>
        </p:nvSpPr>
        <p:spPr>
          <a:xfrm>
            <a:off x="12473" y="6401100"/>
            <a:ext cx="2245275" cy="461665"/>
          </a:xfrm>
          <a:prstGeom prst="rect">
            <a:avLst/>
          </a:prstGeom>
          <a:solidFill>
            <a:srgbClr val="EA1D76"/>
          </a:solidFill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     </a:t>
            </a:r>
            <a:r>
              <a:rPr lang="en-IE" sz="2400" dirty="0" smtClean="0">
                <a:solidFill>
                  <a:schemeClr val="bg1"/>
                </a:solidFill>
              </a:rPr>
              <a:t>DESCARGAS</a:t>
            </a: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2BB2FD6-C4A5-4707-9C89-9E77A7C136C5}"/>
              </a:ext>
            </a:extLst>
          </p:cNvPr>
          <p:cNvSpPr txBox="1"/>
          <p:nvPr/>
        </p:nvSpPr>
        <p:spPr>
          <a:xfrm>
            <a:off x="14861" y="5967121"/>
            <a:ext cx="278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EA1D76"/>
                </a:solidFill>
              </a:rPr>
              <a:t>Leyenda de aprendizaje:</a:t>
            </a:r>
            <a:endParaRPr lang="es-ES" dirty="0">
              <a:solidFill>
                <a:srgbClr val="EA1D76"/>
              </a:solidFill>
            </a:endParaRPr>
          </a:p>
        </p:txBody>
      </p:sp>
      <p:grpSp>
        <p:nvGrpSpPr>
          <p:cNvPr id="22" name="Google Shape;605;p39">
            <a:extLst>
              <a:ext uri="{FF2B5EF4-FFF2-40B4-BE49-F238E27FC236}">
                <a16:creationId xmlns="" xmlns:a16="http://schemas.microsoft.com/office/drawing/2014/main" id="{89FC8319-0A0A-4235-BEB6-CF13418682C4}"/>
              </a:ext>
            </a:extLst>
          </p:cNvPr>
          <p:cNvGrpSpPr/>
          <p:nvPr/>
        </p:nvGrpSpPr>
        <p:grpSpPr>
          <a:xfrm>
            <a:off x="85824" y="6445463"/>
            <a:ext cx="252000" cy="288000"/>
            <a:chOff x="2583100" y="2973775"/>
            <a:chExt cx="461550" cy="437200"/>
          </a:xfrm>
        </p:grpSpPr>
        <p:sp>
          <p:nvSpPr>
            <p:cNvPr id="23" name="Google Shape;606;p39">
              <a:extLst>
                <a:ext uri="{FF2B5EF4-FFF2-40B4-BE49-F238E27FC236}">
                  <a16:creationId xmlns="" xmlns:a16="http://schemas.microsoft.com/office/drawing/2014/main" id="{1D2293BD-5941-4D58-B44D-FC55E081BECA}"/>
                </a:ext>
              </a:extLst>
            </p:cNvPr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07;p39">
              <a:extLst>
                <a:ext uri="{FF2B5EF4-FFF2-40B4-BE49-F238E27FC236}">
                  <a16:creationId xmlns="" xmlns:a16="http://schemas.microsoft.com/office/drawing/2014/main" id="{3FD8F354-F1AA-4C61-95B8-C26DE0722049}"/>
                </a:ext>
              </a:extLst>
            </p:cNvPr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8085E5A-CB2D-449B-A5B9-98075CCB5D7C}"/>
              </a:ext>
            </a:extLst>
          </p:cNvPr>
          <p:cNvSpPr txBox="1"/>
          <p:nvPr/>
        </p:nvSpPr>
        <p:spPr>
          <a:xfrm>
            <a:off x="2234122" y="6401100"/>
            <a:ext cx="3034075" cy="461665"/>
          </a:xfrm>
          <a:prstGeom prst="rect">
            <a:avLst/>
          </a:prstGeom>
          <a:solidFill>
            <a:srgbClr val="B6BD00"/>
          </a:solidFill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smtClean="0">
                <a:solidFill>
                  <a:schemeClr val="bg1"/>
                </a:solidFill>
              </a:rPr>
              <a:t>    </a:t>
            </a:r>
            <a:r>
              <a:rPr lang="en-IE" sz="2400" dirty="0" smtClean="0">
                <a:solidFill>
                  <a:schemeClr val="bg1"/>
                </a:solidFill>
              </a:rPr>
              <a:t>HERRAMIENTA </a:t>
            </a:r>
            <a:r>
              <a:rPr lang="en-IE" sz="2400" dirty="0">
                <a:solidFill>
                  <a:schemeClr val="bg1"/>
                </a:solidFill>
              </a:rPr>
              <a:t>ÚTIL</a:t>
            </a:r>
          </a:p>
        </p:txBody>
      </p:sp>
      <p:grpSp>
        <p:nvGrpSpPr>
          <p:cNvPr id="26" name="Google Shape;609;p39">
            <a:extLst>
              <a:ext uri="{FF2B5EF4-FFF2-40B4-BE49-F238E27FC236}">
                <a16:creationId xmlns="" xmlns:a16="http://schemas.microsoft.com/office/drawing/2014/main" id="{45E69875-8657-4490-B09D-2781BB44FA9E}"/>
              </a:ext>
            </a:extLst>
          </p:cNvPr>
          <p:cNvGrpSpPr/>
          <p:nvPr/>
        </p:nvGrpSpPr>
        <p:grpSpPr>
          <a:xfrm>
            <a:off x="2292001" y="6469052"/>
            <a:ext cx="360000" cy="288000"/>
            <a:chOff x="5247525" y="3007275"/>
            <a:chExt cx="517575" cy="384825"/>
          </a:xfrm>
        </p:grpSpPr>
        <p:sp>
          <p:nvSpPr>
            <p:cNvPr id="27" name="Google Shape;610;p39">
              <a:extLst>
                <a:ext uri="{FF2B5EF4-FFF2-40B4-BE49-F238E27FC236}">
                  <a16:creationId xmlns="" xmlns:a16="http://schemas.microsoft.com/office/drawing/2014/main" id="{05FC9C88-520A-4BD5-971A-DC6CB333CAB4}"/>
                </a:ext>
              </a:extLst>
            </p:cNvPr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11;p39">
              <a:extLst>
                <a:ext uri="{FF2B5EF4-FFF2-40B4-BE49-F238E27FC236}">
                  <a16:creationId xmlns="" xmlns:a16="http://schemas.microsoft.com/office/drawing/2014/main" id="{25B2E03D-CE59-4A70-9FE7-44C9E9B4B4AA}"/>
                </a:ext>
              </a:extLst>
            </p:cNvPr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2279358" y="1573642"/>
            <a:ext cx="9657209" cy="435215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38B00"/>
                </a:solidFill>
              </a:rPr>
              <a:t>1.1 </a:t>
            </a:r>
            <a:r>
              <a:rPr lang="es-ES" dirty="0">
                <a:solidFill>
                  <a:srgbClr val="F38B00"/>
                </a:solidFill>
              </a:rPr>
              <a:t>Introducción a la inclusión de refugiados y </a:t>
            </a:r>
            <a:r>
              <a:rPr lang="es-ES" dirty="0" smtClean="0">
                <a:solidFill>
                  <a:srgbClr val="F38B00"/>
                </a:solidFill>
              </a:rPr>
              <a:t>migrantes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38B00"/>
                </a:solidFill>
              </a:rPr>
              <a:t>1.2 </a:t>
            </a:r>
            <a:r>
              <a:rPr lang="es-ES" dirty="0">
                <a:solidFill>
                  <a:srgbClr val="F38B00"/>
                </a:solidFill>
              </a:rPr>
              <a:t>Comprender los desafíos </a:t>
            </a:r>
            <a:r>
              <a:rPr lang="es-ES" dirty="0" smtClean="0">
                <a:solidFill>
                  <a:srgbClr val="F38B00"/>
                </a:solidFill>
              </a:rPr>
              <a:t>a los que se enfrentan las personas refugiadas </a:t>
            </a:r>
            <a:r>
              <a:rPr lang="es-ES" dirty="0">
                <a:solidFill>
                  <a:srgbClr val="F38B00"/>
                </a:solidFill>
              </a:rPr>
              <a:t>y </a:t>
            </a:r>
            <a:r>
              <a:rPr lang="es-ES" dirty="0" smtClean="0">
                <a:solidFill>
                  <a:srgbClr val="F38B00"/>
                </a:solidFill>
              </a:rPr>
              <a:t>migrantes</a:t>
            </a:r>
          </a:p>
          <a:p>
            <a:pPr marL="0" indent="0">
              <a:buNone/>
            </a:pPr>
            <a:r>
              <a:rPr lang="en-IE" dirty="0" smtClean="0">
                <a:solidFill>
                  <a:srgbClr val="F38B00"/>
                </a:solidFill>
              </a:rPr>
              <a:t>1.3 </a:t>
            </a:r>
            <a:r>
              <a:rPr lang="es-ES" dirty="0">
                <a:solidFill>
                  <a:srgbClr val="F38B00"/>
                </a:solidFill>
              </a:rPr>
              <a:t>Introducción al enfoque PROMISE de cuatro </a:t>
            </a:r>
            <a:r>
              <a:rPr lang="es-ES" dirty="0" smtClean="0">
                <a:solidFill>
                  <a:srgbClr val="F38B00"/>
                </a:solidFill>
              </a:rPr>
              <a:t>aspectos a </a:t>
            </a:r>
            <a:r>
              <a:rPr lang="es-ES" dirty="0" smtClean="0">
                <a:solidFill>
                  <a:srgbClr val="F38B00"/>
                </a:solidFill>
              </a:rPr>
              <a:t>tener en cuenta </a:t>
            </a:r>
            <a:r>
              <a:rPr lang="es-ES" dirty="0" smtClean="0">
                <a:solidFill>
                  <a:srgbClr val="F38B00"/>
                </a:solidFill>
              </a:rPr>
              <a:t>para </a:t>
            </a:r>
            <a:r>
              <a:rPr lang="es-ES" dirty="0">
                <a:solidFill>
                  <a:srgbClr val="F38B00"/>
                </a:solidFill>
              </a:rPr>
              <a:t>la inclusión</a:t>
            </a:r>
            <a:endParaRPr lang="en-IE" dirty="0">
              <a:solidFill>
                <a:srgbClr val="F38B00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rgbClr val="F38B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EA1D76"/>
                </a:solidFill>
              </a:rPr>
              <a:t>2.1 </a:t>
            </a:r>
            <a:r>
              <a:rPr lang="es-ES" dirty="0">
                <a:solidFill>
                  <a:srgbClr val="EA1D76"/>
                </a:solidFill>
              </a:rPr>
              <a:t> ¿Qué </a:t>
            </a:r>
            <a:r>
              <a:rPr lang="es-ES" dirty="0" smtClean="0">
                <a:solidFill>
                  <a:srgbClr val="EA1D76"/>
                </a:solidFill>
              </a:rPr>
              <a:t>suponer ser Agente para la inclusión</a:t>
            </a:r>
            <a:r>
              <a:rPr lang="es-ES" dirty="0">
                <a:solidFill>
                  <a:srgbClr val="EA1D76"/>
                </a:solidFill>
              </a:rPr>
              <a:t>? ¿Y por qué </a:t>
            </a:r>
            <a:r>
              <a:rPr lang="es-ES" dirty="0" smtClean="0">
                <a:solidFill>
                  <a:srgbClr val="EA1D76"/>
                </a:solidFill>
              </a:rPr>
              <a:t>esforzarse para </a:t>
            </a:r>
            <a:r>
              <a:rPr lang="es-ES" dirty="0">
                <a:solidFill>
                  <a:srgbClr val="EA1D76"/>
                </a:solidFill>
              </a:rPr>
              <a:t> </a:t>
            </a:r>
            <a:r>
              <a:rPr lang="es-ES" dirty="0" smtClean="0">
                <a:solidFill>
                  <a:srgbClr val="EA1D76"/>
                </a:solidFill>
              </a:rPr>
              <a:t>ser </a:t>
            </a:r>
            <a:r>
              <a:rPr lang="es-ES" dirty="0" smtClean="0">
                <a:solidFill>
                  <a:srgbClr val="EA1D76"/>
                </a:solidFill>
              </a:rPr>
              <a:t>uno/a?</a:t>
            </a:r>
            <a:endParaRPr lang="es-ES" dirty="0" smtClean="0">
              <a:solidFill>
                <a:srgbClr val="EA1D7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EA1D76"/>
                </a:solidFill>
              </a:rPr>
              <a:t>2.2 </a:t>
            </a:r>
            <a:r>
              <a:rPr lang="es-ES" dirty="0">
                <a:solidFill>
                  <a:srgbClr val="EA1D76"/>
                </a:solidFill>
              </a:rPr>
              <a:t>Enfoque en la competencia cultural y la </a:t>
            </a:r>
            <a:r>
              <a:rPr lang="es-ES" dirty="0" smtClean="0">
                <a:solidFill>
                  <a:srgbClr val="EA1D76"/>
                </a:solidFill>
              </a:rPr>
              <a:t>creación de </a:t>
            </a:r>
            <a:r>
              <a:rPr lang="es-ES" dirty="0" smtClean="0">
                <a:solidFill>
                  <a:srgbClr val="EA1D76"/>
                </a:solidFill>
              </a:rPr>
              <a:t>relaciones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EA1D76"/>
                </a:solidFill>
              </a:rPr>
              <a:t>2.3 </a:t>
            </a:r>
            <a:r>
              <a:rPr lang="es-ES" dirty="0">
                <a:solidFill>
                  <a:srgbClr val="EA1D76"/>
                </a:solidFill>
              </a:rPr>
              <a:t>Cómo operan nuestros agentes de inclusión </a:t>
            </a:r>
            <a:r>
              <a:rPr lang="es-ES" dirty="0" smtClean="0">
                <a:solidFill>
                  <a:srgbClr val="EA1D76"/>
                </a:solidFill>
              </a:rPr>
              <a:t>PROMISE </a:t>
            </a:r>
            <a:r>
              <a:rPr lang="es-ES" dirty="0">
                <a:solidFill>
                  <a:srgbClr val="EA1D76"/>
                </a:solidFill>
              </a:rPr>
              <a:t>en las </a:t>
            </a:r>
            <a:r>
              <a:rPr lang="es-ES" dirty="0" smtClean="0">
                <a:solidFill>
                  <a:srgbClr val="EA1D76"/>
                </a:solidFill>
              </a:rPr>
              <a:t>Comunidades</a:t>
            </a:r>
            <a:endParaRPr lang="en-IE" dirty="0">
              <a:solidFill>
                <a:srgbClr val="EA1D7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DD3A9F9-254E-4E47-A50C-38AAC789D04D}"/>
              </a:ext>
            </a:extLst>
          </p:cNvPr>
          <p:cNvSpPr txBox="1"/>
          <p:nvPr/>
        </p:nvSpPr>
        <p:spPr>
          <a:xfrm>
            <a:off x="5268197" y="6405497"/>
            <a:ext cx="2871108" cy="461665"/>
          </a:xfrm>
          <a:prstGeom prst="rect">
            <a:avLst/>
          </a:prstGeom>
          <a:solidFill>
            <a:srgbClr val="16A8D3"/>
          </a:solidFill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       </a:t>
            </a:r>
            <a:r>
              <a:rPr lang="en-IE" sz="2400" dirty="0" smtClean="0">
                <a:solidFill>
                  <a:schemeClr val="bg1"/>
                </a:solidFill>
              </a:rPr>
              <a:t>BUENA PRACTICA</a:t>
            </a:r>
            <a:endParaRPr lang="en-IE" sz="2400" dirty="0">
              <a:solidFill>
                <a:schemeClr val="bg1"/>
              </a:solidFill>
            </a:endParaRPr>
          </a:p>
        </p:txBody>
      </p:sp>
      <p:grpSp>
        <p:nvGrpSpPr>
          <p:cNvPr id="19" name="Google Shape;543;p39">
            <a:extLst>
              <a:ext uri="{FF2B5EF4-FFF2-40B4-BE49-F238E27FC236}">
                <a16:creationId xmlns="" xmlns:a16="http://schemas.microsoft.com/office/drawing/2014/main" id="{211ECEFA-D1F3-489C-BFF8-CD582E53E6DF}"/>
              </a:ext>
            </a:extLst>
          </p:cNvPr>
          <p:cNvGrpSpPr/>
          <p:nvPr/>
        </p:nvGrpSpPr>
        <p:grpSpPr>
          <a:xfrm>
            <a:off x="5382187" y="6434836"/>
            <a:ext cx="252000" cy="288000"/>
            <a:chOff x="5961125" y="1623900"/>
            <a:chExt cx="376925" cy="448175"/>
          </a:xfrm>
        </p:grpSpPr>
        <p:sp>
          <p:nvSpPr>
            <p:cNvPr id="20" name="Google Shape;544;p39">
              <a:extLst>
                <a:ext uri="{FF2B5EF4-FFF2-40B4-BE49-F238E27FC236}">
                  <a16:creationId xmlns="" xmlns:a16="http://schemas.microsoft.com/office/drawing/2014/main" id="{327D95B9-3ABD-43FB-9E6E-1F4F4417E6CA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45;p39">
              <a:extLst>
                <a:ext uri="{FF2B5EF4-FFF2-40B4-BE49-F238E27FC236}">
                  <a16:creationId xmlns="" xmlns:a16="http://schemas.microsoft.com/office/drawing/2014/main" id="{ADB0D776-DBE1-4688-853C-AB3AD0D30D51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46;p39">
              <a:extLst>
                <a:ext uri="{FF2B5EF4-FFF2-40B4-BE49-F238E27FC236}">
                  <a16:creationId xmlns="" xmlns:a16="http://schemas.microsoft.com/office/drawing/2014/main" id="{557E1AC0-ACE6-4EF4-AD49-6E0DB9B7D232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47;p39">
              <a:extLst>
                <a:ext uri="{FF2B5EF4-FFF2-40B4-BE49-F238E27FC236}">
                  <a16:creationId xmlns="" xmlns:a16="http://schemas.microsoft.com/office/drawing/2014/main" id="{4E19B5B7-3EBF-49BB-AC61-0AAC312A9DDF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48;p39">
              <a:extLst>
                <a:ext uri="{FF2B5EF4-FFF2-40B4-BE49-F238E27FC236}">
                  <a16:creationId xmlns="" xmlns:a16="http://schemas.microsoft.com/office/drawing/2014/main" id="{D214E8FA-03B3-4223-AAC8-50E8D8369A27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49;p39">
              <a:extLst>
                <a:ext uri="{FF2B5EF4-FFF2-40B4-BE49-F238E27FC236}">
                  <a16:creationId xmlns="" xmlns:a16="http://schemas.microsoft.com/office/drawing/2014/main" id="{331092F4-F669-4E6D-BB83-554DFBB972BA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50;p39">
              <a:extLst>
                <a:ext uri="{FF2B5EF4-FFF2-40B4-BE49-F238E27FC236}">
                  <a16:creationId xmlns="" xmlns:a16="http://schemas.microsoft.com/office/drawing/2014/main" id="{A654323C-04FB-4620-838A-7B6D019A23DD}"/>
                </a:ext>
              </a:extLst>
            </p:cNvPr>
            <p:cNvSpPr/>
            <p:nvPr/>
          </p:nvSpPr>
          <p:spPr>
            <a:xfrm>
              <a:off x="6137700" y="1623900"/>
              <a:ext cx="179296" cy="215594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52456D9-0105-4D89-9C1E-5407E7602F7A}"/>
              </a:ext>
            </a:extLst>
          </p:cNvPr>
          <p:cNvSpPr txBox="1"/>
          <p:nvPr/>
        </p:nvSpPr>
        <p:spPr>
          <a:xfrm>
            <a:off x="8131882" y="6396335"/>
            <a:ext cx="4060118" cy="461665"/>
          </a:xfrm>
          <a:prstGeom prst="rect">
            <a:avLst/>
          </a:prstGeom>
          <a:solidFill>
            <a:srgbClr val="F38B00"/>
          </a:solidFill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schemeClr val="bg1"/>
                </a:solidFill>
              </a:rPr>
              <a:t> </a:t>
            </a:r>
            <a:r>
              <a:rPr lang="en-IE" sz="2400" dirty="0" smtClean="0">
                <a:solidFill>
                  <a:schemeClr val="bg1"/>
                </a:solidFill>
              </a:rPr>
              <a:t>    </a:t>
            </a:r>
            <a:r>
              <a:rPr lang="en-IE" sz="2000" dirty="0" smtClean="0">
                <a:solidFill>
                  <a:schemeClr val="bg1"/>
                </a:solidFill>
              </a:rPr>
              <a:t>OPORTUNIDAD </a:t>
            </a:r>
            <a:r>
              <a:rPr lang="en-IE" sz="2000" dirty="0">
                <a:solidFill>
                  <a:schemeClr val="bg1"/>
                </a:solidFill>
              </a:rPr>
              <a:t>DE FINANCIACIÓN</a:t>
            </a:r>
          </a:p>
        </p:txBody>
      </p:sp>
      <p:grpSp>
        <p:nvGrpSpPr>
          <p:cNvPr id="38" name="Google Shape;617;p39">
            <a:extLst>
              <a:ext uri="{FF2B5EF4-FFF2-40B4-BE49-F238E27FC236}">
                <a16:creationId xmlns="" xmlns:a16="http://schemas.microsoft.com/office/drawing/2014/main" id="{9DE3E3F9-F2F5-4E65-88CC-4A603ED52209}"/>
              </a:ext>
            </a:extLst>
          </p:cNvPr>
          <p:cNvGrpSpPr/>
          <p:nvPr/>
        </p:nvGrpSpPr>
        <p:grpSpPr>
          <a:xfrm>
            <a:off x="4403950" y="5978890"/>
            <a:ext cx="4150374" cy="786286"/>
            <a:chOff x="645650" y="3753750"/>
            <a:chExt cx="4937985" cy="935499"/>
          </a:xfrm>
        </p:grpSpPr>
        <p:sp>
          <p:nvSpPr>
            <p:cNvPr id="39" name="Google Shape;618;p39">
              <a:extLst>
                <a:ext uri="{FF2B5EF4-FFF2-40B4-BE49-F238E27FC236}">
                  <a16:creationId xmlns="" xmlns:a16="http://schemas.microsoft.com/office/drawing/2014/main" id="{B4BFD749-2E60-4683-B8EA-F32E8DD83C71}"/>
                </a:ext>
              </a:extLst>
            </p:cNvPr>
            <p:cNvSpPr/>
            <p:nvPr/>
          </p:nvSpPr>
          <p:spPr>
            <a:xfrm>
              <a:off x="5111135" y="4326349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619;p39">
              <a:extLst>
                <a:ext uri="{FF2B5EF4-FFF2-40B4-BE49-F238E27FC236}">
                  <a16:creationId xmlns="" xmlns:a16="http://schemas.microsoft.com/office/drawing/2014/main" id="{BFAC2646-8F9A-47F0-A3FA-F5FD6D6FE876}"/>
                </a:ext>
              </a:extLst>
            </p:cNvPr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20;p39">
              <a:extLst>
                <a:ext uri="{FF2B5EF4-FFF2-40B4-BE49-F238E27FC236}">
                  <a16:creationId xmlns="" xmlns:a16="http://schemas.microsoft.com/office/drawing/2014/main" id="{FDAACDAE-0DDA-46A9-9258-036FE1E6559F}"/>
                </a:ext>
              </a:extLst>
            </p:cNvPr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3E07C79-FBED-4F38-B153-2CAEF933C408}"/>
              </a:ext>
            </a:extLst>
          </p:cNvPr>
          <p:cNvSpPr/>
          <p:nvPr/>
        </p:nvSpPr>
        <p:spPr>
          <a:xfrm>
            <a:off x="108289" y="2044477"/>
            <a:ext cx="2170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1000"/>
              </a:spcBef>
              <a:buClr>
                <a:srgbClr val="F38B00"/>
              </a:buClr>
            </a:pPr>
            <a:r>
              <a:rPr lang="en-US" sz="2400" dirty="0" smtClean="0">
                <a:solidFill>
                  <a:srgbClr val="F38B00"/>
                </a:solidFill>
              </a:rPr>
              <a:t>INTRODUCCIÓN</a:t>
            </a:r>
            <a:endParaRPr lang="en-US" sz="2400" dirty="0">
              <a:solidFill>
                <a:srgbClr val="F38B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75D7A3-DD8D-4609-883E-BD623862FD86}"/>
              </a:ext>
            </a:extLst>
          </p:cNvPr>
          <p:cNvSpPr/>
          <p:nvPr/>
        </p:nvSpPr>
        <p:spPr>
          <a:xfrm>
            <a:off x="61311" y="3820640"/>
            <a:ext cx="206479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buClr>
                <a:srgbClr val="F38B00"/>
              </a:buClr>
            </a:pPr>
            <a:r>
              <a:rPr lang="es-ES" sz="2400" dirty="0">
                <a:solidFill>
                  <a:srgbClr val="EA1D76"/>
                </a:solidFill>
              </a:rPr>
              <a:t>ENFOQUE EN AGENTES </a:t>
            </a:r>
            <a:r>
              <a:rPr lang="es-ES" sz="2400" dirty="0" smtClean="0">
                <a:solidFill>
                  <a:srgbClr val="EA1D76"/>
                </a:solidFill>
              </a:rPr>
              <a:t>PARA EL CAMBIO</a:t>
            </a:r>
            <a:endParaRPr lang="en-US" sz="2400" dirty="0">
              <a:solidFill>
                <a:srgbClr val="EA1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97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7707E0F-9BAF-4A5B-990A-18D2761EEBD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09034" y="4404740"/>
            <a:ext cx="11668992" cy="1860552"/>
          </a:xfrm>
        </p:spPr>
        <p:txBody>
          <a:bodyPr>
            <a:normAutofit fontScale="77500" lnSpcReduction="20000"/>
          </a:bodyPr>
          <a:lstStyle/>
          <a:p>
            <a:r>
              <a:rPr lang="es-ES" b="1" dirty="0" smtClean="0"/>
              <a:t>El </a:t>
            </a:r>
            <a:r>
              <a:rPr lang="es-ES" b="1" dirty="0"/>
              <a:t>lenguaje </a:t>
            </a:r>
            <a:r>
              <a:rPr lang="es-ES" b="1" dirty="0" smtClean="0"/>
              <a:t>desempeña un </a:t>
            </a:r>
            <a:r>
              <a:rPr lang="es-ES" b="1" dirty="0"/>
              <a:t>papel clave </a:t>
            </a:r>
            <a:r>
              <a:rPr lang="es-ES" b="1" dirty="0" smtClean="0"/>
              <a:t>en </a:t>
            </a:r>
            <a:r>
              <a:rPr lang="es-ES" b="1" dirty="0"/>
              <a:t>la integración de </a:t>
            </a:r>
            <a:r>
              <a:rPr lang="es-ES" b="1" dirty="0" smtClean="0"/>
              <a:t>las personas adultas  </a:t>
            </a:r>
            <a:r>
              <a:rPr lang="es-ES" b="1" dirty="0" smtClean="0"/>
              <a:t>refugiadas </a:t>
            </a:r>
            <a:r>
              <a:rPr lang="es-ES" b="1" dirty="0"/>
              <a:t>y </a:t>
            </a:r>
            <a:r>
              <a:rPr lang="es-ES" b="1" dirty="0" smtClean="0"/>
              <a:t>migrantes.</a:t>
            </a:r>
            <a:endParaRPr lang="en-IE" b="1" dirty="0" smtClean="0"/>
          </a:p>
          <a:p>
            <a:pPr>
              <a:lnSpc>
                <a:spcPct val="100000"/>
              </a:lnSpc>
            </a:pP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</a:rPr>
              <a:t>La sección una </a:t>
            </a:r>
            <a:r>
              <a:rPr lang="es-ES" sz="2800" dirty="0">
                <a:solidFill>
                  <a:schemeClr val="bg1">
                    <a:lumMod val="95000"/>
                  </a:schemeClr>
                </a:solidFill>
              </a:rPr>
              <a:t>de nuestra </a:t>
            </a: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</a:rPr>
              <a:t>formación PROMISE le ayudará </a:t>
            </a:r>
            <a:r>
              <a:rPr lang="es-ES" sz="2800" dirty="0">
                <a:solidFill>
                  <a:schemeClr val="bg1">
                    <a:lumMod val="95000"/>
                  </a:schemeClr>
                </a:solidFill>
              </a:rPr>
              <a:t>a </a:t>
            </a: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</a:rPr>
              <a:t>tener en cuentas las diferentes </a:t>
            </a:r>
            <a:r>
              <a:rPr lang="es-ES" sz="2800" dirty="0">
                <a:solidFill>
                  <a:schemeClr val="bg1">
                    <a:lumMod val="95000"/>
                  </a:schemeClr>
                </a:solidFill>
              </a:rPr>
              <a:t>formas de </a:t>
            </a: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</a:rPr>
              <a:t>integrar el </a:t>
            </a:r>
            <a:r>
              <a:rPr lang="es-ES" sz="2800" dirty="0">
                <a:solidFill>
                  <a:schemeClr val="bg1">
                    <a:lumMod val="95000"/>
                  </a:schemeClr>
                </a:solidFill>
              </a:rPr>
              <a:t>aprendizaje de idiomas a </a:t>
            </a: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</a:rPr>
              <a:t>personas refugiadas </a:t>
            </a:r>
            <a:r>
              <a:rPr lang="es-ES" sz="2800" dirty="0">
                <a:solidFill>
                  <a:schemeClr val="bg1">
                    <a:lumMod val="95000"/>
                  </a:schemeClr>
                </a:solidFill>
              </a:rPr>
              <a:t>y migrantes. También proporcionará algunas ideas para </a:t>
            </a: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</a:rPr>
              <a:t>ayudarle </a:t>
            </a:r>
            <a:r>
              <a:rPr lang="es-ES" sz="2800" dirty="0">
                <a:solidFill>
                  <a:schemeClr val="bg1">
                    <a:lumMod val="95000"/>
                  </a:schemeClr>
                </a:solidFill>
              </a:rPr>
              <a:t>a mejorar sus </a:t>
            </a:r>
            <a:r>
              <a:rPr lang="es-ES" sz="2800" dirty="0" smtClean="0">
                <a:solidFill>
                  <a:schemeClr val="bg1">
                    <a:lumMod val="95000"/>
                  </a:schemeClr>
                </a:solidFill>
              </a:rPr>
              <a:t>competencias/ </a:t>
            </a:r>
            <a:r>
              <a:rPr lang="es-ES" sz="2800" dirty="0">
                <a:solidFill>
                  <a:schemeClr val="bg1">
                    <a:lumMod val="95000"/>
                  </a:schemeClr>
                </a:solidFill>
              </a:rPr>
              <a:t>enfoques de comunicación intercultural.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6C85FA7-EB89-4D1E-B289-4B5B7E4F9D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E" dirty="0" smtClean="0"/>
              <a:t>LENGUAJE </a:t>
            </a:r>
            <a:r>
              <a:rPr lang="en-IE" dirty="0"/>
              <a:t>Y COMUNICACIÓN</a:t>
            </a:r>
          </a:p>
        </p:txBody>
      </p:sp>
      <p:pic>
        <p:nvPicPr>
          <p:cNvPr id="16" name="Picture Placeholder 1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4A92F348-89BA-4CDA-8170-18B87203B6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6035" b="16035"/>
          <a:stretch>
            <a:fillRect/>
          </a:stretch>
        </p:blipFill>
        <p:spPr>
          <a:xfrm flipH="1">
            <a:off x="11628" y="-76683"/>
            <a:ext cx="12167420" cy="4409769"/>
          </a:xfrm>
        </p:spPr>
      </p:pic>
    </p:spTree>
    <p:extLst>
      <p:ext uri="{BB962C8B-B14F-4D97-AF65-F5344CB8AC3E}">
        <p14:creationId xmlns:p14="http://schemas.microsoft.com/office/powerpoint/2010/main" val="2032650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DED802AE-3369-488D-8B0B-ABC48A0F36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-1088" t="292" r="7692" b="12547"/>
          <a:stretch/>
        </p:blipFill>
        <p:spPr>
          <a:xfrm>
            <a:off x="673498" y="425669"/>
            <a:ext cx="10635633" cy="3710147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B4BEAC-6D1B-4B84-A678-3DDEBB14F4C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E" dirty="0" err="1" smtClean="0"/>
              <a:t>Ciudadanía</a:t>
            </a:r>
            <a:r>
              <a:rPr lang="en-IE" dirty="0" smtClean="0"/>
              <a:t>, </a:t>
            </a:r>
            <a:r>
              <a:rPr lang="en-IE" dirty="0" err="1"/>
              <a:t>Cultura</a:t>
            </a:r>
            <a:r>
              <a:rPr lang="en-IE" dirty="0"/>
              <a:t> y </a:t>
            </a:r>
            <a:r>
              <a:rPr lang="en-IE" dirty="0" err="1"/>
              <a:t>Comunidad</a:t>
            </a:r>
            <a:endParaRPr lang="en-IE" dirty="0"/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C40BDEF7-EBC3-49BC-BEB7-E3E477385D1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2508" y="4456046"/>
            <a:ext cx="11545518" cy="191394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ES" sz="4000" dirty="0" smtClean="0"/>
              <a:t>Las personas refugiadas </a:t>
            </a:r>
            <a:r>
              <a:rPr lang="es-ES" sz="4000" dirty="0"/>
              <a:t>y </a:t>
            </a:r>
            <a:r>
              <a:rPr lang="es-ES" sz="4000" dirty="0" smtClean="0"/>
              <a:t>migrantes </a:t>
            </a:r>
            <a:r>
              <a:rPr lang="es-ES" sz="4000" dirty="0"/>
              <a:t>desempeñan un papel </a:t>
            </a:r>
            <a:r>
              <a:rPr lang="es-ES" sz="4000" dirty="0" smtClean="0"/>
              <a:t>fundamental en </a:t>
            </a:r>
            <a:r>
              <a:rPr lang="es-ES" sz="4000" dirty="0"/>
              <a:t>sus nuevas comunidades y, como proveedores de </a:t>
            </a:r>
            <a:r>
              <a:rPr lang="es-ES" sz="4000" dirty="0" smtClean="0"/>
              <a:t>servicios/educación</a:t>
            </a:r>
            <a:r>
              <a:rPr lang="es-ES" sz="4000" dirty="0"/>
              <a:t>, </a:t>
            </a:r>
            <a:r>
              <a:rPr lang="es-ES" sz="4000" dirty="0"/>
              <a:t>podemos hacer muchas </a:t>
            </a:r>
            <a:r>
              <a:rPr lang="es-ES" sz="4000" dirty="0"/>
              <a:t>cosas </a:t>
            </a:r>
            <a:r>
              <a:rPr lang="es-ES" sz="4000" dirty="0" smtClean="0"/>
              <a:t>para ayudarles</a:t>
            </a:r>
            <a:r>
              <a:rPr lang="es-ES" sz="3400" dirty="0" smtClean="0"/>
              <a:t>.</a:t>
            </a:r>
            <a:endParaRPr lang="es-ES" sz="3800" dirty="0" smtClean="0"/>
          </a:p>
          <a:p>
            <a:pPr algn="just"/>
            <a:r>
              <a:rPr lang="es-ES" sz="3200" dirty="0">
                <a:solidFill>
                  <a:schemeClr val="bg1">
                    <a:lumMod val="95000"/>
                  </a:schemeClr>
                </a:solidFill>
              </a:rPr>
              <a:t>El capítulo dos de </a:t>
            </a:r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</a:rPr>
              <a:t>la formación PROMISE </a:t>
            </a:r>
            <a:r>
              <a:rPr lang="es-ES" sz="3200" dirty="0">
                <a:solidFill>
                  <a:schemeClr val="bg1">
                    <a:lumMod val="95000"/>
                  </a:schemeClr>
                </a:solidFill>
              </a:rPr>
              <a:t>presenta una serie de conceptos </a:t>
            </a:r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</a:rPr>
              <a:t>clave como la </a:t>
            </a:r>
            <a:r>
              <a:rPr lang="es-ES" sz="3200" dirty="0">
                <a:solidFill>
                  <a:schemeClr val="bg1">
                    <a:lumMod val="95000"/>
                  </a:schemeClr>
                </a:solidFill>
              </a:rPr>
              <a:t>integración y la inclusión social. Buscamos formas de empoderar a </a:t>
            </a:r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</a:rPr>
              <a:t>las personas refugiadas </a:t>
            </a:r>
            <a:r>
              <a:rPr lang="es-ES" sz="3200" dirty="0">
                <a:solidFill>
                  <a:schemeClr val="bg1">
                    <a:lumMod val="95000"/>
                  </a:schemeClr>
                </a:solidFill>
              </a:rPr>
              <a:t>y migrantes para que se conviertan en campeones de </a:t>
            </a:r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</a:rPr>
              <a:t>su comunidad</a:t>
            </a:r>
            <a:r>
              <a:rPr lang="es-ES" sz="3200" dirty="0">
                <a:solidFill>
                  <a:schemeClr val="bg1">
                    <a:lumMod val="95000"/>
                  </a:schemeClr>
                </a:solidFill>
              </a:rPr>
              <a:t>, así como programas que </a:t>
            </a:r>
            <a:r>
              <a:rPr lang="es-ES" sz="3200" dirty="0" smtClean="0">
                <a:solidFill>
                  <a:schemeClr val="bg1">
                    <a:lumMod val="95000"/>
                  </a:schemeClr>
                </a:solidFill>
              </a:rPr>
              <a:t>pueden ser  introducidos </a:t>
            </a:r>
            <a:r>
              <a:rPr lang="es-ES" sz="3200" dirty="0">
                <a:solidFill>
                  <a:schemeClr val="bg1">
                    <a:lumMod val="95000"/>
                  </a:schemeClr>
                </a:solidFill>
              </a:rPr>
              <a:t>para ayudar a que nuestras comunidades sean más inclusivas.</a:t>
            </a:r>
            <a:endParaRPr lang="en-IE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01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food&#10;&#10;Description automatically generated">
            <a:extLst>
              <a:ext uri="{FF2B5EF4-FFF2-40B4-BE49-F238E27FC236}">
                <a16:creationId xmlns="" xmlns:a16="http://schemas.microsoft.com/office/drawing/2014/main" id="{393AA445-C392-4F52-9EEC-4969B35784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22828" b="2282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261BB52-B624-4ED9-8DEE-279AE770DF0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E" dirty="0" smtClean="0"/>
              <a:t>Bienestar y Familia</a:t>
            </a:r>
            <a:endParaRPr lang="en-IE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DCBC4F62-7DB6-4353-AAA9-29C08EC633B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2508" y="4402780"/>
            <a:ext cx="11545518" cy="211231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sz="3300" dirty="0"/>
              <a:t>Tras huir de la persecución </a:t>
            </a:r>
            <a:r>
              <a:rPr lang="es-ES" sz="3300" dirty="0" smtClean="0"/>
              <a:t>y/o </a:t>
            </a:r>
            <a:r>
              <a:rPr lang="es-ES" sz="3300" dirty="0"/>
              <a:t>la guerra, las vidas y las familias de </a:t>
            </a:r>
            <a:r>
              <a:rPr lang="es-ES" sz="3300" dirty="0" smtClean="0"/>
              <a:t>las personas refugiadas </a:t>
            </a:r>
            <a:r>
              <a:rPr lang="es-ES" sz="3300" dirty="0"/>
              <a:t>han </a:t>
            </a:r>
            <a:r>
              <a:rPr lang="es-ES" sz="3300" dirty="0" smtClean="0"/>
              <a:t>sido puestas patas arriba. Las personas migrantes también se </a:t>
            </a:r>
            <a:r>
              <a:rPr lang="es-ES" sz="3300" dirty="0"/>
              <a:t>enfrentan </a:t>
            </a:r>
            <a:r>
              <a:rPr lang="es-ES" sz="3300" dirty="0" smtClean="0"/>
              <a:t>a dificultades por estar </a:t>
            </a:r>
            <a:r>
              <a:rPr lang="es-ES" sz="3300" dirty="0"/>
              <a:t>lejos de </a:t>
            </a:r>
            <a:r>
              <a:rPr lang="es-ES" sz="3300" dirty="0" smtClean="0"/>
              <a:t>sus casa y </a:t>
            </a:r>
            <a:r>
              <a:rPr lang="es-ES" sz="3300" dirty="0"/>
              <a:t>solos</a:t>
            </a:r>
            <a:r>
              <a:rPr lang="es-ES" sz="3300" dirty="0" smtClean="0"/>
              <a:t>.</a:t>
            </a:r>
          </a:p>
          <a:p>
            <a:pPr algn="just"/>
            <a:r>
              <a:rPr lang="es-ES" sz="2900" dirty="0">
                <a:solidFill>
                  <a:schemeClr val="bg1">
                    <a:lumMod val="95000"/>
                  </a:schemeClr>
                </a:solidFill>
              </a:rPr>
              <a:t>El capítulo tres de </a:t>
            </a:r>
            <a:r>
              <a:rPr lang="es-ES" sz="2900" dirty="0" smtClean="0">
                <a:solidFill>
                  <a:schemeClr val="bg1">
                    <a:lumMod val="95000"/>
                  </a:schemeClr>
                </a:solidFill>
              </a:rPr>
              <a:t>la formación PROMISE </a:t>
            </a:r>
            <a:r>
              <a:rPr lang="es-ES" sz="2900" dirty="0">
                <a:solidFill>
                  <a:schemeClr val="bg1">
                    <a:lumMod val="95000"/>
                  </a:schemeClr>
                </a:solidFill>
              </a:rPr>
              <a:t>analiza </a:t>
            </a:r>
            <a:r>
              <a:rPr lang="es-ES" sz="2900" dirty="0" smtClean="0">
                <a:solidFill>
                  <a:schemeClr val="bg1">
                    <a:lumMod val="95000"/>
                  </a:schemeClr>
                </a:solidFill>
              </a:rPr>
              <a:t>el área de bienestar </a:t>
            </a:r>
            <a:r>
              <a:rPr lang="es-ES" sz="2900" dirty="0">
                <a:solidFill>
                  <a:schemeClr val="bg1">
                    <a:lumMod val="95000"/>
                  </a:schemeClr>
                </a:solidFill>
              </a:rPr>
              <a:t>y familia y sugiere áreas donde los proveedores de servicios / educación pueden brindar </a:t>
            </a:r>
            <a:r>
              <a:rPr lang="es-ES" sz="2900" dirty="0" smtClean="0">
                <a:solidFill>
                  <a:schemeClr val="bg1">
                    <a:lumMod val="95000"/>
                  </a:schemeClr>
                </a:solidFill>
              </a:rPr>
              <a:t>su apoyo</a:t>
            </a:r>
            <a:r>
              <a:rPr lang="es-ES" sz="2900" dirty="0">
                <a:solidFill>
                  <a:schemeClr val="bg1">
                    <a:lumMod val="95000"/>
                  </a:schemeClr>
                </a:solidFill>
              </a:rPr>
              <a:t>. Las áreas </a:t>
            </a:r>
            <a:r>
              <a:rPr lang="es-ES" sz="2900" dirty="0" smtClean="0">
                <a:solidFill>
                  <a:schemeClr val="bg1">
                    <a:lumMod val="95000"/>
                  </a:schemeClr>
                </a:solidFill>
              </a:rPr>
              <a:t>fundamentales incluyen </a:t>
            </a:r>
            <a:r>
              <a:rPr lang="es-ES" sz="2900" dirty="0">
                <a:solidFill>
                  <a:schemeClr val="bg1">
                    <a:lumMod val="95000"/>
                  </a:schemeClr>
                </a:solidFill>
              </a:rPr>
              <a:t>trabajar con </a:t>
            </a:r>
            <a:r>
              <a:rPr lang="es-ES" sz="2900" dirty="0" smtClean="0">
                <a:solidFill>
                  <a:schemeClr val="bg1">
                    <a:lumMod val="95000"/>
                  </a:schemeClr>
                </a:solidFill>
              </a:rPr>
              <a:t>personas refugiadas </a:t>
            </a:r>
            <a:r>
              <a:rPr lang="es-ES" sz="2900" dirty="0">
                <a:solidFill>
                  <a:schemeClr val="bg1">
                    <a:lumMod val="95000"/>
                  </a:schemeClr>
                </a:solidFill>
              </a:rPr>
              <a:t>y migrantes </a:t>
            </a:r>
            <a:r>
              <a:rPr lang="es-ES" sz="2900" dirty="0" smtClean="0">
                <a:solidFill>
                  <a:schemeClr val="bg1">
                    <a:lumMod val="95000"/>
                  </a:schemeClr>
                </a:solidFill>
              </a:rPr>
              <a:t>con el fin de desarrollar la resiliencia</a:t>
            </a:r>
            <a:r>
              <a:rPr lang="es-ES" sz="29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s-ES" sz="2900" dirty="0" smtClean="0">
                <a:solidFill>
                  <a:schemeClr val="bg1">
                    <a:lumMod val="95000"/>
                  </a:schemeClr>
                </a:solidFill>
              </a:rPr>
              <a:t>la confianza</a:t>
            </a:r>
            <a:r>
              <a:rPr lang="es-ES" sz="2900" dirty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s-ES" sz="2900" dirty="0" smtClean="0">
                <a:solidFill>
                  <a:schemeClr val="bg1">
                    <a:lumMod val="95000"/>
                  </a:schemeClr>
                </a:solidFill>
              </a:rPr>
              <a:t>la autoestima </a:t>
            </a:r>
            <a:r>
              <a:rPr lang="es-ES" sz="2900" dirty="0">
                <a:solidFill>
                  <a:schemeClr val="bg1">
                    <a:lumMod val="95000"/>
                  </a:schemeClr>
                </a:solidFill>
              </a:rPr>
              <a:t>y </a:t>
            </a:r>
            <a:r>
              <a:rPr lang="es-ES" sz="2900" dirty="0" smtClean="0">
                <a:solidFill>
                  <a:schemeClr val="bg1">
                    <a:lumMod val="95000"/>
                  </a:schemeClr>
                </a:solidFill>
              </a:rPr>
              <a:t>el sentido </a:t>
            </a:r>
            <a:r>
              <a:rPr lang="es-ES" sz="2900" dirty="0">
                <a:solidFill>
                  <a:schemeClr val="bg1">
                    <a:lumMod val="95000"/>
                  </a:schemeClr>
                </a:solidFill>
              </a:rPr>
              <a:t>de </a:t>
            </a:r>
            <a:r>
              <a:rPr lang="es-ES" sz="2900" dirty="0" smtClean="0">
                <a:solidFill>
                  <a:schemeClr val="bg1">
                    <a:lumMod val="95000"/>
                  </a:schemeClr>
                </a:solidFill>
              </a:rPr>
              <a:t>la vida.</a:t>
            </a:r>
            <a:endParaRPr lang="en-IE" sz="29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77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umbrella&#10;&#10;Description automatically generated">
            <a:extLst>
              <a:ext uri="{FF2B5EF4-FFF2-40B4-BE49-F238E27FC236}">
                <a16:creationId xmlns="" xmlns:a16="http://schemas.microsoft.com/office/drawing/2014/main" id="{2739F681-0196-49CF-A299-B319F86BAD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7796" b="17796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B01001E-76E3-4091-8EB2-1F0FC40E0D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E" dirty="0" err="1" smtClean="0"/>
              <a:t>Educación</a:t>
            </a:r>
            <a:r>
              <a:rPr lang="en-IE" dirty="0" smtClean="0"/>
              <a:t> y </a:t>
            </a:r>
            <a:r>
              <a:rPr lang="en-IE" dirty="0" err="1" smtClean="0"/>
              <a:t>Empresa</a:t>
            </a:r>
            <a:endParaRPr lang="en-IE" dirty="0"/>
          </a:p>
        </p:txBody>
      </p:sp>
      <p:sp>
        <p:nvSpPr>
          <p:cNvPr id="8" name="Text Placeholder 2">
            <a:extLst>
              <a:ext uri="{FF2B5EF4-FFF2-40B4-BE49-F238E27FC236}">
                <a16:creationId xmlns="" xmlns:a16="http://schemas.microsoft.com/office/drawing/2014/main" id="{1DAA9CC5-EF7C-44AA-B6B4-3E8A4FA97F7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2508" y="4402781"/>
            <a:ext cx="11545518" cy="191394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sz="3400" dirty="0" smtClean="0"/>
              <a:t>La </a:t>
            </a:r>
            <a:r>
              <a:rPr lang="es-ES" sz="3400" dirty="0"/>
              <a:t>educación es una herramienta clave de integración / inclusión y </a:t>
            </a:r>
            <a:r>
              <a:rPr lang="es-ES" sz="3400" dirty="0" smtClean="0"/>
              <a:t>que puede ser utilizada </a:t>
            </a:r>
            <a:r>
              <a:rPr lang="es-ES" sz="3400" dirty="0"/>
              <a:t>para desbloquear el potencial y el futuro de </a:t>
            </a:r>
            <a:r>
              <a:rPr lang="es-ES" sz="3400" dirty="0" smtClean="0"/>
              <a:t>las personas refugiadas </a:t>
            </a:r>
            <a:r>
              <a:rPr lang="es-ES" sz="3400" dirty="0"/>
              <a:t>y migrantes en </a:t>
            </a:r>
            <a:r>
              <a:rPr lang="es-ES" sz="3400" dirty="0" smtClean="0"/>
              <a:t>los nuevos países de acogida.</a:t>
            </a:r>
            <a:endParaRPr lang="es-ES" sz="3400" dirty="0"/>
          </a:p>
          <a:p>
            <a:pPr algn="just"/>
            <a:r>
              <a:rPr lang="es-ES" sz="2600" dirty="0"/>
              <a:t>El capítulo cuatro </a:t>
            </a:r>
            <a:r>
              <a:rPr lang="es-ES" sz="2600" dirty="0" smtClean="0"/>
              <a:t>del proyecto PROMISE </a:t>
            </a:r>
            <a:r>
              <a:rPr lang="es-ES" sz="2600" dirty="0" smtClean="0"/>
              <a:t>trata la </a:t>
            </a:r>
            <a:r>
              <a:rPr lang="es-ES" sz="2600" dirty="0" smtClean="0"/>
              <a:t>educación </a:t>
            </a:r>
            <a:r>
              <a:rPr lang="es-ES" sz="2600" dirty="0"/>
              <a:t>de </a:t>
            </a:r>
            <a:r>
              <a:rPr lang="es-ES" sz="2600" dirty="0" smtClean="0"/>
              <a:t>personas adultas </a:t>
            </a:r>
            <a:r>
              <a:rPr lang="es-ES" sz="2600" dirty="0"/>
              <a:t>como una herramienta de integración y </a:t>
            </a:r>
            <a:r>
              <a:rPr lang="es-ES" sz="2600" dirty="0" smtClean="0"/>
              <a:t>de qué manera los </a:t>
            </a:r>
            <a:r>
              <a:rPr lang="es-ES" sz="2600" dirty="0"/>
              <a:t>proveedores de </a:t>
            </a:r>
            <a:r>
              <a:rPr lang="es-ES" sz="2600" dirty="0" smtClean="0"/>
              <a:t>servicios/educación </a:t>
            </a:r>
            <a:r>
              <a:rPr lang="es-ES" sz="2600" dirty="0"/>
              <a:t>pueden comenzar a </a:t>
            </a:r>
            <a:r>
              <a:rPr lang="es-ES" sz="2600" dirty="0" smtClean="0"/>
              <a:t>crear/adaptar </a:t>
            </a:r>
            <a:r>
              <a:rPr lang="es-ES" sz="2600" dirty="0"/>
              <a:t>programas de </a:t>
            </a:r>
            <a:r>
              <a:rPr lang="es-ES" sz="2600" dirty="0" smtClean="0"/>
              <a:t>formación para personas  refugiadas </a:t>
            </a:r>
            <a:r>
              <a:rPr lang="es-ES" sz="2600" dirty="0"/>
              <a:t>y migrantes. </a:t>
            </a:r>
            <a:r>
              <a:rPr lang="es-ES" sz="2600" dirty="0" smtClean="0"/>
              <a:t>El proyecto también explora el aspecto empresarial </a:t>
            </a:r>
            <a:r>
              <a:rPr lang="es-ES" sz="2600" dirty="0"/>
              <a:t>y aprendemos </a:t>
            </a:r>
            <a:r>
              <a:rPr lang="es-ES" sz="2600" dirty="0" smtClean="0"/>
              <a:t>cómo/por </a:t>
            </a:r>
            <a:r>
              <a:rPr lang="es-ES" sz="2600" dirty="0"/>
              <a:t>qué </a:t>
            </a:r>
            <a:r>
              <a:rPr lang="es-ES" sz="2600" dirty="0" smtClean="0"/>
              <a:t>las personas refugiadas </a:t>
            </a:r>
            <a:r>
              <a:rPr lang="es-ES" sz="2600" dirty="0"/>
              <a:t>y </a:t>
            </a:r>
            <a:r>
              <a:rPr lang="es-ES" sz="2600" dirty="0" smtClean="0"/>
              <a:t>migrantes </a:t>
            </a:r>
            <a:r>
              <a:rPr lang="es-ES" sz="2600" dirty="0"/>
              <a:t>son </a:t>
            </a:r>
            <a:r>
              <a:rPr lang="es-ES" sz="2600" dirty="0" smtClean="0"/>
              <a:t>el colectivo más emprendedor de la </a:t>
            </a:r>
            <a:r>
              <a:rPr lang="es-ES" sz="2600" dirty="0"/>
              <a:t>sociedad europea.</a:t>
            </a:r>
            <a:endParaRPr lang="en-IE" sz="23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6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7D15E90-6D50-4480-88C5-F91F57B8A5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IE" dirty="0" err="1" smtClean="0"/>
              <a:t>En</a:t>
            </a:r>
            <a:r>
              <a:rPr lang="en-IE" dirty="0" smtClean="0"/>
              <a:t> </a:t>
            </a:r>
            <a:r>
              <a:rPr lang="en-IE" dirty="0" err="1" smtClean="0"/>
              <a:t>esta</a:t>
            </a:r>
            <a:r>
              <a:rPr lang="en-IE" dirty="0" smtClean="0"/>
              <a:t> </a:t>
            </a:r>
            <a:r>
              <a:rPr lang="en-IE" dirty="0" err="1" smtClean="0"/>
              <a:t>sección</a:t>
            </a:r>
            <a:endParaRPr lang="en-IE" dirty="0"/>
          </a:p>
        </p:txBody>
      </p:sp>
      <p:sp>
        <p:nvSpPr>
          <p:cNvPr id="7" name="Text Placeholder 5">
            <a:extLst>
              <a:ext uri="{FF2B5EF4-FFF2-40B4-BE49-F238E27FC236}">
                <a16:creationId xmlns="" xmlns:a16="http://schemas.microsoft.com/office/drawing/2014/main" id="{048EC4BC-697B-457D-9DE2-9B2478D2F099}"/>
              </a:ext>
            </a:extLst>
          </p:cNvPr>
          <p:cNvSpPr txBox="1">
            <a:spLocks/>
          </p:cNvSpPr>
          <p:nvPr/>
        </p:nvSpPr>
        <p:spPr>
          <a:xfrm>
            <a:off x="480042" y="1536159"/>
            <a:ext cx="4364894" cy="249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000" i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0" dirty="0"/>
              <a:t>2.1 </a:t>
            </a:r>
            <a:r>
              <a:rPr lang="es-ES" sz="3200" i="0" dirty="0"/>
              <a:t>¿Qué / quién es </a:t>
            </a:r>
            <a:r>
              <a:rPr lang="es-ES" sz="3200" i="0" dirty="0" smtClean="0"/>
              <a:t>un </a:t>
            </a:r>
            <a:r>
              <a:rPr lang="es-ES" sz="3200" i="0" dirty="0"/>
              <a:t>agente </a:t>
            </a:r>
            <a:r>
              <a:rPr lang="es-ES" sz="3200" i="0" dirty="0" smtClean="0"/>
              <a:t>para la inclusión</a:t>
            </a:r>
            <a:r>
              <a:rPr lang="es-ES" sz="3200" i="0" dirty="0"/>
              <a:t>?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B26518E-5E61-4177-9CA3-394834ADAEAD}"/>
              </a:ext>
            </a:extLst>
          </p:cNvPr>
          <p:cNvSpPr txBox="1"/>
          <p:nvPr/>
        </p:nvSpPr>
        <p:spPr>
          <a:xfrm>
            <a:off x="0" y="237506"/>
            <a:ext cx="4215740" cy="584775"/>
          </a:xfrm>
          <a:prstGeom prst="rect">
            <a:avLst/>
          </a:prstGeom>
          <a:solidFill>
            <a:srgbClr val="EA1D76"/>
          </a:solidFill>
        </p:spPr>
        <p:txBody>
          <a:bodyPr wrap="square" rtlCol="0">
            <a:spAutoFit/>
          </a:bodyPr>
          <a:lstStyle/>
          <a:p>
            <a:r>
              <a:rPr lang="en-IE" sz="3200" dirty="0" err="1" smtClean="0">
                <a:solidFill>
                  <a:schemeClr val="bg1"/>
                </a:solidFill>
              </a:rPr>
              <a:t>Agentes</a:t>
            </a:r>
            <a:r>
              <a:rPr lang="en-IE" sz="3200" dirty="0" smtClean="0">
                <a:solidFill>
                  <a:schemeClr val="bg1"/>
                </a:solidFill>
              </a:rPr>
              <a:t> </a:t>
            </a:r>
            <a:r>
              <a:rPr lang="en-IE" sz="3200" dirty="0" smtClean="0">
                <a:solidFill>
                  <a:schemeClr val="bg1"/>
                </a:solidFill>
              </a:rPr>
              <a:t>par la </a:t>
            </a:r>
            <a:r>
              <a:rPr lang="en-IE" sz="3200" dirty="0" err="1" smtClean="0">
                <a:solidFill>
                  <a:schemeClr val="bg1"/>
                </a:solidFill>
              </a:rPr>
              <a:t>Inclusión</a:t>
            </a:r>
            <a:endParaRPr lang="en-IE" sz="3200" dirty="0">
              <a:solidFill>
                <a:schemeClr val="bg1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7325F3F3-0122-4387-AD6A-A8B61BDC65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39691" y="1890016"/>
            <a:ext cx="6058019" cy="4323748"/>
          </a:xfrm>
        </p:spPr>
        <p:txBody>
          <a:bodyPr/>
          <a:lstStyle/>
          <a:p>
            <a:pPr algn="just"/>
            <a:r>
              <a:rPr lang="es-ES" dirty="0"/>
              <a:t>Un agente de inclusión es un creador de cambios que asume la responsabilidad de la inclusión y el bienestar de </a:t>
            </a:r>
            <a:r>
              <a:rPr lang="es-ES" dirty="0" smtClean="0"/>
              <a:t>todas las personas </a:t>
            </a:r>
            <a:r>
              <a:rPr lang="es-ES" dirty="0"/>
              <a:t>en su comunidad. En el contexto de PROMISE, analizaremos únicamente a los agentes de inclusión que trabajan con </a:t>
            </a:r>
            <a:r>
              <a:rPr lang="es-ES" dirty="0" smtClean="0"/>
              <a:t>personas refugiadas </a:t>
            </a:r>
            <a:r>
              <a:rPr lang="es-ES" dirty="0"/>
              <a:t>y migrantes</a:t>
            </a:r>
            <a:r>
              <a:rPr lang="es-ES" dirty="0" smtClean="0"/>
              <a:t>.</a:t>
            </a:r>
          </a:p>
          <a:p>
            <a:pPr algn="just"/>
            <a:r>
              <a:rPr lang="es-ES" dirty="0"/>
              <a:t>Los agentes de inclusión suelen ser los proveedores de </a:t>
            </a:r>
            <a:r>
              <a:rPr lang="es-ES" dirty="0" smtClean="0"/>
              <a:t>servicios/educación </a:t>
            </a:r>
            <a:r>
              <a:rPr lang="es-ES" dirty="0"/>
              <a:t>más activos en el desarrollo </a:t>
            </a:r>
            <a:r>
              <a:rPr lang="es-ES" dirty="0" smtClean="0"/>
              <a:t>de la comunidad de base y en la toma de medidas relacionadas con los servicios </a:t>
            </a:r>
            <a:r>
              <a:rPr lang="es-ES" dirty="0"/>
              <a:t>sociales </a:t>
            </a:r>
            <a:r>
              <a:rPr lang="es-ES" dirty="0"/>
              <a:t> </a:t>
            </a:r>
            <a:r>
              <a:rPr lang="es-ES" dirty="0" smtClean="0"/>
              <a:t>y </a:t>
            </a:r>
            <a:r>
              <a:rPr lang="es-ES" dirty="0" smtClean="0"/>
              <a:t>educativos</a:t>
            </a:r>
            <a:r>
              <a:rPr lang="es-ES" dirty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546438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sky, person, outdoor, man&#10;&#10;Description automatically generated">
            <a:extLst>
              <a:ext uri="{FF2B5EF4-FFF2-40B4-BE49-F238E27FC236}">
                <a16:creationId xmlns="" xmlns:a16="http://schemas.microsoft.com/office/drawing/2014/main" id="{333AC9E8-9372-49D7-93D0-BB307CDA7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83" r="-1368"/>
          <a:stretch/>
        </p:blipFill>
        <p:spPr>
          <a:xfrm flipH="1">
            <a:off x="406775" y="1286367"/>
            <a:ext cx="5311938" cy="5155524"/>
          </a:xfrm>
          <a:prstGeom prst="ellipse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13591-8C7E-41B1-A16E-18EA8BCC57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40522" y="1733009"/>
            <a:ext cx="6141983" cy="5025807"/>
          </a:xfrm>
        </p:spPr>
        <p:txBody>
          <a:bodyPr/>
          <a:lstStyle/>
          <a:p>
            <a:pPr algn="just"/>
            <a:r>
              <a:rPr lang="es-ES" sz="2350" dirty="0">
                <a:solidFill>
                  <a:srgbClr val="EA1D76"/>
                </a:solidFill>
              </a:rPr>
              <a:t>Un agente de inclusión es un creador de cambios que asume la responsabilidad de la inclusión y el bienestar de </a:t>
            </a:r>
            <a:r>
              <a:rPr lang="es-ES" sz="2350" dirty="0" smtClean="0">
                <a:solidFill>
                  <a:srgbClr val="EA1D76"/>
                </a:solidFill>
              </a:rPr>
              <a:t>todas las personas </a:t>
            </a:r>
            <a:r>
              <a:rPr lang="es-ES" sz="2350" dirty="0">
                <a:solidFill>
                  <a:srgbClr val="EA1D76"/>
                </a:solidFill>
              </a:rPr>
              <a:t>en </a:t>
            </a:r>
            <a:r>
              <a:rPr lang="es-ES" sz="2350" dirty="0" smtClean="0">
                <a:solidFill>
                  <a:srgbClr val="EA1D76"/>
                </a:solidFill>
              </a:rPr>
              <a:t>la comunidad, </a:t>
            </a:r>
            <a:r>
              <a:rPr lang="es-ES" sz="2350" dirty="0">
                <a:solidFill>
                  <a:srgbClr val="EA1D76"/>
                </a:solidFill>
              </a:rPr>
              <a:t>en particular </a:t>
            </a:r>
            <a:r>
              <a:rPr lang="es-ES" sz="2350" dirty="0" smtClean="0">
                <a:solidFill>
                  <a:srgbClr val="EA1D76"/>
                </a:solidFill>
              </a:rPr>
              <a:t>las </a:t>
            </a:r>
            <a:r>
              <a:rPr lang="es-ES" sz="2350" dirty="0">
                <a:solidFill>
                  <a:srgbClr val="EA1D76"/>
                </a:solidFill>
              </a:rPr>
              <a:t>que están al margen de la sociedad</a:t>
            </a:r>
            <a:r>
              <a:rPr lang="es-ES" sz="2350" dirty="0" smtClean="0">
                <a:solidFill>
                  <a:srgbClr val="EA1D76"/>
                </a:solidFill>
              </a:rPr>
              <a:t>.</a:t>
            </a:r>
          </a:p>
          <a:p>
            <a:pPr algn="just"/>
            <a:r>
              <a:rPr lang="es-ES" sz="2350" dirty="0"/>
              <a:t>Desde el punto de vista de la organización, los Agentes de Inclusión suelen ser los proveedores de </a:t>
            </a:r>
            <a:r>
              <a:rPr lang="es-ES" sz="2350" dirty="0" smtClean="0"/>
              <a:t>servicios/educación </a:t>
            </a:r>
            <a:r>
              <a:rPr lang="es-ES" sz="2350" dirty="0">
                <a:solidFill>
                  <a:srgbClr val="EA1D76"/>
                </a:solidFill>
              </a:rPr>
              <a:t>más activos en el desarrollo comunitario de </a:t>
            </a:r>
            <a:r>
              <a:rPr lang="es-ES" sz="2350" dirty="0" smtClean="0">
                <a:solidFill>
                  <a:srgbClr val="EA1D76"/>
                </a:solidFill>
              </a:rPr>
              <a:t>la comunidad de base </a:t>
            </a:r>
            <a:r>
              <a:rPr lang="es-ES" sz="2350" dirty="0">
                <a:solidFill>
                  <a:srgbClr val="EA1D76"/>
                </a:solidFill>
              </a:rPr>
              <a:t>y </a:t>
            </a:r>
            <a:r>
              <a:rPr lang="es-ES" sz="2350" dirty="0" smtClean="0">
                <a:solidFill>
                  <a:srgbClr val="EA1D76"/>
                </a:solidFill>
              </a:rPr>
              <a:t>en la toma de medidas relacionadas con los servicios sociales y educativos.</a:t>
            </a:r>
            <a:r>
              <a:rPr lang="es-ES" sz="2000" dirty="0"/>
              <a:t> </a:t>
            </a:r>
            <a:endParaRPr lang="es-ES" sz="2000" dirty="0" smtClean="0"/>
          </a:p>
          <a:p>
            <a:pPr algn="just"/>
            <a:r>
              <a:rPr lang="es-ES" sz="2350" dirty="0" smtClean="0"/>
              <a:t>Estas </a:t>
            </a:r>
            <a:r>
              <a:rPr lang="es-ES" sz="2350" dirty="0"/>
              <a:t>organizaciones pueden ser entidades públicas, privadas, voluntarias o caritativas. Cada </a:t>
            </a:r>
            <a:r>
              <a:rPr lang="es-ES" sz="2350" dirty="0" smtClean="0"/>
              <a:t>una </a:t>
            </a:r>
            <a:r>
              <a:rPr lang="es-ES" sz="2350" dirty="0"/>
              <a:t>tiene un papel clave que desempeñar en el proceso de inclusión.</a:t>
            </a:r>
            <a:endParaRPr lang="en-IE" sz="2350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915C108-3871-416E-855A-6394EFB4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260760" y="761643"/>
            <a:ext cx="7721745" cy="57568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s-ES" dirty="0">
                <a:solidFill>
                  <a:srgbClr val="EA1D76"/>
                </a:solidFill>
              </a:rPr>
              <a:t>¿Qué / quién es un agente de inclusión?</a:t>
            </a:r>
            <a:endParaRPr lang="en-IE" dirty="0">
              <a:solidFill>
                <a:srgbClr val="EA1D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64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sky, person, outdoor, man&#10;&#10;Description automatically generated">
            <a:extLst>
              <a:ext uri="{FF2B5EF4-FFF2-40B4-BE49-F238E27FC236}">
                <a16:creationId xmlns="" xmlns:a16="http://schemas.microsoft.com/office/drawing/2014/main" id="{333AC9E8-9372-49D7-93D0-BB307CDA76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83" r="-1368"/>
          <a:stretch/>
        </p:blipFill>
        <p:spPr>
          <a:xfrm flipH="1">
            <a:off x="406775" y="1286367"/>
            <a:ext cx="5311938" cy="5155524"/>
          </a:xfrm>
          <a:prstGeom prst="ellipse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13591-8C7E-41B1-A16E-18EA8BCC57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90897" y="1884148"/>
            <a:ext cx="5980386" cy="4385274"/>
          </a:xfrm>
        </p:spPr>
        <p:txBody>
          <a:bodyPr/>
          <a:lstStyle/>
          <a:p>
            <a:r>
              <a:rPr lang="es-ES" dirty="0" smtClean="0"/>
              <a:t>Especialmente </a:t>
            </a:r>
            <a:r>
              <a:rPr lang="es-ES" dirty="0"/>
              <a:t>su trabajo </a:t>
            </a:r>
            <a:r>
              <a:rPr lang="es-ES" dirty="0" smtClean="0"/>
              <a:t>involucra los siguientes </a:t>
            </a:r>
            <a:r>
              <a:rPr lang="es-ES" dirty="0"/>
              <a:t>elementos </a:t>
            </a:r>
            <a:r>
              <a:rPr lang="es-ES" dirty="0" smtClean="0"/>
              <a:t>:</a:t>
            </a:r>
            <a:endParaRPr lang="es-E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EA1D76"/>
                </a:solidFill>
              </a:rPr>
              <a:t>Facilitar: </a:t>
            </a:r>
            <a:r>
              <a:rPr lang="es-ES" dirty="0"/>
              <a:t>unir a las </a:t>
            </a:r>
            <a:r>
              <a:rPr lang="es-ES" dirty="0" smtClean="0"/>
              <a:t>comunidades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 smtClean="0">
                <a:solidFill>
                  <a:srgbClr val="EA1D76"/>
                </a:solidFill>
              </a:rPr>
              <a:t>Orientar</a:t>
            </a:r>
            <a:r>
              <a:rPr lang="en-IE" dirty="0" smtClean="0">
                <a:solidFill>
                  <a:srgbClr val="EA1D76"/>
                </a:solidFill>
              </a:rPr>
              <a:t>: </a:t>
            </a:r>
            <a:r>
              <a:rPr lang="en-IE" dirty="0" err="1"/>
              <a:t>dar</a:t>
            </a:r>
            <a:r>
              <a:rPr lang="en-IE" dirty="0"/>
              <a:t> la </a:t>
            </a:r>
            <a:r>
              <a:rPr lang="es-ES" dirty="0" smtClean="0"/>
              <a:t>bienvenida </a:t>
            </a:r>
            <a:r>
              <a:rPr lang="es-ES" dirty="0"/>
              <a:t>a nuevos grupos (por ejemplo, </a:t>
            </a:r>
            <a:r>
              <a:rPr lang="es-ES" dirty="0" smtClean="0"/>
              <a:t>personas refugiadas </a:t>
            </a:r>
            <a:r>
              <a:rPr lang="es-ES" dirty="0"/>
              <a:t>y migrantes</a:t>
            </a:r>
            <a:r>
              <a:rPr lang="es-E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 smtClean="0">
                <a:solidFill>
                  <a:srgbClr val="EA1D76"/>
                </a:solidFill>
              </a:rPr>
              <a:t>Educar</a:t>
            </a:r>
            <a:r>
              <a:rPr lang="en-IE" dirty="0" smtClean="0">
                <a:solidFill>
                  <a:srgbClr val="EA1D76"/>
                </a:solidFill>
              </a:rPr>
              <a:t>:</a:t>
            </a:r>
            <a:r>
              <a:rPr lang="en-IE" dirty="0" smtClean="0"/>
              <a:t> </a:t>
            </a:r>
            <a:r>
              <a:rPr lang="es-ES" dirty="0" smtClean="0"/>
              <a:t>promover </a:t>
            </a:r>
            <a:r>
              <a:rPr lang="es-ES" dirty="0"/>
              <a:t>la diversidad en las comunidades y garantizar la igualdad de oportunidades para </a:t>
            </a:r>
            <a:r>
              <a:rPr lang="es-ES" dirty="0" smtClean="0"/>
              <a:t>todas las personas.</a:t>
            </a:r>
            <a:endParaRPr lang="es-E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err="1" smtClean="0">
                <a:solidFill>
                  <a:srgbClr val="EA1D76"/>
                </a:solidFill>
              </a:rPr>
              <a:t>Celebrar</a:t>
            </a:r>
            <a:r>
              <a:rPr lang="en-IE" dirty="0" smtClean="0">
                <a:solidFill>
                  <a:srgbClr val="EA1D76"/>
                </a:solidFill>
              </a:rPr>
              <a:t>:</a:t>
            </a:r>
            <a:r>
              <a:rPr lang="en-IE" dirty="0" smtClean="0"/>
              <a:t> </a:t>
            </a:r>
            <a:r>
              <a:rPr lang="es-ES" dirty="0" smtClean="0"/>
              <a:t>apoyar  los </a:t>
            </a:r>
            <a:r>
              <a:rPr lang="es-ES" dirty="0"/>
              <a:t>eventos públicos que celebran el multiculturalismo y los ideales comunitarios inclusivos.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915C108-3871-416E-855A-6394EFB4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21565" y="546538"/>
            <a:ext cx="5579898" cy="1078503"/>
          </a:xfrm>
        </p:spPr>
        <p:txBody>
          <a:bodyPr>
            <a:normAutofit lnSpcReduction="10000"/>
          </a:bodyPr>
          <a:lstStyle/>
          <a:p>
            <a:r>
              <a:rPr lang="es-ES" dirty="0">
                <a:solidFill>
                  <a:srgbClr val="EA1D76"/>
                </a:solidFill>
              </a:rPr>
              <a:t>¿Qué trabajo hace el Agente de Inclusión?</a:t>
            </a:r>
            <a:endParaRPr lang="en-IE" dirty="0">
              <a:solidFill>
                <a:srgbClr val="EA1D7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B751DA5-0665-4482-AB68-92A5D0F5F998}"/>
              </a:ext>
            </a:extLst>
          </p:cNvPr>
          <p:cNvSpPr/>
          <p:nvPr/>
        </p:nvSpPr>
        <p:spPr>
          <a:xfrm>
            <a:off x="0" y="6205363"/>
            <a:ext cx="6795655" cy="646331"/>
          </a:xfrm>
          <a:prstGeom prst="rect">
            <a:avLst/>
          </a:prstGeom>
          <a:solidFill>
            <a:srgbClr val="EA1D76"/>
          </a:solidFill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myriad-pro"/>
              </a:rPr>
              <a:t>El trabajo del Agente de Inclusión es en parte educación, en parte inspiración, en parte motivación y en parte movilización.</a:t>
            </a:r>
            <a:endParaRPr lang="en-I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92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3">
            <a:extLst>
              <a:ext uri="{FF2B5EF4-FFF2-40B4-BE49-F238E27FC236}">
                <a16:creationId xmlns="" xmlns:a16="http://schemas.microsoft.com/office/drawing/2014/main" id="{8FAF064F-013A-443D-B005-38355465B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9101" r="17703"/>
          <a:stretch/>
        </p:blipFill>
        <p:spPr>
          <a:xfrm flipH="1">
            <a:off x="73572" y="704825"/>
            <a:ext cx="5223642" cy="5688561"/>
          </a:xfrm>
          <a:prstGeom prst="ellipse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9B13591-8C7E-41B1-A16E-18EA8BCC57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71393" y="1926188"/>
            <a:ext cx="7031421" cy="3631644"/>
          </a:xfrm>
        </p:spPr>
        <p:txBody>
          <a:bodyPr/>
          <a:lstStyle/>
          <a:p>
            <a:r>
              <a:rPr lang="es-ES" dirty="0"/>
              <a:t>¿</a:t>
            </a:r>
            <a:r>
              <a:rPr lang="es-ES" dirty="0" smtClean="0"/>
              <a:t>Podría ser usted o </a:t>
            </a:r>
            <a:r>
              <a:rPr lang="es-ES" dirty="0"/>
              <a:t>su organización ser un agente de inclusión?</a:t>
            </a:r>
          </a:p>
          <a:p>
            <a:r>
              <a:rPr lang="es-ES" dirty="0"/>
              <a:t>¿Tiene </a:t>
            </a:r>
            <a:r>
              <a:rPr lang="es-ES" dirty="0" smtClean="0"/>
              <a:t>competencias o experiencias </a:t>
            </a:r>
            <a:r>
              <a:rPr lang="es-ES" dirty="0"/>
              <a:t>en </a:t>
            </a:r>
            <a:r>
              <a:rPr lang="es-ES" dirty="0" smtClean="0"/>
              <a:t>este área </a:t>
            </a:r>
            <a:r>
              <a:rPr lang="es-ES" dirty="0"/>
              <a:t>que le gustaría desarrollar</a:t>
            </a:r>
            <a:r>
              <a:rPr lang="es-ES" dirty="0" smtClean="0"/>
              <a:t>?</a:t>
            </a:r>
          </a:p>
          <a:p>
            <a:endParaRPr lang="en-IE" sz="1600" dirty="0"/>
          </a:p>
          <a:p>
            <a:r>
              <a:rPr lang="en-IE" dirty="0" smtClean="0">
                <a:solidFill>
                  <a:srgbClr val="16A8D3"/>
                </a:solidFill>
              </a:rPr>
              <a:t>Para </a:t>
            </a:r>
            <a:r>
              <a:rPr lang="en-IE" dirty="0" err="1" smtClean="0">
                <a:solidFill>
                  <a:srgbClr val="16A8D3"/>
                </a:solidFill>
              </a:rPr>
              <a:t>más</a:t>
            </a:r>
            <a:r>
              <a:rPr lang="en-IE" dirty="0" smtClean="0">
                <a:solidFill>
                  <a:srgbClr val="16A8D3"/>
                </a:solidFill>
              </a:rPr>
              <a:t> </a:t>
            </a:r>
            <a:r>
              <a:rPr lang="en-IE" dirty="0" err="1" smtClean="0">
                <a:solidFill>
                  <a:srgbClr val="16A8D3"/>
                </a:solidFill>
              </a:rPr>
              <a:t>información</a:t>
            </a:r>
            <a:endParaRPr lang="en-IE" dirty="0" smtClean="0">
              <a:solidFill>
                <a:srgbClr val="16A8D3"/>
              </a:solidFill>
            </a:endParaRPr>
          </a:p>
          <a:p>
            <a:r>
              <a:rPr lang="en-IE" dirty="0" smtClean="0">
                <a:solidFill>
                  <a:srgbClr val="16A8D3"/>
                </a:solidFill>
                <a:hlinkClick r:id="rId4"/>
              </a:rPr>
              <a:t>http</a:t>
            </a:r>
            <a:r>
              <a:rPr lang="en-IE" dirty="0">
                <a:solidFill>
                  <a:srgbClr val="16A8D3"/>
                </a:solidFill>
                <a:hlinkClick r:id="rId4"/>
              </a:rPr>
              <a:t>://www.quiz-maker.com/QD94DOG</a:t>
            </a:r>
            <a:r>
              <a:rPr lang="en-IE" dirty="0">
                <a:solidFill>
                  <a:srgbClr val="16A8D3"/>
                </a:solidFill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915C108-3871-416E-855A-6394EFB40DF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76800" y="546538"/>
            <a:ext cx="6824663" cy="1078503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¿Eres un agente de inclusión?</a:t>
            </a:r>
          </a:p>
          <a:p>
            <a:r>
              <a:rPr lang="es-ES" dirty="0"/>
              <a:t>¿O te gustaría </a:t>
            </a:r>
            <a:r>
              <a:rPr lang="es-ES" dirty="0" smtClean="0"/>
              <a:t>serlo?</a:t>
            </a:r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82CA0EF-3BA5-4E8A-9654-47582435F030}"/>
              </a:ext>
            </a:extLst>
          </p:cNvPr>
          <p:cNvSpPr txBox="1"/>
          <p:nvPr/>
        </p:nvSpPr>
        <p:spPr>
          <a:xfrm>
            <a:off x="1723697" y="2202101"/>
            <a:ext cx="20705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000" b="1" dirty="0">
                <a:solidFill>
                  <a:schemeClr val="bg1"/>
                </a:solidFill>
                <a:cs typeface="LilyUPC" panose="020B0502040204020203" pitchFamily="34" charset="-34"/>
              </a:rPr>
              <a:t>INCLUSION</a:t>
            </a:r>
          </a:p>
        </p:txBody>
      </p:sp>
    </p:spTree>
    <p:extLst>
      <p:ext uri="{BB962C8B-B14F-4D97-AF65-F5344CB8AC3E}">
        <p14:creationId xmlns:p14="http://schemas.microsoft.com/office/powerpoint/2010/main" val="640019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93930" y="958033"/>
            <a:ext cx="5279028" cy="697353"/>
          </a:xfrm>
        </p:spPr>
        <p:txBody>
          <a:bodyPr/>
          <a:lstStyle/>
          <a:p>
            <a:r>
              <a:rPr lang="es-ES" dirty="0" smtClean="0"/>
              <a:t>En esta sección</a:t>
            </a:r>
            <a:endParaRPr lang="es-E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193930" y="1775475"/>
            <a:ext cx="5708777" cy="4396723"/>
          </a:xfrm>
        </p:spPr>
        <p:txBody>
          <a:bodyPr/>
          <a:lstStyle/>
          <a:p>
            <a:pPr algn="just"/>
            <a:r>
              <a:rPr lang="es-ES" dirty="0"/>
              <a:t>En esta sección, presentamos a algunos de los fundadores del proyecto PROMISE que han pasado por el proceso de convertirse en Agentes de Inclusión</a:t>
            </a:r>
            <a:r>
              <a:rPr lang="es-ES" dirty="0" smtClean="0"/>
              <a:t>.</a:t>
            </a:r>
          </a:p>
          <a:p>
            <a:pPr algn="just"/>
            <a:r>
              <a:rPr lang="es-ES" dirty="0"/>
              <a:t>Revisamos algunos de los trabajos </a:t>
            </a:r>
            <a:r>
              <a:rPr lang="es-ES" dirty="0" smtClean="0"/>
              <a:t>emprendido </a:t>
            </a:r>
            <a:r>
              <a:rPr lang="es-ES" dirty="0"/>
              <a:t>inspirados por el proyecto PROMISE</a:t>
            </a:r>
            <a:r>
              <a:rPr lang="es-ES" dirty="0" smtClean="0"/>
              <a:t>.</a:t>
            </a:r>
          </a:p>
          <a:p>
            <a:pPr algn="just"/>
            <a:r>
              <a:rPr lang="es-ES" dirty="0"/>
              <a:t>Es importante destacar que nos centramos en cómo este trabajo ha </a:t>
            </a:r>
            <a:r>
              <a:rPr lang="es-ES" dirty="0" smtClean="0"/>
              <a:t>supuesto un </a:t>
            </a:r>
            <a:r>
              <a:rPr lang="es-ES" dirty="0"/>
              <a:t>impacto </a:t>
            </a:r>
            <a:r>
              <a:rPr lang="es-ES" dirty="0" smtClean="0"/>
              <a:t>en  las personas refugiadas </a:t>
            </a:r>
            <a:r>
              <a:rPr lang="es-ES" dirty="0"/>
              <a:t>/ migrantes </a:t>
            </a:r>
            <a:r>
              <a:rPr lang="es-ES" dirty="0" smtClean="0"/>
              <a:t>adultas </a:t>
            </a:r>
            <a:r>
              <a:rPr lang="es-ES" dirty="0"/>
              <a:t>y </a:t>
            </a:r>
            <a:r>
              <a:rPr lang="es-ES" dirty="0" smtClean="0"/>
              <a:t>en las </a:t>
            </a:r>
            <a:r>
              <a:rPr lang="es-ES" dirty="0"/>
              <a:t>comunidades de acogida </a:t>
            </a:r>
            <a:r>
              <a:rPr lang="es-ES" dirty="0" smtClean="0"/>
              <a:t>en las que viven</a:t>
            </a:r>
            <a:r>
              <a:rPr lang="es-ES" dirty="0"/>
              <a:t>.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="" xmlns:a16="http://schemas.microsoft.com/office/drawing/2014/main" id="{1C5C6BF9-AEDE-45AD-8BC9-52AF46733859}"/>
              </a:ext>
            </a:extLst>
          </p:cNvPr>
          <p:cNvSpPr txBox="1">
            <a:spLocks/>
          </p:cNvSpPr>
          <p:nvPr/>
        </p:nvSpPr>
        <p:spPr>
          <a:xfrm>
            <a:off x="480042" y="1646278"/>
            <a:ext cx="4364894" cy="249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000" i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i="0" dirty="0"/>
              <a:t>2.3 </a:t>
            </a:r>
            <a:r>
              <a:rPr lang="es-ES" sz="3600" i="0" dirty="0"/>
              <a:t>Cómo operan </a:t>
            </a:r>
            <a:r>
              <a:rPr lang="es-ES" sz="3600" i="0" dirty="0" smtClean="0"/>
              <a:t>los Agentes </a:t>
            </a:r>
            <a:r>
              <a:rPr lang="es-ES" sz="3600" i="0" dirty="0"/>
              <a:t>de Inclusión </a:t>
            </a:r>
            <a:r>
              <a:rPr lang="es-ES" sz="3600" i="0" dirty="0" smtClean="0"/>
              <a:t>del proyecto </a:t>
            </a:r>
            <a:r>
              <a:rPr lang="es-ES" sz="3600" i="0" dirty="0"/>
              <a:t>PROMISE en </a:t>
            </a:r>
            <a:r>
              <a:rPr lang="es-ES" sz="3600" i="0" dirty="0" smtClean="0"/>
              <a:t>las diferentes comunidades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FA4AD8C-F97D-4FA8-8156-28C297521D01}"/>
              </a:ext>
            </a:extLst>
          </p:cNvPr>
          <p:cNvSpPr txBox="1"/>
          <p:nvPr/>
        </p:nvSpPr>
        <p:spPr>
          <a:xfrm>
            <a:off x="0" y="237506"/>
            <a:ext cx="4215740" cy="584775"/>
          </a:xfrm>
          <a:prstGeom prst="rect">
            <a:avLst/>
          </a:prstGeom>
          <a:solidFill>
            <a:srgbClr val="F38B00"/>
          </a:solidFill>
        </p:spPr>
        <p:txBody>
          <a:bodyPr wrap="square" rtlCol="0">
            <a:sp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AGENTES DE INCLUSIÓN</a:t>
            </a:r>
            <a:endParaRPr lang="en-I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50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C6C3AA6-D446-402B-A3D3-3AEF942047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90309" y="1881401"/>
            <a:ext cx="6427022" cy="4402835"/>
          </a:xfrm>
        </p:spPr>
        <p:txBody>
          <a:bodyPr/>
          <a:lstStyle/>
          <a:p>
            <a:pPr algn="just"/>
            <a:r>
              <a:rPr lang="es-ES" dirty="0"/>
              <a:t>Organización de desarrollo local involucrada en el reasentamiento de refugiados en el condado de Roscommon. RLP promueve la inclusión y la integración a través de una serie de programas y eventos clave</a:t>
            </a:r>
            <a:r>
              <a:rPr lang="es-ES" dirty="0" smtClean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u="sng" dirty="0" err="1">
                <a:solidFill>
                  <a:schemeClr val="accent1"/>
                </a:solidFill>
              </a:rPr>
              <a:t>Programa</a:t>
            </a:r>
            <a:r>
              <a:rPr lang="en-IE" u="sng" dirty="0">
                <a:solidFill>
                  <a:schemeClr val="accent1"/>
                </a:solidFill>
              </a:rPr>
              <a:t> de </a:t>
            </a:r>
            <a:r>
              <a:rPr lang="en-IE" u="sng" dirty="0" err="1">
                <a:solidFill>
                  <a:schemeClr val="accent1"/>
                </a:solidFill>
              </a:rPr>
              <a:t>reasentamiento</a:t>
            </a:r>
            <a:r>
              <a:rPr lang="en-IE" u="sng" dirty="0">
                <a:solidFill>
                  <a:schemeClr val="accent1"/>
                </a:solidFill>
              </a:rPr>
              <a:t> de </a:t>
            </a:r>
            <a:r>
              <a:rPr lang="en-IE" u="sng" dirty="0" smtClean="0">
                <a:solidFill>
                  <a:schemeClr val="accent1"/>
                </a:solidFill>
              </a:rPr>
              <a:t>personas </a:t>
            </a:r>
            <a:r>
              <a:rPr lang="en-IE" u="sng" dirty="0" err="1" smtClean="0">
                <a:solidFill>
                  <a:schemeClr val="accent1"/>
                </a:solidFill>
              </a:rPr>
              <a:t>refugiadas</a:t>
            </a:r>
            <a:r>
              <a:rPr lang="en-IE" u="sng" dirty="0" smtClean="0">
                <a:solidFill>
                  <a:schemeClr val="accent1"/>
                </a:solidFill>
              </a:rPr>
              <a:t> </a:t>
            </a:r>
            <a:r>
              <a:rPr lang="en-IE" u="sng" dirty="0">
                <a:solidFill>
                  <a:schemeClr val="accent1"/>
                </a:solidFill>
              </a:rPr>
              <a:t>del </a:t>
            </a:r>
            <a:r>
              <a:rPr lang="en-IE" u="sng" dirty="0" err="1">
                <a:solidFill>
                  <a:schemeClr val="accent1"/>
                </a:solidFill>
              </a:rPr>
              <a:t>condado</a:t>
            </a:r>
            <a:r>
              <a:rPr lang="en-IE" u="sng" dirty="0">
                <a:solidFill>
                  <a:schemeClr val="accent1"/>
                </a:solidFill>
              </a:rPr>
              <a:t> de </a:t>
            </a:r>
            <a:r>
              <a:rPr lang="en-IE" u="sng" dirty="0" smtClean="0">
                <a:solidFill>
                  <a:schemeClr val="accent1"/>
                </a:solidFill>
              </a:rPr>
              <a:t>Roscommon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Educación y </a:t>
            </a:r>
            <a:r>
              <a:rPr lang="es-ES" dirty="0" smtClean="0"/>
              <a:t>formación conjunta </a:t>
            </a:r>
            <a:r>
              <a:rPr lang="es-ES" dirty="0"/>
              <a:t>con la </a:t>
            </a:r>
            <a:r>
              <a:rPr lang="es-ES" u="sng" dirty="0">
                <a:solidFill>
                  <a:schemeClr val="accent1"/>
                </a:solidFill>
              </a:rPr>
              <a:t>Junta de Educación y </a:t>
            </a:r>
            <a:r>
              <a:rPr lang="es-ES" u="sng" dirty="0" smtClean="0">
                <a:solidFill>
                  <a:schemeClr val="accent1"/>
                </a:solidFill>
              </a:rPr>
              <a:t>formación de </a:t>
            </a:r>
            <a:r>
              <a:rPr lang="es-ES" u="sng" dirty="0">
                <a:solidFill>
                  <a:schemeClr val="accent1"/>
                </a:solidFill>
              </a:rPr>
              <a:t>Galway </a:t>
            </a:r>
            <a:r>
              <a:rPr lang="es-ES" u="sng" dirty="0" smtClean="0">
                <a:solidFill>
                  <a:schemeClr val="accent1"/>
                </a:solidFill>
              </a:rPr>
              <a:t>Roscommon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dirty="0" err="1"/>
              <a:t>Eventos</a:t>
            </a:r>
            <a:r>
              <a:rPr lang="en-IE" dirty="0"/>
              <a:t> </a:t>
            </a:r>
            <a:r>
              <a:rPr lang="en-IE" dirty="0" err="1"/>
              <a:t>interculturales</a:t>
            </a:r>
            <a:r>
              <a:rPr lang="en-IE" dirty="0"/>
              <a:t> y </a:t>
            </a:r>
            <a:r>
              <a:rPr lang="en-IE" dirty="0" err="1"/>
              <a:t>celebraciones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F3AC2F-E929-4AEF-A5F8-784B71E9EF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9202" y="466858"/>
            <a:ext cx="5356812" cy="1070997"/>
          </a:xfrm>
        </p:spPr>
        <p:txBody>
          <a:bodyPr>
            <a:normAutofit lnSpcReduction="10000"/>
          </a:bodyPr>
          <a:lstStyle/>
          <a:p>
            <a:r>
              <a:rPr lang="es-ES" dirty="0"/>
              <a:t>Asociación de líderes de Roscommon - Irlanda</a:t>
            </a:r>
            <a:endParaRPr lang="en-IE" dirty="0"/>
          </a:p>
        </p:txBody>
      </p:sp>
      <p:pic>
        <p:nvPicPr>
          <p:cNvPr id="10" name="Picture Placeholder 9" descr="A picture containing player, racket, ball, court&#10;&#10;Description automatically generated">
            <a:extLst>
              <a:ext uri="{FF2B5EF4-FFF2-40B4-BE49-F238E27FC236}">
                <a16:creationId xmlns="" xmlns:a16="http://schemas.microsoft.com/office/drawing/2014/main" id="{5325BB44-5775-4154-BCDC-A8DF3118B65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746" r="746"/>
          <a:stretch>
            <a:fillRect/>
          </a:stretch>
        </p:blipFill>
        <p:spPr/>
      </p:pic>
      <p:pic>
        <p:nvPicPr>
          <p:cNvPr id="1026" name="Picture 2" descr="Image result for ireland flag">
            <a:extLst>
              <a:ext uri="{FF2B5EF4-FFF2-40B4-BE49-F238E27FC236}">
                <a16:creationId xmlns="" xmlns:a16="http://schemas.microsoft.com/office/drawing/2014/main" id="{73E7DE3E-D790-4861-BF93-0226B5E03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27111" r="4881" b="28067"/>
          <a:stretch/>
        </p:blipFill>
        <p:spPr bwMode="auto">
          <a:xfrm>
            <a:off x="9800088" y="466858"/>
            <a:ext cx="1897926" cy="93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91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 </a:t>
            </a:r>
            <a:r>
              <a:rPr lang="en-US" dirty="0" err="1" smtClean="0"/>
              <a:t>sección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325568" y="1805936"/>
            <a:ext cx="5614184" cy="4360947"/>
          </a:xfrm>
        </p:spPr>
        <p:txBody>
          <a:bodyPr/>
          <a:lstStyle/>
          <a:p>
            <a:pPr algn="l"/>
            <a:r>
              <a:rPr lang="es-ES" dirty="0"/>
              <a:t>La integración es un término / concepto clave utilizado con frecuencia en Europa cuando hablamos del reasentamiento de </a:t>
            </a:r>
            <a:r>
              <a:rPr lang="es-ES" dirty="0" smtClean="0"/>
              <a:t>personas refugiadas </a:t>
            </a:r>
            <a:r>
              <a:rPr lang="es-ES" dirty="0"/>
              <a:t>y migrantes en sus nuevos países / comunidades de acogida</a:t>
            </a:r>
            <a:r>
              <a:rPr lang="es-ES" dirty="0" smtClean="0"/>
              <a:t>.</a:t>
            </a:r>
          </a:p>
          <a:p>
            <a:pPr algn="l"/>
            <a:endParaRPr lang="en-US" sz="1400" dirty="0"/>
          </a:p>
          <a:p>
            <a:pPr algn="l"/>
            <a:r>
              <a:rPr lang="es-ES" dirty="0"/>
              <a:t>Pero, ¿qué es la inclusión? ¿Y por qué los proveedores de servicios / educación deben trabajar para </a:t>
            </a:r>
            <a:r>
              <a:rPr lang="es-ES" dirty="0" smtClean="0"/>
              <a:t>lograr l</a:t>
            </a:r>
            <a:r>
              <a:rPr lang="es-ES" dirty="0" smtClean="0"/>
              <a:t>a inclusión </a:t>
            </a:r>
            <a:r>
              <a:rPr lang="es-ES" dirty="0" smtClean="0"/>
              <a:t>en </a:t>
            </a:r>
            <a:r>
              <a:rPr lang="es-ES" dirty="0"/>
              <a:t>lugar de la integración? Antes de responder a estas preguntas, aprendamos más sobre </a:t>
            </a:r>
            <a:r>
              <a:rPr lang="es-ES" dirty="0" smtClean="0"/>
              <a:t>los </a:t>
            </a:r>
            <a:r>
              <a:rPr lang="es-ES" dirty="0"/>
              <a:t>términos </a:t>
            </a:r>
            <a:r>
              <a:rPr lang="es-ES" dirty="0" smtClean="0"/>
              <a:t>refugiado/a  </a:t>
            </a:r>
            <a:r>
              <a:rPr lang="es-ES" dirty="0"/>
              <a:t>y migrante.</a:t>
            </a:r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="" xmlns:a16="http://schemas.microsoft.com/office/drawing/2014/main" id="{1C5C6BF9-AEDE-45AD-8BC9-52AF46733859}"/>
              </a:ext>
            </a:extLst>
          </p:cNvPr>
          <p:cNvSpPr txBox="1">
            <a:spLocks/>
          </p:cNvSpPr>
          <p:nvPr/>
        </p:nvSpPr>
        <p:spPr>
          <a:xfrm>
            <a:off x="480042" y="1536159"/>
            <a:ext cx="4364894" cy="2497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000" i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600" i="0" dirty="0"/>
              <a:t>1.1 </a:t>
            </a:r>
            <a:r>
              <a:rPr lang="es-ES" sz="3600" i="0" dirty="0"/>
              <a:t>Introducción a la inclusión de </a:t>
            </a:r>
            <a:r>
              <a:rPr lang="es-ES" sz="3600" i="0" dirty="0" smtClean="0"/>
              <a:t>personas </a:t>
            </a:r>
            <a:r>
              <a:rPr lang="es-ES" sz="3600" i="0" dirty="0" smtClean="0"/>
              <a:t>refugiadas </a:t>
            </a:r>
            <a:r>
              <a:rPr lang="es-ES" sz="3600" i="0" dirty="0"/>
              <a:t>y migrantes</a:t>
            </a:r>
            <a:endParaRPr lang="en-IE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1B0328E-DE41-49B1-BEDF-AE079545EE1E}"/>
              </a:ext>
            </a:extLst>
          </p:cNvPr>
          <p:cNvSpPr txBox="1"/>
          <p:nvPr/>
        </p:nvSpPr>
        <p:spPr>
          <a:xfrm>
            <a:off x="0" y="237506"/>
            <a:ext cx="4215740" cy="584775"/>
          </a:xfrm>
          <a:prstGeom prst="rect">
            <a:avLst/>
          </a:prstGeom>
          <a:solidFill>
            <a:srgbClr val="F38B00"/>
          </a:solidFill>
        </p:spPr>
        <p:txBody>
          <a:bodyPr wrap="square" rtlCol="0">
            <a:sp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INTRODUCCIÓN</a:t>
            </a:r>
            <a:endParaRPr lang="en-IE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C6C3AA6-D446-402B-A3D3-3AEF942047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12524" y="2157413"/>
            <a:ext cx="6233112" cy="1718396"/>
          </a:xfrm>
        </p:spPr>
        <p:txBody>
          <a:bodyPr/>
          <a:lstStyle/>
          <a:p>
            <a:pPr algn="just"/>
            <a:r>
              <a:rPr lang="es-ES" dirty="0"/>
              <a:t>"Cita de Martina en RLP acerca de por qué es importante ser un agente de inclusión en </a:t>
            </a:r>
            <a:r>
              <a:rPr lang="es-ES" dirty="0" smtClean="0"/>
              <a:t>su propia </a:t>
            </a:r>
            <a:r>
              <a:rPr lang="es-ES" dirty="0"/>
              <a:t>región y una idea de cómo funcionan: </a:t>
            </a:r>
            <a:r>
              <a:rPr lang="es-ES" dirty="0" smtClean="0"/>
              <a:t>La importancia </a:t>
            </a:r>
            <a:r>
              <a:rPr lang="es-ES" dirty="0"/>
              <a:t>de las redes de colaboración </a:t>
            </a:r>
            <a:r>
              <a:rPr lang="es-ES" dirty="0" smtClean="0"/>
              <a:t> interinstitucional"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F3AC2F-E929-4AEF-A5F8-784B71E9EF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57910" y="789532"/>
            <a:ext cx="6540884" cy="857158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Martina </a:t>
            </a:r>
            <a:r>
              <a:rPr lang="es-ES" dirty="0" err="1"/>
              <a:t>Earley</a:t>
            </a:r>
            <a:r>
              <a:rPr lang="es-ES" dirty="0"/>
              <a:t>, Asociación Líder de Roscommon - Irlanda</a:t>
            </a:r>
            <a:endParaRPr lang="en-IE" dirty="0"/>
          </a:p>
        </p:txBody>
      </p:sp>
      <p:pic>
        <p:nvPicPr>
          <p:cNvPr id="8" name="Picture Placeholder 7" descr="A person wearing a blue dress&#10;&#10;Description automatically generated">
            <a:extLst>
              <a:ext uri="{FF2B5EF4-FFF2-40B4-BE49-F238E27FC236}">
                <a16:creationId xmlns="" xmlns:a16="http://schemas.microsoft.com/office/drawing/2014/main" id="{C65676AF-DC69-403F-B2E9-3613A3CE8A9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t="16488" b="16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6164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C6C3AA6-D446-402B-A3D3-3AEF942047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14726" y="1947206"/>
            <a:ext cx="6193576" cy="3631644"/>
          </a:xfrm>
        </p:spPr>
        <p:txBody>
          <a:bodyPr/>
          <a:lstStyle/>
          <a:p>
            <a:pPr algn="just"/>
            <a:r>
              <a:rPr lang="es-ES" dirty="0"/>
              <a:t>Tuzla </a:t>
            </a:r>
            <a:r>
              <a:rPr lang="es-ES" dirty="0" err="1"/>
              <a:t>Kaymakamlığı</a:t>
            </a:r>
            <a:r>
              <a:rPr lang="es-ES" dirty="0"/>
              <a:t> es una autoridad pública responsable de asuntos gubernamentales y administrativos en Tuzla, Turquía. </a:t>
            </a:r>
            <a:r>
              <a:rPr lang="es-ES" dirty="0" smtClean="0"/>
              <a:t>Tuzla </a:t>
            </a:r>
            <a:r>
              <a:rPr lang="es-ES" dirty="0"/>
              <a:t>está avanzando en la inclusión e integración de refugiados a través de una serie de programas y eventos clave</a:t>
            </a:r>
            <a:r>
              <a:rPr lang="es-ES" dirty="0" smtClean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dirty="0" smtClean="0"/>
              <a:t>EJEMPLO</a:t>
            </a:r>
            <a:endParaRPr lang="en-IE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dirty="0" smtClean="0"/>
              <a:t>EJEMPLO</a:t>
            </a:r>
            <a:endParaRPr lang="en-IE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dirty="0"/>
              <a:t>EJEMPLO</a:t>
            </a:r>
          </a:p>
          <a:p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F3AC2F-E929-4AEF-A5F8-784B71E9EF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96303" y="573765"/>
            <a:ext cx="4561490" cy="1051276"/>
          </a:xfrm>
        </p:spPr>
        <p:txBody>
          <a:bodyPr>
            <a:normAutofit lnSpcReduction="10000"/>
          </a:bodyPr>
          <a:lstStyle/>
          <a:p>
            <a:r>
              <a:rPr lang="en-IE" dirty="0"/>
              <a:t>Tuzla </a:t>
            </a:r>
            <a:r>
              <a:rPr lang="en-IE" dirty="0" err="1"/>
              <a:t>Kaymakamlığı</a:t>
            </a:r>
            <a:r>
              <a:rPr lang="en-IE" dirty="0"/>
              <a:t> - </a:t>
            </a:r>
            <a:r>
              <a:rPr lang="en-IE" dirty="0" err="1"/>
              <a:t>Turquía</a:t>
            </a:r>
            <a:endParaRPr lang="en-IE" dirty="0"/>
          </a:p>
        </p:txBody>
      </p:sp>
      <p:pic>
        <p:nvPicPr>
          <p:cNvPr id="14" name="Picture Placeholder 13" descr="A group of people standing in front of a crowd posing for the camera&#10;&#10;Description automatically generated">
            <a:extLst>
              <a:ext uri="{FF2B5EF4-FFF2-40B4-BE49-F238E27FC236}">
                <a16:creationId xmlns="" xmlns:a16="http://schemas.microsoft.com/office/drawing/2014/main" id="{10FC57DC-C49A-4914-BE15-09A3581CD3E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2754" r="12754"/>
          <a:stretch>
            <a:fillRect/>
          </a:stretch>
        </p:blipFill>
        <p:spPr/>
      </p:pic>
      <p:pic>
        <p:nvPicPr>
          <p:cNvPr id="2050" name="Picture 2" descr="Image result for turkey flag">
            <a:extLst>
              <a:ext uri="{FF2B5EF4-FFF2-40B4-BE49-F238E27FC236}">
                <a16:creationId xmlns="" xmlns:a16="http://schemas.microsoft.com/office/drawing/2014/main" id="{FD1B60B2-5BEE-47ED-9BE3-E79474783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4" r="9259"/>
          <a:stretch/>
        </p:blipFill>
        <p:spPr bwMode="auto">
          <a:xfrm>
            <a:off x="10209812" y="552745"/>
            <a:ext cx="1531758" cy="105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749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98AC3D63-0369-49B1-852E-E679500B3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F0FC472C-C682-406E-9055-94E070C9E8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51116" y="630621"/>
            <a:ext cx="6540884" cy="1016069"/>
          </a:xfrm>
        </p:spPr>
        <p:txBody>
          <a:bodyPr>
            <a:normAutofit lnSpcReduction="10000"/>
          </a:bodyPr>
          <a:lstStyle/>
          <a:p>
            <a:r>
              <a:rPr lang="en-IE" dirty="0" err="1"/>
              <a:t>Gobernador</a:t>
            </a:r>
            <a:r>
              <a:rPr lang="en-IE" dirty="0"/>
              <a:t> de </a:t>
            </a:r>
            <a:r>
              <a:rPr lang="en-IE" dirty="0" err="1"/>
              <a:t>distrito</a:t>
            </a:r>
            <a:r>
              <a:rPr lang="en-IE" dirty="0"/>
              <a:t>, Tuzla </a:t>
            </a:r>
            <a:r>
              <a:rPr lang="en-IE" dirty="0" err="1"/>
              <a:t>Kaymakamlığı</a:t>
            </a:r>
            <a:r>
              <a:rPr lang="en-IE" dirty="0"/>
              <a:t> - </a:t>
            </a:r>
            <a:r>
              <a:rPr lang="en-IE" dirty="0" err="1"/>
              <a:t>Turquía</a:t>
            </a:r>
            <a:endParaRPr lang="en-IE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3C8E47F-A6CA-40B2-BADB-C61EE5A48595}"/>
              </a:ext>
            </a:extLst>
          </p:cNvPr>
          <p:cNvSpPr/>
          <p:nvPr/>
        </p:nvSpPr>
        <p:spPr>
          <a:xfrm>
            <a:off x="5651116" y="2446734"/>
            <a:ext cx="6096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EA1D76"/>
              </a:buClr>
            </a:pPr>
            <a:r>
              <a:rPr lang="es-ES" sz="2400" dirty="0">
                <a:solidFill>
                  <a:srgbClr val="6D6E6C"/>
                </a:solidFill>
              </a:rPr>
              <a:t>“Cita de TUZLA </a:t>
            </a:r>
            <a:r>
              <a:rPr lang="es-ES" sz="2400" dirty="0" err="1">
                <a:solidFill>
                  <a:srgbClr val="6D6E6C"/>
                </a:solidFill>
              </a:rPr>
              <a:t>District</a:t>
            </a:r>
            <a:r>
              <a:rPr lang="es-ES" sz="2400" dirty="0">
                <a:solidFill>
                  <a:srgbClr val="6D6E6C"/>
                </a:solidFill>
              </a:rPr>
              <a:t> </a:t>
            </a:r>
            <a:r>
              <a:rPr lang="es-ES" sz="2400" dirty="0" err="1">
                <a:solidFill>
                  <a:srgbClr val="6D6E6C"/>
                </a:solidFill>
              </a:rPr>
              <a:t>Governer</a:t>
            </a:r>
            <a:r>
              <a:rPr lang="es-ES" sz="2400" dirty="0">
                <a:solidFill>
                  <a:srgbClr val="6D6E6C"/>
                </a:solidFill>
              </a:rPr>
              <a:t> sobre por qué es importante ser un agente de inclusión en su región y una idea de cómo </a:t>
            </a:r>
            <a:r>
              <a:rPr lang="es-ES" sz="2400" dirty="0" smtClean="0">
                <a:solidFill>
                  <a:srgbClr val="6D6E6C"/>
                </a:solidFill>
              </a:rPr>
              <a:t>funciona: </a:t>
            </a:r>
            <a:r>
              <a:rPr lang="es-ES" sz="2400" dirty="0">
                <a:solidFill>
                  <a:srgbClr val="6D6E6C"/>
                </a:solidFill>
              </a:rPr>
              <a:t>¿qué es </a:t>
            </a:r>
            <a:r>
              <a:rPr lang="es-ES" sz="2400" dirty="0" smtClean="0">
                <a:solidFill>
                  <a:srgbClr val="6D6E6C"/>
                </a:solidFill>
              </a:rPr>
              <a:t>lo más </a:t>
            </a:r>
            <a:r>
              <a:rPr lang="es-ES" sz="2400" dirty="0">
                <a:solidFill>
                  <a:srgbClr val="6D6E6C"/>
                </a:solidFill>
              </a:rPr>
              <a:t>importante </a:t>
            </a:r>
            <a:r>
              <a:rPr lang="es-ES" sz="2400" dirty="0" smtClean="0">
                <a:solidFill>
                  <a:srgbClr val="6D6E6C"/>
                </a:solidFill>
              </a:rPr>
              <a:t>para </a:t>
            </a:r>
            <a:r>
              <a:rPr lang="es-ES" sz="2400" dirty="0">
                <a:solidFill>
                  <a:srgbClr val="6D6E6C"/>
                </a:solidFill>
              </a:rPr>
              <a:t>promover la inclusión?</a:t>
            </a:r>
            <a:endParaRPr lang="en-IE" sz="2400" dirty="0">
              <a:solidFill>
                <a:srgbClr val="6D6E6C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BC0CD56-E60B-4082-B2D8-02CFD129856F}"/>
              </a:ext>
            </a:extLst>
          </p:cNvPr>
          <p:cNvSpPr txBox="1"/>
          <p:nvPr/>
        </p:nvSpPr>
        <p:spPr>
          <a:xfrm>
            <a:off x="0" y="6325327"/>
            <a:ext cx="420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rgbClr val="FF0000"/>
                </a:solidFill>
              </a:rPr>
              <a:t>Please insert photo of the Governor here ^</a:t>
            </a:r>
          </a:p>
        </p:txBody>
      </p:sp>
    </p:spTree>
    <p:extLst>
      <p:ext uri="{BB962C8B-B14F-4D97-AF65-F5344CB8AC3E}">
        <p14:creationId xmlns:p14="http://schemas.microsoft.com/office/powerpoint/2010/main" val="3021307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C6C3AA6-D446-402B-A3D3-3AEF942047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12524" y="2157413"/>
            <a:ext cx="6088939" cy="3631644"/>
          </a:xfrm>
        </p:spPr>
        <p:txBody>
          <a:bodyPr/>
          <a:lstStyle/>
          <a:p>
            <a:pPr algn="just"/>
            <a:r>
              <a:rPr lang="es-ES" dirty="0"/>
              <a:t>Frontera </a:t>
            </a:r>
            <a:r>
              <a:rPr lang="es-ES" dirty="0" err="1"/>
              <a:t>Lavoro</a:t>
            </a:r>
            <a:r>
              <a:rPr lang="es-ES" dirty="0"/>
              <a:t> es una cooperativa social que trabaja para aumentar la empleabilidad de los grupos vulnerables, incluidos los refugiados y los migrantes. Un agente activo de inclusión </a:t>
            </a:r>
            <a:r>
              <a:rPr lang="es-ES" dirty="0" smtClean="0"/>
              <a:t>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Promover el empleo de refugiados y solicitantes de asilo</a:t>
            </a:r>
            <a:r>
              <a:rPr lang="es-E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smtClean="0"/>
              <a:t>EJEMPLO </a:t>
            </a:r>
            <a:r>
              <a:rPr lang="en-IE" dirty="0"/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smtClean="0"/>
              <a:t>EJEMPLO </a:t>
            </a:r>
            <a:r>
              <a:rPr lang="en-IE" dirty="0"/>
              <a:t>3</a:t>
            </a:r>
          </a:p>
        </p:txBody>
      </p:sp>
      <p:pic>
        <p:nvPicPr>
          <p:cNvPr id="6" name="Picture Placeholder 5" descr="A group of people posing for a photo&#10;&#10;Description automatically generated">
            <a:extLst>
              <a:ext uri="{FF2B5EF4-FFF2-40B4-BE49-F238E27FC236}">
                <a16:creationId xmlns="" xmlns:a16="http://schemas.microsoft.com/office/drawing/2014/main" id="{A43BB24E-3953-483C-B0E4-A485D295D87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12732" r="1273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F3AC2F-E929-4AEF-A5F8-784B71E9EF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18178" y="504497"/>
            <a:ext cx="3840830" cy="1120544"/>
          </a:xfrm>
        </p:spPr>
        <p:txBody>
          <a:bodyPr>
            <a:normAutofit/>
          </a:bodyPr>
          <a:lstStyle/>
          <a:p>
            <a:r>
              <a:rPr lang="en-IE" dirty="0"/>
              <a:t>Frontera Lavoro - </a:t>
            </a:r>
            <a:r>
              <a:rPr lang="en-IE" dirty="0" smtClean="0"/>
              <a:t>Italia</a:t>
            </a:r>
            <a:endParaRPr lang="en-IE" dirty="0"/>
          </a:p>
        </p:txBody>
      </p:sp>
      <p:pic>
        <p:nvPicPr>
          <p:cNvPr id="4098" name="Picture 2" descr="Image result for italy flag">
            <a:extLst>
              <a:ext uri="{FF2B5EF4-FFF2-40B4-BE49-F238E27FC236}">
                <a16:creationId xmlns="" xmlns:a16="http://schemas.microsoft.com/office/drawing/2014/main" id="{F44A740F-CA6B-49CE-A726-66FD4E6AB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373" y="552447"/>
            <a:ext cx="1341218" cy="89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811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C6C3AA6-D446-402B-A3D3-3AEF942047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12524" y="2157413"/>
            <a:ext cx="6088939" cy="3631644"/>
          </a:xfrm>
        </p:spPr>
        <p:txBody>
          <a:bodyPr/>
          <a:lstStyle/>
          <a:p>
            <a:r>
              <a:rPr lang="es-ES" dirty="0" smtClean="0"/>
              <a:t>Lucha </a:t>
            </a:r>
            <a:r>
              <a:rPr lang="es-ES" dirty="0"/>
              <a:t>contra toda discriminación y segregación derivada del color de la piel, o bien por razones de origen, o por razones culturales, que se produzca tanto de forma individual como colectiva o institucional. </a:t>
            </a:r>
            <a:r>
              <a:rPr lang="es-ES" dirty="0" smtClean="0"/>
              <a:t>Reivindica </a:t>
            </a:r>
            <a:r>
              <a:rPr lang="es-ES" dirty="0"/>
              <a:t>la tolerancia, el respeto y la comprensión que se concretan en la igualdad de derechos y de trato para todo el mundo. </a:t>
            </a:r>
            <a:endParaRPr lang="es-ES" dirty="0" smtClean="0"/>
          </a:p>
          <a:p>
            <a:r>
              <a:rPr lang="es-ES" dirty="0" smtClean="0"/>
              <a:t>Uno de los programas estrella es el Programa de </a:t>
            </a:r>
            <a:r>
              <a:rPr lang="es-ES" dirty="0" err="1" smtClean="0"/>
              <a:t>Mentoría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F3AC2F-E929-4AEF-A5F8-784B71E9EF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18178" y="504497"/>
            <a:ext cx="3840830" cy="1120544"/>
          </a:xfrm>
        </p:spPr>
        <p:txBody>
          <a:bodyPr>
            <a:normAutofit/>
          </a:bodyPr>
          <a:lstStyle/>
          <a:p>
            <a:r>
              <a:rPr lang="en-IE" dirty="0" smtClean="0"/>
              <a:t>SOS </a:t>
            </a:r>
            <a:r>
              <a:rPr lang="en-IE" dirty="0" err="1" smtClean="0"/>
              <a:t>Racismo</a:t>
            </a:r>
            <a:endParaRPr lang="en-IE" dirty="0"/>
          </a:p>
        </p:txBody>
      </p:sp>
      <p:pic>
        <p:nvPicPr>
          <p:cNvPr id="7" name="Picture 4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9" y="2011681"/>
            <a:ext cx="2729133" cy="3165230"/>
          </a:xfrm>
          <a:prstGeom prst="rect">
            <a:avLst/>
          </a:prstGeom>
        </p:spPr>
      </p:pic>
      <p:pic>
        <p:nvPicPr>
          <p:cNvPr id="8" name="Picture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1113" y="633045"/>
            <a:ext cx="1631853" cy="99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405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C6C3AA6-D446-402B-A3D3-3AEF942047C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12524" y="2157413"/>
            <a:ext cx="6088939" cy="3631644"/>
          </a:xfrm>
        </p:spPr>
        <p:txBody>
          <a:bodyPr/>
          <a:lstStyle/>
          <a:p>
            <a:pPr algn="just"/>
            <a:r>
              <a:rPr lang="es-ES" dirty="0" err="1"/>
              <a:t>KulturLife</a:t>
            </a:r>
            <a:r>
              <a:rPr lang="es-ES" dirty="0"/>
              <a:t> es una organización sin </a:t>
            </a:r>
            <a:r>
              <a:rPr lang="es-ES" dirty="0" smtClean="0"/>
              <a:t>ánimo de </a:t>
            </a:r>
            <a:r>
              <a:rPr lang="es-ES" dirty="0"/>
              <a:t>lucro que promueve el intercambio intercultural. Como Agente de Inclusión, practican lo que predican y </a:t>
            </a:r>
            <a:r>
              <a:rPr lang="es-ES" dirty="0" smtClean="0"/>
              <a:t>la </a:t>
            </a:r>
            <a:r>
              <a:rPr lang="es-ES" dirty="0"/>
              <a:t>inclusión </a:t>
            </a:r>
            <a:r>
              <a:rPr lang="es-ES" dirty="0" smtClean="0"/>
              <a:t>es el </a:t>
            </a:r>
            <a:r>
              <a:rPr lang="es-ES" dirty="0"/>
              <a:t>corazón de su organización. Los programas clave incluyen</a:t>
            </a:r>
            <a:r>
              <a:rPr lang="es-ES" dirty="0" smtClean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u="sng" dirty="0">
                <a:solidFill>
                  <a:schemeClr val="accent1"/>
                </a:solidFill>
              </a:rPr>
              <a:t>Integración de refugiados</a:t>
            </a:r>
            <a:r>
              <a:rPr lang="es-ES" dirty="0">
                <a:solidFill>
                  <a:schemeClr val="accent1"/>
                </a:solidFill>
              </a:rPr>
              <a:t> </a:t>
            </a:r>
            <a:r>
              <a:rPr lang="es-ES" dirty="0"/>
              <a:t>en </a:t>
            </a:r>
            <a:r>
              <a:rPr lang="es-ES" dirty="0" smtClean="0"/>
              <a:t>el </a:t>
            </a:r>
            <a:r>
              <a:rPr lang="es-ES" dirty="0" smtClean="0"/>
              <a:t>mercado </a:t>
            </a:r>
            <a:r>
              <a:rPr lang="es-ES" dirty="0" smtClean="0"/>
              <a:t>laboral </a:t>
            </a:r>
            <a:r>
              <a:rPr lang="es-ES" dirty="0"/>
              <a:t>de </a:t>
            </a:r>
            <a:r>
              <a:rPr lang="es-ES" dirty="0" err="1" smtClean="0"/>
              <a:t>KulturLife</a:t>
            </a: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dirty="0" smtClean="0"/>
              <a:t>EJEMPLO </a:t>
            </a:r>
            <a:r>
              <a:rPr lang="en-IE" dirty="0"/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dirty="0" smtClean="0"/>
              <a:t>EJEMPLO </a:t>
            </a:r>
            <a:r>
              <a:rPr lang="en-IE" dirty="0"/>
              <a:t>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DF3AC2F-E929-4AEF-A5F8-784B71E9EF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09763" y="802249"/>
            <a:ext cx="5185064" cy="847755"/>
          </a:xfrm>
        </p:spPr>
        <p:txBody>
          <a:bodyPr>
            <a:normAutofit/>
          </a:bodyPr>
          <a:lstStyle/>
          <a:p>
            <a:r>
              <a:rPr lang="en-IE" dirty="0" err="1"/>
              <a:t>KulturLife</a:t>
            </a:r>
            <a:r>
              <a:rPr lang="en-IE" dirty="0"/>
              <a:t> </a:t>
            </a:r>
            <a:r>
              <a:rPr lang="en-IE" dirty="0" smtClean="0"/>
              <a:t>- </a:t>
            </a:r>
            <a:r>
              <a:rPr lang="en-IE" dirty="0" err="1" smtClean="0"/>
              <a:t>Alemania</a:t>
            </a:r>
            <a:endParaRPr lang="en-IE" dirty="0"/>
          </a:p>
        </p:txBody>
      </p:sp>
      <p:pic>
        <p:nvPicPr>
          <p:cNvPr id="8" name="Picture Placeholder 7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836DA0DC-C622-4457-A1D2-ABF4F9AA469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309" r="309"/>
          <a:stretch>
            <a:fillRect/>
          </a:stretch>
        </p:blipFill>
        <p:spPr/>
      </p:pic>
      <p:pic>
        <p:nvPicPr>
          <p:cNvPr id="6146" name="Picture 2" descr="Image result for germany flag">
            <a:extLst>
              <a:ext uri="{FF2B5EF4-FFF2-40B4-BE49-F238E27FC236}">
                <a16:creationId xmlns="" xmlns:a16="http://schemas.microsoft.com/office/drawing/2014/main" id="{EECCDC81-D472-4486-912D-E9B72484B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420" y="604552"/>
            <a:ext cx="1700815" cy="102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591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84662" y="843974"/>
            <a:ext cx="3104978" cy="697353"/>
          </a:xfrm>
        </p:spPr>
        <p:txBody>
          <a:bodyPr/>
          <a:lstStyle/>
          <a:p>
            <a:r>
              <a:rPr lang="en-US" dirty="0" smtClean="0"/>
              <a:t>GRACIAS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863577" y="853209"/>
            <a:ext cx="3854522" cy="697353"/>
          </a:xfrm>
        </p:spPr>
        <p:txBody>
          <a:bodyPr/>
          <a:lstStyle/>
          <a:p>
            <a:r>
              <a:rPr lang="en-US" dirty="0" smtClean="0"/>
              <a:t>¿PREGUNTAS?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Google Shape;482;p39"/>
          <p:cNvSpPr/>
          <p:nvPr/>
        </p:nvSpPr>
        <p:spPr>
          <a:xfrm>
            <a:off x="7232588" y="2462413"/>
            <a:ext cx="295553" cy="257910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9525" cap="rnd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664;p39"/>
          <p:cNvGrpSpPr/>
          <p:nvPr/>
        </p:nvGrpSpPr>
        <p:grpSpPr>
          <a:xfrm>
            <a:off x="7852766" y="4477427"/>
            <a:ext cx="301041" cy="301041"/>
            <a:chOff x="5941025" y="3634400"/>
            <a:chExt cx="467650" cy="467650"/>
          </a:xfrm>
        </p:grpSpPr>
        <p:sp>
          <p:nvSpPr>
            <p:cNvPr id="11" name="Google Shape;665;p3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66;p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67;p3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68;p39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69;p3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70;p3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506;p39"/>
          <p:cNvGrpSpPr/>
          <p:nvPr/>
        </p:nvGrpSpPr>
        <p:grpSpPr>
          <a:xfrm>
            <a:off x="7380365" y="3606172"/>
            <a:ext cx="299463" cy="202260"/>
            <a:chOff x="564675" y="1700625"/>
            <a:chExt cx="465200" cy="314200"/>
          </a:xfrm>
        </p:grpSpPr>
        <p:sp>
          <p:nvSpPr>
            <p:cNvPr id="18" name="Google Shape;507;p39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08;p39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09;p39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681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What does it mean to be a refugee? - Benedetta Berti and Evelien Borgman">
            <a:hlinkClick r:id="" action="ppaction://media"/>
            <a:extLst>
              <a:ext uri="{FF2B5EF4-FFF2-40B4-BE49-F238E27FC236}">
                <a16:creationId xmlns="" xmlns:a16="http://schemas.microsoft.com/office/drawing/2014/main" id="{9153C8F7-05C5-4978-8DCF-F9F026BCDA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940" y="643466"/>
            <a:ext cx="9904119" cy="55710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1E109CC-4B61-47BA-89C5-8836D28A9BFA}"/>
              </a:ext>
            </a:extLst>
          </p:cNvPr>
          <p:cNvSpPr/>
          <p:nvPr/>
        </p:nvSpPr>
        <p:spPr>
          <a:xfrm>
            <a:off x="4236762" y="6428968"/>
            <a:ext cx="31694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000" dirty="0"/>
              <a:t>Source: </a:t>
            </a:r>
            <a:r>
              <a:rPr lang="en-IE" sz="1000" dirty="0">
                <a:hlinkClick r:id="rId4"/>
              </a:rPr>
              <a:t>https://www.youtube.com/watch?v=25bwiSikRsI</a:t>
            </a:r>
            <a:endParaRPr lang="en-IE" sz="1000" dirty="0"/>
          </a:p>
        </p:txBody>
      </p:sp>
    </p:spTree>
    <p:extLst>
      <p:ext uri="{BB962C8B-B14F-4D97-AF65-F5344CB8AC3E}">
        <p14:creationId xmlns:p14="http://schemas.microsoft.com/office/powerpoint/2010/main" val="280991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0F1A8AB6-580C-4E62-83EB-35ADA3BC60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75586" y="1839310"/>
            <a:ext cx="6316717" cy="4444926"/>
          </a:xfrm>
        </p:spPr>
        <p:txBody>
          <a:bodyPr/>
          <a:lstStyle/>
          <a:p>
            <a:pPr algn="just"/>
            <a:r>
              <a:rPr lang="es-ES" dirty="0"/>
              <a:t>Los refugiados son personas que se han visto obligadas a abandonar su país para escapar de la guerra, la persecución o los desastres naturales</a:t>
            </a:r>
            <a:r>
              <a:rPr lang="es-ES" dirty="0" smtClean="0"/>
              <a:t>.</a:t>
            </a:r>
          </a:p>
          <a:p>
            <a:pPr algn="just"/>
            <a:r>
              <a:rPr lang="es-ES" dirty="0"/>
              <a:t>Los migrantes son personas que toman una decisión consciente de abandonar su país para buscar una vida mejor en otro lugar</a:t>
            </a:r>
            <a:r>
              <a:rPr lang="es-ES" dirty="0" smtClean="0"/>
              <a:t>.</a:t>
            </a:r>
          </a:p>
          <a:p>
            <a:pPr algn="just"/>
            <a:r>
              <a:rPr lang="es-ES" dirty="0"/>
              <a:t>Si bien cada grupo se va por diferentes razones, sin ayuda y </a:t>
            </a:r>
            <a:r>
              <a:rPr lang="es-ES" dirty="0" smtClean="0"/>
              <a:t>sin apoyo</a:t>
            </a:r>
            <a:r>
              <a:rPr lang="es-ES" dirty="0"/>
              <a:t>, cada uno puede </a:t>
            </a:r>
            <a:r>
              <a:rPr lang="es-ES" dirty="0" smtClean="0"/>
              <a:t>tener que enfrentarse a </a:t>
            </a:r>
            <a:r>
              <a:rPr lang="es-ES" dirty="0"/>
              <a:t>desventajas y exclusión en sus nuevos </a:t>
            </a:r>
            <a:r>
              <a:rPr lang="es-ES" dirty="0" smtClean="0"/>
              <a:t>países/comunidades </a:t>
            </a:r>
            <a:r>
              <a:rPr lang="es-ES" dirty="0"/>
              <a:t>de acogida. Por esta razón, </a:t>
            </a:r>
            <a:r>
              <a:rPr lang="es-ES" dirty="0">
                <a:solidFill>
                  <a:srgbClr val="F38B00"/>
                </a:solidFill>
              </a:rPr>
              <a:t>PROMISE se enfoca tanto en la inclusión de </a:t>
            </a:r>
            <a:r>
              <a:rPr lang="es-ES" dirty="0" smtClean="0">
                <a:solidFill>
                  <a:srgbClr val="F38B00"/>
                </a:solidFill>
              </a:rPr>
              <a:t>personas refugiadas </a:t>
            </a:r>
            <a:r>
              <a:rPr lang="es-ES" dirty="0">
                <a:solidFill>
                  <a:srgbClr val="F38B00"/>
                </a:solidFill>
              </a:rPr>
              <a:t>como de migrantes.</a:t>
            </a:r>
            <a:endParaRPr lang="en-IE" dirty="0">
              <a:solidFill>
                <a:srgbClr val="F38B00"/>
              </a:solidFill>
            </a:endParaRPr>
          </a:p>
          <a:p>
            <a:endParaRPr lang="en-IE" dirty="0"/>
          </a:p>
        </p:txBody>
      </p:sp>
      <p:pic>
        <p:nvPicPr>
          <p:cNvPr id="6" name="Picture Placeholder 5" descr="A group of people holding a sign&#10;&#10;Description automatically generated">
            <a:extLst>
              <a:ext uri="{FF2B5EF4-FFF2-40B4-BE49-F238E27FC236}">
                <a16:creationId xmlns="" xmlns:a16="http://schemas.microsoft.com/office/drawing/2014/main" id="{5B5609D0-758C-4192-A4A2-DC23A264DA9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5614" r="15614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F4387D4-BCE7-47A6-B861-FFA86878BE5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75586" y="767883"/>
            <a:ext cx="6025877" cy="857158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¿Cuál es la diferencia entre </a:t>
            </a:r>
            <a:r>
              <a:rPr lang="es-ES" dirty="0" smtClean="0"/>
              <a:t>persona refugiada </a:t>
            </a:r>
            <a:r>
              <a:rPr lang="es-ES" dirty="0"/>
              <a:t>y </a:t>
            </a:r>
            <a:r>
              <a:rPr lang="es-ES" dirty="0" smtClean="0"/>
              <a:t>migrante?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970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ED3C323-FA6E-4FFC-AFC3-DFF549A1E8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32634" y="1875245"/>
            <a:ext cx="5468829" cy="415148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s-ES" dirty="0"/>
              <a:t>La inclusión de </a:t>
            </a:r>
            <a:r>
              <a:rPr lang="es-ES" dirty="0" smtClean="0"/>
              <a:t>personas refugiadas </a:t>
            </a:r>
            <a:r>
              <a:rPr lang="es-ES" dirty="0"/>
              <a:t>y migrantes es un proceso que elimina las barreras que impiden que estos grupos se conviertan en miembros activos de la sociedad</a:t>
            </a:r>
            <a:r>
              <a:rPr lang="es-ES" dirty="0" smtClean="0"/>
              <a:t>.</a:t>
            </a:r>
          </a:p>
          <a:p>
            <a:pPr algn="just">
              <a:lnSpc>
                <a:spcPct val="100000"/>
              </a:lnSpc>
            </a:pPr>
            <a:r>
              <a:rPr lang="es-ES" dirty="0" smtClean="0"/>
              <a:t>El </a:t>
            </a:r>
            <a:r>
              <a:rPr lang="es-ES" dirty="0"/>
              <a:t>objetivo de la inclusión de refugiados y migrantes es promover y alentar a </a:t>
            </a:r>
            <a:r>
              <a:rPr lang="es-ES" dirty="0" smtClean="0"/>
              <a:t>las personas refugiadas </a:t>
            </a:r>
            <a:r>
              <a:rPr lang="es-ES" dirty="0"/>
              <a:t>/ migrantes a participar y contribuir </a:t>
            </a:r>
            <a:r>
              <a:rPr lang="es-ES" dirty="0" smtClean="0"/>
              <a:t>en </a:t>
            </a:r>
            <a:r>
              <a:rPr lang="es-ES" dirty="0"/>
              <a:t>la vida económica, social, cultural, civil y política del país en el que ahora residen.</a:t>
            </a:r>
            <a:endParaRPr lang="en-IE" dirty="0"/>
          </a:p>
        </p:txBody>
      </p:sp>
      <p:pic>
        <p:nvPicPr>
          <p:cNvPr id="6" name="Picture Placeholder 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9943C35F-FD6D-41A3-920F-3F3E4CD96D6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6873" r="16873"/>
          <a:stretch>
            <a:fillRect/>
          </a:stretch>
        </p:blipFill>
        <p:spPr>
          <a:xfrm>
            <a:off x="681658" y="1433884"/>
            <a:ext cx="4849824" cy="4879740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DFFE7EE-2AA6-469C-9051-734CAFBA4D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16236" y="796608"/>
            <a:ext cx="6596296" cy="857158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Inclusión de </a:t>
            </a:r>
            <a:r>
              <a:rPr lang="es-ES" dirty="0" smtClean="0"/>
              <a:t>personas refugiadas </a:t>
            </a:r>
            <a:r>
              <a:rPr lang="es-ES" dirty="0"/>
              <a:t>y migrantes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82DED3-C948-4D50-AC56-969BDBB9AE56}"/>
              </a:ext>
            </a:extLst>
          </p:cNvPr>
          <p:cNvSpPr txBox="1"/>
          <p:nvPr/>
        </p:nvSpPr>
        <p:spPr>
          <a:xfrm>
            <a:off x="75577" y="6140087"/>
            <a:ext cx="6761641" cy="584775"/>
          </a:xfrm>
          <a:prstGeom prst="rect">
            <a:avLst/>
          </a:prstGeom>
          <a:solidFill>
            <a:srgbClr val="B6BD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Nuestro objetivo debería ser ayudar a </a:t>
            </a:r>
            <a:r>
              <a:rPr lang="es-ES" sz="1600" b="1" dirty="0" smtClean="0">
                <a:solidFill>
                  <a:schemeClr val="bg1"/>
                </a:solidFill>
              </a:rPr>
              <a:t>las personas refugiadas </a:t>
            </a:r>
            <a:r>
              <a:rPr lang="es-ES" sz="1600" b="1" dirty="0">
                <a:solidFill>
                  <a:schemeClr val="bg1"/>
                </a:solidFill>
              </a:rPr>
              <a:t>y migrantes a convertirse en miembros activos e independientes de nuestras sociedades.</a:t>
            </a:r>
            <a:endParaRPr lang="en-I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48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table, skiing, man&#10;&#10;Description automatically generated">
            <a:extLst>
              <a:ext uri="{FF2B5EF4-FFF2-40B4-BE49-F238E27FC236}">
                <a16:creationId xmlns="" xmlns:a16="http://schemas.microsoft.com/office/drawing/2014/main" id="{AFC6C0C0-43AD-4DA4-94DE-5655CA26D69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6873" r="16873"/>
          <a:stretch>
            <a:fillRect/>
          </a:stretch>
        </p:blipFill>
        <p:spPr>
          <a:xfrm>
            <a:off x="608086" y="1404496"/>
            <a:ext cx="4328473" cy="4355173"/>
          </a:xfr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ED3C323-FA6E-4FFC-AFC3-DFF549A1E8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52508" y="1860668"/>
            <a:ext cx="6839796" cy="4781665"/>
          </a:xfrm>
        </p:spPr>
        <p:txBody>
          <a:bodyPr/>
          <a:lstStyle/>
          <a:p>
            <a:pPr algn="just"/>
            <a:r>
              <a:rPr lang="es-ES" dirty="0"/>
              <a:t>Ahora sabemos qué es la inclusión de </a:t>
            </a:r>
            <a:r>
              <a:rPr lang="es-ES" dirty="0" smtClean="0"/>
              <a:t>personas refugiadas </a:t>
            </a:r>
            <a:r>
              <a:rPr lang="es-ES" dirty="0"/>
              <a:t>y migrantes, pero antes de que podamos realmente </a:t>
            </a:r>
            <a:r>
              <a:rPr lang="es-ES" dirty="0" smtClean="0"/>
              <a:t>promoverla/apoyarla</a:t>
            </a:r>
            <a:r>
              <a:rPr lang="es-ES" dirty="0"/>
              <a:t>, debemos considerar </a:t>
            </a:r>
            <a:r>
              <a:rPr lang="es-ES" dirty="0" smtClean="0"/>
              <a:t>la forma </a:t>
            </a:r>
            <a:r>
              <a:rPr lang="es-ES" dirty="0"/>
              <a:t>en </a:t>
            </a:r>
            <a:r>
              <a:rPr lang="es-ES" dirty="0" smtClean="0"/>
              <a:t>que estas personas  son excluidas</a:t>
            </a:r>
            <a:r>
              <a:rPr lang="es-ES" dirty="0"/>
              <a:t>. Por lo general, se enfrentan a la exclusión en </a:t>
            </a:r>
            <a:r>
              <a:rPr lang="es-ES" dirty="0" smtClean="0"/>
              <a:t>:</a:t>
            </a: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dirty="0"/>
              <a:t>Trabajo / </a:t>
            </a:r>
            <a:r>
              <a:rPr lang="en-IE" dirty="0" err="1" smtClean="0"/>
              <a:t>sustento</a:t>
            </a:r>
            <a:r>
              <a:rPr lang="en-IE" dirty="0" smtClean="0"/>
              <a:t> (</a:t>
            </a:r>
            <a:r>
              <a:rPr lang="en-IE" dirty="0" err="1" smtClean="0"/>
              <a:t>cómo</a:t>
            </a:r>
            <a:r>
              <a:rPr lang="en-IE" dirty="0" smtClean="0"/>
              <a:t> </a:t>
            </a:r>
            <a:r>
              <a:rPr lang="en-IE" dirty="0" err="1" smtClean="0"/>
              <a:t>ganarse</a:t>
            </a:r>
            <a:r>
              <a:rPr lang="en-IE" dirty="0" smtClean="0"/>
              <a:t> la </a:t>
            </a:r>
            <a:r>
              <a:rPr lang="en-IE" dirty="0" err="1" smtClean="0"/>
              <a:t>vida</a:t>
            </a:r>
            <a:r>
              <a:rPr lang="en-IE" dirty="0" smtClean="0"/>
              <a:t>)</a:t>
            </a:r>
            <a:endParaRPr lang="en-IE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E" dirty="0" smtClean="0"/>
              <a:t>Mercado de la </a:t>
            </a:r>
            <a:r>
              <a:rPr lang="en-IE" dirty="0" smtClean="0"/>
              <a:t>vivienda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Servicios comunitarios y sociales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smtClean="0"/>
              <a:t>Participación política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Y una participación crucial en organizaciones que podrían darles un sentido de identidad o control sobre su propio </a:t>
            </a:r>
            <a:r>
              <a:rPr lang="es-ES" dirty="0" smtClean="0"/>
              <a:t>futuro.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DFFE7EE-2AA6-469C-9051-734CAFBA4D6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81296" y="825961"/>
            <a:ext cx="6526686" cy="857158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Exclusión de </a:t>
            </a:r>
            <a:r>
              <a:rPr lang="es-ES" dirty="0" smtClean="0"/>
              <a:t>personas refugiadas </a:t>
            </a:r>
            <a:r>
              <a:rPr lang="es-ES" dirty="0"/>
              <a:t>y migrantes</a:t>
            </a:r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882DED3-C948-4D50-AC56-969BDBB9AE56}"/>
              </a:ext>
            </a:extLst>
          </p:cNvPr>
          <p:cNvSpPr txBox="1"/>
          <p:nvPr/>
        </p:nvSpPr>
        <p:spPr>
          <a:xfrm>
            <a:off x="0" y="5165005"/>
            <a:ext cx="5034455" cy="1477328"/>
          </a:xfrm>
          <a:prstGeom prst="rect">
            <a:avLst/>
          </a:prstGeom>
          <a:solidFill>
            <a:srgbClr val="16A8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      </a:t>
            </a:r>
            <a:r>
              <a:rPr lang="es-ES" dirty="0">
                <a:solidFill>
                  <a:schemeClr val="bg1"/>
                </a:solidFill>
              </a:rPr>
              <a:t>BUENA PRÁCTICA: ¿Ha considerado involucrar a </a:t>
            </a:r>
            <a:r>
              <a:rPr lang="es-ES" dirty="0" smtClean="0">
                <a:solidFill>
                  <a:schemeClr val="bg1"/>
                </a:solidFill>
              </a:rPr>
              <a:t>personas refugiadas </a:t>
            </a:r>
            <a:r>
              <a:rPr lang="es-ES" dirty="0">
                <a:solidFill>
                  <a:schemeClr val="bg1"/>
                </a:solidFill>
              </a:rPr>
              <a:t>o migrantes en su trabajo / organización? Si no es a tiempo completo, </a:t>
            </a:r>
            <a:r>
              <a:rPr lang="es-ES" dirty="0" smtClean="0">
                <a:solidFill>
                  <a:schemeClr val="bg1"/>
                </a:solidFill>
              </a:rPr>
              <a:t>¿quizás como voluntario/a? </a:t>
            </a:r>
            <a:r>
              <a:rPr lang="es-ES" dirty="0">
                <a:solidFill>
                  <a:schemeClr val="bg1"/>
                </a:solidFill>
              </a:rPr>
              <a:t>La inclusión es algo que debemos practicar y predicar.</a:t>
            </a:r>
            <a:endParaRPr lang="en-IE" dirty="0">
              <a:solidFill>
                <a:schemeClr val="bg1"/>
              </a:solidFill>
            </a:endParaRPr>
          </a:p>
        </p:txBody>
      </p:sp>
      <p:grpSp>
        <p:nvGrpSpPr>
          <p:cNvPr id="13" name="Google Shape;543;p39">
            <a:extLst>
              <a:ext uri="{FF2B5EF4-FFF2-40B4-BE49-F238E27FC236}">
                <a16:creationId xmlns="" xmlns:a16="http://schemas.microsoft.com/office/drawing/2014/main" id="{9D8E1993-4DDB-4F54-88B6-ECB8D3BFEA11}"/>
              </a:ext>
            </a:extLst>
          </p:cNvPr>
          <p:cNvGrpSpPr/>
          <p:nvPr/>
        </p:nvGrpSpPr>
        <p:grpSpPr>
          <a:xfrm>
            <a:off x="122112" y="5356272"/>
            <a:ext cx="252000" cy="288000"/>
            <a:chOff x="5961125" y="1623900"/>
            <a:chExt cx="376925" cy="448175"/>
          </a:xfrm>
        </p:grpSpPr>
        <p:sp>
          <p:nvSpPr>
            <p:cNvPr id="14" name="Google Shape;544;p39">
              <a:extLst>
                <a:ext uri="{FF2B5EF4-FFF2-40B4-BE49-F238E27FC236}">
                  <a16:creationId xmlns="" xmlns:a16="http://schemas.microsoft.com/office/drawing/2014/main" id="{F53D6943-DC77-4F14-BF2D-511E814F0EE3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45;p39">
              <a:extLst>
                <a:ext uri="{FF2B5EF4-FFF2-40B4-BE49-F238E27FC236}">
                  <a16:creationId xmlns="" xmlns:a16="http://schemas.microsoft.com/office/drawing/2014/main" id="{46E7C8D0-3975-42CA-B713-55D97CE03665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6;p39">
              <a:extLst>
                <a:ext uri="{FF2B5EF4-FFF2-40B4-BE49-F238E27FC236}">
                  <a16:creationId xmlns="" xmlns:a16="http://schemas.microsoft.com/office/drawing/2014/main" id="{27C7695C-C417-4E8E-952E-3E6A61641D08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47;p39">
              <a:extLst>
                <a:ext uri="{FF2B5EF4-FFF2-40B4-BE49-F238E27FC236}">
                  <a16:creationId xmlns="" xmlns:a16="http://schemas.microsoft.com/office/drawing/2014/main" id="{0E5A3109-1771-4572-AF98-C44918460254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48;p39">
              <a:extLst>
                <a:ext uri="{FF2B5EF4-FFF2-40B4-BE49-F238E27FC236}">
                  <a16:creationId xmlns="" xmlns:a16="http://schemas.microsoft.com/office/drawing/2014/main" id="{D758BFDD-52D1-44EB-A22D-E1A602CD0D3C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49;p39">
              <a:extLst>
                <a:ext uri="{FF2B5EF4-FFF2-40B4-BE49-F238E27FC236}">
                  <a16:creationId xmlns="" xmlns:a16="http://schemas.microsoft.com/office/drawing/2014/main" id="{4798DB62-7EB6-4242-B470-4F94869EBE2B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50;p39">
              <a:extLst>
                <a:ext uri="{FF2B5EF4-FFF2-40B4-BE49-F238E27FC236}">
                  <a16:creationId xmlns="" xmlns:a16="http://schemas.microsoft.com/office/drawing/2014/main" id="{AABA72F4-11C0-438F-A09D-892F572EEED5}"/>
                </a:ext>
              </a:extLst>
            </p:cNvPr>
            <p:cNvSpPr/>
            <p:nvPr/>
          </p:nvSpPr>
          <p:spPr>
            <a:xfrm>
              <a:off x="6137700" y="1623900"/>
              <a:ext cx="179296" cy="215594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9525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57466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A1E08991-CEAA-4BF1-B67B-0AFF18083B3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B5FE08-376D-4BA0-9E19-4BBFFEC0B2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67791" y="72297"/>
            <a:ext cx="9996054" cy="1039772"/>
          </a:xfrm>
        </p:spPr>
        <p:txBody>
          <a:bodyPr>
            <a:noAutofit/>
          </a:bodyPr>
          <a:lstStyle/>
          <a:p>
            <a:pPr algn="ctr"/>
            <a:r>
              <a:rPr lang="es-ES" dirty="0"/>
              <a:t>La integración es el primer paso </a:t>
            </a:r>
            <a:r>
              <a:rPr lang="es-ES" dirty="0" smtClean="0"/>
              <a:t>fundamental en </a:t>
            </a:r>
            <a:r>
              <a:rPr lang="es-ES" dirty="0"/>
              <a:t>el camino hacia la inclusión</a:t>
            </a:r>
            <a:endParaRPr lang="en-IE" dirty="0"/>
          </a:p>
        </p:txBody>
      </p:sp>
      <p:pic>
        <p:nvPicPr>
          <p:cNvPr id="4" name="Picture 4" descr="Image result for separation exclusion integration inclusion">
            <a:extLst>
              <a:ext uri="{FF2B5EF4-FFF2-40B4-BE49-F238E27FC236}">
                <a16:creationId xmlns="" xmlns:a16="http://schemas.microsoft.com/office/drawing/2014/main" id="{FB088132-183B-4195-8485-4BDA8F269E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5"/>
          <a:stretch/>
        </p:blipFill>
        <p:spPr bwMode="auto">
          <a:xfrm>
            <a:off x="800100" y="1703248"/>
            <a:ext cx="10671171" cy="451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3C995A-53E3-4E86-A277-C750B975A295}"/>
              </a:ext>
            </a:extLst>
          </p:cNvPr>
          <p:cNvSpPr txBox="1"/>
          <p:nvPr/>
        </p:nvSpPr>
        <p:spPr>
          <a:xfrm>
            <a:off x="0" y="6217918"/>
            <a:ext cx="6183630" cy="461665"/>
          </a:xfrm>
          <a:prstGeom prst="rect">
            <a:avLst/>
          </a:prstGeom>
          <a:solidFill>
            <a:srgbClr val="16A8D3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Pero la inclusión es el objetivo final.</a:t>
            </a:r>
            <a:endParaRPr lang="en-I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04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553070D2-740E-42DF-8E97-F28072B6D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DF4A79-475E-455E-B692-EC71F82AC10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i="0" dirty="0"/>
              <a:t>"Tenemos la obligación legal y moral de proteger a las personas que huyen de bombas, balas y tiranos, y a lo largo de la historia esas personas han enriquecido nuestra sociedad".</a:t>
            </a:r>
            <a:r>
              <a:rPr lang="en-IE" dirty="0"/>
              <a:t/>
            </a:r>
            <a:br>
              <a:rPr lang="en-IE" dirty="0"/>
            </a:br>
            <a:r>
              <a:rPr lang="en-IE" dirty="0"/>
              <a:t/>
            </a:r>
            <a:br>
              <a:rPr lang="en-IE" dirty="0"/>
            </a:br>
            <a:r>
              <a:rPr lang="en-IE" i="0" dirty="0"/>
              <a:t>—Juliet Stevenson, Actor </a:t>
            </a:r>
            <a:r>
              <a:rPr lang="en-IE" i="0" dirty="0" smtClean="0"/>
              <a:t>y </a:t>
            </a:r>
            <a:r>
              <a:rPr lang="en-IE" i="0" dirty="0" err="1" smtClean="0"/>
              <a:t>Embajador</a:t>
            </a:r>
            <a:r>
              <a:rPr lang="en-IE" i="0" dirty="0" smtClean="0"/>
              <a:t> de </a:t>
            </a:r>
            <a:r>
              <a:rPr lang="en-IE" i="0" dirty="0" err="1" smtClean="0"/>
              <a:t>Amnistia</a:t>
            </a: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C91236-949F-467F-9D1F-C39494E4CB7F}"/>
              </a:ext>
            </a:extLst>
          </p:cNvPr>
          <p:cNvSpPr txBox="1"/>
          <p:nvPr/>
        </p:nvSpPr>
        <p:spPr>
          <a:xfrm>
            <a:off x="0" y="337530"/>
            <a:ext cx="5360276" cy="830997"/>
          </a:xfrm>
          <a:prstGeom prst="rect">
            <a:avLst/>
          </a:prstGeom>
          <a:solidFill>
            <a:srgbClr val="16A8D3"/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bg1"/>
                </a:solidFill>
              </a:rPr>
              <a:t>¿Por qué es especialmente importante la inclusión de </a:t>
            </a:r>
            <a:r>
              <a:rPr lang="es-ES" sz="2400" dirty="0" smtClean="0">
                <a:solidFill>
                  <a:schemeClr val="bg1"/>
                </a:solidFill>
              </a:rPr>
              <a:t>personas refugiadas</a:t>
            </a:r>
            <a:r>
              <a:rPr lang="es-ES" sz="2400" dirty="0">
                <a:solidFill>
                  <a:schemeClr val="bg1"/>
                </a:solidFill>
              </a:rPr>
              <a:t>?</a:t>
            </a:r>
            <a:endParaRPr lang="en-I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95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2967</Words>
  <Application>Microsoft Office PowerPoint</Application>
  <PresentationFormat>Personalizado</PresentationFormat>
  <Paragraphs>183</Paragraphs>
  <Slides>36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Grace Lyons</dc:creator>
  <cp:lastModifiedBy>Marijo Irastorza</cp:lastModifiedBy>
  <cp:revision>129</cp:revision>
  <dcterms:created xsi:type="dcterms:W3CDTF">2020-02-11T16:01:57Z</dcterms:created>
  <dcterms:modified xsi:type="dcterms:W3CDTF">2020-02-24T15:34:29Z</dcterms:modified>
</cp:coreProperties>
</file>