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0" r:id="rId2"/>
    <p:sldId id="310" r:id="rId3"/>
    <p:sldId id="320" r:id="rId4"/>
    <p:sldId id="312" r:id="rId5"/>
    <p:sldId id="314" r:id="rId6"/>
    <p:sldId id="425" r:id="rId7"/>
    <p:sldId id="560" r:id="rId8"/>
    <p:sldId id="311" r:id="rId9"/>
    <p:sldId id="315" r:id="rId10"/>
    <p:sldId id="433" r:id="rId11"/>
    <p:sldId id="267" r:id="rId12"/>
    <p:sldId id="427" r:id="rId13"/>
    <p:sldId id="313" r:id="rId14"/>
    <p:sldId id="316" r:id="rId15"/>
    <p:sldId id="322" r:id="rId16"/>
    <p:sldId id="317" r:id="rId17"/>
    <p:sldId id="557" r:id="rId18"/>
    <p:sldId id="558" r:id="rId19"/>
    <p:sldId id="554" r:id="rId20"/>
    <p:sldId id="561" r:id="rId21"/>
    <p:sldId id="324" r:id="rId22"/>
    <p:sldId id="555" r:id="rId23"/>
    <p:sldId id="535" r:id="rId24"/>
    <p:sldId id="434" r:id="rId25"/>
    <p:sldId id="530" r:id="rId26"/>
    <p:sldId id="562" r:id="rId27"/>
    <p:sldId id="430" r:id="rId28"/>
    <p:sldId id="547" r:id="rId29"/>
    <p:sldId id="548" r:id="rId30"/>
    <p:sldId id="549" r:id="rId31"/>
    <p:sldId id="559" r:id="rId32"/>
    <p:sldId id="565" r:id="rId33"/>
    <p:sldId id="531" r:id="rId34"/>
    <p:sldId id="539" r:id="rId35"/>
    <p:sldId id="540" r:id="rId36"/>
    <p:sldId id="551" r:id="rId37"/>
    <p:sldId id="552" r:id="rId38"/>
    <p:sldId id="553" r:id="rId39"/>
    <p:sldId id="541" r:id="rId40"/>
    <p:sldId id="563" r:id="rId41"/>
    <p:sldId id="532" r:id="rId42"/>
    <p:sldId id="418" r:id="rId43"/>
    <p:sldId id="419" r:id="rId44"/>
    <p:sldId id="420" r:id="rId45"/>
    <p:sldId id="421" r:id="rId46"/>
    <p:sldId id="422" r:id="rId47"/>
    <p:sldId id="533" r:id="rId48"/>
    <p:sldId id="327" r:id="rId49"/>
    <p:sldId id="550" r:id="rId50"/>
    <p:sldId id="428" r:id="rId51"/>
    <p:sldId id="406" r:id="rId52"/>
    <p:sldId id="410" r:id="rId53"/>
    <p:sldId id="411" r:id="rId54"/>
    <p:sldId id="536" r:id="rId55"/>
    <p:sldId id="537" r:id="rId56"/>
    <p:sldId id="538" r:id="rId57"/>
    <p:sldId id="542" r:id="rId58"/>
    <p:sldId id="543" r:id="rId59"/>
    <p:sldId id="544" r:id="rId60"/>
    <p:sldId id="545" r:id="rId61"/>
    <p:sldId id="534" r:id="rId62"/>
    <p:sldId id="318" r:id="rId63"/>
    <p:sldId id="431" r:id="rId64"/>
    <p:sldId id="432" r:id="rId65"/>
    <p:sldId id="564" r:id="rId66"/>
    <p:sldId id="429" r:id="rId67"/>
    <p:sldId id="56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8D3"/>
    <a:srgbClr val="F38B00"/>
    <a:srgbClr val="6D6E6C"/>
    <a:srgbClr val="B6BD00"/>
    <a:srgbClr val="EA1D76"/>
    <a:srgbClr val="D82F27"/>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9" autoAdjust="0"/>
    <p:restoredTop sz="92012" autoAdjust="0"/>
  </p:normalViewPr>
  <p:slideViewPr>
    <p:cSldViewPr snapToGrid="0" snapToObjects="1">
      <p:cViewPr varScale="1">
        <p:scale>
          <a:sx n="82" d="100"/>
          <a:sy n="82" d="100"/>
        </p:scale>
        <p:origin x="192" y="8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8</a:t>
            </a:fld>
            <a:endParaRPr lang="en-US" dirty="0"/>
          </a:p>
        </p:txBody>
      </p:sp>
    </p:spTree>
    <p:extLst>
      <p:ext uri="{BB962C8B-B14F-4D97-AF65-F5344CB8AC3E}">
        <p14:creationId xmlns:p14="http://schemas.microsoft.com/office/powerpoint/2010/main" val="181267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50</a:t>
            </a:fld>
            <a:endParaRPr lang="en-US" dirty="0"/>
          </a:p>
        </p:txBody>
      </p:sp>
    </p:spTree>
    <p:extLst>
      <p:ext uri="{BB962C8B-B14F-4D97-AF65-F5344CB8AC3E}">
        <p14:creationId xmlns:p14="http://schemas.microsoft.com/office/powerpoint/2010/main" val="179164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53</a:t>
            </a:fld>
            <a:endParaRPr lang="en-US" dirty="0"/>
          </a:p>
        </p:txBody>
      </p:sp>
    </p:spTree>
    <p:extLst>
      <p:ext uri="{BB962C8B-B14F-4D97-AF65-F5344CB8AC3E}">
        <p14:creationId xmlns:p14="http://schemas.microsoft.com/office/powerpoint/2010/main" val="293523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62</a:t>
            </a:fld>
            <a:endParaRPr lang="en-US" dirty="0"/>
          </a:p>
        </p:txBody>
      </p:sp>
    </p:spTree>
    <p:extLst>
      <p:ext uri="{BB962C8B-B14F-4D97-AF65-F5344CB8AC3E}">
        <p14:creationId xmlns:p14="http://schemas.microsoft.com/office/powerpoint/2010/main" val="1999174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tr-TR" altLang="en-US" sz="1000" noProof="0" dirty="0" smtClean="0">
                <a:solidFill>
                  <a:schemeClr val="tx1"/>
                </a:solidFill>
                <a:latin typeface="Calibri" charset="0"/>
              </a:rPr>
              <a:t>Bu program Avrupa Komisyonu desteği ile finanse edilmiştir.</a:t>
            </a:r>
            <a:endParaRPr lang="tr-TR" altLang="en-US" sz="1000" noProof="0" dirty="0">
              <a:solidFill>
                <a:schemeClr val="tx1"/>
              </a:solidFill>
              <a:latin typeface="Calibri" charset="0"/>
            </a:endParaRP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chemeClr val="accent5">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tr-TR" altLang="en-US" sz="1000" noProof="0" dirty="0" smtClean="0">
                <a:solidFill>
                  <a:schemeClr val="tx1"/>
                </a:solidFill>
                <a:latin typeface="Calibri" charset="0"/>
              </a:rPr>
              <a:t>Bu program Avrupa Komisyonu desteği ile finanse edilmiştir.</a:t>
            </a:r>
            <a:endParaRPr lang="tr-TR" altLang="en-US" sz="1000" noProof="0" dirty="0">
              <a:solidFill>
                <a:schemeClr val="tx1"/>
              </a:solidFill>
              <a:latin typeface="Calibri" charset="0"/>
            </a:endParaRP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
        <p:nvSpPr>
          <p:cNvPr id="16" name="Oval 15"/>
          <p:cNvSpPr/>
          <p:nvPr userDrawn="1"/>
        </p:nvSpPr>
        <p:spPr>
          <a:xfrm>
            <a:off x="8494285" y="5070871"/>
            <a:ext cx="591486" cy="5914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8" name="Text Placeholder 2"/>
          <p:cNvSpPr>
            <a:spLocks noGrp="1"/>
          </p:cNvSpPr>
          <p:nvPr>
            <p:ph type="body" sz="quarter" idx="18" hasCustomPrompt="1"/>
          </p:nvPr>
        </p:nvSpPr>
        <p:spPr>
          <a:xfrm>
            <a:off x="9228980" y="5150867"/>
            <a:ext cx="2757540" cy="416755"/>
          </a:xfrm>
        </p:spPr>
        <p:txBody>
          <a:bodyPr anchor="t">
            <a:normAutofit/>
          </a:bodyPr>
          <a:lstStyle>
            <a:lvl1pPr marL="0" indent="0">
              <a:buNone/>
              <a:defRPr sz="1600">
                <a:solidFill>
                  <a:schemeClr val="bg1"/>
                </a:solidFill>
              </a:defRPr>
            </a:lvl1pPr>
          </a:lstStyle>
          <a:p>
            <a:pPr lvl="0"/>
            <a:r>
              <a:rPr lang="en-US" dirty="0"/>
              <a:t>Text 1</a:t>
            </a:r>
          </a:p>
        </p:txBody>
      </p:sp>
    </p:spTree>
    <p:extLst>
      <p:ext uri="{BB962C8B-B14F-4D97-AF65-F5344CB8AC3E}">
        <p14:creationId xmlns:p14="http://schemas.microsoft.com/office/powerpoint/2010/main" val="417525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 id="2147483766" r:id="rId66"/>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dilaudid/4954719152"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www.tasnimnews.com/en/news/2016/06/05/1096719/syrian-students-take-exams-as-terrorists-mortar-attacks-continue"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s://www.britishcouncil.org/voices-magazine/can-learning-languages-help-refugees-cop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headache-image-man-stress-1557816/" TargetMode="External"/><Relationship Id="rId2" Type="http://schemas.openxmlformats.org/officeDocument/2006/relationships/image" Target="../media/image17.jpg"/><Relationship Id="rId1" Type="http://schemas.openxmlformats.org/officeDocument/2006/relationships/slideLayout" Target="../slideLayouts/slideLayout12.xml"/><Relationship Id="rId4" Type="http://schemas.openxmlformats.org/officeDocument/2006/relationships/hyperlink" Target="http://doras.dcu.ie/23892/1/An%20investigation%20of%20ESOL%20provision%20for%20adult%20Syrian%20refugees%20in%20Ireland%20Voices%20of%20support%20providers.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hyperlink" Target="http://www.cruxcatalyst.com/2013/07/11/lenses-language-and-engaging-people/" TargetMode="External"/><Relationship Id="rId2" Type="http://schemas.openxmlformats.org/officeDocument/2006/relationships/image" Target="../media/image18.jpg"/><Relationship Id="rId1" Type="http://schemas.openxmlformats.org/officeDocument/2006/relationships/slideLayout" Target="../slideLayouts/slideLayout30.xml"/><Relationship Id="rId4" Type="http://schemas.openxmlformats.org/officeDocument/2006/relationships/hyperlink" Target="https://www.britishcouncil.org/language-for-resilienc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oe.int/en/web/language-support-for-adult-refugees/list-of-all-tools" TargetMode="Externa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hyperlink" Target="http://www.englishmyway.co.uk/" TargetMode="External"/><Relationship Id="rId2" Type="http://schemas.openxmlformats.org/officeDocument/2006/relationships/slideLayout" Target="../slideLayouts/slideLayout30.xml"/><Relationship Id="rId1" Type="http://schemas.openxmlformats.org/officeDocument/2006/relationships/video" Target="https://www.youtube.com/embed/ZN4dmdtSx5k" TargetMode="External"/><Relationship Id="rId5" Type="http://schemas.openxmlformats.org/officeDocument/2006/relationships/hyperlink" Target="https://www.youtube.com/watch?v=ZN4dmdtSx5k"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hyperlink" Target="https://www.englishmyway.co.uk/find-out-more" TargetMode="External"/><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programmes/erasmus-plus/resources/online-linguistic-support_en#refugees" TargetMode="External"/><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www.italiano.rai.it/" TargetMode="External"/><Relationship Id="rId2" Type="http://schemas.openxmlformats.org/officeDocument/2006/relationships/image" Target="../media/image23.tiff"/><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155416046@N05/35038255444" TargetMode="External"/><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image" Target="../media/image25.jpg"/><Relationship Id="rId1" Type="http://schemas.openxmlformats.org/officeDocument/2006/relationships/slideLayout" Target="../slideLayouts/slideLayout55.xml"/><Relationship Id="rId6" Type="http://schemas.openxmlformats.org/officeDocument/2006/relationships/image" Target="../media/image28.svg"/><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9.png"/><Relationship Id="rId1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hyperlink" Target="https://www.promise-project.eu/toolkit-tr/" TargetMode="External"/><Relationship Id="rId7" Type="http://schemas.openxmlformats.org/officeDocument/2006/relationships/hyperlink" Target="http://openclipart.org/detail/17746/flag-of-ireland-by-tobias" TargetMode="External"/><Relationship Id="rId2" Type="http://schemas.openxmlformats.org/officeDocument/2006/relationships/hyperlink" Target="https://www.promise-project.eu/social-inclusion-toolkit/" TargetMode="Externa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www.thirdageireland.ie/failte-isteach" TargetMode="External"/><Relationship Id="rId2" Type="http://schemas.openxmlformats.org/officeDocument/2006/relationships/image" Target="../media/image34.png"/><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1.png"/><Relationship Id="rId4" Type="http://schemas.openxmlformats.org/officeDocument/2006/relationships/hyperlink" Target="https://www.youtube.com/watch?v=qm3IYXEZcY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12.png"/><Relationship Id="rId1" Type="http://schemas.openxmlformats.org/officeDocument/2006/relationships/slideLayout" Target="../slideLayouts/slideLayout30.xml"/><Relationship Id="rId4" Type="http://schemas.openxmlformats.org/officeDocument/2006/relationships/hyperlink" Target="https://www.youtube.com/watch?v=CCZGzCfQ6BQ"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5.xml"/><Relationship Id="rId1" Type="http://schemas.openxmlformats.org/officeDocument/2006/relationships/video" Target="https://www.youtube.com/embed/lxcGcEzQmsk?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dublincity.ie/main-menu-services-recreation-culture-dublin-city-public-libraries-and-archive-events/conversation" TargetMode="Externa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http://www.lingoglobe.com/" TargetMode="External"/><Relationship Id="rId3" Type="http://schemas.openxmlformats.org/officeDocument/2006/relationships/hyperlink" Target="https://www.conversationexchange.com/" TargetMode="External"/><Relationship Id="rId7" Type="http://schemas.openxmlformats.org/officeDocument/2006/relationships/hyperlink" Target="https://www.easylanguageexchange.com/" TargetMode="External"/><Relationship Id="rId12" Type="http://schemas.openxmlformats.org/officeDocument/2006/relationships/image" Target="../media/image43.png"/><Relationship Id="rId2" Type="http://schemas.openxmlformats.org/officeDocument/2006/relationships/hyperlink" Target="https://www.lifewire.com/free-language-exchange-websites-1357059" TargetMode="External"/><Relationship Id="rId1" Type="http://schemas.openxmlformats.org/officeDocument/2006/relationships/slideLayout" Target="../slideLayouts/slideLayout30.xml"/><Relationship Id="rId6" Type="http://schemas.openxmlformats.org/officeDocument/2006/relationships/image" Target="../media/image40.png"/><Relationship Id="rId11" Type="http://schemas.openxmlformats.org/officeDocument/2006/relationships/hyperlink" Target="https://www.papora.com/" TargetMode="External"/><Relationship Id="rId5" Type="http://schemas.openxmlformats.org/officeDocument/2006/relationships/hyperlink" Target="https://www.language-exchanges.org/" TargetMode="External"/><Relationship Id="rId10" Type="http://schemas.openxmlformats.org/officeDocument/2006/relationships/image" Target="../media/image42.png"/><Relationship Id="rId4" Type="http://schemas.openxmlformats.org/officeDocument/2006/relationships/image" Target="../media/image39.jpeg"/><Relationship Id="rId9" Type="http://schemas.openxmlformats.org/officeDocument/2006/relationships/hyperlink" Target="https://www.speaky.com/" TargetMode="External"/><Relationship Id="rId1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loetb.ie/contentfiles/OSD/Annual%20Report/Designed%20Annual%20Report%202016%20English%20for%20website.pdf" TargetMode="External"/><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landofhopeproject.eu/results/" TargetMode="External"/><Relationship Id="rId1" Type="http://schemas.openxmlformats.org/officeDocument/2006/relationships/slideLayout" Target="../slideLayouts/slideLayout30.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hyperlink" Target="https://www.inclusion-europe.eu/easy-to-read/" TargetMode="External"/><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etbi.ie/etbs/directory-of-etbs/" TargetMode="External"/><Relationship Id="rId1" Type="http://schemas.openxmlformats.org/officeDocument/2006/relationships/slideLayout" Target="../slideLayouts/slideLayout12.xml"/><Relationship Id="rId6" Type="http://schemas.openxmlformats.org/officeDocument/2006/relationships/hyperlink" Target="https://www.irishjobs.ie/Recruiters/Education-and-Training-Boards-Ireland-7519.aspx" TargetMode="External"/><Relationship Id="rId5" Type="http://schemas.openxmlformats.org/officeDocument/2006/relationships/image" Target="../media/image49.gif"/><Relationship Id="rId4" Type="http://schemas.openxmlformats.org/officeDocument/2006/relationships/hyperlink" Target="http://openclipart.org/detail/17746/flag-of-ireland-by-tobia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bluesyemre.com/2013/07/02/learn-46-languages-online-for-free-spanish-english-chinese-mo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opinion-forum.com/index/2013/04/what-me-worry-why-worrying-does-more-harm-than-goo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s://cft.vanderbilt.edu/guides-sub-pages/active-learning/"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www.newsofmillcreek.com/content/jackson-high-school-environmental-systems-design-class-plants-preserve-watersh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www.spring.org.uk/2015/04/why-some-depressed-people-hate-being-told-to-cheer-up.php" TargetMode="External"/><Relationship Id="rId2" Type="http://schemas.openxmlformats.org/officeDocument/2006/relationships/image" Target="../media/image56.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Name_tag" TargetMode="External"/><Relationship Id="rId2" Type="http://schemas.openxmlformats.org/officeDocument/2006/relationships/image" Target="../media/image57.jp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womentakingastand.blogspot.com/2012/02/listen-to-meeee.html" TargetMode="External"/><Relationship Id="rId2" Type="http://schemas.openxmlformats.org/officeDocument/2006/relationships/image" Target="../media/image60.gi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3.xml"/><Relationship Id="rId1" Type="http://schemas.openxmlformats.org/officeDocument/2006/relationships/video" Target="https://www.youtube.com/embed/R2gQKxage_0?feature=oembed" TargetMode="External"/><Relationship Id="rId4" Type="http://schemas.openxmlformats.org/officeDocument/2006/relationships/hyperlink" Target="https://www.youtube.com/watch?v=R2gQKxage_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rm.coe.int/16802fc1c7" TargetMode="External"/><Relationship Id="rId2" Type="http://schemas.openxmlformats.org/officeDocument/2006/relationships/hyperlink" Target="https://www.britishcouncil.org/language-for-resilience"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hyperlink" Target="https://oureverydaylife.com/the-importance-of-verbal-non-verbal-communication-5162572.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transgriot.blogspot.com/2011/03/if-you-white-trans-people-were-being.html" TargetMode="External"/><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hyperlink" Target="http://www.klipopmekaar.co.za/2017/08/rooibos-for-reducing-stress/" TargetMode="External"/><Relationship Id="rId3" Type="http://schemas.openxmlformats.org/officeDocument/2006/relationships/hyperlink" Target="http://vivmcwaters.com.au/2010/08/" TargetMode="External"/><Relationship Id="rId7" Type="http://schemas.openxmlformats.org/officeDocument/2006/relationships/hyperlink" Target="https://pxhere.com/en/photo/1447013" TargetMode="External"/><Relationship Id="rId12"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41.xml"/><Relationship Id="rId6" Type="http://schemas.openxmlformats.org/officeDocument/2006/relationships/image" Target="../media/image66.jpg"/><Relationship Id="rId11" Type="http://schemas.openxmlformats.org/officeDocument/2006/relationships/hyperlink" Target="https://strategiclearner.wordpress.com/2011/01/14/so-what-do-you-want/" TargetMode="External"/><Relationship Id="rId5" Type="http://schemas.openxmlformats.org/officeDocument/2006/relationships/hyperlink" Target="http://womenincrimeink.blogspot.com/2010/06/true-and-false-handwriting.html" TargetMode="External"/><Relationship Id="rId10" Type="http://schemas.openxmlformats.org/officeDocument/2006/relationships/image" Target="../media/image68.png"/><Relationship Id="rId4" Type="http://schemas.openxmlformats.org/officeDocument/2006/relationships/image" Target="../media/image65.jpg"/><Relationship Id="rId9" Type="http://schemas.openxmlformats.org/officeDocument/2006/relationships/hyperlink" Target="http://theconversation.com/expert-panel-what-makes-a-good-teacher-25696"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xhere.com/en/photo/1447013" TargetMode="External"/><Relationship Id="rId13"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6.jpg"/><Relationship Id="rId12" Type="http://schemas.openxmlformats.org/officeDocument/2006/relationships/hyperlink" Target="https://strategiclearner.wordpress.com/2011/01/14/so-what-do-you-want/"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hyperlink" Target="http://womenincrimeink.blogspot.com/2010/06/true-and-false-handwriting.html" TargetMode="External"/><Relationship Id="rId11" Type="http://schemas.openxmlformats.org/officeDocument/2006/relationships/image" Target="../media/image68.png"/><Relationship Id="rId5" Type="http://schemas.openxmlformats.org/officeDocument/2006/relationships/image" Target="../media/image65.jpg"/><Relationship Id="rId10" Type="http://schemas.openxmlformats.org/officeDocument/2006/relationships/hyperlink" Target="http://theconversation.com/expert-panel-what-makes-a-good-teacher-25696" TargetMode="External"/><Relationship Id="rId4" Type="http://schemas.openxmlformats.org/officeDocument/2006/relationships/hyperlink" Target="http://vivmcwaters.com.au/2010/08/" TargetMode="External"/><Relationship Id="rId9" Type="http://schemas.openxmlformats.org/officeDocument/2006/relationships/image" Target="../media/image67.jpg"/><Relationship Id="rId14" Type="http://schemas.openxmlformats.org/officeDocument/2006/relationships/hyperlink" Target="http://www.klipopmekaar.co.za/2017/08/rooibos-for-reducing-stres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www.improveyoursocialskills.com/empathy" TargetMode="External"/><Relationship Id="rId1" Type="http://schemas.openxmlformats.org/officeDocument/2006/relationships/slideLayout" Target="../slideLayouts/slideLayout30.xml"/><Relationship Id="rId4" Type="http://schemas.openxmlformats.org/officeDocument/2006/relationships/hyperlink" Target="http://groundreport.com/children-practice-a-simple-and-natural-kind-of-of-peer-support-we-can-all-learn-fro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spring.org.uk/2014/10/empathy-can-sometimes-motivate-this-dark-unjustified-behaviour.php" TargetMode="External"/><Relationship Id="rId2" Type="http://schemas.openxmlformats.org/officeDocument/2006/relationships/image" Target="../media/image71.jpg"/><Relationship Id="rId1" Type="http://schemas.openxmlformats.org/officeDocument/2006/relationships/slideLayout" Target="../slideLayouts/slideLayout31.xml"/><Relationship Id="rId4" Type="http://schemas.openxmlformats.org/officeDocument/2006/relationships/hyperlink" Target="https://blog.iqmatrix.com/developing-empath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5" Type="http://schemas.openxmlformats.org/officeDocument/2006/relationships/hyperlink" Target="http://www.headphonaught.co.uk/2006_02_01_archive.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microrrelatososhortstories.wordpress.com/2013/07/22/read-think-about-listen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www.bookblog.ro/recenzie/ce-nu-ai-intele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irishtimes.com/news/health/mediating-between-cultures-1.609199" TargetMode="External"/><Relationship Id="rId2" Type="http://schemas.openxmlformats.org/officeDocument/2006/relationships/hyperlink" Target="http://www.irishexaminer.com/ireland/integrating-the-roma-41506.html" TargetMode="External"/><Relationship Id="rId1" Type="http://schemas.openxmlformats.org/officeDocument/2006/relationships/slideLayout" Target="../slideLayouts/slideLayout41.xml"/><Relationship Id="rId5" Type="http://schemas.openxmlformats.org/officeDocument/2006/relationships/hyperlink" Target="http://openclipart.org/detail/17746/flag-of-ireland-by-tobias"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s://commons.wikimedia.org/wiki/File:Draw_Boy_questioning.pn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hyperlink" Target="https://play.google.com/store/apps/details?id=com.google.android.apps.translate&amp;hl=en" TargetMode="External"/><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76.png"/><Relationship Id="rId4" Type="http://schemas.openxmlformats.org/officeDocument/2006/relationships/hyperlink" Target="https://apps.apple.com/us/app/google-translate/id41470650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pps.apple.com/us/app/duolingo-learn-languages-for/id570060128" TargetMode="External"/><Relationship Id="rId2" Type="http://schemas.openxmlformats.org/officeDocument/2006/relationships/hyperlink" Target="https://play.google.com/store/apps/details?id=com.duolingo&amp;hl=en" TargetMode="External"/><Relationship Id="rId1" Type="http://schemas.openxmlformats.org/officeDocument/2006/relationships/slideLayout" Target="../slideLayouts/slideLayout53.xml"/><Relationship Id="rId5" Type="http://schemas.openxmlformats.org/officeDocument/2006/relationships/image" Target="../media/image77.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pps.apple.com/us/app/duolingo-learn-languages-for/id570060128" TargetMode="External"/><Relationship Id="rId1" Type="http://schemas.openxmlformats.org/officeDocument/2006/relationships/slideLayout" Target="../slideLayouts/slideLayout53.xml"/><Relationship Id="rId5" Type="http://schemas.openxmlformats.org/officeDocument/2006/relationships/image" Target="../media/image78.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hyperlink" Target="http://www.promise-project.eu/" TargetMode="External"/><Relationship Id="rId1" Type="http://schemas.openxmlformats.org/officeDocument/2006/relationships/slideLayout" Target="../slideLayouts/slideLayout66.xml"/><Relationship Id="rId6" Type="http://schemas.openxmlformats.org/officeDocument/2006/relationships/hyperlink" Target="https://twitter.com/PROMISEPROJECT2" TargetMode="External"/><Relationship Id="rId5" Type="http://schemas.openxmlformats.org/officeDocument/2006/relationships/image" Target="../media/image81.png"/><Relationship Id="rId4" Type="http://schemas.openxmlformats.org/officeDocument/2006/relationships/hyperlink" Target="https://www.facebook.com/PROMISEproject202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books.google.it/books?id=sYqXCgAAQBAJ&amp;pg=PA162&amp;lpg=PA162&amp;dq=testimonianze+di+migranti+che+hanno+imparato+la+lingua+italiana&amp;source=bl&amp;ots=dYDfyGqLid&amp;sig=ACfU3U0LSwA0QOAJEI3YDtV_IRdVTNQNiA&amp;hl=it&amp;sa=X&amp;ved=2ahUKEwiWrb76--7nAhVChlwKHU6ZDggQ6AEwCXoECAoQAQ#v=onepage&amp;q=testimonianze%20di%20migranti%20che%20hanno%20imparato%20la%20lingua%20italiana&amp;f=false" TargetMode="Externa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flickr.com/photos/55096670@N03/519212097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time_continue=138&amp;v=j-MAq5esf4c&amp;feature=emb_logo" TargetMode="External"/><Relationship Id="rId2" Type="http://schemas.openxmlformats.org/officeDocument/2006/relationships/slideLayout" Target="../slideLayouts/slideLayout30.xml"/><Relationship Id="rId1" Type="http://schemas.openxmlformats.org/officeDocument/2006/relationships/video" Target="https://www.youtube.com/embed/j-MAq5esf4c?feature=oembed"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87993" y="3244817"/>
            <a:ext cx="4205028" cy="3502824"/>
          </a:xfrm>
        </p:spPr>
        <p:txBody>
          <a:bodyPr>
            <a:normAutofit/>
          </a:bodyPr>
          <a:lstStyle/>
          <a:p>
            <a:r>
              <a:rPr lang="tr-TR" b="1" dirty="0" smtClean="0">
                <a:solidFill>
                  <a:srgbClr val="B6BD00"/>
                </a:solidFill>
              </a:rPr>
              <a:t>Dil </a:t>
            </a:r>
            <a:r>
              <a:rPr lang="tr-TR" b="1" dirty="0">
                <a:solidFill>
                  <a:srgbClr val="B6BD00"/>
                </a:solidFill>
              </a:rPr>
              <a:t>ve </a:t>
            </a:r>
            <a:r>
              <a:rPr lang="tr-TR" b="1" dirty="0" smtClean="0">
                <a:solidFill>
                  <a:srgbClr val="B6BD00"/>
                </a:solidFill>
              </a:rPr>
              <a:t>İletişim</a:t>
            </a:r>
          </a:p>
          <a:p>
            <a:r>
              <a:rPr lang="tr-TR" dirty="0" smtClean="0"/>
              <a:t>yoluyla </a:t>
            </a:r>
            <a:r>
              <a:rPr lang="tr-TR" dirty="0"/>
              <a:t>Bütünleşme Temsilcisi olun</a:t>
            </a:r>
            <a:endParaRPr lang="en-US" dirty="0"/>
          </a:p>
        </p:txBody>
      </p:sp>
      <p:pic>
        <p:nvPicPr>
          <p:cNvPr id="26" name="Picture Placeholder 25" descr="A picture containing drawing, room&#10;&#10;Description automatically generated">
            <a:extLst>
              <a:ext uri="{FF2B5EF4-FFF2-40B4-BE49-F238E27FC236}">
                <a16:creationId xmlns:a16="http://schemas.microsoft.com/office/drawing/2014/main" xmlns="" id="{B21296F0-452D-4AE5-9079-513794710E27}"/>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12" r="12"/>
          <a:stretch>
            <a:fillRect/>
          </a:stretch>
        </p:blipFill>
        <p:spPr>
          <a:xfrm>
            <a:off x="7165982" y="430925"/>
            <a:ext cx="4994997" cy="4908330"/>
          </a:xfrm>
        </p:spPr>
      </p:pic>
      <p:sp>
        <p:nvSpPr>
          <p:cNvPr id="2" name="Rectangle 1">
            <a:extLst>
              <a:ext uri="{FF2B5EF4-FFF2-40B4-BE49-F238E27FC236}">
                <a16:creationId xmlns:a16="http://schemas.microsoft.com/office/drawing/2014/main" xmlns="" id="{6E178798-9588-4B1E-A739-1F5B3807AA48}"/>
              </a:ext>
            </a:extLst>
          </p:cNvPr>
          <p:cNvSpPr/>
          <p:nvPr/>
        </p:nvSpPr>
        <p:spPr>
          <a:xfrm>
            <a:off x="493096" y="2316061"/>
            <a:ext cx="3602654" cy="584775"/>
          </a:xfrm>
          <a:prstGeom prst="rect">
            <a:avLst/>
          </a:prstGeom>
          <a:solidFill>
            <a:srgbClr val="B6BD00"/>
          </a:solidFill>
        </p:spPr>
        <p:txBody>
          <a:bodyPr wrap="square">
            <a:spAutoFit/>
          </a:bodyPr>
          <a:lstStyle/>
          <a:p>
            <a:r>
              <a:rPr lang="tr-TR" sz="3200" dirty="0" smtClean="0">
                <a:solidFill>
                  <a:schemeClr val="bg1"/>
                </a:solidFill>
              </a:rPr>
              <a:t>Öğrenme Bölümü </a:t>
            </a:r>
            <a:r>
              <a:rPr lang="en-US" sz="3200" dirty="0" smtClean="0">
                <a:solidFill>
                  <a:schemeClr val="bg1"/>
                </a:solidFill>
              </a:rPr>
              <a:t>1  </a:t>
            </a:r>
            <a:endParaRPr lang="en-US" sz="3200" dirty="0">
              <a:solidFill>
                <a:schemeClr val="bg1"/>
              </a:solidFill>
            </a:endParaRP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495266" y="274419"/>
            <a:ext cx="8403792" cy="857158"/>
          </a:xfrm>
        </p:spPr>
        <p:txBody>
          <a:bodyPr>
            <a:normAutofit/>
          </a:bodyPr>
          <a:lstStyle/>
          <a:p>
            <a:r>
              <a:rPr lang="en-IE" dirty="0" err="1"/>
              <a:t>Mülteci</a:t>
            </a:r>
            <a:r>
              <a:rPr lang="en-IE" dirty="0"/>
              <a:t> </a:t>
            </a:r>
            <a:r>
              <a:rPr lang="en-IE" dirty="0" err="1"/>
              <a:t>açısından</a:t>
            </a:r>
            <a:r>
              <a:rPr lang="en-IE" dirty="0"/>
              <a:t> </a:t>
            </a:r>
            <a:r>
              <a:rPr lang="en-IE" dirty="0" err="1"/>
              <a:t>Dil</a:t>
            </a:r>
            <a:r>
              <a:rPr lang="en-IE" dirty="0"/>
              <a:t> </a:t>
            </a:r>
            <a:r>
              <a:rPr lang="en-IE" dirty="0" err="1"/>
              <a:t>Öğrenmenin</a:t>
            </a:r>
            <a:r>
              <a:rPr lang="en-IE" dirty="0"/>
              <a:t> </a:t>
            </a:r>
            <a:r>
              <a:rPr lang="en-IE" dirty="0" err="1"/>
              <a:t>önemi</a:t>
            </a:r>
            <a:endParaRPr lang="en-US" dirty="0"/>
          </a:p>
        </p:txBody>
      </p:sp>
      <p:sp>
        <p:nvSpPr>
          <p:cNvPr id="5" name="TextBox 4">
            <a:extLst>
              <a:ext uri="{FF2B5EF4-FFF2-40B4-BE49-F238E27FC236}">
                <a16:creationId xmlns:a16="http://schemas.microsoft.com/office/drawing/2014/main" xmlns="" id="{3DBE4C35-8665-4544-AB69-A1B2EF943377}"/>
              </a:ext>
            </a:extLst>
          </p:cNvPr>
          <p:cNvSpPr txBox="1"/>
          <p:nvPr/>
        </p:nvSpPr>
        <p:spPr>
          <a:xfrm>
            <a:off x="3016332" y="1187531"/>
            <a:ext cx="8835241" cy="5262979"/>
          </a:xfrm>
          <a:prstGeom prst="rect">
            <a:avLst/>
          </a:prstGeom>
          <a:noFill/>
        </p:spPr>
        <p:txBody>
          <a:bodyPr wrap="square" rtlCol="0">
            <a:spAutoFit/>
          </a:bodyPr>
          <a:lstStyle/>
          <a:p>
            <a:pPr algn="ctr">
              <a:spcBef>
                <a:spcPct val="0"/>
              </a:spcBef>
              <a:buNone/>
            </a:pPr>
            <a:r>
              <a:rPr lang="en-US" sz="2400" dirty="0">
                <a:solidFill>
                  <a:srgbClr val="6D6E6C"/>
                </a:solidFill>
              </a:rPr>
              <a:t>"</a:t>
            </a:r>
            <a:r>
              <a:rPr lang="en-US" sz="2400" dirty="0" err="1">
                <a:solidFill>
                  <a:srgbClr val="6D6E6C"/>
                </a:solidFill>
              </a:rPr>
              <a:t>Fas'ta</a:t>
            </a:r>
            <a:r>
              <a:rPr lang="en-US" sz="2400" dirty="0">
                <a:solidFill>
                  <a:srgbClr val="6D6E6C"/>
                </a:solidFill>
              </a:rPr>
              <a:t> </a:t>
            </a:r>
            <a:r>
              <a:rPr lang="en-US" sz="2400" dirty="0" err="1">
                <a:solidFill>
                  <a:srgbClr val="6D6E6C"/>
                </a:solidFill>
              </a:rPr>
              <a:t>başladığım</a:t>
            </a:r>
            <a:r>
              <a:rPr lang="en-US" sz="2400" dirty="0">
                <a:solidFill>
                  <a:srgbClr val="6D6E6C"/>
                </a:solidFill>
              </a:rPr>
              <a:t> </a:t>
            </a:r>
            <a:r>
              <a:rPr lang="en-US" sz="2400" dirty="0" err="1">
                <a:solidFill>
                  <a:srgbClr val="6D6E6C"/>
                </a:solidFill>
              </a:rPr>
              <a:t>üniversite</a:t>
            </a:r>
            <a:r>
              <a:rPr lang="en-US" sz="2400" dirty="0">
                <a:solidFill>
                  <a:srgbClr val="6D6E6C"/>
                </a:solidFill>
              </a:rPr>
              <a:t> </a:t>
            </a:r>
            <a:r>
              <a:rPr lang="en-US" sz="2400" dirty="0" err="1">
                <a:solidFill>
                  <a:srgbClr val="6D6E6C"/>
                </a:solidFill>
              </a:rPr>
              <a:t>eğitimimi</a:t>
            </a:r>
            <a:r>
              <a:rPr lang="en-US" sz="2400" dirty="0">
                <a:solidFill>
                  <a:srgbClr val="6D6E6C"/>
                </a:solidFill>
              </a:rPr>
              <a:t> </a:t>
            </a:r>
            <a:r>
              <a:rPr lang="en-US" sz="2400" dirty="0" err="1">
                <a:solidFill>
                  <a:srgbClr val="6D6E6C"/>
                </a:solidFill>
              </a:rPr>
              <a:t>bitirmek</a:t>
            </a:r>
            <a:r>
              <a:rPr lang="en-US" sz="2400" dirty="0">
                <a:solidFill>
                  <a:srgbClr val="6D6E6C"/>
                </a:solidFill>
              </a:rPr>
              <a:t> </a:t>
            </a:r>
            <a:r>
              <a:rPr lang="en-US" sz="2400" dirty="0" err="1">
                <a:solidFill>
                  <a:srgbClr val="6D6E6C"/>
                </a:solidFill>
              </a:rPr>
              <a:t>amacıyla</a:t>
            </a:r>
            <a:r>
              <a:rPr lang="en-US" sz="2400" dirty="0">
                <a:solidFill>
                  <a:srgbClr val="6D6E6C"/>
                </a:solidFill>
              </a:rPr>
              <a:t> 2000 </a:t>
            </a:r>
            <a:r>
              <a:rPr lang="en-US" sz="2400" dirty="0" err="1">
                <a:solidFill>
                  <a:srgbClr val="6D6E6C"/>
                </a:solidFill>
              </a:rPr>
              <a:t>yılında</a:t>
            </a:r>
            <a:r>
              <a:rPr lang="en-US" sz="2400" dirty="0">
                <a:solidFill>
                  <a:srgbClr val="6D6E6C"/>
                </a:solidFill>
              </a:rPr>
              <a:t> </a:t>
            </a:r>
            <a:r>
              <a:rPr lang="en-US" sz="2400" dirty="0" err="1">
                <a:solidFill>
                  <a:srgbClr val="6D6E6C"/>
                </a:solidFill>
              </a:rPr>
              <a:t>İtalya'ya</a:t>
            </a:r>
            <a:r>
              <a:rPr lang="en-US" sz="2400" dirty="0">
                <a:solidFill>
                  <a:srgbClr val="6D6E6C"/>
                </a:solidFill>
              </a:rPr>
              <a:t> </a:t>
            </a:r>
            <a:r>
              <a:rPr lang="en-US" sz="2400" dirty="0" err="1">
                <a:solidFill>
                  <a:srgbClr val="6D6E6C"/>
                </a:solidFill>
              </a:rPr>
              <a:t>geldim</a:t>
            </a:r>
            <a:r>
              <a:rPr lang="en-US" sz="2400" dirty="0">
                <a:solidFill>
                  <a:srgbClr val="6D6E6C"/>
                </a:solidFill>
              </a:rPr>
              <a:t>. </a:t>
            </a:r>
            <a:r>
              <a:rPr lang="en-US" sz="2400" dirty="0" err="1">
                <a:solidFill>
                  <a:srgbClr val="6D6E6C"/>
                </a:solidFill>
              </a:rPr>
              <a:t>İtalyanca</a:t>
            </a:r>
            <a:r>
              <a:rPr lang="en-US" sz="2400" dirty="0">
                <a:solidFill>
                  <a:srgbClr val="6D6E6C"/>
                </a:solidFill>
              </a:rPr>
              <a:t> </a:t>
            </a:r>
            <a:r>
              <a:rPr lang="en-US" sz="2400" dirty="0" err="1">
                <a:solidFill>
                  <a:srgbClr val="6D6E6C"/>
                </a:solidFill>
              </a:rPr>
              <a:t>bilmediğim</a:t>
            </a:r>
            <a:r>
              <a:rPr lang="en-US" sz="2400" dirty="0">
                <a:solidFill>
                  <a:srgbClr val="6D6E6C"/>
                </a:solidFill>
              </a:rPr>
              <a:t> </a:t>
            </a:r>
            <a:r>
              <a:rPr lang="en-US" sz="2400" dirty="0" err="1">
                <a:solidFill>
                  <a:srgbClr val="6D6E6C"/>
                </a:solidFill>
              </a:rPr>
              <a:t>için</a:t>
            </a:r>
            <a:r>
              <a:rPr lang="en-US" sz="2400" dirty="0">
                <a:solidFill>
                  <a:srgbClr val="6D6E6C"/>
                </a:solidFill>
              </a:rPr>
              <a:t> </a:t>
            </a:r>
            <a:r>
              <a:rPr lang="en-US" sz="2400" dirty="0" err="1">
                <a:solidFill>
                  <a:srgbClr val="6D6E6C"/>
                </a:solidFill>
              </a:rPr>
              <a:t>üniversiteye</a:t>
            </a:r>
            <a:r>
              <a:rPr lang="en-US" sz="2400" dirty="0">
                <a:solidFill>
                  <a:srgbClr val="6D6E6C"/>
                </a:solidFill>
              </a:rPr>
              <a:t> </a:t>
            </a:r>
            <a:r>
              <a:rPr lang="en-US" sz="2400" dirty="0" err="1">
                <a:solidFill>
                  <a:srgbClr val="6D6E6C"/>
                </a:solidFill>
              </a:rPr>
              <a:t>kaydolmaktan</a:t>
            </a:r>
            <a:r>
              <a:rPr lang="en-US" sz="2400" dirty="0">
                <a:solidFill>
                  <a:srgbClr val="6D6E6C"/>
                </a:solidFill>
              </a:rPr>
              <a:t> </a:t>
            </a:r>
            <a:r>
              <a:rPr lang="en-US" sz="2400" dirty="0" err="1">
                <a:solidFill>
                  <a:srgbClr val="6D6E6C"/>
                </a:solidFill>
              </a:rPr>
              <a:t>vazgeçtim</a:t>
            </a:r>
            <a:r>
              <a:rPr lang="en-US" sz="2400" dirty="0">
                <a:solidFill>
                  <a:srgbClr val="6D6E6C"/>
                </a:solidFill>
              </a:rPr>
              <a:t> ve </a:t>
            </a:r>
            <a:r>
              <a:rPr lang="en-US" sz="2400" dirty="0" err="1">
                <a:solidFill>
                  <a:srgbClr val="6D6E6C"/>
                </a:solidFill>
              </a:rPr>
              <a:t>bu</a:t>
            </a:r>
            <a:r>
              <a:rPr lang="en-US" sz="2400" dirty="0">
                <a:solidFill>
                  <a:srgbClr val="6D6E6C"/>
                </a:solidFill>
              </a:rPr>
              <a:t> </a:t>
            </a:r>
            <a:r>
              <a:rPr lang="en-US" sz="2400" dirty="0" err="1">
                <a:solidFill>
                  <a:srgbClr val="6D6E6C"/>
                </a:solidFill>
              </a:rPr>
              <a:t>nedenle</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restoranda</a:t>
            </a:r>
            <a:r>
              <a:rPr lang="en-US" sz="2400" dirty="0">
                <a:solidFill>
                  <a:srgbClr val="6D6E6C"/>
                </a:solidFill>
              </a:rPr>
              <a:t> </a:t>
            </a:r>
            <a:r>
              <a:rPr lang="en-US" sz="2400" dirty="0" err="1">
                <a:solidFill>
                  <a:srgbClr val="6D6E6C"/>
                </a:solidFill>
              </a:rPr>
              <a:t>bulaşık</a:t>
            </a:r>
            <a:r>
              <a:rPr lang="en-US" sz="2400" dirty="0">
                <a:solidFill>
                  <a:srgbClr val="6D6E6C"/>
                </a:solidFill>
              </a:rPr>
              <a:t> </a:t>
            </a:r>
            <a:r>
              <a:rPr lang="en-US" sz="2400" dirty="0" err="1">
                <a:solidFill>
                  <a:srgbClr val="6D6E6C"/>
                </a:solidFill>
              </a:rPr>
              <a:t>makinesi</a:t>
            </a:r>
            <a:r>
              <a:rPr lang="en-US" sz="2400" dirty="0">
                <a:solidFill>
                  <a:srgbClr val="6D6E6C"/>
                </a:solidFill>
              </a:rPr>
              <a:t> </a:t>
            </a:r>
            <a:r>
              <a:rPr lang="en-US" sz="2400" dirty="0" err="1">
                <a:solidFill>
                  <a:srgbClr val="6D6E6C"/>
                </a:solidFill>
              </a:rPr>
              <a:t>olarak</a:t>
            </a:r>
            <a:r>
              <a:rPr lang="en-US" sz="2400" dirty="0">
                <a:solidFill>
                  <a:srgbClr val="6D6E6C"/>
                </a:solidFill>
              </a:rPr>
              <a:t> </a:t>
            </a:r>
            <a:r>
              <a:rPr lang="en-US" sz="2400" dirty="0" err="1">
                <a:solidFill>
                  <a:srgbClr val="6D6E6C"/>
                </a:solidFill>
              </a:rPr>
              <a:t>işe</a:t>
            </a:r>
            <a:r>
              <a:rPr lang="en-US" sz="2400" dirty="0">
                <a:solidFill>
                  <a:srgbClr val="6D6E6C"/>
                </a:solidFill>
              </a:rPr>
              <a:t> </a:t>
            </a:r>
            <a:r>
              <a:rPr lang="en-US" sz="2400" dirty="0" err="1">
                <a:solidFill>
                  <a:srgbClr val="6D6E6C"/>
                </a:solidFill>
              </a:rPr>
              <a:t>başladım</a:t>
            </a:r>
            <a:r>
              <a:rPr lang="en-US" sz="2400" dirty="0">
                <a:solidFill>
                  <a:srgbClr val="6D6E6C"/>
                </a:solidFill>
              </a:rPr>
              <a:t>. </a:t>
            </a:r>
            <a:r>
              <a:rPr lang="en-US" sz="2400" dirty="0" err="1">
                <a:solidFill>
                  <a:srgbClr val="6D6E6C"/>
                </a:solidFill>
              </a:rPr>
              <a:t>Neyse</a:t>
            </a:r>
            <a:r>
              <a:rPr lang="en-US" sz="2400" dirty="0">
                <a:solidFill>
                  <a:srgbClr val="6D6E6C"/>
                </a:solidFill>
              </a:rPr>
              <a:t> </a:t>
            </a:r>
            <a:r>
              <a:rPr lang="en-US" sz="2400" dirty="0" err="1">
                <a:solidFill>
                  <a:srgbClr val="6D6E6C"/>
                </a:solidFill>
              </a:rPr>
              <a:t>ki</a:t>
            </a:r>
            <a:r>
              <a:rPr lang="en-US" sz="2400" dirty="0">
                <a:solidFill>
                  <a:srgbClr val="6D6E6C"/>
                </a:solidFill>
              </a:rPr>
              <a:t>, </a:t>
            </a:r>
            <a:r>
              <a:rPr lang="en-US" sz="2400" dirty="0" err="1">
                <a:solidFill>
                  <a:srgbClr val="6D6E6C"/>
                </a:solidFill>
              </a:rPr>
              <a:t>Çok</a:t>
            </a:r>
            <a:r>
              <a:rPr lang="en-US" sz="2400" dirty="0">
                <a:solidFill>
                  <a:srgbClr val="6D6E6C"/>
                </a:solidFill>
              </a:rPr>
              <a:t> </a:t>
            </a:r>
            <a:r>
              <a:rPr lang="en-US" sz="2400" dirty="0" err="1">
                <a:solidFill>
                  <a:srgbClr val="6D6E6C"/>
                </a:solidFill>
              </a:rPr>
              <a:t>fazla</a:t>
            </a:r>
            <a:r>
              <a:rPr lang="en-US" sz="2400" dirty="0">
                <a:solidFill>
                  <a:srgbClr val="6D6E6C"/>
                </a:solidFill>
              </a:rPr>
              <a:t> </a:t>
            </a:r>
            <a:r>
              <a:rPr lang="en-US" sz="2400" dirty="0" err="1">
                <a:solidFill>
                  <a:srgbClr val="6D6E6C"/>
                </a:solidFill>
              </a:rPr>
              <a:t>konuşmak</a:t>
            </a:r>
            <a:r>
              <a:rPr lang="en-US" sz="2400" dirty="0">
                <a:solidFill>
                  <a:srgbClr val="6D6E6C"/>
                </a:solidFill>
              </a:rPr>
              <a:t> </a:t>
            </a:r>
            <a:r>
              <a:rPr lang="en-US" sz="2400" dirty="0" err="1">
                <a:solidFill>
                  <a:srgbClr val="6D6E6C"/>
                </a:solidFill>
              </a:rPr>
              <a:t>zorunda</a:t>
            </a:r>
            <a:r>
              <a:rPr lang="en-US" sz="2400" dirty="0">
                <a:solidFill>
                  <a:srgbClr val="6D6E6C"/>
                </a:solidFill>
              </a:rPr>
              <a:t> </a:t>
            </a:r>
            <a:r>
              <a:rPr lang="en-US" sz="2400" dirty="0" err="1">
                <a:solidFill>
                  <a:srgbClr val="6D6E6C"/>
                </a:solidFill>
              </a:rPr>
              <a:t>kalmadım</a:t>
            </a:r>
            <a:r>
              <a:rPr lang="en-US" sz="2400" dirty="0">
                <a:solidFill>
                  <a:srgbClr val="6D6E6C"/>
                </a:solidFill>
              </a:rPr>
              <a:t>, </a:t>
            </a:r>
            <a:r>
              <a:rPr lang="en-US" sz="2400" dirty="0" err="1">
                <a:solidFill>
                  <a:srgbClr val="6D6E6C"/>
                </a:solidFill>
              </a:rPr>
              <a:t>aynı</a:t>
            </a:r>
            <a:r>
              <a:rPr lang="en-US" sz="2400" dirty="0">
                <a:solidFill>
                  <a:srgbClr val="6D6E6C"/>
                </a:solidFill>
              </a:rPr>
              <a:t> </a:t>
            </a:r>
            <a:r>
              <a:rPr lang="en-US" sz="2400" dirty="0" err="1">
                <a:solidFill>
                  <a:srgbClr val="6D6E6C"/>
                </a:solidFill>
              </a:rPr>
              <a:t>zamanda</a:t>
            </a:r>
            <a:r>
              <a:rPr lang="en-US" sz="2400" dirty="0">
                <a:solidFill>
                  <a:srgbClr val="6D6E6C"/>
                </a:solidFill>
              </a:rPr>
              <a:t> </a:t>
            </a:r>
            <a:r>
              <a:rPr lang="en-US" sz="2400" dirty="0" err="1">
                <a:solidFill>
                  <a:srgbClr val="6D6E6C"/>
                </a:solidFill>
              </a:rPr>
              <a:t>Perugia'daki</a:t>
            </a:r>
            <a:r>
              <a:rPr lang="en-US" sz="2400" dirty="0">
                <a:solidFill>
                  <a:srgbClr val="6D6E6C"/>
                </a:solidFill>
              </a:rPr>
              <a:t> </a:t>
            </a:r>
            <a:r>
              <a:rPr lang="en-US" sz="2400" dirty="0" err="1">
                <a:solidFill>
                  <a:srgbClr val="6D6E6C"/>
                </a:solidFill>
              </a:rPr>
              <a:t>Yabancılar</a:t>
            </a:r>
            <a:r>
              <a:rPr lang="en-US" sz="2400" dirty="0">
                <a:solidFill>
                  <a:srgbClr val="6D6E6C"/>
                </a:solidFill>
              </a:rPr>
              <a:t> </a:t>
            </a:r>
            <a:r>
              <a:rPr lang="en-US" sz="2400" dirty="0" err="1">
                <a:solidFill>
                  <a:srgbClr val="6D6E6C"/>
                </a:solidFill>
              </a:rPr>
              <a:t>Üniversitesi'nde</a:t>
            </a:r>
            <a:r>
              <a:rPr lang="en-US" sz="2400" dirty="0">
                <a:solidFill>
                  <a:srgbClr val="6D6E6C"/>
                </a:solidFill>
              </a:rPr>
              <a:t> </a:t>
            </a:r>
            <a:r>
              <a:rPr lang="en-US" sz="2400" dirty="0" err="1">
                <a:solidFill>
                  <a:srgbClr val="6D6E6C"/>
                </a:solidFill>
              </a:rPr>
              <a:t>İtalyanca</a:t>
            </a:r>
            <a:r>
              <a:rPr lang="en-US" sz="2400" dirty="0">
                <a:solidFill>
                  <a:srgbClr val="6D6E6C"/>
                </a:solidFill>
              </a:rPr>
              <a:t> </a:t>
            </a:r>
            <a:r>
              <a:rPr lang="en-US" sz="2400" dirty="0" err="1">
                <a:solidFill>
                  <a:srgbClr val="6D6E6C"/>
                </a:solidFill>
              </a:rPr>
              <a:t>kursuna</a:t>
            </a:r>
            <a:r>
              <a:rPr lang="en-US" sz="2400" dirty="0">
                <a:solidFill>
                  <a:srgbClr val="6D6E6C"/>
                </a:solidFill>
              </a:rPr>
              <a:t> </a:t>
            </a:r>
            <a:r>
              <a:rPr lang="en-US" sz="2400" dirty="0" err="1">
                <a:solidFill>
                  <a:srgbClr val="6D6E6C"/>
                </a:solidFill>
              </a:rPr>
              <a:t>kaydoldum</a:t>
            </a:r>
            <a:r>
              <a:rPr lang="en-US" sz="2400" dirty="0">
                <a:solidFill>
                  <a:srgbClr val="6D6E6C"/>
                </a:solidFill>
              </a:rPr>
              <a:t>.</a:t>
            </a:r>
          </a:p>
          <a:p>
            <a:pPr algn="ctr">
              <a:spcBef>
                <a:spcPct val="0"/>
              </a:spcBef>
              <a:buNone/>
            </a:pPr>
            <a:r>
              <a:rPr lang="en-US" sz="2400" dirty="0" err="1" smtClean="0">
                <a:solidFill>
                  <a:srgbClr val="6D6E6C"/>
                </a:solidFill>
              </a:rPr>
              <a:t>Şimdi</a:t>
            </a:r>
            <a:r>
              <a:rPr lang="en-US" sz="2400" dirty="0" smtClean="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aşçıyım</a:t>
            </a:r>
            <a:r>
              <a:rPr lang="en-US" sz="2400" dirty="0">
                <a:solidFill>
                  <a:srgbClr val="6D6E6C"/>
                </a:solidFill>
              </a:rPr>
              <a:t> ve </a:t>
            </a:r>
            <a:r>
              <a:rPr lang="en-US" sz="2400" dirty="0" err="1">
                <a:solidFill>
                  <a:srgbClr val="6D6E6C"/>
                </a:solidFill>
              </a:rPr>
              <a:t>İtalyanca</a:t>
            </a:r>
            <a:r>
              <a:rPr lang="en-US" sz="2400" dirty="0">
                <a:solidFill>
                  <a:srgbClr val="6D6E6C"/>
                </a:solidFill>
              </a:rPr>
              <a:t> </a:t>
            </a:r>
            <a:r>
              <a:rPr lang="en-US" sz="2400" dirty="0" err="1">
                <a:solidFill>
                  <a:srgbClr val="6D6E6C"/>
                </a:solidFill>
              </a:rPr>
              <a:t>çok</a:t>
            </a:r>
            <a:r>
              <a:rPr lang="en-US" sz="2400" dirty="0">
                <a:solidFill>
                  <a:srgbClr val="6D6E6C"/>
                </a:solidFill>
              </a:rPr>
              <a:t> </a:t>
            </a:r>
            <a:r>
              <a:rPr lang="en-US" sz="2400" dirty="0" err="1">
                <a:solidFill>
                  <a:srgbClr val="6D6E6C"/>
                </a:solidFill>
              </a:rPr>
              <a:t>iyi</a:t>
            </a:r>
            <a:r>
              <a:rPr lang="en-US" sz="2400" dirty="0">
                <a:solidFill>
                  <a:srgbClr val="6D6E6C"/>
                </a:solidFill>
              </a:rPr>
              <a:t> </a:t>
            </a:r>
            <a:r>
              <a:rPr lang="en-US" sz="2400" dirty="0" err="1">
                <a:solidFill>
                  <a:srgbClr val="6D6E6C"/>
                </a:solidFill>
              </a:rPr>
              <a:t>konuşuyorum</a:t>
            </a:r>
            <a:r>
              <a:rPr lang="en-US" sz="2400" dirty="0">
                <a:solidFill>
                  <a:srgbClr val="6D6E6C"/>
                </a:solidFill>
              </a:rPr>
              <a:t>. </a:t>
            </a:r>
            <a:r>
              <a:rPr lang="en-US" sz="2400" dirty="0" err="1">
                <a:solidFill>
                  <a:srgbClr val="6D6E6C"/>
                </a:solidFill>
              </a:rPr>
              <a:t>Sevdiğim</a:t>
            </a:r>
            <a:r>
              <a:rPr lang="en-US" sz="2400" dirty="0">
                <a:solidFill>
                  <a:srgbClr val="6D6E6C"/>
                </a:solidFill>
              </a:rPr>
              <a:t> </a:t>
            </a:r>
            <a:r>
              <a:rPr lang="en-US" sz="2400" dirty="0" err="1">
                <a:solidFill>
                  <a:srgbClr val="6D6E6C"/>
                </a:solidFill>
              </a:rPr>
              <a:t>düzenli</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işim</a:t>
            </a:r>
            <a:r>
              <a:rPr lang="en-US" sz="2400" dirty="0">
                <a:solidFill>
                  <a:srgbClr val="6D6E6C"/>
                </a:solidFill>
              </a:rPr>
              <a:t> </a:t>
            </a:r>
            <a:r>
              <a:rPr lang="en-US" sz="2400" dirty="0" err="1">
                <a:solidFill>
                  <a:srgbClr val="6D6E6C"/>
                </a:solidFill>
              </a:rPr>
              <a:t>var</a:t>
            </a:r>
            <a:r>
              <a:rPr lang="en-US" sz="2400" dirty="0">
                <a:solidFill>
                  <a:srgbClr val="6D6E6C"/>
                </a:solidFill>
              </a:rPr>
              <a:t> </a:t>
            </a:r>
            <a:r>
              <a:rPr lang="en-US" sz="2400" dirty="0" err="1">
                <a:solidFill>
                  <a:srgbClr val="6D6E6C"/>
                </a:solidFill>
              </a:rPr>
              <a:t>ama</a:t>
            </a:r>
            <a:r>
              <a:rPr lang="en-US" sz="2400" dirty="0">
                <a:solidFill>
                  <a:srgbClr val="6D6E6C"/>
                </a:solidFill>
              </a:rPr>
              <a:t> </a:t>
            </a:r>
            <a:r>
              <a:rPr lang="en-US" sz="2400" dirty="0" err="1">
                <a:solidFill>
                  <a:srgbClr val="6D6E6C"/>
                </a:solidFill>
              </a:rPr>
              <a:t>itiraf</a:t>
            </a:r>
            <a:r>
              <a:rPr lang="en-US" sz="2400" dirty="0">
                <a:solidFill>
                  <a:srgbClr val="6D6E6C"/>
                </a:solidFill>
              </a:rPr>
              <a:t> </a:t>
            </a:r>
            <a:r>
              <a:rPr lang="en-US" sz="2400" dirty="0" err="1">
                <a:solidFill>
                  <a:srgbClr val="6D6E6C"/>
                </a:solidFill>
              </a:rPr>
              <a:t>ediyorum</a:t>
            </a:r>
            <a:r>
              <a:rPr lang="en-US" sz="2400" dirty="0">
                <a:solidFill>
                  <a:srgbClr val="6D6E6C"/>
                </a:solidFill>
              </a:rPr>
              <a:t> </a:t>
            </a:r>
            <a:r>
              <a:rPr lang="en-US" sz="2400" dirty="0" err="1">
                <a:solidFill>
                  <a:srgbClr val="6D6E6C"/>
                </a:solidFill>
              </a:rPr>
              <a:t>Mühendislik</a:t>
            </a:r>
            <a:r>
              <a:rPr lang="en-US" sz="2400" dirty="0">
                <a:solidFill>
                  <a:srgbClr val="6D6E6C"/>
                </a:solidFill>
              </a:rPr>
              <a:t> </a:t>
            </a:r>
            <a:r>
              <a:rPr lang="en-US" sz="2400" dirty="0" err="1">
                <a:solidFill>
                  <a:srgbClr val="6D6E6C"/>
                </a:solidFill>
              </a:rPr>
              <a:t>dalında</a:t>
            </a:r>
            <a:r>
              <a:rPr lang="en-US" sz="2400" dirty="0">
                <a:solidFill>
                  <a:srgbClr val="6D6E6C"/>
                </a:solidFill>
              </a:rPr>
              <a:t> </a:t>
            </a:r>
            <a:r>
              <a:rPr lang="en-US" sz="2400" dirty="0" err="1">
                <a:solidFill>
                  <a:srgbClr val="6D6E6C"/>
                </a:solidFill>
              </a:rPr>
              <a:t>mezun</a:t>
            </a:r>
            <a:r>
              <a:rPr lang="en-US" sz="2400" dirty="0">
                <a:solidFill>
                  <a:srgbClr val="6D6E6C"/>
                </a:solidFill>
              </a:rPr>
              <a:t> </a:t>
            </a:r>
            <a:r>
              <a:rPr lang="en-US" sz="2400" dirty="0" err="1">
                <a:solidFill>
                  <a:srgbClr val="6D6E6C"/>
                </a:solidFill>
              </a:rPr>
              <a:t>olmama</a:t>
            </a:r>
            <a:r>
              <a:rPr lang="en-US" sz="2400" dirty="0">
                <a:solidFill>
                  <a:srgbClr val="6D6E6C"/>
                </a:solidFill>
              </a:rPr>
              <a:t> </a:t>
            </a:r>
            <a:r>
              <a:rPr lang="en-US" sz="2400" dirty="0" err="1">
                <a:solidFill>
                  <a:srgbClr val="6D6E6C"/>
                </a:solidFill>
              </a:rPr>
              <a:t>konusunda</a:t>
            </a:r>
            <a:r>
              <a:rPr lang="en-US" sz="2400" dirty="0">
                <a:solidFill>
                  <a:srgbClr val="6D6E6C"/>
                </a:solidFill>
              </a:rPr>
              <a:t> </a:t>
            </a:r>
            <a:r>
              <a:rPr lang="en-US" sz="2400" dirty="0" err="1">
                <a:solidFill>
                  <a:srgbClr val="6D6E6C"/>
                </a:solidFill>
              </a:rPr>
              <a:t>biraz</a:t>
            </a:r>
            <a:r>
              <a:rPr lang="en-US" sz="2400" dirty="0">
                <a:solidFill>
                  <a:srgbClr val="6D6E6C"/>
                </a:solidFill>
              </a:rPr>
              <a:t> </a:t>
            </a:r>
            <a:r>
              <a:rPr lang="en-US" sz="2400" dirty="0" err="1">
                <a:solidFill>
                  <a:srgbClr val="6D6E6C"/>
                </a:solidFill>
              </a:rPr>
              <a:t>nostaljik</a:t>
            </a:r>
            <a:r>
              <a:rPr lang="en-US" sz="2400" dirty="0">
                <a:solidFill>
                  <a:srgbClr val="6D6E6C"/>
                </a:solidFill>
              </a:rPr>
              <a:t> </a:t>
            </a:r>
            <a:r>
              <a:rPr lang="en-US" sz="2400" dirty="0" err="1">
                <a:solidFill>
                  <a:srgbClr val="6D6E6C"/>
                </a:solidFill>
              </a:rPr>
              <a:t>hissediyorum</a:t>
            </a:r>
            <a:r>
              <a:rPr lang="en-US" sz="2400" dirty="0">
                <a:solidFill>
                  <a:srgbClr val="6D6E6C"/>
                </a:solidFill>
              </a:rPr>
              <a:t>. </a:t>
            </a:r>
            <a:r>
              <a:rPr lang="en-US" sz="2400" dirty="0" err="1">
                <a:solidFill>
                  <a:srgbClr val="6D6E6C"/>
                </a:solidFill>
              </a:rPr>
              <a:t>Belki</a:t>
            </a:r>
            <a:r>
              <a:rPr lang="en-US" sz="2400" dirty="0">
                <a:solidFill>
                  <a:srgbClr val="6D6E6C"/>
                </a:solidFill>
              </a:rPr>
              <a:t> </a:t>
            </a:r>
            <a:r>
              <a:rPr lang="en-US" sz="2400" dirty="0" err="1">
                <a:solidFill>
                  <a:srgbClr val="6D6E6C"/>
                </a:solidFill>
              </a:rPr>
              <a:t>İtalya'ya</a:t>
            </a:r>
            <a:r>
              <a:rPr lang="en-US" sz="2400" dirty="0">
                <a:solidFill>
                  <a:srgbClr val="6D6E6C"/>
                </a:solidFill>
              </a:rPr>
              <a:t> </a:t>
            </a:r>
            <a:r>
              <a:rPr lang="en-US" sz="2400" dirty="0" err="1">
                <a:solidFill>
                  <a:srgbClr val="6D6E6C"/>
                </a:solidFill>
              </a:rPr>
              <a:t>gelmeden</a:t>
            </a:r>
            <a:r>
              <a:rPr lang="en-US" sz="2400" dirty="0">
                <a:solidFill>
                  <a:srgbClr val="6D6E6C"/>
                </a:solidFill>
              </a:rPr>
              <a:t> </a:t>
            </a:r>
            <a:r>
              <a:rPr lang="en-US" sz="2400" dirty="0" err="1">
                <a:solidFill>
                  <a:srgbClr val="6D6E6C"/>
                </a:solidFill>
              </a:rPr>
              <a:t>önce</a:t>
            </a:r>
            <a:r>
              <a:rPr lang="en-US" sz="2400" dirty="0">
                <a:solidFill>
                  <a:srgbClr val="6D6E6C"/>
                </a:solidFill>
              </a:rPr>
              <a:t> </a:t>
            </a:r>
            <a:r>
              <a:rPr lang="en-US" sz="2400" dirty="0" err="1">
                <a:solidFill>
                  <a:srgbClr val="6D6E6C"/>
                </a:solidFill>
              </a:rPr>
              <a:t>İtalyanca</a:t>
            </a:r>
            <a:r>
              <a:rPr lang="en-US" sz="2400" dirty="0">
                <a:solidFill>
                  <a:srgbClr val="6D6E6C"/>
                </a:solidFill>
              </a:rPr>
              <a:t> </a:t>
            </a:r>
            <a:r>
              <a:rPr lang="en-US" sz="2400" dirty="0" err="1">
                <a:solidFill>
                  <a:srgbClr val="6D6E6C"/>
                </a:solidFill>
              </a:rPr>
              <a:t>öğrenmiş</a:t>
            </a:r>
            <a:r>
              <a:rPr lang="en-US" sz="2400" dirty="0">
                <a:solidFill>
                  <a:srgbClr val="6D6E6C"/>
                </a:solidFill>
              </a:rPr>
              <a:t> </a:t>
            </a:r>
            <a:r>
              <a:rPr lang="en-US" sz="2400" dirty="0" err="1">
                <a:solidFill>
                  <a:srgbClr val="6D6E6C"/>
                </a:solidFill>
              </a:rPr>
              <a:t>olsaydım</a:t>
            </a:r>
            <a:r>
              <a:rPr lang="en-US" sz="2400" dirty="0">
                <a:solidFill>
                  <a:srgbClr val="6D6E6C"/>
                </a:solidFill>
              </a:rPr>
              <a:t> </a:t>
            </a:r>
            <a:r>
              <a:rPr lang="en-US" sz="2400" dirty="0" err="1">
                <a:solidFill>
                  <a:srgbClr val="6D6E6C"/>
                </a:solidFill>
              </a:rPr>
              <a:t>ya</a:t>
            </a:r>
            <a:r>
              <a:rPr lang="en-US" sz="2400" dirty="0">
                <a:solidFill>
                  <a:srgbClr val="6D6E6C"/>
                </a:solidFill>
              </a:rPr>
              <a:t> da </a:t>
            </a:r>
            <a:r>
              <a:rPr lang="en-US" sz="2400" dirty="0" err="1">
                <a:solidFill>
                  <a:srgbClr val="6D6E6C"/>
                </a:solidFill>
              </a:rPr>
              <a:t>geldiğim</a:t>
            </a:r>
            <a:r>
              <a:rPr lang="en-US" sz="2400" dirty="0">
                <a:solidFill>
                  <a:srgbClr val="6D6E6C"/>
                </a:solidFill>
              </a:rPr>
              <a:t> </a:t>
            </a:r>
            <a:r>
              <a:rPr lang="en-US" sz="2400" dirty="0" err="1">
                <a:solidFill>
                  <a:srgbClr val="6D6E6C"/>
                </a:solidFill>
              </a:rPr>
              <a:t>anda</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dil</a:t>
            </a:r>
            <a:r>
              <a:rPr lang="en-US" sz="2400" dirty="0">
                <a:solidFill>
                  <a:srgbClr val="6D6E6C"/>
                </a:solidFill>
              </a:rPr>
              <a:t> </a:t>
            </a:r>
            <a:r>
              <a:rPr lang="en-US" sz="2400" dirty="0" err="1">
                <a:solidFill>
                  <a:srgbClr val="6D6E6C"/>
                </a:solidFill>
              </a:rPr>
              <a:t>kursuna</a:t>
            </a:r>
            <a:r>
              <a:rPr lang="en-US" sz="2400" dirty="0">
                <a:solidFill>
                  <a:srgbClr val="6D6E6C"/>
                </a:solidFill>
              </a:rPr>
              <a:t> </a:t>
            </a:r>
            <a:r>
              <a:rPr lang="en-US" sz="2400" dirty="0" err="1">
                <a:solidFill>
                  <a:srgbClr val="6D6E6C"/>
                </a:solidFill>
              </a:rPr>
              <a:t>katılmaya</a:t>
            </a:r>
            <a:r>
              <a:rPr lang="en-US" sz="2400" dirty="0">
                <a:solidFill>
                  <a:srgbClr val="6D6E6C"/>
                </a:solidFill>
              </a:rPr>
              <a:t> </a:t>
            </a:r>
            <a:r>
              <a:rPr lang="en-US" sz="2400" dirty="0" err="1">
                <a:solidFill>
                  <a:srgbClr val="6D6E6C"/>
                </a:solidFill>
              </a:rPr>
              <a:t>başlasaydım</a:t>
            </a:r>
            <a:r>
              <a:rPr lang="en-US" sz="2400" dirty="0">
                <a:solidFill>
                  <a:srgbClr val="6D6E6C"/>
                </a:solidFill>
              </a:rPr>
              <a:t>, </a:t>
            </a:r>
            <a:r>
              <a:rPr lang="en-US" sz="2400" dirty="0" err="1">
                <a:solidFill>
                  <a:srgbClr val="6D6E6C"/>
                </a:solidFill>
              </a:rPr>
              <a:t>mesleki</a:t>
            </a:r>
            <a:r>
              <a:rPr lang="en-US" sz="2400" dirty="0">
                <a:solidFill>
                  <a:srgbClr val="6D6E6C"/>
                </a:solidFill>
              </a:rPr>
              <a:t> </a:t>
            </a:r>
            <a:r>
              <a:rPr lang="en-US" sz="2400" dirty="0" err="1">
                <a:solidFill>
                  <a:srgbClr val="6D6E6C"/>
                </a:solidFill>
              </a:rPr>
              <a:t>kariyerimin</a:t>
            </a:r>
            <a:r>
              <a:rPr lang="en-US" sz="2400" dirty="0">
                <a:solidFill>
                  <a:srgbClr val="6D6E6C"/>
                </a:solidFill>
              </a:rPr>
              <a:t> </a:t>
            </a:r>
            <a:r>
              <a:rPr lang="en-US" sz="2400" dirty="0" err="1">
                <a:solidFill>
                  <a:srgbClr val="6D6E6C"/>
                </a:solidFill>
              </a:rPr>
              <a:t>daha</a:t>
            </a:r>
            <a:r>
              <a:rPr lang="en-US" sz="2400" dirty="0">
                <a:solidFill>
                  <a:srgbClr val="6D6E6C"/>
                </a:solidFill>
              </a:rPr>
              <a:t> </a:t>
            </a:r>
            <a:r>
              <a:rPr lang="en-US" sz="2400" dirty="0" err="1">
                <a:solidFill>
                  <a:srgbClr val="6D6E6C"/>
                </a:solidFill>
              </a:rPr>
              <a:t>büyük</a:t>
            </a:r>
            <a:r>
              <a:rPr lang="en-US" sz="2400" dirty="0">
                <a:solidFill>
                  <a:srgbClr val="6D6E6C"/>
                </a:solidFill>
              </a:rPr>
              <a:t> </a:t>
            </a:r>
            <a:r>
              <a:rPr lang="en-US" sz="2400" dirty="0" err="1">
                <a:solidFill>
                  <a:srgbClr val="6D6E6C"/>
                </a:solidFill>
              </a:rPr>
              <a:t>bir</a:t>
            </a:r>
            <a:r>
              <a:rPr lang="en-US" sz="2400" dirty="0">
                <a:solidFill>
                  <a:srgbClr val="6D6E6C"/>
                </a:solidFill>
              </a:rPr>
              <a:t> </a:t>
            </a:r>
            <a:r>
              <a:rPr lang="en-US" sz="2400" dirty="0" err="1">
                <a:solidFill>
                  <a:srgbClr val="6D6E6C"/>
                </a:solidFill>
              </a:rPr>
              <a:t>değeri</a:t>
            </a:r>
            <a:r>
              <a:rPr lang="en-US" sz="2400" dirty="0">
                <a:solidFill>
                  <a:srgbClr val="6D6E6C"/>
                </a:solidFill>
              </a:rPr>
              <a:t> </a:t>
            </a:r>
            <a:r>
              <a:rPr lang="en-US" sz="2400" dirty="0" err="1">
                <a:solidFill>
                  <a:srgbClr val="6D6E6C"/>
                </a:solidFill>
              </a:rPr>
              <a:t>olurdu</a:t>
            </a:r>
            <a:r>
              <a:rPr lang="en-US" sz="2400" dirty="0">
                <a:solidFill>
                  <a:srgbClr val="6D6E6C"/>
                </a:solidFill>
              </a:rPr>
              <a:t>. </a:t>
            </a:r>
            <a:r>
              <a:rPr lang="en-US" sz="2400" dirty="0" smtClean="0">
                <a:solidFill>
                  <a:srgbClr val="6D6E6C"/>
                </a:solidFill>
              </a:rPr>
              <a:t>”</a:t>
            </a:r>
            <a:endParaRPr lang="tr-TR" sz="2400" dirty="0" smtClean="0">
              <a:solidFill>
                <a:srgbClr val="6D6E6C"/>
              </a:solidFill>
            </a:endParaRPr>
          </a:p>
          <a:p>
            <a:pPr algn="ctr">
              <a:spcBef>
                <a:spcPct val="0"/>
              </a:spcBef>
              <a:buNone/>
            </a:pPr>
            <a:r>
              <a:rPr lang="tr-TR" sz="2400" b="1" dirty="0" err="1" smtClean="0">
                <a:solidFill>
                  <a:srgbClr val="EA1D76"/>
                </a:solidFill>
              </a:rPr>
              <a:t>Layla</a:t>
            </a:r>
            <a:r>
              <a:rPr lang="tr-TR" sz="2400" b="1" dirty="0" smtClean="0">
                <a:solidFill>
                  <a:srgbClr val="EA1D76"/>
                </a:solidFill>
              </a:rPr>
              <a:t> </a:t>
            </a:r>
            <a:r>
              <a:rPr lang="tr-TR" sz="2400" b="1" dirty="0" err="1">
                <a:solidFill>
                  <a:srgbClr val="EA1D76"/>
                </a:solidFill>
              </a:rPr>
              <a:t>Habchane</a:t>
            </a:r>
            <a:r>
              <a:rPr lang="tr-TR" sz="2400" b="1" dirty="0">
                <a:solidFill>
                  <a:srgbClr val="EA1D76"/>
                </a:solidFill>
              </a:rPr>
              <a:t> 2000 yılında İtalya'ya taşınan bir Faslı Göçmen</a:t>
            </a:r>
            <a:endParaRPr lang="en-US" sz="2400" b="1" dirty="0">
              <a:solidFill>
                <a:srgbClr val="EA1D76"/>
              </a:solidFill>
            </a:endParaRPr>
          </a:p>
          <a:p>
            <a:endParaRPr lang="en-IE" sz="2400" dirty="0"/>
          </a:p>
        </p:txBody>
      </p:sp>
      <p:sp>
        <p:nvSpPr>
          <p:cNvPr id="9" name="Rectangle 8">
            <a:extLst>
              <a:ext uri="{FF2B5EF4-FFF2-40B4-BE49-F238E27FC236}">
                <a16:creationId xmlns:a16="http://schemas.microsoft.com/office/drawing/2014/main" xmlns="" id="{1EC2C377-59E8-46AD-B32D-7F35D2020A50}"/>
              </a:ext>
            </a:extLst>
          </p:cNvPr>
          <p:cNvSpPr/>
          <p:nvPr/>
        </p:nvSpPr>
        <p:spPr>
          <a:xfrm>
            <a:off x="236987" y="6072608"/>
            <a:ext cx="7315720" cy="461665"/>
          </a:xfrm>
          <a:prstGeom prst="rect">
            <a:avLst/>
          </a:prstGeom>
          <a:solidFill>
            <a:srgbClr val="16A8D3"/>
          </a:solidFill>
        </p:spPr>
        <p:txBody>
          <a:bodyPr wrap="square">
            <a:spAutoFit/>
          </a:bodyPr>
          <a:lstStyle/>
          <a:p>
            <a:r>
              <a:rPr lang="en-IE" sz="2400" dirty="0">
                <a:solidFill>
                  <a:schemeClr val="bg1"/>
                </a:solidFill>
              </a:rPr>
              <a:t>Layla, </a:t>
            </a:r>
            <a:r>
              <a:rPr lang="en-IE" sz="2400" dirty="0" err="1">
                <a:solidFill>
                  <a:schemeClr val="bg1"/>
                </a:solidFill>
              </a:rPr>
              <a:t>erken</a:t>
            </a:r>
            <a:r>
              <a:rPr lang="en-IE" sz="2400" dirty="0">
                <a:solidFill>
                  <a:schemeClr val="bg1"/>
                </a:solidFill>
              </a:rPr>
              <a:t> </a:t>
            </a:r>
            <a:r>
              <a:rPr lang="en-IE" sz="2400" dirty="0" err="1">
                <a:solidFill>
                  <a:schemeClr val="bg1"/>
                </a:solidFill>
              </a:rPr>
              <a:t>dil</a:t>
            </a:r>
            <a:r>
              <a:rPr lang="en-IE" sz="2400" dirty="0">
                <a:solidFill>
                  <a:schemeClr val="bg1"/>
                </a:solidFill>
              </a:rPr>
              <a:t> </a:t>
            </a:r>
            <a:r>
              <a:rPr lang="en-IE" sz="2400" dirty="0" err="1">
                <a:solidFill>
                  <a:schemeClr val="bg1"/>
                </a:solidFill>
              </a:rPr>
              <a:t>edinmenin</a:t>
            </a:r>
            <a:r>
              <a:rPr lang="en-IE" sz="2400" dirty="0">
                <a:solidFill>
                  <a:schemeClr val="bg1"/>
                </a:solidFill>
              </a:rPr>
              <a:t> </a:t>
            </a:r>
            <a:r>
              <a:rPr lang="en-IE" sz="2400" dirty="0" err="1">
                <a:solidFill>
                  <a:schemeClr val="bg1"/>
                </a:solidFill>
              </a:rPr>
              <a:t>önemli</a:t>
            </a:r>
            <a:r>
              <a:rPr lang="en-IE" sz="2400" dirty="0">
                <a:solidFill>
                  <a:schemeClr val="bg1"/>
                </a:solidFill>
              </a:rPr>
              <a:t> </a:t>
            </a:r>
            <a:r>
              <a:rPr lang="en-IE" sz="2400" dirty="0" err="1">
                <a:solidFill>
                  <a:schemeClr val="bg1"/>
                </a:solidFill>
              </a:rPr>
              <a:t>olduğunu</a:t>
            </a:r>
            <a:r>
              <a:rPr lang="en-IE" sz="2400" dirty="0">
                <a:solidFill>
                  <a:schemeClr val="bg1"/>
                </a:solidFill>
              </a:rPr>
              <a:t> </a:t>
            </a:r>
            <a:r>
              <a:rPr lang="en-IE" sz="2400" dirty="0" err="1">
                <a:solidFill>
                  <a:schemeClr val="bg1"/>
                </a:solidFill>
              </a:rPr>
              <a:t>vurguluyor</a:t>
            </a:r>
            <a:endParaRPr lang="en-IE" sz="2400" dirty="0">
              <a:solidFill>
                <a:schemeClr val="bg1"/>
              </a:solidFill>
            </a:endParaRPr>
          </a:p>
        </p:txBody>
      </p:sp>
      <p:pic>
        <p:nvPicPr>
          <p:cNvPr id="6" name="Picture 5">
            <a:extLst>
              <a:ext uri="{FF2B5EF4-FFF2-40B4-BE49-F238E27FC236}">
                <a16:creationId xmlns:a16="http://schemas.microsoft.com/office/drawing/2014/main" xmlns="" id="{02F0E830-CE89-4542-94DE-BD74EFC49FD1}"/>
              </a:ext>
            </a:extLst>
          </p:cNvPr>
          <p:cNvPicPr>
            <a:picLocks noChangeAspect="1"/>
          </p:cNvPicPr>
          <p:nvPr/>
        </p:nvPicPr>
        <p:blipFill rotWithShape="1">
          <a:blip r:embed="rId2"/>
          <a:srcRect l="4359"/>
          <a:stretch/>
        </p:blipFill>
        <p:spPr>
          <a:xfrm>
            <a:off x="10580913" y="65217"/>
            <a:ext cx="1527525" cy="868619"/>
          </a:xfrm>
          <a:prstGeom prst="rect">
            <a:avLst/>
          </a:prstGeom>
        </p:spPr>
      </p:pic>
      <p:pic>
        <p:nvPicPr>
          <p:cNvPr id="10" name="Picture 9">
            <a:extLst>
              <a:ext uri="{FF2B5EF4-FFF2-40B4-BE49-F238E27FC236}">
                <a16:creationId xmlns:a16="http://schemas.microsoft.com/office/drawing/2014/main" xmlns="" id="{DC30E128-72F2-4C4F-BACD-843FBF32C3B3}"/>
              </a:ext>
            </a:extLst>
          </p:cNvPr>
          <p:cNvPicPr>
            <a:picLocks noChangeAspect="1"/>
          </p:cNvPicPr>
          <p:nvPr/>
        </p:nvPicPr>
        <p:blipFill>
          <a:blip r:embed="rId3"/>
          <a:stretch>
            <a:fillRect/>
          </a:stretch>
        </p:blipFill>
        <p:spPr>
          <a:xfrm>
            <a:off x="236986" y="1907081"/>
            <a:ext cx="2676525" cy="3857625"/>
          </a:xfrm>
          <a:prstGeom prst="rect">
            <a:avLst/>
          </a:prstGeom>
        </p:spPr>
      </p:pic>
    </p:spTree>
    <p:extLst>
      <p:ext uri="{BB962C8B-B14F-4D97-AF65-F5344CB8AC3E}">
        <p14:creationId xmlns:p14="http://schemas.microsoft.com/office/powerpoint/2010/main" val="376291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group of people sitting at a table&#10;&#10;Description automatically generated">
            <a:extLst>
              <a:ext uri="{FF2B5EF4-FFF2-40B4-BE49-F238E27FC236}">
                <a16:creationId xmlns:a16="http://schemas.microsoft.com/office/drawing/2014/main" xmlns="" id="{B8D39BCC-F268-4EB9-8849-51DFD5D938DD}"/>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15187" r="15187"/>
          <a:stretch>
            <a:fillRect/>
          </a:stretch>
        </p:blipFill>
        <p:spPr>
          <a:xfrm flipH="1">
            <a:off x="0" y="142504"/>
            <a:ext cx="5659526" cy="5659526"/>
          </a:xfrm>
        </p:spPr>
      </p:pic>
      <p:sp>
        <p:nvSpPr>
          <p:cNvPr id="3" name="Text Placeholder 2"/>
          <p:cNvSpPr>
            <a:spLocks noGrp="1"/>
          </p:cNvSpPr>
          <p:nvPr>
            <p:ph type="body" sz="quarter" idx="16"/>
          </p:nvPr>
        </p:nvSpPr>
        <p:spPr>
          <a:xfrm>
            <a:off x="6318619" y="285009"/>
            <a:ext cx="5544829" cy="1231944"/>
          </a:xfrm>
          <a:solidFill>
            <a:srgbClr val="B6BD00"/>
          </a:solidFill>
        </p:spPr>
        <p:txBody>
          <a:bodyPr>
            <a:noAutofit/>
          </a:bodyPr>
          <a:lstStyle/>
          <a:p>
            <a:r>
              <a:rPr lang="en-IE" b="1" dirty="0" err="1">
                <a:solidFill>
                  <a:schemeClr val="bg1"/>
                </a:solidFill>
              </a:rPr>
              <a:t>Mülteciler</a:t>
            </a:r>
            <a:r>
              <a:rPr lang="en-IE" b="1" dirty="0">
                <a:solidFill>
                  <a:schemeClr val="bg1"/>
                </a:solidFill>
              </a:rPr>
              <a:t> </a:t>
            </a:r>
            <a:r>
              <a:rPr lang="en-IE" b="1" dirty="0" err="1">
                <a:solidFill>
                  <a:schemeClr val="bg1"/>
                </a:solidFill>
              </a:rPr>
              <a:t>dil</a:t>
            </a:r>
            <a:r>
              <a:rPr lang="en-IE" b="1" dirty="0">
                <a:solidFill>
                  <a:schemeClr val="bg1"/>
                </a:solidFill>
              </a:rPr>
              <a:t> </a:t>
            </a:r>
            <a:r>
              <a:rPr lang="en-IE" b="1" dirty="0" err="1">
                <a:solidFill>
                  <a:schemeClr val="bg1"/>
                </a:solidFill>
              </a:rPr>
              <a:t>öğrenimi</a:t>
            </a:r>
            <a:r>
              <a:rPr lang="en-IE" b="1" dirty="0">
                <a:solidFill>
                  <a:schemeClr val="bg1"/>
                </a:solidFill>
              </a:rPr>
              <a:t> </a:t>
            </a:r>
            <a:r>
              <a:rPr lang="en-IE" b="1" dirty="0" err="1">
                <a:solidFill>
                  <a:schemeClr val="bg1"/>
                </a:solidFill>
              </a:rPr>
              <a:t>açısından</a:t>
            </a:r>
            <a:r>
              <a:rPr lang="en-IE" b="1" dirty="0">
                <a:solidFill>
                  <a:schemeClr val="bg1"/>
                </a:solidFill>
              </a:rPr>
              <a:t> ne </a:t>
            </a:r>
            <a:r>
              <a:rPr lang="en-IE" b="1" dirty="0" err="1">
                <a:solidFill>
                  <a:schemeClr val="bg1"/>
                </a:solidFill>
              </a:rPr>
              <a:t>istiyor</a:t>
            </a:r>
            <a:r>
              <a:rPr lang="en-IE" b="1" dirty="0">
                <a:solidFill>
                  <a:schemeClr val="bg1"/>
                </a:solidFill>
              </a:rPr>
              <a:t>?</a:t>
            </a:r>
            <a:endParaRPr lang="en-US" dirty="0">
              <a:solidFill>
                <a:schemeClr val="bg1"/>
              </a:solidFill>
            </a:endParaRPr>
          </a:p>
        </p:txBody>
      </p:sp>
      <p:sp>
        <p:nvSpPr>
          <p:cNvPr id="4" name="Text Placeholder 3"/>
          <p:cNvSpPr>
            <a:spLocks noGrp="1"/>
          </p:cNvSpPr>
          <p:nvPr>
            <p:ph type="body" sz="quarter" idx="17"/>
          </p:nvPr>
        </p:nvSpPr>
        <p:spPr/>
        <p:txBody>
          <a:bodyPr/>
          <a:lstStyle/>
          <a:p>
            <a:r>
              <a:rPr lang="en-IE" sz="2600" i="1" dirty="0"/>
              <a:t>“</a:t>
            </a:r>
            <a:r>
              <a:rPr lang="en-IE" sz="2600" i="1" dirty="0" err="1"/>
              <a:t>İletişim</a:t>
            </a:r>
            <a:r>
              <a:rPr lang="en-IE" sz="2600" i="1" dirty="0"/>
              <a:t> </a:t>
            </a:r>
            <a:r>
              <a:rPr lang="en-IE" sz="2600" i="1" dirty="0" err="1"/>
              <a:t>kurmak</a:t>
            </a:r>
            <a:r>
              <a:rPr lang="en-IE" sz="2600" i="1" dirty="0"/>
              <a:t> ve </a:t>
            </a:r>
            <a:r>
              <a:rPr lang="en-IE" sz="2600" i="1" dirty="0" err="1"/>
              <a:t>deneyimleri</a:t>
            </a:r>
            <a:r>
              <a:rPr lang="en-IE" sz="2600" i="1" dirty="0"/>
              <a:t> </a:t>
            </a:r>
            <a:r>
              <a:rPr lang="en-IE" sz="2600" i="1" dirty="0" err="1"/>
              <a:t>hakkında</a:t>
            </a:r>
            <a:r>
              <a:rPr lang="en-IE" sz="2600" i="1" dirty="0"/>
              <a:t> </a:t>
            </a:r>
            <a:r>
              <a:rPr lang="en-IE" sz="2600" i="1" dirty="0" err="1"/>
              <a:t>konuşmak</a:t>
            </a:r>
            <a:r>
              <a:rPr lang="en-IE" sz="2600" i="1" dirty="0"/>
              <a:t> </a:t>
            </a:r>
            <a:r>
              <a:rPr lang="en-IE" sz="2600" i="1" dirty="0" err="1"/>
              <a:t>için</a:t>
            </a:r>
            <a:r>
              <a:rPr lang="en-IE" sz="2600" i="1" dirty="0"/>
              <a:t> </a:t>
            </a:r>
            <a:r>
              <a:rPr lang="en-IE" sz="2600" i="1" dirty="0" err="1"/>
              <a:t>İngilizce</a:t>
            </a:r>
            <a:r>
              <a:rPr lang="en-IE" sz="2600" i="1" dirty="0"/>
              <a:t> </a:t>
            </a:r>
            <a:r>
              <a:rPr lang="en-IE" sz="2600" i="1" dirty="0" err="1"/>
              <a:t>öğrenmek</a:t>
            </a:r>
            <a:r>
              <a:rPr lang="en-IE" sz="2600" i="1" dirty="0"/>
              <a:t> </a:t>
            </a:r>
            <a:r>
              <a:rPr lang="en-IE" sz="2600" i="1" dirty="0" err="1"/>
              <a:t>istiyorlar</a:t>
            </a:r>
            <a:r>
              <a:rPr lang="en-IE" sz="2600" i="1" dirty="0"/>
              <a:t>.</a:t>
            </a:r>
          </a:p>
          <a:p>
            <a:r>
              <a:rPr lang="en-IE" sz="2600" i="1" dirty="0" err="1"/>
              <a:t>Bir</a:t>
            </a:r>
            <a:r>
              <a:rPr lang="en-IE" sz="2600" i="1" dirty="0"/>
              <a:t> </a:t>
            </a:r>
            <a:r>
              <a:rPr lang="en-IE" sz="2600" i="1" dirty="0" err="1"/>
              <a:t>şeye</a:t>
            </a:r>
            <a:r>
              <a:rPr lang="en-IE" sz="2600" i="1" dirty="0"/>
              <a:t> </a:t>
            </a:r>
            <a:r>
              <a:rPr lang="en-IE" sz="2600" i="1" dirty="0" err="1"/>
              <a:t>doğru</a:t>
            </a:r>
            <a:r>
              <a:rPr lang="en-IE" sz="2600" i="1" dirty="0"/>
              <a:t> </a:t>
            </a:r>
            <a:r>
              <a:rPr lang="en-IE" sz="2600" i="1" dirty="0" err="1"/>
              <a:t>ilerlediklerini</a:t>
            </a:r>
            <a:r>
              <a:rPr lang="en-IE" sz="2600" i="1" dirty="0"/>
              <a:t> ve </a:t>
            </a:r>
            <a:r>
              <a:rPr lang="en-IE" sz="2600" i="1" dirty="0" err="1"/>
              <a:t>değerlendiklerini</a:t>
            </a:r>
            <a:r>
              <a:rPr lang="en-IE" sz="2600" i="1" dirty="0"/>
              <a:t>, </a:t>
            </a:r>
            <a:r>
              <a:rPr lang="en-IE" sz="2600" i="1" dirty="0" err="1"/>
              <a:t>kültürlerine</a:t>
            </a:r>
            <a:r>
              <a:rPr lang="en-IE" sz="2600" i="1" dirty="0"/>
              <a:t> ve </a:t>
            </a:r>
            <a:r>
              <a:rPr lang="en-IE" sz="2600" i="1" dirty="0" err="1"/>
              <a:t>dillerine</a:t>
            </a:r>
            <a:r>
              <a:rPr lang="en-IE" sz="2600" i="1" dirty="0"/>
              <a:t> </a:t>
            </a:r>
            <a:r>
              <a:rPr lang="en-IE" sz="2600" i="1" dirty="0" err="1"/>
              <a:t>değer</a:t>
            </a:r>
            <a:r>
              <a:rPr lang="en-IE" sz="2600" i="1" dirty="0"/>
              <a:t> </a:t>
            </a:r>
            <a:r>
              <a:rPr lang="en-IE" sz="2600" i="1" dirty="0" err="1"/>
              <a:t>verildiğini</a:t>
            </a:r>
            <a:r>
              <a:rPr lang="en-IE" sz="2600" i="1" dirty="0"/>
              <a:t> ve </a:t>
            </a:r>
            <a:r>
              <a:rPr lang="en-IE" sz="2600" i="1" dirty="0" err="1"/>
              <a:t>insan</a:t>
            </a:r>
            <a:r>
              <a:rPr lang="en-IE" sz="2600" i="1" dirty="0"/>
              <a:t> </a:t>
            </a:r>
            <a:r>
              <a:rPr lang="en-IE" sz="2600" i="1" dirty="0" err="1"/>
              <a:t>olarak</a:t>
            </a:r>
            <a:r>
              <a:rPr lang="en-IE" sz="2600" i="1" dirty="0"/>
              <a:t> </a:t>
            </a:r>
            <a:r>
              <a:rPr lang="en-IE" sz="2600" i="1" dirty="0" err="1"/>
              <a:t>değerlendiğini</a:t>
            </a:r>
            <a:r>
              <a:rPr lang="en-IE" sz="2600" i="1" dirty="0"/>
              <a:t> </a:t>
            </a:r>
            <a:r>
              <a:rPr lang="en-IE" sz="2600" i="1" dirty="0" err="1"/>
              <a:t>hissetmek</a:t>
            </a:r>
            <a:r>
              <a:rPr lang="en-IE" sz="2600" i="1" dirty="0"/>
              <a:t> </a:t>
            </a:r>
            <a:r>
              <a:rPr lang="en-IE" sz="2600" i="1" dirty="0" err="1"/>
              <a:t>istiyorlar</a:t>
            </a:r>
            <a:r>
              <a:rPr lang="en-IE" sz="2600" i="1" dirty="0"/>
              <a:t>. ”</a:t>
            </a:r>
            <a:endParaRPr lang="en-US" sz="2800" dirty="0"/>
          </a:p>
        </p:txBody>
      </p:sp>
      <p:sp>
        <p:nvSpPr>
          <p:cNvPr id="5" name="Rectangle 4">
            <a:extLst>
              <a:ext uri="{FF2B5EF4-FFF2-40B4-BE49-F238E27FC236}">
                <a16:creationId xmlns:a16="http://schemas.microsoft.com/office/drawing/2014/main" xmlns="" id="{10FAC248-26CD-4934-B77A-BC827E97AECD}"/>
              </a:ext>
            </a:extLst>
          </p:cNvPr>
          <p:cNvSpPr/>
          <p:nvPr/>
        </p:nvSpPr>
        <p:spPr>
          <a:xfrm>
            <a:off x="6318620" y="6023628"/>
            <a:ext cx="6096000" cy="246221"/>
          </a:xfrm>
          <a:prstGeom prst="rect">
            <a:avLst/>
          </a:prstGeom>
        </p:spPr>
        <p:txBody>
          <a:bodyPr>
            <a:spAutoFit/>
          </a:bodyPr>
          <a:lstStyle/>
          <a:p>
            <a:r>
              <a:rPr lang="tr-TR" sz="1000" dirty="0" smtClean="0"/>
              <a:t>Kaynak</a:t>
            </a:r>
            <a:r>
              <a:rPr lang="en-IE" sz="1000" dirty="0" smtClean="0"/>
              <a:t>: </a:t>
            </a:r>
            <a:r>
              <a:rPr lang="en-IE" sz="1000" dirty="0">
                <a:hlinkClick r:id="rId4"/>
              </a:rPr>
              <a:t>https://www.britishcouncil.org/voices-magazine/can-learning-languages-help-refugees-cope</a:t>
            </a:r>
            <a:endParaRPr lang="en-IE" sz="1000" dirty="0"/>
          </a:p>
        </p:txBody>
      </p:sp>
    </p:spTree>
    <p:extLst>
      <p:ext uri="{BB962C8B-B14F-4D97-AF65-F5344CB8AC3E}">
        <p14:creationId xmlns:p14="http://schemas.microsoft.com/office/powerpoint/2010/main" val="203782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FDBA791-0343-4734-8106-BFDD96C43C7A}"/>
              </a:ext>
            </a:extLst>
          </p:cNvPr>
          <p:cNvSpPr>
            <a:spLocks noGrp="1"/>
          </p:cNvSpPr>
          <p:nvPr>
            <p:ph type="body" sz="quarter" idx="16"/>
          </p:nvPr>
        </p:nvSpPr>
        <p:spPr/>
        <p:txBody>
          <a:bodyPr/>
          <a:lstStyle/>
          <a:p>
            <a:pPr algn="l"/>
            <a:r>
              <a:rPr lang="tr-TR" b="1" dirty="0" smtClean="0">
                <a:solidFill>
                  <a:srgbClr val="16A8D3"/>
                </a:solidFill>
              </a:rPr>
              <a:t>Fakat</a:t>
            </a:r>
            <a:r>
              <a:rPr lang="en-IE" b="1" dirty="0" smtClean="0">
                <a:solidFill>
                  <a:srgbClr val="16A8D3"/>
                </a:solidFill>
              </a:rPr>
              <a:t>…</a:t>
            </a:r>
            <a:endParaRPr lang="en-IE" b="1" dirty="0">
              <a:solidFill>
                <a:srgbClr val="16A8D3"/>
              </a:solidFill>
            </a:endParaRPr>
          </a:p>
        </p:txBody>
      </p:sp>
      <p:sp>
        <p:nvSpPr>
          <p:cNvPr id="3" name="Text Placeholder 2">
            <a:extLst>
              <a:ext uri="{FF2B5EF4-FFF2-40B4-BE49-F238E27FC236}">
                <a16:creationId xmlns:a16="http://schemas.microsoft.com/office/drawing/2014/main" xmlns="" id="{0692A310-D05E-4507-AEE0-732C59028A97}"/>
              </a:ext>
            </a:extLst>
          </p:cNvPr>
          <p:cNvSpPr>
            <a:spLocks noGrp="1"/>
          </p:cNvSpPr>
          <p:nvPr>
            <p:ph type="body" sz="quarter" idx="17"/>
          </p:nvPr>
        </p:nvSpPr>
        <p:spPr>
          <a:xfrm>
            <a:off x="6224027" y="1794825"/>
            <a:ext cx="5768276" cy="3947440"/>
          </a:xfrm>
        </p:spPr>
        <p:txBody>
          <a:bodyPr/>
          <a:lstStyle/>
          <a:p>
            <a:r>
              <a:rPr lang="tr-TR" b="1" dirty="0" smtClean="0"/>
              <a:t>Dil edinimi </a:t>
            </a:r>
            <a:r>
              <a:rPr lang="en-US" b="1" dirty="0" smtClean="0"/>
              <a:t>her </a:t>
            </a:r>
            <a:r>
              <a:rPr lang="en-US" b="1" dirty="0"/>
              <a:t>zaman </a:t>
            </a:r>
            <a:r>
              <a:rPr lang="tr-TR" b="1" dirty="0" smtClean="0"/>
              <a:t>kolay değildir</a:t>
            </a:r>
            <a:r>
              <a:rPr lang="en-US" b="1" dirty="0" smtClean="0"/>
              <a:t>.</a:t>
            </a:r>
            <a:endParaRPr lang="en-IE" sz="800" dirty="0" smtClean="0"/>
          </a:p>
          <a:p>
            <a:pPr algn="l"/>
            <a:r>
              <a:rPr lang="tr-TR" dirty="0" smtClean="0">
                <a:solidFill>
                  <a:srgbClr val="615F5D"/>
                </a:solidFill>
              </a:rPr>
              <a:t>Bazı mülteciler ve göçmenler için, dil ve entegrasyonun birbirine bağlanması, bazılarını yeni ev sahibi toplumlarına dahil olma hissi ile uzlaştırmak için mücadele ettikleri için bazılarını gevşek bir durumda bırakmaktadır.</a:t>
            </a:r>
            <a:endParaRPr lang="tr-TR" dirty="0"/>
          </a:p>
        </p:txBody>
      </p:sp>
      <p:pic>
        <p:nvPicPr>
          <p:cNvPr id="9" name="Picture Placeholder 8" descr="A person looking at the camera&#10;&#10;Description automatically generated">
            <a:extLst>
              <a:ext uri="{FF2B5EF4-FFF2-40B4-BE49-F238E27FC236}">
                <a16:creationId xmlns:a16="http://schemas.microsoft.com/office/drawing/2014/main" xmlns="" id="{9DD20EF8-081E-4ED2-A0FE-AF17F3476559}"/>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a:stretch>
            <a:fillRect/>
          </a:stretch>
        </p:blipFill>
        <p:spPr>
          <a:xfrm flipH="1">
            <a:off x="-79665" y="658758"/>
            <a:ext cx="4296839" cy="4296839"/>
          </a:xfrm>
        </p:spPr>
      </p:pic>
      <p:sp>
        <p:nvSpPr>
          <p:cNvPr id="4" name="TextBox 3">
            <a:extLst>
              <a:ext uri="{FF2B5EF4-FFF2-40B4-BE49-F238E27FC236}">
                <a16:creationId xmlns:a16="http://schemas.microsoft.com/office/drawing/2014/main" xmlns="" id="{0A2F0759-EACE-425D-8B30-78DDED28EE66}"/>
              </a:ext>
            </a:extLst>
          </p:cNvPr>
          <p:cNvSpPr txBox="1"/>
          <p:nvPr/>
        </p:nvSpPr>
        <p:spPr>
          <a:xfrm>
            <a:off x="3473670" y="4819809"/>
            <a:ext cx="9002315" cy="1477328"/>
          </a:xfrm>
          <a:prstGeom prst="rect">
            <a:avLst/>
          </a:prstGeom>
          <a:noFill/>
        </p:spPr>
        <p:txBody>
          <a:bodyPr wrap="square" rtlCol="0">
            <a:spAutoFit/>
          </a:bodyPr>
          <a:lstStyle/>
          <a:p>
            <a:r>
              <a:rPr lang="tr-TR" sz="2400" i="1" dirty="0" smtClean="0">
                <a:solidFill>
                  <a:srgbClr val="6D6E6C"/>
                </a:solidFill>
              </a:rPr>
              <a:t>“Yeterli İngilizce olmadan, iş ve eğitim / öğretim beklentileri, dostluklar, doğru ve güvenilir bilgilere erişim ve güven ve“ gerçek ”iletişimin kurulması ciddi şekilde sınırlıydı”.</a:t>
            </a:r>
          </a:p>
          <a:p>
            <a:r>
              <a:rPr lang="tr-TR" dirty="0" smtClean="0">
                <a:solidFill>
                  <a:srgbClr val="6D6E6C"/>
                </a:solidFill>
              </a:rPr>
              <a:t>Kaynak</a:t>
            </a:r>
            <a:r>
              <a:rPr lang="en-US" dirty="0" smtClean="0">
                <a:solidFill>
                  <a:srgbClr val="6D6E6C"/>
                </a:solidFill>
              </a:rPr>
              <a:t> </a:t>
            </a:r>
            <a:r>
              <a:rPr lang="en-US" dirty="0">
                <a:solidFill>
                  <a:srgbClr val="6D6E6C"/>
                </a:solidFill>
                <a:hlinkClick r:id="rId4"/>
              </a:rPr>
              <a:t>Doras DCU</a:t>
            </a:r>
            <a:endParaRPr lang="en-IE" dirty="0">
              <a:solidFill>
                <a:srgbClr val="6D6E6C"/>
              </a:solidFill>
            </a:endParaRPr>
          </a:p>
        </p:txBody>
      </p:sp>
    </p:spTree>
    <p:extLst>
      <p:ext uri="{BB962C8B-B14F-4D97-AF65-F5344CB8AC3E}">
        <p14:creationId xmlns:p14="http://schemas.microsoft.com/office/powerpoint/2010/main" val="83103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302937"/>
            <a:ext cx="785328" cy="964819"/>
          </a:xfrm>
        </p:spPr>
        <p:txBody>
          <a:bodyPr>
            <a:normAutofit fontScale="77500" lnSpcReduction="20000"/>
          </a:bodyPr>
          <a:lstStyle/>
          <a:p>
            <a:endParaRPr lang="en-US"/>
          </a:p>
        </p:txBody>
      </p:sp>
      <p:sp>
        <p:nvSpPr>
          <p:cNvPr id="8" name="Text Placeholder 7"/>
          <p:cNvSpPr>
            <a:spLocks noGrp="1"/>
          </p:cNvSpPr>
          <p:nvPr>
            <p:ph type="body" sz="quarter" idx="22"/>
          </p:nvPr>
        </p:nvSpPr>
        <p:spPr>
          <a:xfrm>
            <a:off x="118754" y="2748753"/>
            <a:ext cx="12192000" cy="3995690"/>
          </a:xfrm>
        </p:spPr>
        <p:txBody>
          <a:bodyPr>
            <a:normAutofit/>
          </a:bodyPr>
          <a:lstStyle/>
          <a:p>
            <a:r>
              <a:rPr lang="en-IE" sz="2800" dirty="0"/>
              <a:t>“</a:t>
            </a:r>
            <a:r>
              <a:rPr lang="en-IE" sz="2800" dirty="0" err="1"/>
              <a:t>Dil</a:t>
            </a:r>
            <a:r>
              <a:rPr lang="en-IE" sz="2800" dirty="0"/>
              <a:t> </a:t>
            </a:r>
            <a:r>
              <a:rPr lang="en-IE" sz="2800" dirty="0" err="1"/>
              <a:t>bir</a:t>
            </a:r>
            <a:r>
              <a:rPr lang="en-IE" sz="2800" dirty="0"/>
              <a:t> </a:t>
            </a:r>
            <a:r>
              <a:rPr lang="tr-TR" sz="2800" dirty="0" smtClean="0"/>
              <a:t>dengeleyici</a:t>
            </a:r>
            <a:r>
              <a:rPr lang="en-IE" sz="2800" dirty="0" smtClean="0"/>
              <a:t>. </a:t>
            </a:r>
            <a:r>
              <a:rPr lang="en-IE" sz="2800" dirty="0" err="1"/>
              <a:t>Bir</a:t>
            </a:r>
            <a:r>
              <a:rPr lang="en-IE" sz="2800" dirty="0"/>
              <a:t> </a:t>
            </a:r>
            <a:r>
              <a:rPr lang="en-IE" sz="2800" dirty="0" err="1"/>
              <a:t>çocuk</a:t>
            </a:r>
            <a:r>
              <a:rPr lang="en-IE" sz="2800" dirty="0"/>
              <a:t> </a:t>
            </a:r>
            <a:r>
              <a:rPr lang="en-IE" sz="2800" dirty="0" err="1"/>
              <a:t>ev</a:t>
            </a:r>
            <a:r>
              <a:rPr lang="en-IE" sz="2800" dirty="0"/>
              <a:t> </a:t>
            </a:r>
            <a:r>
              <a:rPr lang="en-IE" sz="2800" dirty="0" err="1"/>
              <a:t>sahibi</a:t>
            </a:r>
            <a:r>
              <a:rPr lang="en-IE" sz="2800" dirty="0"/>
              <a:t> </a:t>
            </a:r>
            <a:r>
              <a:rPr lang="en-IE" sz="2800" dirty="0" err="1"/>
              <a:t>ülke</a:t>
            </a:r>
            <a:r>
              <a:rPr lang="en-IE" sz="2800" dirty="0"/>
              <a:t> </a:t>
            </a:r>
            <a:r>
              <a:rPr lang="en-IE" sz="2800" dirty="0" err="1"/>
              <a:t>dilinde</a:t>
            </a:r>
            <a:r>
              <a:rPr lang="en-IE" sz="2800" dirty="0"/>
              <a:t> </a:t>
            </a:r>
            <a:r>
              <a:rPr lang="en-IE" sz="2800" dirty="0" err="1"/>
              <a:t>konuşabiliyor</a:t>
            </a:r>
            <a:r>
              <a:rPr lang="en-IE" sz="2800" dirty="0"/>
              <a:t> ve </a:t>
            </a:r>
            <a:r>
              <a:rPr lang="en-IE" sz="2800" dirty="0" err="1"/>
              <a:t>yazabiliyorsa</a:t>
            </a:r>
            <a:r>
              <a:rPr lang="en-IE" sz="2800" dirty="0"/>
              <a:t>, </a:t>
            </a:r>
            <a:r>
              <a:rPr lang="en-IE" sz="2800" dirty="0" err="1"/>
              <a:t>yaşıtlarıyla</a:t>
            </a:r>
            <a:r>
              <a:rPr lang="en-IE" sz="2800" dirty="0"/>
              <a:t> </a:t>
            </a:r>
            <a:r>
              <a:rPr lang="en-IE" sz="2800" dirty="0" err="1"/>
              <a:t>iletişim</a:t>
            </a:r>
            <a:r>
              <a:rPr lang="en-IE" sz="2800" dirty="0"/>
              <a:t> </a:t>
            </a:r>
            <a:r>
              <a:rPr lang="en-IE" sz="2800" dirty="0" err="1"/>
              <a:t>kurmak</a:t>
            </a:r>
            <a:r>
              <a:rPr lang="en-IE" sz="2800" dirty="0"/>
              <a:t> </a:t>
            </a:r>
            <a:r>
              <a:rPr lang="en-IE" sz="2800" dirty="0" err="1"/>
              <a:t>için</a:t>
            </a:r>
            <a:r>
              <a:rPr lang="en-IE" sz="2800" dirty="0"/>
              <a:t> </a:t>
            </a:r>
            <a:r>
              <a:rPr lang="en-IE" sz="2800" dirty="0" err="1"/>
              <a:t>kendilerine</a:t>
            </a:r>
            <a:r>
              <a:rPr lang="en-IE" sz="2800" dirty="0"/>
              <a:t> </a:t>
            </a:r>
            <a:r>
              <a:rPr lang="en-IE" sz="2800" dirty="0" err="1"/>
              <a:t>güvenebilecekleri</a:t>
            </a:r>
            <a:r>
              <a:rPr lang="en-IE" sz="2800" dirty="0"/>
              <a:t> ve </a:t>
            </a:r>
            <a:r>
              <a:rPr lang="en-IE" sz="2800" dirty="0" err="1"/>
              <a:t>kendilerine</a:t>
            </a:r>
            <a:r>
              <a:rPr lang="en-IE" sz="2800" dirty="0"/>
              <a:t> </a:t>
            </a:r>
            <a:r>
              <a:rPr lang="en-IE" sz="2800" dirty="0" err="1"/>
              <a:t>güvenlerini</a:t>
            </a:r>
            <a:r>
              <a:rPr lang="en-IE" sz="2800" dirty="0"/>
              <a:t> </a:t>
            </a:r>
            <a:r>
              <a:rPr lang="en-IE" sz="2800" dirty="0" err="1"/>
              <a:t>geliştirerek</a:t>
            </a:r>
            <a:r>
              <a:rPr lang="en-IE" sz="2800" dirty="0"/>
              <a:t> </a:t>
            </a:r>
            <a:r>
              <a:rPr lang="en-IE" sz="2800" dirty="0" err="1"/>
              <a:t>hayatlarının</a:t>
            </a:r>
            <a:r>
              <a:rPr lang="en-IE" sz="2800" dirty="0"/>
              <a:t> </a:t>
            </a:r>
            <a:r>
              <a:rPr lang="en-IE" sz="2800" dirty="0" err="1"/>
              <a:t>geri</a:t>
            </a:r>
            <a:r>
              <a:rPr lang="en-IE" sz="2800" dirty="0"/>
              <a:t> </a:t>
            </a:r>
            <a:r>
              <a:rPr lang="en-IE" sz="2800" dirty="0" err="1"/>
              <a:t>kalanında</a:t>
            </a:r>
            <a:r>
              <a:rPr lang="en-IE" sz="2800" dirty="0"/>
              <a:t> </a:t>
            </a:r>
            <a:r>
              <a:rPr lang="en-IE" sz="2800" dirty="0" err="1"/>
              <a:t>onlara</a:t>
            </a:r>
            <a:r>
              <a:rPr lang="en-IE" sz="2800" dirty="0"/>
              <a:t> </a:t>
            </a:r>
            <a:r>
              <a:rPr lang="en-IE" sz="2800" dirty="0" err="1"/>
              <a:t>hizmet</a:t>
            </a:r>
            <a:r>
              <a:rPr lang="en-IE" sz="2800" dirty="0"/>
              <a:t> </a:t>
            </a:r>
            <a:r>
              <a:rPr lang="en-IE" sz="2800" dirty="0" err="1"/>
              <a:t>eden</a:t>
            </a:r>
            <a:r>
              <a:rPr lang="en-IE" sz="2800" dirty="0"/>
              <a:t> </a:t>
            </a:r>
            <a:r>
              <a:rPr lang="en-IE" sz="2800" dirty="0" err="1"/>
              <a:t>sağlam</a:t>
            </a:r>
            <a:r>
              <a:rPr lang="en-IE" sz="2800" dirty="0"/>
              <a:t> </a:t>
            </a:r>
            <a:r>
              <a:rPr lang="en-IE" sz="2800" dirty="0" err="1"/>
              <a:t>bir</a:t>
            </a:r>
            <a:r>
              <a:rPr lang="en-IE" sz="2800" dirty="0"/>
              <a:t> </a:t>
            </a:r>
            <a:r>
              <a:rPr lang="en-IE" sz="2800" dirty="0" err="1"/>
              <a:t>eğitim</a:t>
            </a:r>
            <a:r>
              <a:rPr lang="en-IE" sz="2800" dirty="0"/>
              <a:t> </a:t>
            </a:r>
            <a:r>
              <a:rPr lang="en-IE" sz="2800" dirty="0" err="1"/>
              <a:t>temeli</a:t>
            </a:r>
            <a:r>
              <a:rPr lang="en-IE" sz="2800" dirty="0"/>
              <a:t> </a:t>
            </a:r>
            <a:r>
              <a:rPr lang="en-IE" sz="2800" dirty="0" err="1"/>
              <a:t>inşa</a:t>
            </a:r>
            <a:r>
              <a:rPr lang="en-IE" sz="2800" dirty="0"/>
              <a:t> </a:t>
            </a:r>
            <a:r>
              <a:rPr lang="en-IE" sz="2800" dirty="0" err="1"/>
              <a:t>ediyorlar</a:t>
            </a:r>
            <a:r>
              <a:rPr lang="en-IE" sz="2800" dirty="0"/>
              <a:t>. </a:t>
            </a:r>
            <a:r>
              <a:rPr lang="en-IE" sz="2800" dirty="0" smtClean="0"/>
              <a:t>”</a:t>
            </a:r>
            <a:endParaRPr lang="tr-TR" sz="2800" dirty="0" smtClean="0"/>
          </a:p>
          <a:p>
            <a:pPr marL="457200" indent="-457200">
              <a:buFontTx/>
              <a:buChar char="-"/>
            </a:pPr>
            <a:r>
              <a:rPr lang="en-IE" sz="3200" i="0" dirty="0" smtClean="0">
                <a:solidFill>
                  <a:srgbClr val="F38B00"/>
                </a:solidFill>
              </a:rPr>
              <a:t>Amin </a:t>
            </a:r>
            <a:r>
              <a:rPr lang="en-IE" sz="3200" i="0" dirty="0" err="1">
                <a:solidFill>
                  <a:srgbClr val="F38B00"/>
                </a:solidFill>
              </a:rPr>
              <a:t>Awad</a:t>
            </a:r>
            <a:r>
              <a:rPr lang="en-IE" sz="3200" i="0" dirty="0">
                <a:solidFill>
                  <a:srgbClr val="F38B00"/>
                </a:solidFill>
              </a:rPr>
              <a:t>, </a:t>
            </a:r>
            <a:r>
              <a:rPr lang="en-IE" sz="3200" i="0" dirty="0" smtClean="0">
                <a:solidFill>
                  <a:srgbClr val="F38B00"/>
                </a:solidFill>
              </a:rPr>
              <a:t>BMMYK</a:t>
            </a:r>
            <a:r>
              <a:rPr lang="tr-TR" sz="3200" i="0" dirty="0">
                <a:solidFill>
                  <a:srgbClr val="F38B00"/>
                </a:solidFill>
              </a:rPr>
              <a:t> (</a:t>
            </a:r>
            <a:r>
              <a:rPr lang="tr-TR" sz="3200" i="0" dirty="0" smtClean="0">
                <a:solidFill>
                  <a:srgbClr val="F38B00"/>
                </a:solidFill>
              </a:rPr>
              <a:t>UNHCR)</a:t>
            </a:r>
            <a:r>
              <a:rPr lang="en-IE" sz="3200" i="0" dirty="0" smtClean="0">
                <a:solidFill>
                  <a:srgbClr val="F38B00"/>
                </a:solidFill>
              </a:rPr>
              <a:t> </a:t>
            </a:r>
            <a:r>
              <a:rPr lang="en-IE" sz="3200" i="0" dirty="0" err="1">
                <a:solidFill>
                  <a:srgbClr val="F38B00"/>
                </a:solidFill>
              </a:rPr>
              <a:t>Ortadoğu</a:t>
            </a:r>
            <a:r>
              <a:rPr lang="en-IE" sz="3200" i="0" dirty="0">
                <a:solidFill>
                  <a:srgbClr val="F38B00"/>
                </a:solidFill>
              </a:rPr>
              <a:t> ve </a:t>
            </a:r>
            <a:r>
              <a:rPr lang="en-IE" sz="3200" i="0" dirty="0" err="1">
                <a:solidFill>
                  <a:srgbClr val="F38B00"/>
                </a:solidFill>
              </a:rPr>
              <a:t>Kuzey</a:t>
            </a:r>
            <a:r>
              <a:rPr lang="en-IE" sz="3200" i="0" dirty="0">
                <a:solidFill>
                  <a:srgbClr val="F38B00"/>
                </a:solidFill>
              </a:rPr>
              <a:t> </a:t>
            </a:r>
            <a:r>
              <a:rPr lang="en-IE" sz="3200" i="0" dirty="0" err="1">
                <a:solidFill>
                  <a:srgbClr val="F38B00"/>
                </a:solidFill>
              </a:rPr>
              <a:t>Afrika</a:t>
            </a:r>
            <a:r>
              <a:rPr lang="en-IE" sz="3200" i="0" dirty="0">
                <a:solidFill>
                  <a:srgbClr val="F38B00"/>
                </a:solidFill>
              </a:rPr>
              <a:t> </a:t>
            </a:r>
            <a:r>
              <a:rPr lang="en-IE" sz="3200" i="0" dirty="0" err="1">
                <a:solidFill>
                  <a:srgbClr val="F38B00"/>
                </a:solidFill>
              </a:rPr>
              <a:t>Bürosu</a:t>
            </a:r>
            <a:r>
              <a:rPr lang="en-IE" sz="3200" i="0" dirty="0">
                <a:solidFill>
                  <a:srgbClr val="F38B00"/>
                </a:solidFill>
              </a:rPr>
              <a:t>, </a:t>
            </a:r>
            <a:endParaRPr lang="tr-TR" sz="3200" i="0" dirty="0" smtClean="0">
              <a:solidFill>
                <a:srgbClr val="F38B00"/>
              </a:solidFill>
            </a:endParaRPr>
          </a:p>
          <a:p>
            <a:r>
              <a:rPr lang="en-IE" sz="3200" i="0" dirty="0" err="1" smtClean="0">
                <a:solidFill>
                  <a:srgbClr val="F38B00"/>
                </a:solidFill>
              </a:rPr>
              <a:t>Suriye</a:t>
            </a:r>
            <a:r>
              <a:rPr lang="en-IE" sz="3200" i="0" dirty="0" smtClean="0">
                <a:solidFill>
                  <a:srgbClr val="F38B00"/>
                </a:solidFill>
              </a:rPr>
              <a:t> </a:t>
            </a:r>
            <a:r>
              <a:rPr lang="en-IE" sz="3200" i="0" dirty="0">
                <a:solidFill>
                  <a:srgbClr val="F38B00"/>
                </a:solidFill>
              </a:rPr>
              <a:t>ve </a:t>
            </a:r>
            <a:r>
              <a:rPr lang="en-IE" sz="3200" i="0" dirty="0" err="1">
                <a:solidFill>
                  <a:srgbClr val="F38B00"/>
                </a:solidFill>
              </a:rPr>
              <a:t>Irak</a:t>
            </a:r>
            <a:r>
              <a:rPr lang="en-IE" sz="3200" i="0" dirty="0">
                <a:solidFill>
                  <a:srgbClr val="F38B00"/>
                </a:solidFill>
              </a:rPr>
              <a:t> </a:t>
            </a:r>
            <a:r>
              <a:rPr lang="en-IE" sz="3200" i="0" dirty="0" err="1">
                <a:solidFill>
                  <a:srgbClr val="F38B00"/>
                </a:solidFill>
              </a:rPr>
              <a:t>Durumları</a:t>
            </a:r>
            <a:r>
              <a:rPr lang="en-IE" sz="3200" i="0" dirty="0">
                <a:solidFill>
                  <a:srgbClr val="F38B00"/>
                </a:solidFill>
              </a:rPr>
              <a:t> </a:t>
            </a:r>
            <a:r>
              <a:rPr lang="en-IE" sz="3200" i="0" dirty="0" err="1">
                <a:solidFill>
                  <a:srgbClr val="F38B00"/>
                </a:solidFill>
              </a:rPr>
              <a:t>Bölgesel</a:t>
            </a:r>
            <a:r>
              <a:rPr lang="en-IE" sz="3200" i="0" dirty="0">
                <a:solidFill>
                  <a:srgbClr val="F38B00"/>
                </a:solidFill>
              </a:rPr>
              <a:t> </a:t>
            </a:r>
            <a:r>
              <a:rPr lang="en-IE" sz="3200" i="0" dirty="0" err="1">
                <a:solidFill>
                  <a:srgbClr val="F38B00"/>
                </a:solidFill>
              </a:rPr>
              <a:t>Mülteci</a:t>
            </a:r>
            <a:r>
              <a:rPr lang="en-IE" sz="3200" i="0" dirty="0">
                <a:solidFill>
                  <a:srgbClr val="F38B00"/>
                </a:solidFill>
              </a:rPr>
              <a:t> </a:t>
            </a:r>
            <a:r>
              <a:rPr lang="en-IE" sz="3200" i="0" dirty="0" err="1">
                <a:solidFill>
                  <a:srgbClr val="F38B00"/>
                </a:solidFill>
              </a:rPr>
              <a:t>Koordinatörü</a:t>
            </a:r>
            <a:endParaRPr lang="en-IE" sz="3200" i="0" dirty="0">
              <a:solidFill>
                <a:srgbClr val="F38B00"/>
              </a:solidFill>
            </a:endParaRPr>
          </a:p>
          <a:p>
            <a:endParaRPr lang="en-US" dirty="0"/>
          </a:p>
        </p:txBody>
      </p:sp>
    </p:spTree>
    <p:extLst>
      <p:ext uri="{BB962C8B-B14F-4D97-AF65-F5344CB8AC3E}">
        <p14:creationId xmlns:p14="http://schemas.microsoft.com/office/powerpoint/2010/main" val="405987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ffiti&#10;&#10;Description automatically generated">
            <a:extLst>
              <a:ext uri="{FF2B5EF4-FFF2-40B4-BE49-F238E27FC236}">
                <a16:creationId xmlns:a16="http://schemas.microsoft.com/office/drawing/2014/main" xmlns="" id="{EB8C0D39-3772-4EA3-A53A-3BD2BD42A31F}"/>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3021" y="3536962"/>
            <a:ext cx="2378694" cy="3321038"/>
          </a:xfrm>
          <a:prstGeom prst="rect">
            <a:avLst/>
          </a:prstGeom>
        </p:spPr>
      </p:pic>
      <p:sp>
        <p:nvSpPr>
          <p:cNvPr id="3" name="Text Placeholder 2"/>
          <p:cNvSpPr>
            <a:spLocks noGrp="1"/>
          </p:cNvSpPr>
          <p:nvPr>
            <p:ph type="body" sz="quarter" idx="20"/>
          </p:nvPr>
        </p:nvSpPr>
        <p:spPr>
          <a:xfrm>
            <a:off x="2553195" y="1754551"/>
            <a:ext cx="9056831" cy="3872188"/>
          </a:xfrm>
        </p:spPr>
        <p:txBody>
          <a:bodyPr/>
          <a:lstStyle/>
          <a:p>
            <a:r>
              <a:rPr lang="en-IE" dirty="0"/>
              <a:t>Ana </a:t>
            </a:r>
            <a:r>
              <a:rPr lang="en-IE" dirty="0" err="1"/>
              <a:t>dili</a:t>
            </a:r>
            <a:r>
              <a:rPr lang="en-IE" dirty="0"/>
              <a:t> </a:t>
            </a:r>
            <a:r>
              <a:rPr lang="en-IE" dirty="0" err="1"/>
              <a:t>öğrenmenin</a:t>
            </a:r>
            <a:r>
              <a:rPr lang="en-IE" dirty="0"/>
              <a:t> </a:t>
            </a:r>
            <a:r>
              <a:rPr lang="en-IE" dirty="0" err="1"/>
              <a:t>önemi</a:t>
            </a:r>
            <a:r>
              <a:rPr lang="en-IE" dirty="0"/>
              <a:t> </a:t>
            </a:r>
            <a:r>
              <a:rPr lang="en-IE" dirty="0" err="1"/>
              <a:t>sıklıkla</a:t>
            </a:r>
            <a:r>
              <a:rPr lang="en-IE" dirty="0"/>
              <a:t> </a:t>
            </a:r>
            <a:r>
              <a:rPr lang="en-IE" dirty="0" err="1"/>
              <a:t>belirtilirken</a:t>
            </a:r>
            <a:r>
              <a:rPr lang="en-IE" dirty="0"/>
              <a:t>, </a:t>
            </a:r>
            <a:r>
              <a:rPr lang="en-IE" dirty="0" err="1"/>
              <a:t>ana</a:t>
            </a:r>
            <a:r>
              <a:rPr lang="en-IE" dirty="0"/>
              <a:t> </a:t>
            </a:r>
            <a:r>
              <a:rPr lang="en-IE" dirty="0" err="1"/>
              <a:t>dilin</a:t>
            </a:r>
            <a:r>
              <a:rPr lang="en-IE" dirty="0"/>
              <a:t> </a:t>
            </a:r>
            <a:r>
              <a:rPr lang="en-IE" dirty="0" err="1"/>
              <a:t>önemli</a:t>
            </a:r>
            <a:r>
              <a:rPr lang="en-IE" dirty="0"/>
              <a:t> </a:t>
            </a:r>
            <a:r>
              <a:rPr lang="en-IE" dirty="0" err="1"/>
              <a:t>rolünü</a:t>
            </a:r>
            <a:r>
              <a:rPr lang="en-IE" dirty="0"/>
              <a:t> de </a:t>
            </a:r>
            <a:r>
              <a:rPr lang="en-IE" dirty="0" err="1"/>
              <a:t>dikkate</a:t>
            </a:r>
            <a:r>
              <a:rPr lang="en-IE" dirty="0"/>
              <a:t> </a:t>
            </a:r>
            <a:r>
              <a:rPr lang="en-IE" dirty="0" err="1"/>
              <a:t>almalıyız</a:t>
            </a:r>
            <a:r>
              <a:rPr lang="en-IE" dirty="0"/>
              <a:t>.</a:t>
            </a:r>
          </a:p>
          <a:p>
            <a:r>
              <a:rPr lang="en-IE" dirty="0"/>
              <a:t>Ana </a:t>
            </a:r>
            <a:r>
              <a:rPr lang="en-IE" dirty="0" err="1"/>
              <a:t>diller</a:t>
            </a:r>
            <a:r>
              <a:rPr lang="en-IE" dirty="0"/>
              <a:t>, </a:t>
            </a:r>
            <a:r>
              <a:rPr lang="en-IE" dirty="0" err="1"/>
              <a:t>yeni</a:t>
            </a:r>
            <a:r>
              <a:rPr lang="en-IE" dirty="0"/>
              <a:t> </a:t>
            </a:r>
            <a:r>
              <a:rPr lang="en-IE" dirty="0" err="1"/>
              <a:t>dil</a:t>
            </a:r>
            <a:r>
              <a:rPr lang="en-IE" dirty="0"/>
              <a:t> </a:t>
            </a:r>
            <a:r>
              <a:rPr lang="en-IE" dirty="0" err="1"/>
              <a:t>öğrenmenin</a:t>
            </a:r>
            <a:r>
              <a:rPr lang="en-IE" dirty="0"/>
              <a:t> ve </a:t>
            </a:r>
            <a:r>
              <a:rPr lang="en-IE" dirty="0" err="1"/>
              <a:t>genel</a:t>
            </a:r>
            <a:r>
              <a:rPr lang="en-IE" dirty="0"/>
              <a:t> </a:t>
            </a:r>
            <a:r>
              <a:rPr lang="en-IE" dirty="0" err="1"/>
              <a:t>olarak</a:t>
            </a:r>
            <a:r>
              <a:rPr lang="en-IE" dirty="0"/>
              <a:t> </a:t>
            </a:r>
            <a:r>
              <a:rPr lang="en-IE" dirty="0" err="1"/>
              <a:t>öğrenmenin</a:t>
            </a:r>
            <a:r>
              <a:rPr lang="en-IE" dirty="0"/>
              <a:t> </a:t>
            </a:r>
            <a:r>
              <a:rPr lang="en-IE" dirty="0" err="1"/>
              <a:t>temelini</a:t>
            </a:r>
            <a:r>
              <a:rPr lang="en-IE" dirty="0"/>
              <a:t> </a:t>
            </a:r>
            <a:r>
              <a:rPr lang="en-IE" dirty="0" err="1"/>
              <a:t>oluşturan</a:t>
            </a:r>
            <a:r>
              <a:rPr lang="en-IE" dirty="0"/>
              <a:t> </a:t>
            </a:r>
            <a:r>
              <a:rPr lang="en-IE" dirty="0" err="1"/>
              <a:t>dil</a:t>
            </a:r>
            <a:r>
              <a:rPr lang="en-IE" dirty="0"/>
              <a:t> </a:t>
            </a:r>
            <a:r>
              <a:rPr lang="en-IE" dirty="0" err="1"/>
              <a:t>becerilerini</a:t>
            </a:r>
            <a:r>
              <a:rPr lang="en-IE" dirty="0"/>
              <a:t> ve </a:t>
            </a:r>
            <a:r>
              <a:rPr lang="en-IE" dirty="0" err="1"/>
              <a:t>okuryazarlığını</a:t>
            </a:r>
            <a:r>
              <a:rPr lang="en-IE" dirty="0"/>
              <a:t> </a:t>
            </a:r>
            <a:r>
              <a:rPr lang="en-IE" dirty="0" err="1"/>
              <a:t>sağlar</a:t>
            </a:r>
            <a:r>
              <a:rPr lang="en-IE" dirty="0"/>
              <a:t>.</a:t>
            </a:r>
          </a:p>
          <a:p>
            <a:r>
              <a:rPr lang="en-IE" dirty="0" err="1"/>
              <a:t>Mültecilerin</a:t>
            </a:r>
            <a:r>
              <a:rPr lang="en-IE" dirty="0"/>
              <a:t> ve </a:t>
            </a:r>
            <a:r>
              <a:rPr lang="en-IE" dirty="0" err="1"/>
              <a:t>göçmenlerin</a:t>
            </a:r>
            <a:r>
              <a:rPr lang="en-IE" dirty="0"/>
              <a:t> </a:t>
            </a:r>
            <a:r>
              <a:rPr lang="en-IE" dirty="0" err="1"/>
              <a:t>ana</a:t>
            </a:r>
            <a:r>
              <a:rPr lang="en-IE" dirty="0"/>
              <a:t> </a:t>
            </a:r>
            <a:r>
              <a:rPr lang="en-IE" dirty="0" err="1"/>
              <a:t>dillerinin</a:t>
            </a:r>
            <a:r>
              <a:rPr lang="en-IE" dirty="0"/>
              <a:t> </a:t>
            </a:r>
            <a:r>
              <a:rPr lang="en-IE" dirty="0" err="1"/>
              <a:t>kullanımını</a:t>
            </a:r>
            <a:r>
              <a:rPr lang="en-IE" dirty="0"/>
              <a:t> </a:t>
            </a:r>
            <a:r>
              <a:rPr lang="en-IE" dirty="0" err="1"/>
              <a:t>koruyarak</a:t>
            </a:r>
            <a:r>
              <a:rPr lang="en-IE" dirty="0"/>
              <a:t>, </a:t>
            </a:r>
            <a:r>
              <a:rPr lang="en-IE" dirty="0" err="1"/>
              <a:t>evde</a:t>
            </a:r>
            <a:r>
              <a:rPr lang="en-IE" dirty="0"/>
              <a:t>, </a:t>
            </a:r>
            <a:r>
              <a:rPr lang="en-IE" dirty="0" err="1"/>
              <a:t>topluluklarda</a:t>
            </a:r>
            <a:r>
              <a:rPr lang="en-IE" dirty="0"/>
              <a:t> ve </a:t>
            </a:r>
            <a:r>
              <a:rPr lang="en-IE" dirty="0" err="1"/>
              <a:t>çok</a:t>
            </a:r>
            <a:r>
              <a:rPr lang="en-IE" dirty="0"/>
              <a:t> </a:t>
            </a:r>
            <a:r>
              <a:rPr lang="en-IE" dirty="0" err="1"/>
              <a:t>dilli</a:t>
            </a:r>
            <a:r>
              <a:rPr lang="en-IE" dirty="0"/>
              <a:t> </a:t>
            </a:r>
            <a:r>
              <a:rPr lang="en-IE" dirty="0" err="1"/>
              <a:t>eğitimde</a:t>
            </a:r>
            <a:r>
              <a:rPr lang="en-IE" dirty="0"/>
              <a:t> </a:t>
            </a:r>
            <a:r>
              <a:rPr lang="en-IE" dirty="0" err="1"/>
              <a:t>kullanımlarını</a:t>
            </a:r>
            <a:r>
              <a:rPr lang="en-IE" dirty="0"/>
              <a:t> </a:t>
            </a:r>
            <a:r>
              <a:rPr lang="en-IE" dirty="0" err="1"/>
              <a:t>destekleyerek</a:t>
            </a:r>
            <a:r>
              <a:rPr lang="en-IE" dirty="0"/>
              <a:t>, </a:t>
            </a:r>
            <a:r>
              <a:rPr lang="en-IE" dirty="0" err="1"/>
              <a:t>eğitim</a:t>
            </a:r>
            <a:r>
              <a:rPr lang="en-IE" dirty="0"/>
              <a:t> ve </a:t>
            </a:r>
            <a:r>
              <a:rPr lang="en-IE" dirty="0" err="1"/>
              <a:t>ileri</a:t>
            </a:r>
            <a:r>
              <a:rPr lang="en-IE" dirty="0"/>
              <a:t> </a:t>
            </a:r>
            <a:r>
              <a:rPr lang="en-IE" dirty="0" err="1"/>
              <a:t>eğitimin</a:t>
            </a:r>
            <a:r>
              <a:rPr lang="en-IE" dirty="0"/>
              <a:t> </a:t>
            </a:r>
            <a:r>
              <a:rPr lang="en-IE" dirty="0" err="1"/>
              <a:t>önündeki</a:t>
            </a:r>
            <a:r>
              <a:rPr lang="en-IE" dirty="0"/>
              <a:t> </a:t>
            </a:r>
            <a:r>
              <a:rPr lang="en-IE" dirty="0" err="1"/>
              <a:t>engelleri</a:t>
            </a:r>
            <a:r>
              <a:rPr lang="en-IE" dirty="0"/>
              <a:t> </a:t>
            </a:r>
            <a:r>
              <a:rPr lang="en-IE" dirty="0" err="1"/>
              <a:t>aşmaya</a:t>
            </a:r>
            <a:r>
              <a:rPr lang="en-IE" dirty="0"/>
              <a:t> </a:t>
            </a:r>
            <a:r>
              <a:rPr lang="en-IE" dirty="0" err="1"/>
              <a:t>yardımcı</a:t>
            </a:r>
            <a:r>
              <a:rPr lang="en-IE" dirty="0"/>
              <a:t> </a:t>
            </a:r>
            <a:r>
              <a:rPr lang="en-IE" dirty="0" err="1"/>
              <a:t>olabiliriz</a:t>
            </a:r>
            <a:r>
              <a:rPr lang="en-IE" dirty="0"/>
              <a:t>.</a:t>
            </a:r>
            <a:endParaRPr lang="en-US" dirty="0"/>
          </a:p>
        </p:txBody>
      </p:sp>
      <p:sp>
        <p:nvSpPr>
          <p:cNvPr id="4" name="Text Placeholder 3"/>
          <p:cNvSpPr>
            <a:spLocks noGrp="1"/>
          </p:cNvSpPr>
          <p:nvPr>
            <p:ph type="body" sz="quarter" idx="21"/>
          </p:nvPr>
        </p:nvSpPr>
        <p:spPr>
          <a:xfrm>
            <a:off x="2495266" y="264412"/>
            <a:ext cx="8403792" cy="857158"/>
          </a:xfrm>
        </p:spPr>
        <p:txBody>
          <a:bodyPr>
            <a:normAutofit/>
          </a:bodyPr>
          <a:lstStyle/>
          <a:p>
            <a:r>
              <a:rPr lang="tr-TR" dirty="0" smtClean="0"/>
              <a:t>Ana</a:t>
            </a:r>
            <a:r>
              <a:rPr lang="en-IE" dirty="0" smtClean="0"/>
              <a:t> </a:t>
            </a:r>
            <a:r>
              <a:rPr lang="en-IE" dirty="0" err="1"/>
              <a:t>Dillerini</a:t>
            </a:r>
            <a:r>
              <a:rPr lang="en-IE" dirty="0"/>
              <a:t> </a:t>
            </a:r>
            <a:r>
              <a:rPr lang="en-IE" dirty="0" err="1"/>
              <a:t>korumanın</a:t>
            </a:r>
            <a:r>
              <a:rPr lang="en-IE" dirty="0"/>
              <a:t> </a:t>
            </a:r>
            <a:r>
              <a:rPr lang="en-IE" dirty="0" err="1"/>
              <a:t>önemi</a:t>
            </a:r>
            <a:endParaRPr lang="en-US" dirty="0"/>
          </a:p>
        </p:txBody>
      </p:sp>
      <p:sp>
        <p:nvSpPr>
          <p:cNvPr id="2" name="Rectangle 1">
            <a:extLst>
              <a:ext uri="{FF2B5EF4-FFF2-40B4-BE49-F238E27FC236}">
                <a16:creationId xmlns:a16="http://schemas.microsoft.com/office/drawing/2014/main" xmlns="" id="{29A35D15-D67D-41B6-A584-F4812813E348}"/>
              </a:ext>
            </a:extLst>
          </p:cNvPr>
          <p:cNvSpPr/>
          <p:nvPr/>
        </p:nvSpPr>
        <p:spPr>
          <a:xfrm>
            <a:off x="8147220" y="6060629"/>
            <a:ext cx="3536546" cy="246221"/>
          </a:xfrm>
          <a:prstGeom prst="rect">
            <a:avLst/>
          </a:prstGeom>
        </p:spPr>
        <p:txBody>
          <a:bodyPr wrap="none">
            <a:spAutoFit/>
          </a:bodyPr>
          <a:lstStyle/>
          <a:p>
            <a:r>
              <a:rPr lang="tr-TR" sz="1000" dirty="0" smtClean="0"/>
              <a:t>Kaynak</a:t>
            </a:r>
            <a:r>
              <a:rPr lang="en-IE" sz="1000" dirty="0" smtClean="0"/>
              <a:t>: </a:t>
            </a:r>
            <a:r>
              <a:rPr lang="en-IE" sz="1000" dirty="0">
                <a:hlinkClick r:id="rId4"/>
              </a:rPr>
              <a:t>https://www.britishcouncil.org/language-for-resilience</a:t>
            </a:r>
            <a:r>
              <a:rPr lang="en-IE" sz="1000" dirty="0"/>
              <a:t> </a:t>
            </a:r>
          </a:p>
        </p:txBody>
      </p:sp>
    </p:spTree>
    <p:extLst>
      <p:ext uri="{BB962C8B-B14F-4D97-AF65-F5344CB8AC3E}">
        <p14:creationId xmlns:p14="http://schemas.microsoft.com/office/powerpoint/2010/main" val="354225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a:t>
            </a:r>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5807033" y="1846203"/>
            <a:ext cx="6246421" cy="3947440"/>
          </a:xfrm>
        </p:spPr>
        <p:txBody>
          <a:bodyPr/>
          <a:lstStyle/>
          <a:p>
            <a:pPr marL="342900" indent="-342900" algn="l">
              <a:buFont typeface="Arial" panose="020B0604020202020204" pitchFamily="34" charset="0"/>
              <a:buChar char="•"/>
            </a:pPr>
            <a:r>
              <a:rPr lang="en-IE" dirty="0" err="1"/>
              <a:t>Yetişkin</a:t>
            </a:r>
            <a:r>
              <a:rPr lang="en-IE" dirty="0"/>
              <a:t> </a:t>
            </a:r>
            <a:r>
              <a:rPr lang="en-IE" dirty="0" err="1"/>
              <a:t>Mültecilere</a:t>
            </a:r>
            <a:r>
              <a:rPr lang="en-IE" dirty="0"/>
              <a:t> ve </a:t>
            </a:r>
            <a:r>
              <a:rPr lang="en-IE" dirty="0" err="1"/>
              <a:t>dil</a:t>
            </a:r>
            <a:r>
              <a:rPr lang="en-IE" dirty="0"/>
              <a:t> </a:t>
            </a:r>
            <a:r>
              <a:rPr lang="en-IE" dirty="0" err="1"/>
              <a:t>eğitimi</a:t>
            </a:r>
            <a:r>
              <a:rPr lang="en-IE" dirty="0"/>
              <a:t> </a:t>
            </a:r>
            <a:r>
              <a:rPr lang="en-IE" dirty="0" err="1"/>
              <a:t>sağlamak</a:t>
            </a:r>
            <a:r>
              <a:rPr lang="en-IE" dirty="0"/>
              <a:t> </a:t>
            </a:r>
            <a:r>
              <a:rPr lang="en-IE" dirty="0" err="1"/>
              <a:t>için</a:t>
            </a:r>
            <a:r>
              <a:rPr lang="en-IE" dirty="0"/>
              <a:t> </a:t>
            </a:r>
            <a:r>
              <a:rPr lang="en-IE" dirty="0" err="1"/>
              <a:t>işbirliği</a:t>
            </a:r>
            <a:r>
              <a:rPr lang="en-IE" dirty="0"/>
              <a:t> </a:t>
            </a:r>
            <a:r>
              <a:rPr lang="en-IE" dirty="0" err="1"/>
              <a:t>yapabileceğiniz</a:t>
            </a:r>
            <a:r>
              <a:rPr lang="en-IE" dirty="0"/>
              <a:t> </a:t>
            </a:r>
            <a:r>
              <a:rPr lang="en-IE" dirty="0" err="1"/>
              <a:t>diğer</a:t>
            </a:r>
            <a:r>
              <a:rPr lang="en-IE" dirty="0"/>
              <a:t> </a:t>
            </a:r>
            <a:r>
              <a:rPr lang="en-IE" dirty="0" err="1"/>
              <a:t>kuruluşlara</a:t>
            </a:r>
            <a:r>
              <a:rPr lang="en-IE" dirty="0"/>
              <a:t> </a:t>
            </a:r>
            <a:r>
              <a:rPr lang="en-IE" dirty="0" err="1"/>
              <a:t>Dil</a:t>
            </a:r>
            <a:r>
              <a:rPr lang="en-IE" dirty="0"/>
              <a:t> </a:t>
            </a:r>
            <a:r>
              <a:rPr lang="en-IE" dirty="0" err="1"/>
              <a:t>Desteği</a:t>
            </a:r>
            <a:r>
              <a:rPr lang="en-IE" dirty="0"/>
              <a:t> </a:t>
            </a:r>
            <a:r>
              <a:rPr lang="en-IE" dirty="0" err="1"/>
              <a:t>sağlamanıza</a:t>
            </a:r>
            <a:r>
              <a:rPr lang="en-IE" dirty="0"/>
              <a:t> </a:t>
            </a:r>
            <a:r>
              <a:rPr lang="en-IE" dirty="0" err="1"/>
              <a:t>yardımcı</a:t>
            </a:r>
            <a:r>
              <a:rPr lang="en-IE" dirty="0"/>
              <a:t> </a:t>
            </a:r>
            <a:r>
              <a:rPr lang="en-IE" dirty="0" err="1"/>
              <a:t>olacak</a:t>
            </a:r>
            <a:r>
              <a:rPr lang="en-IE" dirty="0"/>
              <a:t> </a:t>
            </a:r>
            <a:r>
              <a:rPr lang="en-IE" dirty="0" err="1"/>
              <a:t>bir</a:t>
            </a:r>
            <a:r>
              <a:rPr lang="en-IE" dirty="0"/>
              <a:t> </a:t>
            </a:r>
            <a:r>
              <a:rPr lang="en-IE" dirty="0" err="1"/>
              <a:t>Araç</a:t>
            </a:r>
            <a:r>
              <a:rPr lang="en-IE" dirty="0"/>
              <a:t> </a:t>
            </a:r>
            <a:r>
              <a:rPr lang="en-IE" dirty="0" err="1"/>
              <a:t>Seti</a:t>
            </a:r>
            <a:r>
              <a:rPr lang="en-IE" dirty="0"/>
              <a:t> </a:t>
            </a:r>
            <a:r>
              <a:rPr lang="en-IE" dirty="0" err="1"/>
              <a:t>hakkında</a:t>
            </a:r>
            <a:r>
              <a:rPr lang="en-IE" dirty="0"/>
              <a:t> </a:t>
            </a:r>
            <a:r>
              <a:rPr lang="en-IE" dirty="0" err="1"/>
              <a:t>bilgi</a:t>
            </a:r>
            <a:r>
              <a:rPr lang="en-IE" dirty="0"/>
              <a:t> </a:t>
            </a:r>
            <a:r>
              <a:rPr lang="en-IE" dirty="0" err="1"/>
              <a:t>edinin</a:t>
            </a:r>
            <a:endParaRPr lang="en-IE" dirty="0"/>
          </a:p>
          <a:p>
            <a:pPr marL="342900" indent="-342900" algn="l">
              <a:buFont typeface="Arial" panose="020B0604020202020204" pitchFamily="34" charset="0"/>
              <a:buChar char="•"/>
            </a:pPr>
            <a:endParaRPr lang="en-IE" dirty="0"/>
          </a:p>
          <a:p>
            <a:pPr marL="342900" indent="-342900" algn="l">
              <a:buFont typeface="Arial" panose="020B0604020202020204" pitchFamily="34" charset="0"/>
              <a:buChar char="•"/>
            </a:pPr>
            <a:r>
              <a:rPr lang="en-IE" dirty="0" err="1"/>
              <a:t>Dil</a:t>
            </a:r>
            <a:r>
              <a:rPr lang="en-IE" dirty="0"/>
              <a:t> </a:t>
            </a:r>
            <a:r>
              <a:rPr lang="en-IE" dirty="0" err="1"/>
              <a:t>öğrenimi</a:t>
            </a:r>
            <a:r>
              <a:rPr lang="en-IE" dirty="0"/>
              <a:t>, </a:t>
            </a:r>
            <a:r>
              <a:rPr lang="en-IE" dirty="0" err="1"/>
              <a:t>özellikle</a:t>
            </a:r>
            <a:r>
              <a:rPr lang="en-IE" dirty="0"/>
              <a:t> </a:t>
            </a:r>
            <a:r>
              <a:rPr lang="en-IE" dirty="0" err="1"/>
              <a:t>yeni</a:t>
            </a:r>
            <a:r>
              <a:rPr lang="en-IE" dirty="0"/>
              <a:t> </a:t>
            </a:r>
            <a:r>
              <a:rPr lang="en-IE" dirty="0" err="1"/>
              <a:t>bir</a:t>
            </a:r>
            <a:r>
              <a:rPr lang="en-IE" dirty="0"/>
              <a:t> </a:t>
            </a:r>
            <a:r>
              <a:rPr lang="en-IE" dirty="0" err="1"/>
              <a:t>şekilde</a:t>
            </a:r>
            <a:r>
              <a:rPr lang="en-IE" dirty="0"/>
              <a:t> </a:t>
            </a:r>
            <a:r>
              <a:rPr lang="en-IE" dirty="0" err="1"/>
              <a:t>yapıldığında</a:t>
            </a:r>
            <a:r>
              <a:rPr lang="en-IE" dirty="0"/>
              <a:t> </a:t>
            </a:r>
            <a:r>
              <a:rPr lang="en-IE" dirty="0" err="1"/>
              <a:t>eğlenceli</a:t>
            </a:r>
            <a:r>
              <a:rPr lang="en-IE" dirty="0"/>
              <a:t> ve </a:t>
            </a:r>
            <a:r>
              <a:rPr lang="en-IE" dirty="0" err="1"/>
              <a:t>sosyal</a:t>
            </a:r>
            <a:r>
              <a:rPr lang="en-IE" dirty="0"/>
              <a:t> </a:t>
            </a:r>
            <a:r>
              <a:rPr lang="en-IE" dirty="0" err="1"/>
              <a:t>bir</a:t>
            </a:r>
            <a:r>
              <a:rPr lang="en-IE" dirty="0"/>
              <a:t> </a:t>
            </a:r>
            <a:r>
              <a:rPr lang="en-IE" dirty="0" err="1"/>
              <a:t>egzersiz</a:t>
            </a:r>
            <a:r>
              <a:rPr lang="en-IE" dirty="0"/>
              <a:t> </a:t>
            </a:r>
            <a:r>
              <a:rPr lang="en-IE" dirty="0" err="1"/>
              <a:t>olabilir</a:t>
            </a:r>
            <a:r>
              <a:rPr lang="en-IE" dirty="0"/>
              <a:t>!</a:t>
            </a:r>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p:txBody>
          <a:bodyPr/>
          <a:lstStyle/>
          <a:p>
            <a:r>
              <a:rPr lang="en-US" sz="3600" i="0" dirty="0"/>
              <a:t>1.2 </a:t>
            </a:r>
            <a:r>
              <a:rPr lang="en-IE" sz="3600" i="0" dirty="0" err="1"/>
              <a:t>Dil</a:t>
            </a:r>
            <a:r>
              <a:rPr lang="en-IE" sz="3600" i="0" dirty="0"/>
              <a:t> </a:t>
            </a:r>
            <a:r>
              <a:rPr lang="en-IE" sz="3600" i="0" dirty="0" err="1"/>
              <a:t>öğrenmeyi</a:t>
            </a:r>
            <a:r>
              <a:rPr lang="en-IE" sz="3600" i="0" dirty="0"/>
              <a:t> </a:t>
            </a:r>
            <a:r>
              <a:rPr lang="en-IE" sz="3600" i="0" dirty="0" err="1"/>
              <a:t>öğretmenize</a:t>
            </a:r>
            <a:r>
              <a:rPr lang="en-IE" sz="3600" i="0" dirty="0"/>
              <a:t> ve </a:t>
            </a:r>
            <a:r>
              <a:rPr lang="en-IE" sz="3600" i="0" dirty="0" err="1"/>
              <a:t>teşvik</a:t>
            </a:r>
            <a:r>
              <a:rPr lang="en-IE" sz="3600" i="0" dirty="0"/>
              <a:t> </a:t>
            </a:r>
            <a:r>
              <a:rPr lang="en-IE" sz="3600" i="0" dirty="0" err="1"/>
              <a:t>etmenize</a:t>
            </a:r>
            <a:r>
              <a:rPr lang="en-IE" sz="3600" i="0" dirty="0"/>
              <a:t> </a:t>
            </a:r>
            <a:r>
              <a:rPr lang="en-IE" sz="3600" i="0" dirty="0" err="1"/>
              <a:t>yardımcı</a:t>
            </a:r>
            <a:r>
              <a:rPr lang="en-IE" sz="3600" i="0" dirty="0"/>
              <a:t> </a:t>
            </a:r>
            <a:r>
              <a:rPr lang="en-IE" sz="3600" i="0" dirty="0" err="1"/>
              <a:t>olacak</a:t>
            </a:r>
            <a:r>
              <a:rPr lang="en-IE" sz="3600" i="0" dirty="0"/>
              <a:t> </a:t>
            </a:r>
            <a:r>
              <a:rPr lang="en-IE" sz="3600" i="0" dirty="0" err="1"/>
              <a:t>araçlar</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a:t>
            </a:r>
            <a:r>
              <a:rPr lang="tr-TR" sz="3200" dirty="0" smtClean="0">
                <a:solidFill>
                  <a:schemeClr val="bg1"/>
                </a:solidFill>
              </a:rPr>
              <a:t>DİL</a:t>
            </a:r>
            <a:endParaRPr lang="en-IE" sz="3200" dirty="0">
              <a:solidFill>
                <a:schemeClr val="bg1"/>
              </a:solidFill>
            </a:endParaRPr>
          </a:p>
        </p:txBody>
      </p:sp>
    </p:spTree>
    <p:extLst>
      <p:ext uri="{BB962C8B-B14F-4D97-AF65-F5344CB8AC3E}">
        <p14:creationId xmlns:p14="http://schemas.microsoft.com/office/powerpoint/2010/main" val="295306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8" y="388841"/>
            <a:ext cx="6541819" cy="1479725"/>
          </a:xfrm>
          <a:solidFill>
            <a:srgbClr val="EA1D76"/>
          </a:solidFill>
        </p:spPr>
        <p:txBody>
          <a:bodyPr>
            <a:normAutofit lnSpcReduction="10000"/>
          </a:bodyPr>
          <a:lstStyle/>
          <a:p>
            <a:r>
              <a:rPr lang="en-US" dirty="0" err="1">
                <a:solidFill>
                  <a:schemeClr val="bg1"/>
                </a:solidFill>
              </a:rPr>
              <a:t>Yetişkin</a:t>
            </a:r>
            <a:r>
              <a:rPr lang="en-US" dirty="0">
                <a:solidFill>
                  <a:schemeClr val="bg1"/>
                </a:solidFill>
              </a:rPr>
              <a:t> </a:t>
            </a:r>
            <a:r>
              <a:rPr lang="en-US" dirty="0" err="1">
                <a:solidFill>
                  <a:schemeClr val="bg1"/>
                </a:solidFill>
              </a:rPr>
              <a:t>Mülteci</a:t>
            </a:r>
            <a:r>
              <a:rPr lang="en-US" dirty="0">
                <a:solidFill>
                  <a:schemeClr val="bg1"/>
                </a:solidFill>
              </a:rPr>
              <a:t> </a:t>
            </a:r>
            <a:r>
              <a:rPr lang="en-US" dirty="0" err="1">
                <a:solidFill>
                  <a:schemeClr val="bg1"/>
                </a:solidFill>
              </a:rPr>
              <a:t>Öğrencilerine</a:t>
            </a:r>
            <a:r>
              <a:rPr lang="en-US" dirty="0">
                <a:solidFill>
                  <a:schemeClr val="bg1"/>
                </a:solidFill>
              </a:rPr>
              <a:t> </a:t>
            </a:r>
            <a:r>
              <a:rPr lang="en-US" dirty="0" err="1">
                <a:solidFill>
                  <a:schemeClr val="bg1"/>
                </a:solidFill>
              </a:rPr>
              <a:t>Dil</a:t>
            </a:r>
            <a:r>
              <a:rPr lang="en-US" dirty="0">
                <a:solidFill>
                  <a:schemeClr val="bg1"/>
                </a:solidFill>
              </a:rPr>
              <a:t> </a:t>
            </a:r>
            <a:r>
              <a:rPr lang="en-US" dirty="0" err="1">
                <a:solidFill>
                  <a:schemeClr val="bg1"/>
                </a:solidFill>
              </a:rPr>
              <a:t>Eğitimi</a:t>
            </a:r>
            <a:r>
              <a:rPr lang="en-US" dirty="0">
                <a:solidFill>
                  <a:schemeClr val="bg1"/>
                </a:solidFill>
              </a:rPr>
              <a:t> </a:t>
            </a:r>
            <a:r>
              <a:rPr lang="en-US" dirty="0" err="1">
                <a:solidFill>
                  <a:schemeClr val="bg1"/>
                </a:solidFill>
              </a:rPr>
              <a:t>vermenize</a:t>
            </a:r>
            <a:r>
              <a:rPr lang="en-US" dirty="0">
                <a:solidFill>
                  <a:schemeClr val="bg1"/>
                </a:solidFill>
              </a:rPr>
              <a:t> </a:t>
            </a:r>
            <a:r>
              <a:rPr lang="en-US" dirty="0" err="1">
                <a:solidFill>
                  <a:schemeClr val="bg1"/>
                </a:solidFill>
              </a:rPr>
              <a:t>yardımcı</a:t>
            </a:r>
            <a:r>
              <a:rPr lang="en-US" dirty="0">
                <a:solidFill>
                  <a:schemeClr val="bg1"/>
                </a:solidFill>
              </a:rPr>
              <a:t> </a:t>
            </a:r>
            <a:r>
              <a:rPr lang="en-US" dirty="0" err="1">
                <a:solidFill>
                  <a:schemeClr val="bg1"/>
                </a:solidFill>
              </a:rPr>
              <a:t>olacak</a:t>
            </a:r>
            <a:r>
              <a:rPr lang="en-US" dirty="0">
                <a:solidFill>
                  <a:schemeClr val="bg1"/>
                </a:solidFill>
              </a:rPr>
              <a:t> </a:t>
            </a:r>
            <a:r>
              <a:rPr lang="en-US" dirty="0" err="1">
                <a:solidFill>
                  <a:schemeClr val="bg1"/>
                </a:solidFill>
              </a:rPr>
              <a:t>kaynaklar</a:t>
            </a:r>
            <a:endParaRPr lang="en-US" dirty="0">
              <a:solidFill>
                <a:schemeClr val="bg1"/>
              </a:solidFill>
            </a:endParaRPr>
          </a:p>
        </p:txBody>
      </p:sp>
      <p:sp>
        <p:nvSpPr>
          <p:cNvPr id="7" name="Text Placeholder 6"/>
          <p:cNvSpPr>
            <a:spLocks noGrp="1"/>
          </p:cNvSpPr>
          <p:nvPr>
            <p:ph type="body" sz="quarter" idx="17"/>
          </p:nvPr>
        </p:nvSpPr>
        <p:spPr>
          <a:xfrm>
            <a:off x="463138" y="2087287"/>
            <a:ext cx="6541819" cy="3642009"/>
          </a:xfrm>
        </p:spPr>
        <p:txBody>
          <a:bodyPr/>
          <a:lstStyle/>
          <a:p>
            <a:pPr algn="ctr"/>
            <a:r>
              <a:rPr lang="en-US" dirty="0">
                <a:solidFill>
                  <a:srgbClr val="EA1D76"/>
                </a:solidFill>
              </a:rPr>
              <a:t>YETİŞKİN MÜLTECİ </a:t>
            </a:r>
            <a:r>
              <a:rPr lang="en-US" dirty="0" smtClean="0">
                <a:solidFill>
                  <a:srgbClr val="EA1D76"/>
                </a:solidFill>
              </a:rPr>
              <a:t>İÇİN </a:t>
            </a:r>
            <a:r>
              <a:rPr lang="en-US" dirty="0">
                <a:solidFill>
                  <a:srgbClr val="EA1D76"/>
                </a:solidFill>
              </a:rPr>
              <a:t>DİL </a:t>
            </a:r>
            <a:r>
              <a:rPr lang="en-US" dirty="0" smtClean="0">
                <a:solidFill>
                  <a:srgbClr val="EA1D76"/>
                </a:solidFill>
              </a:rPr>
              <a:t>DESTEĞİ</a:t>
            </a:r>
            <a:r>
              <a:rPr lang="tr-TR" dirty="0" smtClean="0">
                <a:solidFill>
                  <a:srgbClr val="EA1D76"/>
                </a:solidFill>
              </a:rPr>
              <a:t> ARACI </a:t>
            </a:r>
          </a:p>
          <a:p>
            <a:pPr algn="ctr"/>
            <a:r>
              <a:rPr lang="en-US" sz="2400" dirty="0" err="1"/>
              <a:t>Kuruluşlara</a:t>
            </a:r>
            <a:r>
              <a:rPr lang="en-US" sz="2400" dirty="0"/>
              <a:t> </a:t>
            </a:r>
            <a:r>
              <a:rPr lang="en-US" sz="2400" dirty="0" err="1"/>
              <a:t>yetişkin</a:t>
            </a:r>
            <a:r>
              <a:rPr lang="en-US" sz="2400" dirty="0"/>
              <a:t> </a:t>
            </a:r>
            <a:r>
              <a:rPr lang="en-US" sz="2400" dirty="0" err="1"/>
              <a:t>mültecilere</a:t>
            </a:r>
            <a:r>
              <a:rPr lang="en-US" sz="2400" dirty="0"/>
              <a:t> </a:t>
            </a:r>
            <a:r>
              <a:rPr lang="en-US" sz="2400" dirty="0" err="1"/>
              <a:t>dil</a:t>
            </a:r>
            <a:r>
              <a:rPr lang="en-US" sz="2400" dirty="0"/>
              <a:t> </a:t>
            </a:r>
            <a:r>
              <a:rPr lang="en-US" sz="2400" dirty="0" err="1"/>
              <a:t>desteği</a:t>
            </a:r>
            <a:r>
              <a:rPr lang="en-US" sz="2400" dirty="0"/>
              <a:t> </a:t>
            </a:r>
            <a:r>
              <a:rPr lang="en-US" sz="2400" dirty="0" err="1"/>
              <a:t>sağlamada</a:t>
            </a:r>
            <a:r>
              <a:rPr lang="en-US" sz="2400" dirty="0"/>
              <a:t> </a:t>
            </a:r>
            <a:r>
              <a:rPr lang="en-US" sz="2400" dirty="0" err="1"/>
              <a:t>yardımcı</a:t>
            </a:r>
            <a:r>
              <a:rPr lang="en-US" sz="2400" dirty="0"/>
              <a:t> </a:t>
            </a:r>
            <a:r>
              <a:rPr lang="en-US" sz="2400" dirty="0" err="1"/>
              <a:t>olmak</a:t>
            </a:r>
            <a:r>
              <a:rPr lang="en-US" sz="2400" dirty="0"/>
              <a:t> </a:t>
            </a:r>
            <a:r>
              <a:rPr lang="en-US" sz="2400" dirty="0" err="1"/>
              <a:t>için</a:t>
            </a:r>
            <a:r>
              <a:rPr lang="en-US" sz="2400" dirty="0"/>
              <a:t> </a:t>
            </a:r>
            <a:r>
              <a:rPr lang="en-US" sz="2400" dirty="0" err="1"/>
              <a:t>tasarlanmış</a:t>
            </a:r>
            <a:r>
              <a:rPr lang="en-US" sz="2400" dirty="0"/>
              <a:t> </a:t>
            </a:r>
            <a:r>
              <a:rPr lang="en-US" sz="2400" b="1" dirty="0"/>
              <a:t>57 </a:t>
            </a:r>
            <a:r>
              <a:rPr lang="en-US" sz="2400" b="1" dirty="0" err="1"/>
              <a:t>ücretsiz</a:t>
            </a:r>
            <a:r>
              <a:rPr lang="en-US" sz="2400" b="1" dirty="0"/>
              <a:t> </a:t>
            </a:r>
            <a:r>
              <a:rPr lang="en-US" sz="2400" b="1" dirty="0" err="1"/>
              <a:t>araca</a:t>
            </a:r>
            <a:r>
              <a:rPr lang="en-US" sz="2400" b="1" dirty="0"/>
              <a:t> </a:t>
            </a:r>
            <a:r>
              <a:rPr lang="en-US" sz="2400" dirty="0" err="1"/>
              <a:t>erişin</a:t>
            </a:r>
            <a:r>
              <a:rPr lang="en-US" sz="2400" dirty="0"/>
              <a:t>.</a:t>
            </a:r>
          </a:p>
          <a:p>
            <a:pPr algn="ctr"/>
            <a:r>
              <a:rPr lang="en-US" sz="2400" dirty="0"/>
              <a:t>Bu </a:t>
            </a:r>
            <a:r>
              <a:rPr lang="en-US" sz="2400" dirty="0" err="1"/>
              <a:t>Avrupa</a:t>
            </a:r>
            <a:r>
              <a:rPr lang="en-US" sz="2400" dirty="0"/>
              <a:t> </a:t>
            </a:r>
            <a:r>
              <a:rPr lang="en-US" sz="2400" dirty="0" err="1"/>
              <a:t>Konseyi</a:t>
            </a:r>
            <a:r>
              <a:rPr lang="en-US" sz="2400" dirty="0"/>
              <a:t> </a:t>
            </a:r>
            <a:r>
              <a:rPr lang="en-US" sz="2400" dirty="0" err="1"/>
              <a:t>araç</a:t>
            </a:r>
            <a:r>
              <a:rPr lang="en-US" sz="2400" dirty="0"/>
              <a:t> </a:t>
            </a:r>
            <a:r>
              <a:rPr lang="en-US" sz="2400" dirty="0" err="1"/>
              <a:t>takımı</a:t>
            </a:r>
            <a:r>
              <a:rPr lang="en-US" sz="2400" dirty="0"/>
              <a:t> </a:t>
            </a:r>
            <a:r>
              <a:rPr lang="en-US" sz="2400" dirty="0" err="1"/>
              <a:t>boyunca</a:t>
            </a:r>
            <a:r>
              <a:rPr lang="en-US" sz="2400" dirty="0"/>
              <a:t> “</a:t>
            </a:r>
            <a:r>
              <a:rPr lang="en-US" sz="2400" dirty="0" err="1"/>
              <a:t>mülteci</a:t>
            </a:r>
            <a:r>
              <a:rPr lang="en-US" sz="2400" dirty="0"/>
              <a:t>” </a:t>
            </a:r>
            <a:r>
              <a:rPr lang="en-US" sz="2400" dirty="0" err="1"/>
              <a:t>geniş</a:t>
            </a:r>
            <a:r>
              <a:rPr lang="en-US" sz="2400" dirty="0"/>
              <a:t> </a:t>
            </a:r>
            <a:r>
              <a:rPr lang="en-US" sz="2400" dirty="0" err="1"/>
              <a:t>anlamda</a:t>
            </a:r>
            <a:r>
              <a:rPr lang="en-US" sz="2400" dirty="0"/>
              <a:t> </a:t>
            </a:r>
            <a:r>
              <a:rPr lang="en-US" sz="2400" dirty="0" err="1"/>
              <a:t>anlaşılmaktadır</a:t>
            </a:r>
            <a:r>
              <a:rPr lang="en-US" sz="2400" dirty="0"/>
              <a:t> ve </a:t>
            </a:r>
            <a:r>
              <a:rPr lang="en-US" sz="2400" dirty="0" err="1"/>
              <a:t>sığınmacıların</a:t>
            </a:r>
            <a:r>
              <a:rPr lang="en-US" sz="2400" dirty="0"/>
              <a:t> </a:t>
            </a:r>
            <a:r>
              <a:rPr lang="en-US" sz="2400" dirty="0" err="1"/>
              <a:t>yanı</a:t>
            </a:r>
            <a:r>
              <a:rPr lang="en-US" sz="2400" dirty="0"/>
              <a:t> </a:t>
            </a:r>
            <a:r>
              <a:rPr lang="en-US" sz="2400" dirty="0" err="1"/>
              <a:t>sıra</a:t>
            </a:r>
            <a:r>
              <a:rPr lang="en-US" sz="2400" dirty="0"/>
              <a:t> </a:t>
            </a:r>
            <a:r>
              <a:rPr lang="en-US" sz="2400" dirty="0" err="1"/>
              <a:t>mültecileri</a:t>
            </a:r>
            <a:r>
              <a:rPr lang="en-US" sz="2400" dirty="0"/>
              <a:t> de </a:t>
            </a:r>
            <a:r>
              <a:rPr lang="en-US" sz="2400" dirty="0" err="1"/>
              <a:t>içermektedir</a:t>
            </a:r>
            <a:r>
              <a:rPr lang="en-US" sz="2400" dirty="0"/>
              <a:t>.</a:t>
            </a:r>
            <a:endParaRPr lang="en-IE" sz="2400" dirty="0">
              <a:hlinkClick r:id="rId2"/>
            </a:endParaRPr>
          </a:p>
          <a:p>
            <a:pPr algn="ctr"/>
            <a:r>
              <a:rPr lang="tr-TR" sz="2400" dirty="0" smtClean="0">
                <a:hlinkClick r:id="rId2"/>
              </a:rPr>
              <a:t>İngilizce Aracı İndirin</a:t>
            </a:r>
            <a:endParaRPr lang="en-US" sz="2400" dirty="0"/>
          </a:p>
        </p:txBody>
      </p:sp>
      <p:pic>
        <p:nvPicPr>
          <p:cNvPr id="2" name="Picture 1">
            <a:extLst>
              <a:ext uri="{FF2B5EF4-FFF2-40B4-BE49-F238E27FC236}">
                <a16:creationId xmlns:a16="http://schemas.microsoft.com/office/drawing/2014/main" xmlns="" id="{E12A33E1-E028-400F-81AB-A29D6110B662}"/>
              </a:ext>
            </a:extLst>
          </p:cNvPr>
          <p:cNvPicPr>
            <a:picLocks noChangeAspect="1"/>
          </p:cNvPicPr>
          <p:nvPr/>
        </p:nvPicPr>
        <p:blipFill rotWithShape="1">
          <a:blip r:embed="rId3"/>
          <a:srcRect l="4504" r="6598"/>
          <a:stretch/>
        </p:blipFill>
        <p:spPr>
          <a:xfrm>
            <a:off x="8802436" y="1208253"/>
            <a:ext cx="3389564" cy="4123768"/>
          </a:xfrm>
          <a:prstGeom prst="rect">
            <a:avLst/>
          </a:prstGeom>
        </p:spPr>
      </p:pic>
      <p:grpSp>
        <p:nvGrpSpPr>
          <p:cNvPr id="16" name="Google Shape;605;p39">
            <a:extLst>
              <a:ext uri="{FF2B5EF4-FFF2-40B4-BE49-F238E27FC236}">
                <a16:creationId xmlns:a16="http://schemas.microsoft.com/office/drawing/2014/main" xmlns=""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a16="http://schemas.microsoft.com/office/drawing/2014/main" xmlns=""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a16="http://schemas.microsoft.com/office/drawing/2014/main" xmlns=""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4526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E0D560-E42A-4451-BE7C-D53615DAEA01}"/>
              </a:ext>
            </a:extLst>
          </p:cNvPr>
          <p:cNvSpPr>
            <a:spLocks noGrp="1"/>
          </p:cNvSpPr>
          <p:nvPr>
            <p:ph type="body" sz="quarter" idx="21"/>
          </p:nvPr>
        </p:nvSpPr>
        <p:spPr/>
        <p:txBody>
          <a:bodyPr/>
          <a:lstStyle/>
          <a:p>
            <a:r>
              <a:rPr lang="en-IE" dirty="0"/>
              <a:t>English My Way </a:t>
            </a:r>
          </a:p>
        </p:txBody>
      </p:sp>
      <p:sp>
        <p:nvSpPr>
          <p:cNvPr id="4" name="テキスト プレースホルダー 36">
            <a:extLst>
              <a:ext uri="{FF2B5EF4-FFF2-40B4-BE49-F238E27FC236}">
                <a16:creationId xmlns:a16="http://schemas.microsoft.com/office/drawing/2014/main" xmlns="" id="{4054A41A-4A29-4014-85AF-EC5BD62DD187}"/>
              </a:ext>
            </a:extLst>
          </p:cNvPr>
          <p:cNvSpPr txBox="1">
            <a:spLocks noGrp="1"/>
          </p:cNvSpPr>
          <p:nvPr>
            <p:ph type="body" sz="quarter" idx="20"/>
          </p:nvPr>
        </p:nvSpPr>
        <p:spPr bwMode="auto">
          <a:xfrm>
            <a:off x="5041265" y="1608455"/>
            <a:ext cx="7150735"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None/>
            </a:pPr>
            <a:r>
              <a:rPr lang="tr-TR" sz="2400" b="1" dirty="0" smtClean="0">
                <a:solidFill>
                  <a:srgbClr val="615F5D"/>
                </a:solidFill>
                <a:latin typeface="+mn-lt"/>
              </a:rPr>
              <a:t>İngiltere girişimi</a:t>
            </a:r>
            <a:r>
              <a:rPr lang="en-GB" sz="2400" dirty="0" smtClean="0">
                <a:solidFill>
                  <a:srgbClr val="615F5D"/>
                </a:solidFill>
                <a:latin typeface="+mn-lt"/>
              </a:rPr>
              <a:t>: </a:t>
            </a:r>
            <a:r>
              <a:rPr lang="en-GB" sz="2400" dirty="0">
                <a:solidFill>
                  <a:srgbClr val="615F5D"/>
                </a:solidFill>
                <a:latin typeface="+mn-lt"/>
                <a:hlinkClick r:id="rId3"/>
              </a:rPr>
              <a:t>English My Way</a:t>
            </a:r>
            <a:endParaRPr lang="en-IE" sz="2400" dirty="0">
              <a:solidFill>
                <a:srgbClr val="615F5D"/>
              </a:solidFill>
              <a:latin typeface="+mn-lt"/>
            </a:endParaRPr>
          </a:p>
          <a:p>
            <a:r>
              <a:rPr lang="en-IE" sz="2400" dirty="0" err="1">
                <a:solidFill>
                  <a:srgbClr val="615F5D"/>
                </a:solidFill>
                <a:latin typeface="+mn-lt"/>
              </a:rPr>
              <a:t>İngilizce</a:t>
            </a:r>
            <a:r>
              <a:rPr lang="en-IE" sz="2400" dirty="0">
                <a:solidFill>
                  <a:srgbClr val="615F5D"/>
                </a:solidFill>
                <a:latin typeface="+mn-lt"/>
              </a:rPr>
              <a:t> </a:t>
            </a:r>
            <a:r>
              <a:rPr lang="en-IE" sz="2400" dirty="0" err="1">
                <a:solidFill>
                  <a:srgbClr val="615F5D"/>
                </a:solidFill>
                <a:latin typeface="+mn-lt"/>
              </a:rPr>
              <a:t>seviyesi</a:t>
            </a:r>
            <a:r>
              <a:rPr lang="en-IE" sz="2400" dirty="0">
                <a:solidFill>
                  <a:srgbClr val="615F5D"/>
                </a:solidFill>
                <a:latin typeface="+mn-lt"/>
              </a:rPr>
              <a:t> </a:t>
            </a:r>
            <a:r>
              <a:rPr lang="en-IE" sz="2400" dirty="0" err="1">
                <a:solidFill>
                  <a:srgbClr val="615F5D"/>
                </a:solidFill>
                <a:latin typeface="+mn-lt"/>
              </a:rPr>
              <a:t>az</a:t>
            </a:r>
            <a:r>
              <a:rPr lang="en-IE" sz="2400" dirty="0">
                <a:solidFill>
                  <a:srgbClr val="615F5D"/>
                </a:solidFill>
                <a:latin typeface="+mn-lt"/>
              </a:rPr>
              <a:t> </a:t>
            </a:r>
            <a:r>
              <a:rPr lang="en-IE" sz="2400" dirty="0" err="1">
                <a:solidFill>
                  <a:srgbClr val="615F5D"/>
                </a:solidFill>
                <a:latin typeface="+mn-lt"/>
              </a:rPr>
              <a:t>olan</a:t>
            </a:r>
            <a:r>
              <a:rPr lang="en-IE" sz="2400" dirty="0">
                <a:solidFill>
                  <a:srgbClr val="615F5D"/>
                </a:solidFill>
                <a:latin typeface="+mn-lt"/>
              </a:rPr>
              <a:t> </a:t>
            </a:r>
            <a:r>
              <a:rPr lang="en-IE" sz="2400" dirty="0" err="1">
                <a:solidFill>
                  <a:srgbClr val="615F5D"/>
                </a:solidFill>
                <a:latin typeface="+mn-lt"/>
              </a:rPr>
              <a:t>veya</a:t>
            </a:r>
            <a:r>
              <a:rPr lang="en-IE" sz="2400" dirty="0">
                <a:solidFill>
                  <a:srgbClr val="615F5D"/>
                </a:solidFill>
                <a:latin typeface="+mn-lt"/>
              </a:rPr>
              <a:t> </a:t>
            </a:r>
            <a:r>
              <a:rPr lang="en-IE" sz="2400" dirty="0" err="1">
                <a:solidFill>
                  <a:srgbClr val="615F5D"/>
                </a:solidFill>
                <a:latin typeface="+mn-lt"/>
              </a:rPr>
              <a:t>olmayan</a:t>
            </a:r>
            <a:r>
              <a:rPr lang="en-IE" sz="2400" dirty="0">
                <a:solidFill>
                  <a:srgbClr val="615F5D"/>
                </a:solidFill>
                <a:latin typeface="+mn-lt"/>
              </a:rPr>
              <a:t> </a:t>
            </a:r>
            <a:r>
              <a:rPr lang="en-IE" sz="2400" dirty="0" err="1">
                <a:solidFill>
                  <a:srgbClr val="615F5D"/>
                </a:solidFill>
                <a:latin typeface="+mn-lt"/>
              </a:rPr>
              <a:t>yetişkinleri</a:t>
            </a:r>
            <a:r>
              <a:rPr lang="en-IE" sz="2400" dirty="0">
                <a:solidFill>
                  <a:srgbClr val="615F5D"/>
                </a:solidFill>
                <a:latin typeface="+mn-lt"/>
              </a:rPr>
              <a:t> </a:t>
            </a:r>
            <a:r>
              <a:rPr lang="en-IE" sz="2400" dirty="0" err="1">
                <a:solidFill>
                  <a:srgbClr val="615F5D"/>
                </a:solidFill>
                <a:latin typeface="+mn-lt"/>
              </a:rPr>
              <a:t>destekleyen</a:t>
            </a:r>
            <a:r>
              <a:rPr lang="en-IE" sz="2400" dirty="0">
                <a:solidFill>
                  <a:srgbClr val="615F5D"/>
                </a:solidFill>
                <a:latin typeface="+mn-lt"/>
              </a:rPr>
              <a:t> ve </a:t>
            </a:r>
            <a:r>
              <a:rPr lang="en-IE" sz="2400" dirty="0" err="1">
                <a:solidFill>
                  <a:srgbClr val="615F5D"/>
                </a:solidFill>
                <a:latin typeface="+mn-lt"/>
              </a:rPr>
              <a:t>öğreten</a:t>
            </a:r>
            <a:r>
              <a:rPr lang="en-IE" sz="2400" dirty="0">
                <a:solidFill>
                  <a:srgbClr val="615F5D"/>
                </a:solidFill>
                <a:latin typeface="+mn-lt"/>
              </a:rPr>
              <a:t> </a:t>
            </a:r>
            <a:r>
              <a:rPr lang="en-IE" sz="2400" dirty="0" err="1">
                <a:solidFill>
                  <a:srgbClr val="615F5D"/>
                </a:solidFill>
                <a:latin typeface="+mn-lt"/>
              </a:rPr>
              <a:t>öğretmenler</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kaynak</a:t>
            </a:r>
            <a:r>
              <a:rPr lang="en-IE" sz="2400" dirty="0">
                <a:solidFill>
                  <a:srgbClr val="615F5D"/>
                </a:solidFill>
                <a:latin typeface="+mn-lt"/>
              </a:rPr>
              <a:t> - </a:t>
            </a:r>
            <a:r>
              <a:rPr lang="en-IE" sz="2400" dirty="0" err="1">
                <a:solidFill>
                  <a:srgbClr val="615F5D"/>
                </a:solidFill>
                <a:latin typeface="+mn-lt"/>
              </a:rPr>
              <a:t>sınıfları</a:t>
            </a:r>
            <a:r>
              <a:rPr lang="en-IE" sz="2400" dirty="0">
                <a:solidFill>
                  <a:srgbClr val="615F5D"/>
                </a:solidFill>
                <a:latin typeface="+mn-lt"/>
              </a:rPr>
              <a:t> </a:t>
            </a:r>
            <a:r>
              <a:rPr lang="en-IE" sz="2400" dirty="0" err="1">
                <a:solidFill>
                  <a:srgbClr val="615F5D"/>
                </a:solidFill>
                <a:latin typeface="+mn-lt"/>
              </a:rPr>
              <a:t>yönetmek</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a:t>
            </a:r>
            <a:r>
              <a:rPr lang="en-IE" sz="2400" dirty="0" err="1">
                <a:solidFill>
                  <a:srgbClr val="615F5D"/>
                </a:solidFill>
                <a:latin typeface="+mn-lt"/>
              </a:rPr>
              <a:t>ücretsiz</a:t>
            </a:r>
            <a:r>
              <a:rPr lang="en-IE" sz="2400" dirty="0">
                <a:solidFill>
                  <a:srgbClr val="615F5D"/>
                </a:solidFill>
                <a:latin typeface="+mn-lt"/>
              </a:rPr>
              <a:t> </a:t>
            </a:r>
            <a:r>
              <a:rPr lang="en-IE" sz="2400" dirty="0" err="1">
                <a:solidFill>
                  <a:srgbClr val="615F5D"/>
                </a:solidFill>
                <a:latin typeface="+mn-lt"/>
              </a:rPr>
              <a:t>öğretim</a:t>
            </a:r>
            <a:r>
              <a:rPr lang="en-IE" sz="2400" dirty="0">
                <a:solidFill>
                  <a:srgbClr val="615F5D"/>
                </a:solidFill>
                <a:latin typeface="+mn-lt"/>
              </a:rPr>
              <a:t> </a:t>
            </a:r>
            <a:r>
              <a:rPr lang="en-IE" sz="2400" dirty="0" err="1">
                <a:solidFill>
                  <a:srgbClr val="615F5D"/>
                </a:solidFill>
                <a:latin typeface="+mn-lt"/>
              </a:rPr>
              <a:t>kaynakları</a:t>
            </a:r>
            <a:r>
              <a:rPr lang="en-IE" sz="2400" dirty="0">
                <a:solidFill>
                  <a:srgbClr val="615F5D"/>
                </a:solidFill>
                <a:latin typeface="+mn-lt"/>
              </a:rPr>
              <a:t> ve </a:t>
            </a:r>
            <a:r>
              <a:rPr lang="en-IE" sz="2400" dirty="0" err="1">
                <a:solidFill>
                  <a:srgbClr val="615F5D"/>
                </a:solidFill>
                <a:latin typeface="+mn-lt"/>
              </a:rPr>
              <a:t>araçları</a:t>
            </a:r>
            <a:r>
              <a:rPr lang="en-IE" sz="2400" dirty="0">
                <a:solidFill>
                  <a:srgbClr val="615F5D"/>
                </a:solidFill>
                <a:latin typeface="+mn-lt"/>
              </a:rPr>
              <a:t> </a:t>
            </a:r>
            <a:r>
              <a:rPr lang="en-IE" sz="2400" dirty="0" err="1">
                <a:solidFill>
                  <a:srgbClr val="615F5D"/>
                </a:solidFill>
                <a:latin typeface="+mn-lt"/>
              </a:rPr>
              <a:t>sağlama</a:t>
            </a:r>
            <a:endParaRPr lang="en-IE" sz="2400" dirty="0">
              <a:solidFill>
                <a:srgbClr val="615F5D"/>
              </a:solidFill>
              <a:latin typeface="+mn-lt"/>
            </a:endParaRPr>
          </a:p>
          <a:p>
            <a:r>
              <a:rPr lang="en-IE" sz="2400" dirty="0">
                <a:solidFill>
                  <a:srgbClr val="615F5D"/>
                </a:solidFill>
                <a:latin typeface="+mn-lt"/>
              </a:rPr>
              <a:t>Nisan 2014'te </a:t>
            </a:r>
            <a:r>
              <a:rPr lang="en-IE" sz="2400" dirty="0" err="1">
                <a:solidFill>
                  <a:srgbClr val="615F5D"/>
                </a:solidFill>
                <a:latin typeface="+mn-lt"/>
              </a:rPr>
              <a:t>başlatılan</a:t>
            </a:r>
            <a:r>
              <a:rPr lang="en-IE" sz="2400" dirty="0">
                <a:solidFill>
                  <a:srgbClr val="615F5D"/>
                </a:solidFill>
                <a:latin typeface="+mn-lt"/>
              </a:rPr>
              <a:t> Good Things Foundation, British Council ve BBC Learning English </a:t>
            </a:r>
            <a:r>
              <a:rPr lang="en-IE" sz="2400" dirty="0" err="1">
                <a:solidFill>
                  <a:srgbClr val="615F5D"/>
                </a:solidFill>
                <a:latin typeface="+mn-lt"/>
              </a:rPr>
              <a:t>ortaklığıyla</a:t>
            </a:r>
            <a:r>
              <a:rPr lang="en-IE" sz="2400" dirty="0">
                <a:solidFill>
                  <a:srgbClr val="615F5D"/>
                </a:solidFill>
                <a:latin typeface="+mn-lt"/>
              </a:rPr>
              <a:t> </a:t>
            </a:r>
            <a:r>
              <a:rPr lang="en-IE" sz="2400" dirty="0" err="1">
                <a:solidFill>
                  <a:srgbClr val="615F5D"/>
                </a:solidFill>
                <a:latin typeface="+mn-lt"/>
              </a:rPr>
              <a:t>İngilizce</a:t>
            </a:r>
            <a:r>
              <a:rPr lang="en-IE" sz="2400" dirty="0">
                <a:solidFill>
                  <a:srgbClr val="615F5D"/>
                </a:solidFill>
                <a:latin typeface="+mn-lt"/>
              </a:rPr>
              <a:t> </a:t>
            </a:r>
            <a:r>
              <a:rPr lang="en-IE" sz="2400" dirty="0" err="1">
                <a:solidFill>
                  <a:srgbClr val="615F5D"/>
                </a:solidFill>
                <a:latin typeface="+mn-lt"/>
              </a:rPr>
              <a:t>Dil</a:t>
            </a:r>
            <a:r>
              <a:rPr lang="en-IE" sz="2400" dirty="0">
                <a:solidFill>
                  <a:srgbClr val="615F5D"/>
                </a:solidFill>
                <a:latin typeface="+mn-lt"/>
              </a:rPr>
              <a:t> </a:t>
            </a:r>
            <a:r>
              <a:rPr lang="en-IE" sz="2400" dirty="0" err="1">
                <a:solidFill>
                  <a:srgbClr val="615F5D"/>
                </a:solidFill>
                <a:latin typeface="+mn-lt"/>
              </a:rPr>
              <a:t>Öğrenimine</a:t>
            </a:r>
            <a:r>
              <a:rPr lang="en-IE" sz="2400" dirty="0">
                <a:solidFill>
                  <a:srgbClr val="615F5D"/>
                </a:solidFill>
                <a:latin typeface="+mn-lt"/>
              </a:rPr>
              <a:t> </a:t>
            </a:r>
            <a:r>
              <a:rPr lang="en-IE" sz="2400" dirty="0" err="1">
                <a:solidFill>
                  <a:srgbClr val="615F5D"/>
                </a:solidFill>
                <a:latin typeface="+mn-lt"/>
              </a:rPr>
              <a:t>yeni</a:t>
            </a:r>
            <a:r>
              <a:rPr lang="en-IE" sz="2400" dirty="0">
                <a:solidFill>
                  <a:srgbClr val="615F5D"/>
                </a:solidFill>
                <a:latin typeface="+mn-lt"/>
              </a:rPr>
              <a:t>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yaklaşım</a:t>
            </a:r>
            <a:r>
              <a:rPr lang="en-IE" sz="2400" dirty="0">
                <a:solidFill>
                  <a:srgbClr val="615F5D"/>
                </a:solidFill>
                <a:latin typeface="+mn-lt"/>
              </a:rPr>
              <a:t> </a:t>
            </a:r>
            <a:r>
              <a:rPr lang="en-IE" sz="2400" dirty="0" err="1">
                <a:solidFill>
                  <a:srgbClr val="615F5D"/>
                </a:solidFill>
                <a:latin typeface="+mn-lt"/>
              </a:rPr>
              <a:t>geliştirdi</a:t>
            </a:r>
            <a:r>
              <a:rPr lang="en-IE" sz="2400" dirty="0">
                <a:solidFill>
                  <a:srgbClr val="615F5D"/>
                </a:solidFill>
                <a:latin typeface="+mn-lt"/>
              </a:rPr>
              <a:t>.</a:t>
            </a:r>
          </a:p>
          <a:p>
            <a:r>
              <a:rPr lang="en-IE" sz="2400" dirty="0">
                <a:solidFill>
                  <a:srgbClr val="615F5D"/>
                </a:solidFill>
                <a:latin typeface="+mn-lt"/>
              </a:rPr>
              <a:t>Program, </a:t>
            </a:r>
            <a:r>
              <a:rPr lang="en-IE" sz="2400" dirty="0" err="1">
                <a:solidFill>
                  <a:srgbClr val="615F5D"/>
                </a:solidFill>
                <a:latin typeface="+mn-lt"/>
              </a:rPr>
              <a:t>tüm</a:t>
            </a:r>
            <a:r>
              <a:rPr lang="en-IE" sz="2400" dirty="0">
                <a:solidFill>
                  <a:srgbClr val="615F5D"/>
                </a:solidFill>
                <a:latin typeface="+mn-lt"/>
              </a:rPr>
              <a:t> </a:t>
            </a:r>
            <a:r>
              <a:rPr lang="en-IE" sz="2400" dirty="0" err="1">
                <a:solidFill>
                  <a:srgbClr val="615F5D"/>
                </a:solidFill>
                <a:latin typeface="+mn-lt"/>
              </a:rPr>
              <a:t>oturumları</a:t>
            </a:r>
            <a:r>
              <a:rPr lang="en-IE" sz="2400" dirty="0">
                <a:solidFill>
                  <a:srgbClr val="615F5D"/>
                </a:solidFill>
                <a:latin typeface="+mn-lt"/>
              </a:rPr>
              <a:t> </a:t>
            </a:r>
            <a:r>
              <a:rPr lang="en-IE" sz="2400" dirty="0" err="1">
                <a:solidFill>
                  <a:srgbClr val="615F5D"/>
                </a:solidFill>
                <a:latin typeface="+mn-lt"/>
              </a:rPr>
              <a:t>daha</a:t>
            </a:r>
            <a:r>
              <a:rPr lang="en-IE" sz="2400" dirty="0">
                <a:solidFill>
                  <a:srgbClr val="615F5D"/>
                </a:solidFill>
                <a:latin typeface="+mn-lt"/>
              </a:rPr>
              <a:t> </a:t>
            </a:r>
            <a:r>
              <a:rPr lang="en-IE" sz="2400" dirty="0" err="1">
                <a:solidFill>
                  <a:srgbClr val="615F5D"/>
                </a:solidFill>
                <a:latin typeface="+mn-lt"/>
              </a:rPr>
              <a:t>kısa</a:t>
            </a:r>
            <a:r>
              <a:rPr lang="en-IE" sz="2400" dirty="0">
                <a:solidFill>
                  <a:srgbClr val="615F5D"/>
                </a:solidFill>
                <a:latin typeface="+mn-lt"/>
              </a:rPr>
              <a:t>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sürede</a:t>
            </a:r>
            <a:r>
              <a:rPr lang="en-IE" sz="2400" dirty="0">
                <a:solidFill>
                  <a:srgbClr val="615F5D"/>
                </a:solidFill>
                <a:latin typeface="+mn-lt"/>
              </a:rPr>
              <a:t> </a:t>
            </a:r>
            <a:r>
              <a:rPr lang="en-IE" sz="2400" dirty="0" err="1">
                <a:solidFill>
                  <a:srgbClr val="615F5D"/>
                </a:solidFill>
                <a:latin typeface="+mn-lt"/>
              </a:rPr>
              <a:t>yürütmek</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a:t>
            </a:r>
            <a:r>
              <a:rPr lang="en-IE" sz="2400" dirty="0" err="1">
                <a:solidFill>
                  <a:srgbClr val="615F5D"/>
                </a:solidFill>
                <a:latin typeface="+mn-lt"/>
              </a:rPr>
              <a:t>esnekliğe</a:t>
            </a:r>
            <a:r>
              <a:rPr lang="en-IE" sz="2400" dirty="0">
                <a:solidFill>
                  <a:srgbClr val="615F5D"/>
                </a:solidFill>
                <a:latin typeface="+mn-lt"/>
              </a:rPr>
              <a:t> </a:t>
            </a:r>
            <a:r>
              <a:rPr lang="en-IE" sz="2400" dirty="0" err="1">
                <a:solidFill>
                  <a:srgbClr val="615F5D"/>
                </a:solidFill>
                <a:latin typeface="+mn-lt"/>
              </a:rPr>
              <a:t>sahip</a:t>
            </a:r>
            <a:r>
              <a:rPr lang="en-IE" sz="2400" dirty="0">
                <a:solidFill>
                  <a:srgbClr val="615F5D"/>
                </a:solidFill>
                <a:latin typeface="+mn-lt"/>
              </a:rPr>
              <a:t> 24 </a:t>
            </a:r>
            <a:r>
              <a:rPr lang="en-IE" sz="2400" dirty="0" err="1">
                <a:solidFill>
                  <a:srgbClr val="615F5D"/>
                </a:solidFill>
                <a:latin typeface="+mn-lt"/>
              </a:rPr>
              <a:t>haftalık</a:t>
            </a:r>
            <a:r>
              <a:rPr lang="en-IE" sz="2400" dirty="0">
                <a:solidFill>
                  <a:srgbClr val="615F5D"/>
                </a:solidFill>
                <a:latin typeface="+mn-lt"/>
              </a:rPr>
              <a:t> karma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öğrenme</a:t>
            </a:r>
            <a:r>
              <a:rPr lang="en-IE" sz="2400" dirty="0">
                <a:solidFill>
                  <a:srgbClr val="615F5D"/>
                </a:solidFill>
                <a:latin typeface="+mn-lt"/>
              </a:rPr>
              <a:t> </a:t>
            </a:r>
            <a:r>
              <a:rPr lang="en-IE" sz="2400" dirty="0" err="1">
                <a:solidFill>
                  <a:srgbClr val="615F5D"/>
                </a:solidFill>
                <a:latin typeface="+mn-lt"/>
              </a:rPr>
              <a:t>programıdır</a:t>
            </a:r>
            <a:r>
              <a:rPr lang="en-IE" sz="2400" dirty="0">
                <a:solidFill>
                  <a:srgbClr val="615F5D"/>
                </a:solidFill>
                <a:latin typeface="+mn-lt"/>
              </a:rPr>
              <a:t>.</a:t>
            </a:r>
            <a:endParaRPr lang="en-US" sz="2400" b="1" dirty="0">
              <a:solidFill>
                <a:srgbClr val="615F5D"/>
              </a:solidFill>
              <a:latin typeface="+mn-lt"/>
            </a:endParaRPr>
          </a:p>
        </p:txBody>
      </p:sp>
      <p:pic>
        <p:nvPicPr>
          <p:cNvPr id="6" name="Online Media 7" title="English My Way - Topic: Daily LIfe">
            <a:hlinkClick r:id="" action="ppaction://media"/>
            <a:extLst>
              <a:ext uri="{FF2B5EF4-FFF2-40B4-BE49-F238E27FC236}">
                <a16:creationId xmlns:a16="http://schemas.microsoft.com/office/drawing/2014/main" xmlns="" id="{60A1C1DD-6B9A-4D85-8B38-F0B806872CF2}"/>
              </a:ext>
            </a:extLst>
          </p:cNvPr>
          <p:cNvPicPr>
            <a:picLocks noRot="1" noChangeAspect="1"/>
          </p:cNvPicPr>
          <p:nvPr>
            <a:videoFile r:link="rId1"/>
          </p:nvPr>
        </p:nvPicPr>
        <p:blipFill>
          <a:blip r:embed="rId4"/>
          <a:stretch>
            <a:fillRect/>
          </a:stretch>
        </p:blipFill>
        <p:spPr>
          <a:xfrm>
            <a:off x="321833" y="2403703"/>
            <a:ext cx="4346866" cy="2445442"/>
          </a:xfrm>
          <a:prstGeom prst="rect">
            <a:avLst/>
          </a:prstGeom>
        </p:spPr>
      </p:pic>
      <p:sp>
        <p:nvSpPr>
          <p:cNvPr id="7" name="Rectangle 6">
            <a:extLst>
              <a:ext uri="{FF2B5EF4-FFF2-40B4-BE49-F238E27FC236}">
                <a16:creationId xmlns:a16="http://schemas.microsoft.com/office/drawing/2014/main" xmlns="" id="{EED785CE-2EC0-4976-BBB0-91C17392A7BD}"/>
              </a:ext>
            </a:extLst>
          </p:cNvPr>
          <p:cNvSpPr/>
          <p:nvPr/>
        </p:nvSpPr>
        <p:spPr>
          <a:xfrm>
            <a:off x="1400719" y="4974687"/>
            <a:ext cx="3281668" cy="246221"/>
          </a:xfrm>
          <a:prstGeom prst="rect">
            <a:avLst/>
          </a:prstGeom>
        </p:spPr>
        <p:txBody>
          <a:bodyPr wrap="none">
            <a:spAutoFit/>
          </a:bodyPr>
          <a:lstStyle/>
          <a:p>
            <a:r>
              <a:rPr lang="en-IE" sz="1000" dirty="0"/>
              <a:t>Source: </a:t>
            </a:r>
            <a:r>
              <a:rPr lang="en-IE" sz="1000" dirty="0">
                <a:hlinkClick r:id="rId5"/>
              </a:rPr>
              <a:t>https://www.youtube.com/watch?v=ZN4dmdtSx5k</a:t>
            </a:r>
            <a:r>
              <a:rPr lang="en-IE" sz="1000" dirty="0"/>
              <a:t> </a:t>
            </a:r>
          </a:p>
        </p:txBody>
      </p:sp>
      <p:sp>
        <p:nvSpPr>
          <p:cNvPr id="8" name="TextBox 7">
            <a:extLst>
              <a:ext uri="{FF2B5EF4-FFF2-40B4-BE49-F238E27FC236}">
                <a16:creationId xmlns:a16="http://schemas.microsoft.com/office/drawing/2014/main" xmlns="" id="{B3961F31-B247-4962-A194-6CFAB32B32F8}"/>
              </a:ext>
            </a:extLst>
          </p:cNvPr>
          <p:cNvSpPr txBox="1"/>
          <p:nvPr/>
        </p:nvSpPr>
        <p:spPr>
          <a:xfrm>
            <a:off x="8420" y="89715"/>
            <a:ext cx="2828086" cy="461665"/>
          </a:xfrm>
          <a:prstGeom prst="rect">
            <a:avLst/>
          </a:prstGeom>
          <a:solidFill>
            <a:srgbClr val="B6BD00"/>
          </a:solidFill>
        </p:spPr>
        <p:txBody>
          <a:bodyPr wrap="square" rtlCol="0">
            <a:spAutoFit/>
          </a:bodyPr>
          <a:lstStyle/>
          <a:p>
            <a:r>
              <a:rPr lang="en-IE" sz="2400" dirty="0">
                <a:solidFill>
                  <a:schemeClr val="bg1"/>
                </a:solidFill>
              </a:rPr>
              <a:t>      </a:t>
            </a:r>
            <a:r>
              <a:rPr lang="tr-TR" sz="2400" dirty="0" smtClean="0">
                <a:solidFill>
                  <a:schemeClr val="bg1"/>
                </a:solidFill>
              </a:rPr>
              <a:t>FAYDALI ARAÇLAR</a:t>
            </a:r>
            <a:endParaRPr lang="en-IE" sz="2400" dirty="0">
              <a:solidFill>
                <a:schemeClr val="bg1"/>
              </a:solidFill>
            </a:endParaRPr>
          </a:p>
        </p:txBody>
      </p:sp>
      <p:grpSp>
        <p:nvGrpSpPr>
          <p:cNvPr id="9" name="Google Shape;609;p39">
            <a:extLst>
              <a:ext uri="{FF2B5EF4-FFF2-40B4-BE49-F238E27FC236}">
                <a16:creationId xmlns:a16="http://schemas.microsoft.com/office/drawing/2014/main" xmlns=""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a16="http://schemas.microsoft.com/office/drawing/2014/main" xmlns=""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xmlns=""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67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1C7DEA39-6D49-48E8-A159-877C97BCC3B4}"/>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308AE0E8-1ED8-4CD9-A928-8E6935C2E7A4}"/>
              </a:ext>
            </a:extLst>
          </p:cNvPr>
          <p:cNvSpPr>
            <a:spLocks noGrp="1"/>
          </p:cNvSpPr>
          <p:nvPr>
            <p:ph type="body" sz="quarter" idx="22"/>
          </p:nvPr>
        </p:nvSpPr>
        <p:spPr/>
        <p:txBody>
          <a:bodyPr/>
          <a:lstStyle/>
          <a:p>
            <a:r>
              <a:rPr lang="en-IE" dirty="0"/>
              <a:t>English My Way </a:t>
            </a:r>
          </a:p>
        </p:txBody>
      </p:sp>
      <p:pic>
        <p:nvPicPr>
          <p:cNvPr id="5" name="Picture 4">
            <a:extLst>
              <a:ext uri="{FF2B5EF4-FFF2-40B4-BE49-F238E27FC236}">
                <a16:creationId xmlns:a16="http://schemas.microsoft.com/office/drawing/2014/main" xmlns="" id="{DCDC1AD1-E1E9-4C41-B270-8248957BD43E}"/>
              </a:ext>
            </a:extLst>
          </p:cNvPr>
          <p:cNvPicPr>
            <a:picLocks noChangeAspect="1"/>
          </p:cNvPicPr>
          <p:nvPr/>
        </p:nvPicPr>
        <p:blipFill>
          <a:blip r:embed="rId2"/>
          <a:stretch>
            <a:fillRect/>
          </a:stretch>
        </p:blipFill>
        <p:spPr>
          <a:xfrm>
            <a:off x="540142" y="1381636"/>
            <a:ext cx="4985712" cy="4879740"/>
          </a:xfrm>
          <a:prstGeom prst="ellipse">
            <a:avLst/>
          </a:prstGeom>
        </p:spPr>
      </p:pic>
      <p:sp>
        <p:nvSpPr>
          <p:cNvPr id="6" name="テキスト プレースホルダー 36">
            <a:extLst>
              <a:ext uri="{FF2B5EF4-FFF2-40B4-BE49-F238E27FC236}">
                <a16:creationId xmlns:a16="http://schemas.microsoft.com/office/drawing/2014/main" xmlns="" id="{26C3D3A9-D517-4682-A4B7-CF8E1A9CE9D6}"/>
              </a:ext>
            </a:extLst>
          </p:cNvPr>
          <p:cNvSpPr txBox="1">
            <a:spLocks noGrp="1"/>
          </p:cNvSpPr>
          <p:nvPr>
            <p:ph type="body" sz="quarter" idx="20"/>
          </p:nvPr>
        </p:nvSpPr>
        <p:spPr bwMode="auto">
          <a:xfrm>
            <a:off x="5835978" y="5248676"/>
            <a:ext cx="6135198" cy="321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lvl="0" eaLnBrk="0" fontAlgn="base" hangingPunct="0">
              <a:spcBef>
                <a:spcPct val="0"/>
              </a:spcBef>
              <a:spcAft>
                <a:spcPct val="0"/>
              </a:spcAft>
              <a:buNone/>
            </a:pPr>
            <a:r>
              <a:rPr lang="en-US" altLang="en-US" sz="2400" dirty="0" smtClean="0">
                <a:solidFill>
                  <a:srgbClr val="D41174"/>
                </a:solidFill>
                <a:latin typeface="+mn-lt"/>
                <a:cs typeface="Arial" panose="020B0604020202020204" pitchFamily="34" charset="0"/>
                <a:hlinkClick r:id="rId3"/>
              </a:rPr>
              <a:t>English </a:t>
            </a:r>
            <a:r>
              <a:rPr lang="en-US" altLang="en-US" sz="2400" dirty="0">
                <a:solidFill>
                  <a:srgbClr val="D41174"/>
                </a:solidFill>
                <a:latin typeface="+mn-lt"/>
                <a:cs typeface="Arial" panose="020B0604020202020204" pitchFamily="34" charset="0"/>
                <a:hlinkClick r:id="rId3"/>
              </a:rPr>
              <a:t>My Way</a:t>
            </a:r>
            <a:r>
              <a:rPr lang="en-US" altLang="en-US" sz="2400" dirty="0">
                <a:solidFill>
                  <a:srgbClr val="58585B"/>
                </a:solidFill>
                <a:latin typeface="+mn-lt"/>
                <a:cs typeface="Arial" panose="020B0604020202020204" pitchFamily="34" charset="0"/>
              </a:rPr>
              <a:t> </a:t>
            </a:r>
            <a:r>
              <a:rPr lang="tr-TR" altLang="en-US" sz="2400" dirty="0" smtClean="0">
                <a:solidFill>
                  <a:srgbClr val="58585B"/>
                </a:solidFill>
                <a:latin typeface="+mn-lt"/>
                <a:cs typeface="Arial" panose="020B0604020202020204" pitchFamily="34" charset="0"/>
              </a:rPr>
              <a:t>kaynakları için linki ziyaret edin.</a:t>
            </a:r>
            <a:endParaRPr lang="en-US" altLang="en-US" sz="2400" dirty="0">
              <a:latin typeface="+mn-lt"/>
            </a:endParaRPr>
          </a:p>
        </p:txBody>
      </p:sp>
      <p:sp>
        <p:nvSpPr>
          <p:cNvPr id="7" name="Rectangle 6">
            <a:extLst>
              <a:ext uri="{FF2B5EF4-FFF2-40B4-BE49-F238E27FC236}">
                <a16:creationId xmlns:a16="http://schemas.microsoft.com/office/drawing/2014/main" xmlns="" id="{793A4CAF-FC53-4B4E-9A06-F4CD4BB01783}"/>
              </a:ext>
            </a:extLst>
          </p:cNvPr>
          <p:cNvSpPr/>
          <p:nvPr/>
        </p:nvSpPr>
        <p:spPr>
          <a:xfrm>
            <a:off x="5736918" y="2037941"/>
            <a:ext cx="6096000" cy="3046988"/>
          </a:xfrm>
          <a:prstGeom prst="rect">
            <a:avLst/>
          </a:prstGeom>
          <a:solidFill>
            <a:srgbClr val="16A8D3"/>
          </a:solidFill>
        </p:spPr>
        <p:txBody>
          <a:bodyPr>
            <a:spAutoFit/>
          </a:bodyPr>
          <a:lstStyle/>
          <a:p>
            <a:pPr lvl="0" algn="ctr" eaLnBrk="0" fontAlgn="base" hangingPunct="0">
              <a:spcBef>
                <a:spcPct val="0"/>
              </a:spcBef>
              <a:spcAft>
                <a:spcPct val="0"/>
              </a:spcAft>
              <a:buNone/>
            </a:pPr>
            <a:r>
              <a:rPr lang="en-US" altLang="en-US" sz="2400" i="1" dirty="0">
                <a:solidFill>
                  <a:schemeClr val="bg1"/>
                </a:solidFill>
                <a:cs typeface="Arial" panose="020B0604020202020204" pitchFamily="34" charset="0"/>
              </a:rPr>
              <a:t>“English My Way, </a:t>
            </a:r>
            <a:r>
              <a:rPr lang="en-US" altLang="en-US" sz="2400" i="1" dirty="0" err="1">
                <a:solidFill>
                  <a:schemeClr val="bg1"/>
                </a:solidFill>
                <a:cs typeface="Arial" panose="020B0604020202020204" pitchFamily="34" charset="0"/>
              </a:rPr>
              <a:t>öğrenme</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stillerinin</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biçimlerinin</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platformlarının</a:t>
            </a:r>
            <a:r>
              <a:rPr lang="en-US" altLang="en-US" sz="2400" i="1" dirty="0">
                <a:solidFill>
                  <a:schemeClr val="bg1"/>
                </a:solidFill>
                <a:cs typeface="Arial" panose="020B0604020202020204" pitchFamily="34" charset="0"/>
              </a:rPr>
              <a:t> ve </a:t>
            </a:r>
            <a:r>
              <a:rPr lang="en-US" altLang="en-US" sz="2400" i="1" dirty="0" err="1">
                <a:solidFill>
                  <a:schemeClr val="bg1"/>
                </a:solidFill>
                <a:cs typeface="Arial" panose="020B0604020202020204" pitchFamily="34" charset="0"/>
              </a:rPr>
              <a:t>dağıtım</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yöntemlerinin</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benzersiz</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bir</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karışımını</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sunuyor</a:t>
            </a:r>
            <a:r>
              <a:rPr lang="en-US" altLang="en-US" sz="2400" i="1" dirty="0">
                <a:solidFill>
                  <a:schemeClr val="bg1"/>
                </a:solidFill>
                <a:cs typeface="Arial" panose="020B0604020202020204" pitchFamily="34" charset="0"/>
              </a:rPr>
              <a:t> - </a:t>
            </a:r>
            <a:r>
              <a:rPr lang="en-US" altLang="en-US" sz="2400" i="1" dirty="0" err="1">
                <a:solidFill>
                  <a:schemeClr val="bg1"/>
                </a:solidFill>
                <a:cs typeface="Arial" panose="020B0604020202020204" pitchFamily="34" charset="0"/>
              </a:rPr>
              <a:t>tüm</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bu</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öğeleri</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takip</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etmesi</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kolay</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etkileşimli</a:t>
            </a:r>
            <a:r>
              <a:rPr lang="en-US" altLang="en-US" sz="2400" i="1" dirty="0">
                <a:solidFill>
                  <a:schemeClr val="bg1"/>
                </a:solidFill>
                <a:cs typeface="Arial" panose="020B0604020202020204" pitchFamily="34" charset="0"/>
              </a:rPr>
              <a:t> ve </a:t>
            </a:r>
            <a:r>
              <a:rPr lang="en-US" altLang="en-US" sz="2400" i="1" dirty="0" err="1">
                <a:solidFill>
                  <a:schemeClr val="bg1"/>
                </a:solidFill>
                <a:cs typeface="Arial" panose="020B0604020202020204" pitchFamily="34" charset="0"/>
              </a:rPr>
              <a:t>sürükleyici</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bir</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öğrenme</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deneyimiyle</a:t>
            </a:r>
            <a:r>
              <a:rPr lang="en-US" altLang="en-US" sz="2400" i="1" dirty="0">
                <a:solidFill>
                  <a:schemeClr val="bg1"/>
                </a:solidFill>
                <a:cs typeface="Arial" panose="020B0604020202020204" pitchFamily="34" charset="0"/>
              </a:rPr>
              <a:t> </a:t>
            </a:r>
            <a:r>
              <a:rPr lang="en-US" altLang="en-US" sz="2400" i="1" dirty="0" err="1">
                <a:solidFill>
                  <a:schemeClr val="bg1"/>
                </a:solidFill>
                <a:cs typeface="Arial" panose="020B0604020202020204" pitchFamily="34" charset="0"/>
              </a:rPr>
              <a:t>birleştiriyor</a:t>
            </a:r>
            <a:r>
              <a:rPr lang="en-US" altLang="en-US" sz="2400" i="1" dirty="0">
                <a:solidFill>
                  <a:schemeClr val="bg1"/>
                </a:solidFill>
                <a:cs typeface="Arial" panose="020B0604020202020204" pitchFamily="34" charset="0"/>
              </a:rPr>
              <a:t>.”</a:t>
            </a:r>
          </a:p>
          <a:p>
            <a:pPr lvl="0" algn="ctr" eaLnBrk="0" fontAlgn="base" hangingPunct="0">
              <a:spcBef>
                <a:spcPct val="0"/>
              </a:spcBef>
              <a:spcAft>
                <a:spcPct val="0"/>
              </a:spcAft>
              <a:buNone/>
            </a:pPr>
            <a:r>
              <a:rPr lang="en-US" altLang="en-US" sz="2400" i="1" dirty="0">
                <a:solidFill>
                  <a:schemeClr val="bg1"/>
                </a:solidFill>
                <a:cs typeface="Arial" panose="020B0604020202020204" pitchFamily="34" charset="0"/>
              </a:rPr>
              <a:t>- </a:t>
            </a:r>
            <a:r>
              <a:rPr lang="en-US" altLang="en-US" sz="2400" dirty="0">
                <a:solidFill>
                  <a:schemeClr val="bg1"/>
                </a:solidFill>
                <a:cs typeface="Arial" panose="020B0604020202020204" pitchFamily="34" charset="0"/>
              </a:rPr>
              <a:t>Vick </a:t>
            </a:r>
            <a:r>
              <a:rPr lang="en-US" altLang="en-US" sz="2400" dirty="0" err="1">
                <a:solidFill>
                  <a:schemeClr val="bg1"/>
                </a:solidFill>
                <a:cs typeface="Arial" panose="020B0604020202020204" pitchFamily="34" charset="0"/>
              </a:rPr>
              <a:t>Virdee</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Eğitim</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Müdürü</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Acda</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Beceri</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Eğitimi</a:t>
            </a:r>
            <a:endParaRPr lang="en-US" altLang="en-US" sz="2400" dirty="0">
              <a:solidFill>
                <a:schemeClr val="bg1"/>
              </a:solidFill>
            </a:endParaRPr>
          </a:p>
        </p:txBody>
      </p:sp>
      <p:sp>
        <p:nvSpPr>
          <p:cNvPr id="8" name="TextBox 7">
            <a:extLst>
              <a:ext uri="{FF2B5EF4-FFF2-40B4-BE49-F238E27FC236}">
                <a16:creationId xmlns:a16="http://schemas.microsoft.com/office/drawing/2014/main" xmlns="" id="{66DBC39E-88CD-43D8-9D87-40815DC96F99}"/>
              </a:ext>
            </a:extLst>
          </p:cNvPr>
          <p:cNvSpPr txBox="1"/>
          <p:nvPr/>
        </p:nvSpPr>
        <p:spPr>
          <a:xfrm>
            <a:off x="0" y="537050"/>
            <a:ext cx="4866290" cy="461665"/>
          </a:xfrm>
          <a:prstGeom prst="rect">
            <a:avLst/>
          </a:prstGeom>
          <a:solidFill>
            <a:srgbClr val="EA1D76"/>
          </a:solidFill>
        </p:spPr>
        <p:txBody>
          <a:bodyPr wrap="square" rtlCol="0">
            <a:spAutoFit/>
          </a:bodyPr>
          <a:lstStyle/>
          <a:p>
            <a:r>
              <a:rPr lang="en-IE" sz="2400" dirty="0" err="1">
                <a:solidFill>
                  <a:schemeClr val="bg1"/>
                </a:solidFill>
              </a:rPr>
              <a:t>Hizmet</a:t>
            </a:r>
            <a:r>
              <a:rPr lang="en-IE" sz="2400" dirty="0">
                <a:solidFill>
                  <a:schemeClr val="bg1"/>
                </a:solidFill>
              </a:rPr>
              <a:t> / </a:t>
            </a:r>
            <a:r>
              <a:rPr lang="en-IE" sz="2400" dirty="0" err="1">
                <a:solidFill>
                  <a:schemeClr val="bg1"/>
                </a:solidFill>
              </a:rPr>
              <a:t>Eğitim</a:t>
            </a:r>
            <a:r>
              <a:rPr lang="en-IE" sz="2400" dirty="0">
                <a:solidFill>
                  <a:schemeClr val="bg1"/>
                </a:solidFill>
              </a:rPr>
              <a:t> </a:t>
            </a:r>
            <a:r>
              <a:rPr lang="en-IE" sz="2400" dirty="0" err="1">
                <a:solidFill>
                  <a:schemeClr val="bg1"/>
                </a:solidFill>
              </a:rPr>
              <a:t>Sağlayıcı</a:t>
            </a:r>
            <a:r>
              <a:rPr lang="en-IE" sz="2400" dirty="0">
                <a:solidFill>
                  <a:schemeClr val="bg1"/>
                </a:solidFill>
              </a:rPr>
              <a:t> </a:t>
            </a:r>
            <a:r>
              <a:rPr lang="tr-TR" sz="2400" dirty="0" smtClean="0">
                <a:solidFill>
                  <a:schemeClr val="bg1"/>
                </a:solidFill>
              </a:rPr>
              <a:t>Bakış Açısı</a:t>
            </a:r>
            <a:endParaRPr lang="en-IE" sz="2400" dirty="0">
              <a:solidFill>
                <a:schemeClr val="bg1"/>
              </a:solidFill>
            </a:endParaRPr>
          </a:p>
        </p:txBody>
      </p:sp>
    </p:spTree>
    <p:extLst>
      <p:ext uri="{BB962C8B-B14F-4D97-AF65-F5344CB8AC3E}">
        <p14:creationId xmlns:p14="http://schemas.microsoft.com/office/powerpoint/2010/main" val="42053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9" y="388841"/>
            <a:ext cx="2963234" cy="2627628"/>
          </a:xfrm>
          <a:solidFill>
            <a:srgbClr val="EA1D76"/>
          </a:solidFill>
        </p:spPr>
        <p:txBody>
          <a:bodyPr>
            <a:normAutofit fontScale="92500" lnSpcReduction="10000"/>
          </a:bodyPr>
          <a:lstStyle/>
          <a:p>
            <a:r>
              <a:rPr lang="en-US" dirty="0" err="1">
                <a:solidFill>
                  <a:schemeClr val="bg1"/>
                </a:solidFill>
              </a:rPr>
              <a:t>Yetişkin</a:t>
            </a:r>
            <a:r>
              <a:rPr lang="en-US" dirty="0">
                <a:solidFill>
                  <a:schemeClr val="bg1"/>
                </a:solidFill>
              </a:rPr>
              <a:t> </a:t>
            </a:r>
            <a:r>
              <a:rPr lang="en-US" dirty="0" err="1">
                <a:solidFill>
                  <a:schemeClr val="bg1"/>
                </a:solidFill>
              </a:rPr>
              <a:t>Mülteci</a:t>
            </a:r>
            <a:r>
              <a:rPr lang="en-US" dirty="0">
                <a:solidFill>
                  <a:schemeClr val="bg1"/>
                </a:solidFill>
              </a:rPr>
              <a:t> </a:t>
            </a:r>
            <a:r>
              <a:rPr lang="en-US" dirty="0" err="1">
                <a:solidFill>
                  <a:schemeClr val="bg1"/>
                </a:solidFill>
              </a:rPr>
              <a:t>Öğrencilerine</a:t>
            </a:r>
            <a:r>
              <a:rPr lang="en-US" dirty="0">
                <a:solidFill>
                  <a:schemeClr val="bg1"/>
                </a:solidFill>
              </a:rPr>
              <a:t> </a:t>
            </a:r>
            <a:r>
              <a:rPr lang="en-US" dirty="0" err="1">
                <a:solidFill>
                  <a:schemeClr val="bg1"/>
                </a:solidFill>
              </a:rPr>
              <a:t>Dil</a:t>
            </a:r>
            <a:r>
              <a:rPr lang="en-US" dirty="0">
                <a:solidFill>
                  <a:schemeClr val="bg1"/>
                </a:solidFill>
              </a:rPr>
              <a:t> </a:t>
            </a:r>
            <a:r>
              <a:rPr lang="en-US" dirty="0" err="1">
                <a:solidFill>
                  <a:schemeClr val="bg1"/>
                </a:solidFill>
              </a:rPr>
              <a:t>Eğitimi</a:t>
            </a:r>
            <a:r>
              <a:rPr lang="en-US" dirty="0">
                <a:solidFill>
                  <a:schemeClr val="bg1"/>
                </a:solidFill>
              </a:rPr>
              <a:t> </a:t>
            </a:r>
            <a:r>
              <a:rPr lang="en-US" dirty="0" err="1">
                <a:solidFill>
                  <a:schemeClr val="bg1"/>
                </a:solidFill>
              </a:rPr>
              <a:t>vermenize</a:t>
            </a:r>
            <a:r>
              <a:rPr lang="en-US" dirty="0">
                <a:solidFill>
                  <a:schemeClr val="bg1"/>
                </a:solidFill>
              </a:rPr>
              <a:t> </a:t>
            </a:r>
            <a:r>
              <a:rPr lang="en-US" dirty="0" err="1">
                <a:solidFill>
                  <a:schemeClr val="bg1"/>
                </a:solidFill>
              </a:rPr>
              <a:t>yardımcı</a:t>
            </a:r>
            <a:r>
              <a:rPr lang="en-US" dirty="0">
                <a:solidFill>
                  <a:schemeClr val="bg1"/>
                </a:solidFill>
              </a:rPr>
              <a:t> </a:t>
            </a:r>
            <a:r>
              <a:rPr lang="en-US" dirty="0" err="1">
                <a:solidFill>
                  <a:schemeClr val="bg1"/>
                </a:solidFill>
              </a:rPr>
              <a:t>olacak</a:t>
            </a:r>
            <a:r>
              <a:rPr lang="en-US" dirty="0">
                <a:solidFill>
                  <a:schemeClr val="bg1"/>
                </a:solidFill>
              </a:rPr>
              <a:t> </a:t>
            </a:r>
            <a:r>
              <a:rPr lang="en-US" dirty="0" err="1">
                <a:solidFill>
                  <a:schemeClr val="bg1"/>
                </a:solidFill>
              </a:rPr>
              <a:t>kaynaklar</a:t>
            </a:r>
            <a:endParaRPr lang="en-US" dirty="0">
              <a:solidFill>
                <a:schemeClr val="bg1"/>
              </a:solidFill>
            </a:endParaRPr>
          </a:p>
        </p:txBody>
      </p:sp>
      <p:grpSp>
        <p:nvGrpSpPr>
          <p:cNvPr id="16" name="Google Shape;605;p39">
            <a:extLst>
              <a:ext uri="{FF2B5EF4-FFF2-40B4-BE49-F238E27FC236}">
                <a16:creationId xmlns:a16="http://schemas.microsoft.com/office/drawing/2014/main" xmlns=""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a16="http://schemas.microsoft.com/office/drawing/2014/main" xmlns=""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a16="http://schemas.microsoft.com/office/drawing/2014/main" xmlns=""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xmlns="" id="{2BC00779-951C-4462-9A3D-5E2CE2810328}"/>
              </a:ext>
            </a:extLst>
          </p:cNvPr>
          <p:cNvPicPr>
            <a:picLocks noChangeAspect="1"/>
          </p:cNvPicPr>
          <p:nvPr/>
        </p:nvPicPr>
        <p:blipFill>
          <a:blip r:embed="rId2"/>
          <a:stretch>
            <a:fillRect/>
          </a:stretch>
        </p:blipFill>
        <p:spPr>
          <a:xfrm>
            <a:off x="3731173" y="260933"/>
            <a:ext cx="8460828" cy="5973344"/>
          </a:xfrm>
          <a:prstGeom prst="rect">
            <a:avLst/>
          </a:prstGeom>
        </p:spPr>
      </p:pic>
      <p:sp>
        <p:nvSpPr>
          <p:cNvPr id="9" name="Rectangle 8">
            <a:extLst>
              <a:ext uri="{FF2B5EF4-FFF2-40B4-BE49-F238E27FC236}">
                <a16:creationId xmlns:a16="http://schemas.microsoft.com/office/drawing/2014/main" xmlns="" id="{D057522B-747B-4D5E-B624-7433DFC27CC0}"/>
              </a:ext>
            </a:extLst>
          </p:cNvPr>
          <p:cNvSpPr/>
          <p:nvPr/>
        </p:nvSpPr>
        <p:spPr>
          <a:xfrm>
            <a:off x="463139" y="3622047"/>
            <a:ext cx="3268034" cy="1200329"/>
          </a:xfrm>
          <a:prstGeom prst="rect">
            <a:avLst/>
          </a:prstGeom>
        </p:spPr>
        <p:txBody>
          <a:bodyPr wrap="square">
            <a:spAutoFit/>
          </a:bodyPr>
          <a:lstStyle/>
          <a:p>
            <a:r>
              <a:rPr lang="en-IE" dirty="0">
                <a:hlinkClick r:id="rId3"/>
              </a:rPr>
              <a:t>https://ec.europa.eu/programmes/erasmus-plus/resources/online-linguistic-support_en#refugees</a:t>
            </a:r>
            <a:endParaRPr lang="en-IE" dirty="0"/>
          </a:p>
        </p:txBody>
      </p:sp>
    </p:spTree>
    <p:extLst>
      <p:ext uri="{BB962C8B-B14F-4D97-AF65-F5344CB8AC3E}">
        <p14:creationId xmlns:p14="http://schemas.microsoft.com/office/powerpoint/2010/main" val="378461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Bu </a:t>
            </a:r>
            <a:r>
              <a:rPr lang="en-US" dirty="0" err="1"/>
              <a:t>derste</a:t>
            </a:r>
            <a:r>
              <a:rPr lang="en-US" dirty="0"/>
              <a:t> </a:t>
            </a:r>
            <a:r>
              <a:rPr lang="en-US" dirty="0" err="1"/>
              <a:t>şunları</a:t>
            </a:r>
            <a:r>
              <a:rPr lang="en-US" dirty="0"/>
              <a:t> </a:t>
            </a:r>
            <a:r>
              <a:rPr lang="en-US" dirty="0" err="1"/>
              <a:t>öğreneceksiniz</a:t>
            </a:r>
            <a:r>
              <a:rPr lang="en-US" dirty="0"/>
              <a:t>:</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05;p39">
            <a:extLst>
              <a:ext uri="{FF2B5EF4-FFF2-40B4-BE49-F238E27FC236}">
                <a16:creationId xmlns:a16="http://schemas.microsoft.com/office/drawing/2014/main" xmlns="" id="{89FC8319-0A0A-4235-BEB6-CF13418682C4}"/>
              </a:ext>
            </a:extLst>
          </p:cNvPr>
          <p:cNvGrpSpPr/>
          <p:nvPr/>
        </p:nvGrpSpPr>
        <p:grpSpPr>
          <a:xfrm>
            <a:off x="357761" y="6368046"/>
            <a:ext cx="252000" cy="288000"/>
            <a:chOff x="2583100" y="2973775"/>
            <a:chExt cx="461550" cy="437200"/>
          </a:xfrm>
        </p:grpSpPr>
        <p:sp>
          <p:nvSpPr>
            <p:cNvPr id="23" name="Google Shape;606;p39">
              <a:extLst>
                <a:ext uri="{FF2B5EF4-FFF2-40B4-BE49-F238E27FC236}">
                  <a16:creationId xmlns:a16="http://schemas.microsoft.com/office/drawing/2014/main" xmlns=""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xmlns=""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09;p39">
            <a:extLst>
              <a:ext uri="{FF2B5EF4-FFF2-40B4-BE49-F238E27FC236}">
                <a16:creationId xmlns:a16="http://schemas.microsoft.com/office/drawing/2014/main" xmlns="" id="{45E69875-8657-4490-B09D-2781BB44FA9E}"/>
              </a:ext>
            </a:extLst>
          </p:cNvPr>
          <p:cNvGrpSpPr/>
          <p:nvPr/>
        </p:nvGrpSpPr>
        <p:grpSpPr>
          <a:xfrm>
            <a:off x="2744957" y="6385296"/>
            <a:ext cx="360000" cy="288000"/>
            <a:chOff x="5247525" y="3007275"/>
            <a:chExt cx="517575" cy="384825"/>
          </a:xfrm>
        </p:grpSpPr>
        <p:sp>
          <p:nvSpPr>
            <p:cNvPr id="27" name="Google Shape;610;p39">
              <a:extLst>
                <a:ext uri="{FF2B5EF4-FFF2-40B4-BE49-F238E27FC236}">
                  <a16:creationId xmlns:a16="http://schemas.microsoft.com/office/drawing/2014/main" xmlns=""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xmlns=""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815162" y="1496441"/>
            <a:ext cx="9376838" cy="4352152"/>
          </a:xfrm>
        </p:spPr>
        <p:txBody>
          <a:bodyPr/>
          <a:lstStyle/>
          <a:p>
            <a:pPr marL="0" indent="0">
              <a:buNone/>
            </a:pPr>
            <a:r>
              <a:rPr lang="en-US" dirty="0">
                <a:solidFill>
                  <a:srgbClr val="F38B00"/>
                </a:solidFill>
              </a:rPr>
              <a:t>1.1 </a:t>
            </a:r>
            <a:r>
              <a:rPr lang="en-US" dirty="0" err="1">
                <a:solidFill>
                  <a:srgbClr val="F38B00"/>
                </a:solidFill>
              </a:rPr>
              <a:t>Yetişkin</a:t>
            </a:r>
            <a:r>
              <a:rPr lang="en-US" dirty="0">
                <a:solidFill>
                  <a:srgbClr val="F38B00"/>
                </a:solidFill>
              </a:rPr>
              <a:t> </a:t>
            </a:r>
            <a:r>
              <a:rPr lang="en-US" dirty="0" err="1">
                <a:solidFill>
                  <a:srgbClr val="F38B00"/>
                </a:solidFill>
              </a:rPr>
              <a:t>mülteci</a:t>
            </a:r>
            <a:r>
              <a:rPr lang="en-US" dirty="0">
                <a:solidFill>
                  <a:srgbClr val="F38B00"/>
                </a:solidFill>
              </a:rPr>
              <a:t> </a:t>
            </a:r>
            <a:r>
              <a:rPr lang="en-US" dirty="0" err="1">
                <a:solidFill>
                  <a:srgbClr val="F38B00"/>
                </a:solidFill>
              </a:rPr>
              <a:t>entegrasyonunda</a:t>
            </a:r>
            <a:r>
              <a:rPr lang="en-US" dirty="0">
                <a:solidFill>
                  <a:srgbClr val="F38B00"/>
                </a:solidFill>
              </a:rPr>
              <a:t> </a:t>
            </a:r>
            <a:r>
              <a:rPr lang="en-US" dirty="0" err="1">
                <a:solidFill>
                  <a:srgbClr val="F38B00"/>
                </a:solidFill>
              </a:rPr>
              <a:t>dilin</a:t>
            </a:r>
            <a:r>
              <a:rPr lang="en-US" dirty="0">
                <a:solidFill>
                  <a:srgbClr val="F38B00"/>
                </a:solidFill>
              </a:rPr>
              <a:t> </a:t>
            </a:r>
            <a:r>
              <a:rPr lang="en-US" dirty="0" err="1">
                <a:solidFill>
                  <a:srgbClr val="F38B00"/>
                </a:solidFill>
              </a:rPr>
              <a:t>önemi</a:t>
            </a:r>
            <a:endParaRPr lang="en-US" dirty="0">
              <a:solidFill>
                <a:srgbClr val="F38B00"/>
              </a:solidFill>
            </a:endParaRPr>
          </a:p>
          <a:p>
            <a:pPr marL="0" indent="0">
              <a:buNone/>
            </a:pPr>
            <a:r>
              <a:rPr lang="en-US" dirty="0">
                <a:solidFill>
                  <a:srgbClr val="F38B00"/>
                </a:solidFill>
              </a:rPr>
              <a:t>1.2 </a:t>
            </a:r>
            <a:r>
              <a:rPr lang="en-US" dirty="0" err="1">
                <a:solidFill>
                  <a:srgbClr val="F38B00"/>
                </a:solidFill>
              </a:rPr>
              <a:t>Dil</a:t>
            </a:r>
            <a:r>
              <a:rPr lang="en-US" dirty="0">
                <a:solidFill>
                  <a:srgbClr val="F38B00"/>
                </a:solidFill>
              </a:rPr>
              <a:t> </a:t>
            </a:r>
            <a:r>
              <a:rPr lang="en-US" dirty="0" err="1">
                <a:solidFill>
                  <a:srgbClr val="F38B00"/>
                </a:solidFill>
              </a:rPr>
              <a:t>öğrenimini</a:t>
            </a:r>
            <a:r>
              <a:rPr lang="en-US" dirty="0">
                <a:solidFill>
                  <a:srgbClr val="F38B00"/>
                </a:solidFill>
              </a:rPr>
              <a:t> </a:t>
            </a:r>
            <a:r>
              <a:rPr lang="en-US" dirty="0" err="1">
                <a:solidFill>
                  <a:srgbClr val="F38B00"/>
                </a:solidFill>
              </a:rPr>
              <a:t>öğretmenize</a:t>
            </a:r>
            <a:r>
              <a:rPr lang="en-US" dirty="0">
                <a:solidFill>
                  <a:srgbClr val="F38B00"/>
                </a:solidFill>
              </a:rPr>
              <a:t> ve </a:t>
            </a:r>
            <a:r>
              <a:rPr lang="en-US" dirty="0" err="1">
                <a:solidFill>
                  <a:srgbClr val="F38B00"/>
                </a:solidFill>
              </a:rPr>
              <a:t>teşvik</a:t>
            </a:r>
            <a:r>
              <a:rPr lang="en-US" dirty="0">
                <a:solidFill>
                  <a:srgbClr val="F38B00"/>
                </a:solidFill>
              </a:rPr>
              <a:t> </a:t>
            </a:r>
            <a:r>
              <a:rPr lang="en-US" dirty="0" err="1">
                <a:solidFill>
                  <a:srgbClr val="F38B00"/>
                </a:solidFill>
              </a:rPr>
              <a:t>etmenize</a:t>
            </a:r>
            <a:r>
              <a:rPr lang="en-US" dirty="0">
                <a:solidFill>
                  <a:srgbClr val="F38B00"/>
                </a:solidFill>
              </a:rPr>
              <a:t> </a:t>
            </a:r>
            <a:r>
              <a:rPr lang="en-US" dirty="0" err="1">
                <a:solidFill>
                  <a:srgbClr val="F38B00"/>
                </a:solidFill>
              </a:rPr>
              <a:t>yardımcı</a:t>
            </a:r>
            <a:r>
              <a:rPr lang="en-US" dirty="0">
                <a:solidFill>
                  <a:srgbClr val="F38B00"/>
                </a:solidFill>
              </a:rPr>
              <a:t> </a:t>
            </a:r>
            <a:r>
              <a:rPr lang="en-US" dirty="0" err="1">
                <a:solidFill>
                  <a:srgbClr val="F38B00"/>
                </a:solidFill>
              </a:rPr>
              <a:t>olacak</a:t>
            </a:r>
            <a:r>
              <a:rPr lang="en-US" dirty="0">
                <a:solidFill>
                  <a:srgbClr val="F38B00"/>
                </a:solidFill>
              </a:rPr>
              <a:t> </a:t>
            </a:r>
            <a:r>
              <a:rPr lang="en-US" dirty="0" err="1">
                <a:solidFill>
                  <a:srgbClr val="F38B00"/>
                </a:solidFill>
              </a:rPr>
              <a:t>araçlar</a:t>
            </a:r>
            <a:endParaRPr lang="en-US" dirty="0">
              <a:solidFill>
                <a:srgbClr val="F38B00"/>
              </a:solidFill>
            </a:endParaRPr>
          </a:p>
          <a:p>
            <a:pPr marL="0" indent="0">
              <a:buNone/>
            </a:pPr>
            <a:r>
              <a:rPr lang="en-US" dirty="0">
                <a:solidFill>
                  <a:srgbClr val="F38B00"/>
                </a:solidFill>
              </a:rPr>
              <a:t>1.3 </a:t>
            </a:r>
            <a:r>
              <a:rPr lang="en-US" dirty="0" err="1">
                <a:solidFill>
                  <a:srgbClr val="F38B00"/>
                </a:solidFill>
              </a:rPr>
              <a:t>Dil</a:t>
            </a:r>
            <a:r>
              <a:rPr lang="en-US" dirty="0">
                <a:solidFill>
                  <a:srgbClr val="F38B00"/>
                </a:solidFill>
              </a:rPr>
              <a:t> </a:t>
            </a:r>
            <a:r>
              <a:rPr lang="en-US" dirty="0" err="1">
                <a:solidFill>
                  <a:srgbClr val="F38B00"/>
                </a:solidFill>
              </a:rPr>
              <a:t>öğretimi</a:t>
            </a:r>
            <a:r>
              <a:rPr lang="en-US" dirty="0">
                <a:solidFill>
                  <a:srgbClr val="F38B00"/>
                </a:solidFill>
              </a:rPr>
              <a:t> </a:t>
            </a:r>
            <a:r>
              <a:rPr lang="en-US" dirty="0" err="1">
                <a:solidFill>
                  <a:srgbClr val="F38B00"/>
                </a:solidFill>
              </a:rPr>
              <a:t>başarısı</a:t>
            </a:r>
            <a:r>
              <a:rPr lang="en-US" dirty="0">
                <a:solidFill>
                  <a:srgbClr val="F38B00"/>
                </a:solidFill>
              </a:rPr>
              <a:t> </a:t>
            </a:r>
            <a:r>
              <a:rPr lang="en-US" dirty="0" err="1">
                <a:solidFill>
                  <a:srgbClr val="F38B00"/>
                </a:solidFill>
              </a:rPr>
              <a:t>için</a:t>
            </a:r>
            <a:r>
              <a:rPr lang="en-US" dirty="0">
                <a:solidFill>
                  <a:srgbClr val="F38B00"/>
                </a:solidFill>
              </a:rPr>
              <a:t> </a:t>
            </a:r>
            <a:r>
              <a:rPr lang="en-US" dirty="0" err="1">
                <a:solidFill>
                  <a:srgbClr val="F38B00"/>
                </a:solidFill>
              </a:rPr>
              <a:t>işbirliği</a:t>
            </a:r>
            <a:r>
              <a:rPr lang="en-US" dirty="0">
                <a:solidFill>
                  <a:srgbClr val="F38B00"/>
                </a:solidFill>
              </a:rPr>
              <a:t> - </a:t>
            </a:r>
            <a:r>
              <a:rPr lang="en-US" dirty="0" err="1">
                <a:solidFill>
                  <a:srgbClr val="F38B00"/>
                </a:solidFill>
              </a:rPr>
              <a:t>kilit</a:t>
            </a:r>
            <a:r>
              <a:rPr lang="en-US" dirty="0">
                <a:solidFill>
                  <a:srgbClr val="F38B00"/>
                </a:solidFill>
              </a:rPr>
              <a:t> </a:t>
            </a:r>
            <a:r>
              <a:rPr lang="en-US" dirty="0" err="1">
                <a:solidFill>
                  <a:srgbClr val="F38B00"/>
                </a:solidFill>
              </a:rPr>
              <a:t>ülke</a:t>
            </a:r>
            <a:r>
              <a:rPr lang="en-US" dirty="0">
                <a:solidFill>
                  <a:srgbClr val="F38B00"/>
                </a:solidFill>
              </a:rPr>
              <a:t> </a:t>
            </a:r>
            <a:r>
              <a:rPr lang="en-US" dirty="0" err="1">
                <a:solidFill>
                  <a:srgbClr val="F38B00"/>
                </a:solidFill>
              </a:rPr>
              <a:t>temasları</a:t>
            </a:r>
            <a:r>
              <a:rPr lang="en-US" dirty="0">
                <a:solidFill>
                  <a:srgbClr val="F38B00"/>
                </a:solidFill>
              </a:rPr>
              <a:t> ve </a:t>
            </a:r>
            <a:r>
              <a:rPr lang="en-US" dirty="0" err="1">
                <a:solidFill>
                  <a:srgbClr val="F38B00"/>
                </a:solidFill>
              </a:rPr>
              <a:t>kaynakları</a:t>
            </a:r>
            <a:r>
              <a:rPr lang="en-US" dirty="0">
                <a:solidFill>
                  <a:srgbClr val="16A8D3"/>
                </a:solidFill>
              </a:rPr>
              <a:t/>
            </a:r>
            <a:br>
              <a:rPr lang="en-US" dirty="0">
                <a:solidFill>
                  <a:srgbClr val="16A8D3"/>
                </a:solidFill>
              </a:rPr>
            </a:br>
            <a:endParaRPr lang="en-US" dirty="0">
              <a:solidFill>
                <a:srgbClr val="16A8D3"/>
              </a:solidFill>
            </a:endParaRPr>
          </a:p>
          <a:p>
            <a:pPr marL="0" indent="0">
              <a:buNone/>
            </a:pPr>
            <a:r>
              <a:rPr lang="en-US" dirty="0">
                <a:solidFill>
                  <a:srgbClr val="16A8D3"/>
                </a:solidFill>
              </a:rPr>
              <a:t>2.1 </a:t>
            </a:r>
            <a:r>
              <a:rPr lang="en-US" dirty="0" err="1">
                <a:solidFill>
                  <a:srgbClr val="16A8D3"/>
                </a:solidFill>
              </a:rPr>
              <a:t>Farklı</a:t>
            </a:r>
            <a:r>
              <a:rPr lang="en-US" dirty="0">
                <a:solidFill>
                  <a:srgbClr val="16A8D3"/>
                </a:solidFill>
              </a:rPr>
              <a:t> </a:t>
            </a:r>
            <a:r>
              <a:rPr lang="en-US" dirty="0" err="1">
                <a:solidFill>
                  <a:srgbClr val="16A8D3"/>
                </a:solidFill>
              </a:rPr>
              <a:t>bir</a:t>
            </a:r>
            <a:r>
              <a:rPr lang="en-US" dirty="0">
                <a:solidFill>
                  <a:srgbClr val="16A8D3"/>
                </a:solidFill>
              </a:rPr>
              <a:t> </a:t>
            </a:r>
            <a:r>
              <a:rPr lang="en-US" dirty="0" err="1">
                <a:solidFill>
                  <a:srgbClr val="16A8D3"/>
                </a:solidFill>
              </a:rPr>
              <a:t>dil</a:t>
            </a:r>
            <a:r>
              <a:rPr lang="en-US" dirty="0">
                <a:solidFill>
                  <a:srgbClr val="16A8D3"/>
                </a:solidFill>
              </a:rPr>
              <a:t> </a:t>
            </a:r>
            <a:r>
              <a:rPr lang="en-US" dirty="0" err="1">
                <a:solidFill>
                  <a:srgbClr val="16A8D3"/>
                </a:solidFill>
              </a:rPr>
              <a:t>konuşan</a:t>
            </a:r>
            <a:r>
              <a:rPr lang="en-US" dirty="0">
                <a:solidFill>
                  <a:srgbClr val="16A8D3"/>
                </a:solidFill>
              </a:rPr>
              <a:t> </a:t>
            </a:r>
            <a:r>
              <a:rPr lang="en-US" dirty="0" err="1">
                <a:solidFill>
                  <a:srgbClr val="16A8D3"/>
                </a:solidFill>
              </a:rPr>
              <a:t>yetişkinlerle</a:t>
            </a:r>
            <a:r>
              <a:rPr lang="en-US" dirty="0">
                <a:solidFill>
                  <a:srgbClr val="16A8D3"/>
                </a:solidFill>
              </a:rPr>
              <a:t> </a:t>
            </a:r>
            <a:r>
              <a:rPr lang="en-US" dirty="0" err="1">
                <a:solidFill>
                  <a:srgbClr val="16A8D3"/>
                </a:solidFill>
              </a:rPr>
              <a:t>iletişim</a:t>
            </a:r>
            <a:r>
              <a:rPr lang="en-US" dirty="0">
                <a:solidFill>
                  <a:srgbClr val="16A8D3"/>
                </a:solidFill>
              </a:rPr>
              <a:t> </a:t>
            </a:r>
            <a:r>
              <a:rPr lang="en-US" dirty="0" err="1">
                <a:solidFill>
                  <a:srgbClr val="16A8D3"/>
                </a:solidFill>
              </a:rPr>
              <a:t>kurma</a:t>
            </a:r>
            <a:endParaRPr lang="en-US" dirty="0">
              <a:solidFill>
                <a:srgbClr val="16A8D3"/>
              </a:solidFill>
            </a:endParaRPr>
          </a:p>
          <a:p>
            <a:pPr marL="0" indent="0">
              <a:buNone/>
            </a:pPr>
            <a:r>
              <a:rPr lang="en-US" dirty="0">
                <a:solidFill>
                  <a:srgbClr val="16A8D3"/>
                </a:solidFill>
              </a:rPr>
              <a:t>2.2 </a:t>
            </a:r>
            <a:r>
              <a:rPr lang="en-US" dirty="0" err="1">
                <a:solidFill>
                  <a:srgbClr val="16A8D3"/>
                </a:solidFill>
              </a:rPr>
              <a:t>Sözsüz</a:t>
            </a:r>
            <a:r>
              <a:rPr lang="en-US" dirty="0">
                <a:solidFill>
                  <a:srgbClr val="16A8D3"/>
                </a:solidFill>
              </a:rPr>
              <a:t> </a:t>
            </a:r>
            <a:r>
              <a:rPr lang="en-US" dirty="0" err="1">
                <a:solidFill>
                  <a:srgbClr val="16A8D3"/>
                </a:solidFill>
              </a:rPr>
              <a:t>İletişim</a:t>
            </a:r>
            <a:r>
              <a:rPr lang="en-US" dirty="0">
                <a:solidFill>
                  <a:srgbClr val="16A8D3"/>
                </a:solidFill>
              </a:rPr>
              <a:t> </a:t>
            </a:r>
            <a:r>
              <a:rPr lang="en-US" dirty="0" err="1">
                <a:solidFill>
                  <a:srgbClr val="16A8D3"/>
                </a:solidFill>
              </a:rPr>
              <a:t>Üzerine</a:t>
            </a:r>
            <a:r>
              <a:rPr lang="en-US" dirty="0">
                <a:solidFill>
                  <a:srgbClr val="16A8D3"/>
                </a:solidFill>
              </a:rPr>
              <a:t> </a:t>
            </a:r>
            <a:r>
              <a:rPr lang="en-US" dirty="0" err="1">
                <a:solidFill>
                  <a:srgbClr val="16A8D3"/>
                </a:solidFill>
              </a:rPr>
              <a:t>Gündem</a:t>
            </a:r>
            <a:endParaRPr lang="en-US" dirty="0">
              <a:solidFill>
                <a:srgbClr val="16A8D3"/>
              </a:solidFill>
            </a:endParaRPr>
          </a:p>
          <a:p>
            <a:pPr marL="0" indent="0">
              <a:buNone/>
            </a:pPr>
            <a:r>
              <a:rPr lang="en-US" dirty="0">
                <a:solidFill>
                  <a:srgbClr val="16A8D3"/>
                </a:solidFill>
              </a:rPr>
              <a:t>2.3 </a:t>
            </a:r>
            <a:r>
              <a:rPr lang="en-US" dirty="0" err="1">
                <a:solidFill>
                  <a:srgbClr val="16A8D3"/>
                </a:solidFill>
              </a:rPr>
              <a:t>Empati</a:t>
            </a:r>
            <a:r>
              <a:rPr lang="en-US" dirty="0">
                <a:solidFill>
                  <a:srgbClr val="16A8D3"/>
                </a:solidFill>
              </a:rPr>
              <a:t> </a:t>
            </a:r>
            <a:r>
              <a:rPr lang="en-US" dirty="0" err="1">
                <a:solidFill>
                  <a:srgbClr val="16A8D3"/>
                </a:solidFill>
              </a:rPr>
              <a:t>ile</a:t>
            </a:r>
            <a:r>
              <a:rPr lang="en-US" dirty="0">
                <a:solidFill>
                  <a:srgbClr val="16A8D3"/>
                </a:solidFill>
              </a:rPr>
              <a:t> </a:t>
            </a:r>
            <a:r>
              <a:rPr lang="en-US" dirty="0" err="1">
                <a:solidFill>
                  <a:srgbClr val="16A8D3"/>
                </a:solidFill>
              </a:rPr>
              <a:t>İletişim</a:t>
            </a:r>
            <a:endParaRPr lang="en-US" dirty="0">
              <a:solidFill>
                <a:srgbClr val="16A8D3"/>
              </a:solidFill>
            </a:endParaRPr>
          </a:p>
          <a:p>
            <a:pPr marL="0" indent="0">
              <a:buNone/>
            </a:pPr>
            <a:r>
              <a:rPr lang="en-US" dirty="0">
                <a:solidFill>
                  <a:srgbClr val="16A8D3"/>
                </a:solidFill>
              </a:rPr>
              <a:t>2.4 </a:t>
            </a:r>
            <a:r>
              <a:rPr lang="en-US" dirty="0" err="1">
                <a:solidFill>
                  <a:srgbClr val="16A8D3"/>
                </a:solidFill>
              </a:rPr>
              <a:t>Teknoloji</a:t>
            </a:r>
            <a:r>
              <a:rPr lang="en-US" dirty="0">
                <a:solidFill>
                  <a:srgbClr val="16A8D3"/>
                </a:solidFill>
              </a:rPr>
              <a:t> - </a:t>
            </a:r>
            <a:r>
              <a:rPr lang="en-US" dirty="0" err="1">
                <a:solidFill>
                  <a:srgbClr val="16A8D3"/>
                </a:solidFill>
              </a:rPr>
              <a:t>Yeni</a:t>
            </a:r>
            <a:r>
              <a:rPr lang="en-US" dirty="0">
                <a:solidFill>
                  <a:srgbClr val="16A8D3"/>
                </a:solidFill>
              </a:rPr>
              <a:t> ve </a:t>
            </a:r>
            <a:r>
              <a:rPr lang="en-US" dirty="0" err="1">
                <a:solidFill>
                  <a:srgbClr val="16A8D3"/>
                </a:solidFill>
              </a:rPr>
              <a:t>Yenilikçi</a:t>
            </a:r>
            <a:r>
              <a:rPr lang="en-US" dirty="0">
                <a:solidFill>
                  <a:srgbClr val="16A8D3"/>
                </a:solidFill>
              </a:rPr>
              <a:t> </a:t>
            </a:r>
            <a:r>
              <a:rPr lang="en-US" dirty="0" err="1">
                <a:solidFill>
                  <a:srgbClr val="16A8D3"/>
                </a:solidFill>
              </a:rPr>
              <a:t>Bir</a:t>
            </a:r>
            <a:r>
              <a:rPr lang="en-US" dirty="0">
                <a:solidFill>
                  <a:srgbClr val="16A8D3"/>
                </a:solidFill>
              </a:rPr>
              <a:t> </a:t>
            </a:r>
            <a:r>
              <a:rPr lang="en-US" dirty="0" err="1">
                <a:solidFill>
                  <a:srgbClr val="16A8D3"/>
                </a:solidFill>
              </a:rPr>
              <a:t>İletişim</a:t>
            </a:r>
            <a:r>
              <a:rPr lang="en-US" dirty="0">
                <a:solidFill>
                  <a:srgbClr val="16A8D3"/>
                </a:solidFill>
              </a:rPr>
              <a:t> </a:t>
            </a:r>
            <a:r>
              <a:rPr lang="en-US" dirty="0" err="1">
                <a:solidFill>
                  <a:srgbClr val="16A8D3"/>
                </a:solidFill>
              </a:rPr>
              <a:t>Yolu</a:t>
            </a:r>
            <a:endParaRPr lang="en-US" dirty="0">
              <a:solidFill>
                <a:srgbClr val="16A8D3"/>
              </a:solidFill>
            </a:endParaRPr>
          </a:p>
        </p:txBody>
      </p:sp>
      <p:grpSp>
        <p:nvGrpSpPr>
          <p:cNvPr id="19" name="Google Shape;543;p39">
            <a:extLst>
              <a:ext uri="{FF2B5EF4-FFF2-40B4-BE49-F238E27FC236}">
                <a16:creationId xmlns:a16="http://schemas.microsoft.com/office/drawing/2014/main" xmlns="" id="{211ECEFA-D1F3-489C-BFF8-CD582E53E6DF}"/>
              </a:ext>
            </a:extLst>
          </p:cNvPr>
          <p:cNvGrpSpPr/>
          <p:nvPr/>
        </p:nvGrpSpPr>
        <p:grpSpPr>
          <a:xfrm>
            <a:off x="5617845" y="6371853"/>
            <a:ext cx="252000" cy="288000"/>
            <a:chOff x="5961125" y="1623900"/>
            <a:chExt cx="376925" cy="448175"/>
          </a:xfrm>
        </p:grpSpPr>
        <p:sp>
          <p:nvSpPr>
            <p:cNvPr id="20" name="Google Shape;544;p39">
              <a:extLst>
                <a:ext uri="{FF2B5EF4-FFF2-40B4-BE49-F238E27FC236}">
                  <a16:creationId xmlns:a16="http://schemas.microsoft.com/office/drawing/2014/main" xmlns=""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xmlns=""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xmlns=""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xmlns=""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xmlns=""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xmlns=""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xmlns=""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xmlns="" id="{81CDDA85-34F3-4E61-B761-602F800EC0F6}"/>
              </a:ext>
            </a:extLst>
          </p:cNvPr>
          <p:cNvSpPr/>
          <p:nvPr/>
        </p:nvSpPr>
        <p:spPr>
          <a:xfrm>
            <a:off x="166451" y="2175773"/>
            <a:ext cx="612668" cy="492443"/>
          </a:xfrm>
          <a:prstGeom prst="rect">
            <a:avLst/>
          </a:prstGeom>
        </p:spPr>
        <p:txBody>
          <a:bodyPr wrap="none">
            <a:spAutoFit/>
          </a:bodyPr>
          <a:lstStyle/>
          <a:p>
            <a:r>
              <a:rPr lang="tr-TR" sz="2600" dirty="0" smtClean="0">
                <a:solidFill>
                  <a:srgbClr val="F38B00"/>
                </a:solidFill>
              </a:rPr>
              <a:t>DİL</a:t>
            </a:r>
            <a:endParaRPr lang="en-US" sz="2600" dirty="0">
              <a:solidFill>
                <a:srgbClr val="F38B00"/>
              </a:solidFill>
            </a:endParaRPr>
          </a:p>
        </p:txBody>
      </p:sp>
      <p:sp>
        <p:nvSpPr>
          <p:cNvPr id="9" name="Rectangle 8">
            <a:extLst>
              <a:ext uri="{FF2B5EF4-FFF2-40B4-BE49-F238E27FC236}">
                <a16:creationId xmlns:a16="http://schemas.microsoft.com/office/drawing/2014/main" xmlns="" id="{74E3BB28-2C69-44B9-89E6-57EB7EC23383}"/>
              </a:ext>
            </a:extLst>
          </p:cNvPr>
          <p:cNvSpPr/>
          <p:nvPr/>
        </p:nvSpPr>
        <p:spPr>
          <a:xfrm>
            <a:off x="129703" y="4092709"/>
            <a:ext cx="1338828" cy="492443"/>
          </a:xfrm>
          <a:prstGeom prst="rect">
            <a:avLst/>
          </a:prstGeom>
        </p:spPr>
        <p:txBody>
          <a:bodyPr wrap="none">
            <a:spAutoFit/>
          </a:bodyPr>
          <a:lstStyle/>
          <a:p>
            <a:r>
              <a:rPr lang="tr-TR" sz="2600" dirty="0" smtClean="0">
                <a:solidFill>
                  <a:srgbClr val="16A8D3"/>
                </a:solidFill>
              </a:rPr>
              <a:t>İLETİŞİM</a:t>
            </a:r>
            <a:endParaRPr lang="en-US" sz="2600" dirty="0">
              <a:solidFill>
                <a:srgbClr val="16A8D3"/>
              </a:solidFill>
            </a:endParaRPr>
          </a:p>
        </p:txBody>
      </p:sp>
      <p:sp>
        <p:nvSpPr>
          <p:cNvPr id="39" name="TextBox 1">
            <a:extLst>
              <a:ext uri="{FF2B5EF4-FFF2-40B4-BE49-F238E27FC236}">
                <a16:creationId xmlns:a16="http://schemas.microsoft.com/office/drawing/2014/main" xmlns=""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a:t>
            </a:r>
            <a:r>
              <a:rPr lang="tr-TR" sz="2400" dirty="0" smtClean="0">
                <a:solidFill>
                  <a:schemeClr val="bg1"/>
                </a:solidFill>
              </a:rPr>
              <a:t>İNDİRMELER</a:t>
            </a:r>
            <a:endParaRPr lang="en-IE" sz="2400" dirty="0">
              <a:solidFill>
                <a:schemeClr val="bg1"/>
              </a:solidFill>
            </a:endParaRPr>
          </a:p>
        </p:txBody>
      </p:sp>
      <p:sp>
        <p:nvSpPr>
          <p:cNvPr id="40" name="TextBox 4">
            <a:extLst>
              <a:ext uri="{FF2B5EF4-FFF2-40B4-BE49-F238E27FC236}">
                <a16:creationId xmlns:a16="http://schemas.microsoft.com/office/drawing/2014/main" xmlns="" id="{02BB2FD6-C4A5-4707-9C89-9E77A7C136C5}"/>
              </a:ext>
            </a:extLst>
          </p:cNvPr>
          <p:cNvSpPr txBox="1"/>
          <p:nvPr/>
        </p:nvSpPr>
        <p:spPr>
          <a:xfrm>
            <a:off x="392596" y="5935426"/>
            <a:ext cx="2422566" cy="369332"/>
          </a:xfrm>
          <a:prstGeom prst="rect">
            <a:avLst/>
          </a:prstGeom>
          <a:noFill/>
        </p:spPr>
        <p:txBody>
          <a:bodyPr wrap="square" rtlCol="0">
            <a:spAutoFit/>
          </a:bodyPr>
          <a:lstStyle/>
          <a:p>
            <a:r>
              <a:rPr lang="tr-TR" dirty="0" smtClean="0">
                <a:solidFill>
                  <a:srgbClr val="EA1D76"/>
                </a:solidFill>
              </a:rPr>
              <a:t>Öğrenme yolu</a:t>
            </a:r>
            <a:r>
              <a:rPr lang="en-IE" dirty="0" smtClean="0">
                <a:solidFill>
                  <a:srgbClr val="EA1D76"/>
                </a:solidFill>
              </a:rPr>
              <a:t>:</a:t>
            </a:r>
            <a:endParaRPr lang="en-IE" dirty="0">
              <a:solidFill>
                <a:srgbClr val="EA1D76"/>
              </a:solidFill>
            </a:endParaRPr>
          </a:p>
        </p:txBody>
      </p:sp>
      <p:sp>
        <p:nvSpPr>
          <p:cNvPr id="41" name="TextBox 5">
            <a:extLst>
              <a:ext uri="{FF2B5EF4-FFF2-40B4-BE49-F238E27FC236}">
                <a16:creationId xmlns:a16="http://schemas.microsoft.com/office/drawing/2014/main" xmlns="" id="{C8085E5A-CB2D-449B-A5B9-98075CCB5D7C}"/>
              </a:ext>
            </a:extLst>
          </p:cNvPr>
          <p:cNvSpPr txBox="1"/>
          <p:nvPr/>
        </p:nvSpPr>
        <p:spPr>
          <a:xfrm>
            <a:off x="2945930" y="6303922"/>
            <a:ext cx="3151933" cy="461665"/>
          </a:xfrm>
          <a:prstGeom prst="rect">
            <a:avLst/>
          </a:prstGeom>
          <a:solidFill>
            <a:srgbClr val="B6BD00"/>
          </a:solidFill>
        </p:spPr>
        <p:txBody>
          <a:bodyPr wrap="square" rtlCol="0">
            <a:spAutoFit/>
          </a:bodyPr>
          <a:lstStyle/>
          <a:p>
            <a:r>
              <a:rPr lang="en-IE" sz="2400" dirty="0">
                <a:solidFill>
                  <a:schemeClr val="bg1"/>
                </a:solidFill>
              </a:rPr>
              <a:t>      </a:t>
            </a:r>
            <a:r>
              <a:rPr lang="tr-TR" sz="2400" dirty="0" smtClean="0">
                <a:solidFill>
                  <a:schemeClr val="bg1"/>
                </a:solidFill>
              </a:rPr>
              <a:t>FAYDALI ARAÇLAR</a:t>
            </a:r>
            <a:endParaRPr lang="en-IE" sz="2400" dirty="0">
              <a:solidFill>
                <a:schemeClr val="bg1"/>
              </a:solidFill>
            </a:endParaRPr>
          </a:p>
        </p:txBody>
      </p:sp>
      <p:sp>
        <p:nvSpPr>
          <p:cNvPr id="42" name="TextBox 6">
            <a:extLst>
              <a:ext uri="{FF2B5EF4-FFF2-40B4-BE49-F238E27FC236}">
                <a16:creationId xmlns:a16="http://schemas.microsoft.com/office/drawing/2014/main" xmlns="" id="{0DD3A9F9-254E-4E47-A50C-38AAC789D04D}"/>
              </a:ext>
            </a:extLst>
          </p:cNvPr>
          <p:cNvSpPr txBox="1"/>
          <p:nvPr/>
        </p:nvSpPr>
        <p:spPr>
          <a:xfrm>
            <a:off x="6208446"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tr-TR" sz="2400" dirty="0" smtClean="0">
                <a:solidFill>
                  <a:schemeClr val="bg1"/>
                </a:solidFill>
              </a:rPr>
              <a:t>İYİ UYGULAMA</a:t>
            </a:r>
            <a:endParaRPr lang="en-IE" sz="2400" dirty="0">
              <a:solidFill>
                <a:schemeClr val="bg1"/>
              </a:solidFill>
            </a:endParaRPr>
          </a:p>
        </p:txBody>
      </p:sp>
      <p:sp>
        <p:nvSpPr>
          <p:cNvPr id="43" name="TextBox 7">
            <a:extLst>
              <a:ext uri="{FF2B5EF4-FFF2-40B4-BE49-F238E27FC236}">
                <a16:creationId xmlns:a16="http://schemas.microsoft.com/office/drawing/2014/main" xmlns="" id="{452456D9-0105-4D89-9C1E-5407E7602F7A}"/>
              </a:ext>
            </a:extLst>
          </p:cNvPr>
          <p:cNvSpPr txBox="1"/>
          <p:nvPr/>
        </p:nvSpPr>
        <p:spPr>
          <a:xfrm>
            <a:off x="9019799" y="6289053"/>
            <a:ext cx="2709646" cy="461665"/>
          </a:xfrm>
          <a:prstGeom prst="rect">
            <a:avLst/>
          </a:prstGeom>
          <a:solidFill>
            <a:srgbClr val="F38B00"/>
          </a:solidFill>
        </p:spPr>
        <p:txBody>
          <a:bodyPr wrap="square" rtlCol="0">
            <a:spAutoFit/>
          </a:bodyPr>
          <a:lstStyle/>
          <a:p>
            <a:r>
              <a:rPr lang="en-IE" sz="2400" dirty="0">
                <a:solidFill>
                  <a:schemeClr val="bg1"/>
                </a:solidFill>
              </a:rPr>
              <a:t>       </a:t>
            </a:r>
            <a:r>
              <a:rPr lang="tr-TR" sz="2400" dirty="0" smtClean="0">
                <a:solidFill>
                  <a:schemeClr val="bg1"/>
                </a:solidFill>
              </a:rPr>
              <a:t>HİBE FIRSATLARI</a:t>
            </a:r>
            <a:endParaRPr lang="en-IE" sz="2400" dirty="0">
              <a:solidFill>
                <a:schemeClr val="bg1"/>
              </a:solidFill>
            </a:endParaRPr>
          </a:p>
        </p:txBody>
      </p:sp>
      <p:sp>
        <p:nvSpPr>
          <p:cNvPr id="44" name="Text Box 4">
            <a:extLst>
              <a:ext uri="{FF2B5EF4-FFF2-40B4-BE49-F238E27FC236}">
                <a16:creationId xmlns:a16="http://schemas.microsoft.com/office/drawing/2014/main" xmlns="" id="{F15D5F29-415A-4FCE-BF27-BA408F92664E}"/>
              </a:ext>
            </a:extLst>
          </p:cNvPr>
          <p:cNvSpPr txBox="1"/>
          <p:nvPr/>
        </p:nvSpPr>
        <p:spPr>
          <a:xfrm>
            <a:off x="8025650" y="5808831"/>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tr-TR" sz="800" dirty="0" smtClean="0">
                <a:solidFill>
                  <a:schemeClr val="tx1"/>
                </a:solidFill>
                <a:ea typeface="Times New Roman" panose="02020603050405020304" pitchFamily="18" charset="0"/>
                <a:cs typeface="Times New Roman" panose="02020603050405020304" pitchFamily="18" charset="0"/>
              </a:rPr>
              <a:t>Bu proje Avrupa Komisyonu'nun desteği ile finanse edilmiştir. Bu yayın sadece yazarın görüşlerini yansıtmaktadır ve Komisyon burada yer alan bilgilerin herhangi bir şekilde kullanımından sorumlu tutulamaz.</a:t>
            </a:r>
            <a:endParaRPr lang="tr-TR" sz="1200" dirty="0">
              <a:solidFill>
                <a:schemeClr val="tx1"/>
              </a:solidFill>
              <a:effectLst/>
              <a:ea typeface="Calibri" panose="020F0502020204030204" pitchFamily="34" charset="0"/>
              <a:cs typeface="Times New Roman" panose="02020603050405020304" pitchFamily="18" charset="0"/>
            </a:endParaRPr>
          </a:p>
        </p:txBody>
      </p:sp>
      <p:grpSp>
        <p:nvGrpSpPr>
          <p:cNvPr id="45" name="Google Shape;605;p39">
            <a:extLst>
              <a:ext uri="{FF2B5EF4-FFF2-40B4-BE49-F238E27FC236}">
                <a16:creationId xmlns:a16="http://schemas.microsoft.com/office/drawing/2014/main" xmlns="" id="{89FC8319-0A0A-4235-BEB6-CF13418682C4}"/>
              </a:ext>
            </a:extLst>
          </p:cNvPr>
          <p:cNvGrpSpPr/>
          <p:nvPr/>
        </p:nvGrpSpPr>
        <p:grpSpPr>
          <a:xfrm>
            <a:off x="635376" y="6368046"/>
            <a:ext cx="252000" cy="288000"/>
            <a:chOff x="2583100" y="2973775"/>
            <a:chExt cx="461550" cy="437200"/>
          </a:xfrm>
        </p:grpSpPr>
        <p:sp>
          <p:nvSpPr>
            <p:cNvPr id="46" name="Google Shape;606;p39">
              <a:extLst>
                <a:ext uri="{FF2B5EF4-FFF2-40B4-BE49-F238E27FC236}">
                  <a16:creationId xmlns:a16="http://schemas.microsoft.com/office/drawing/2014/main" xmlns=""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07;p39">
              <a:extLst>
                <a:ext uri="{FF2B5EF4-FFF2-40B4-BE49-F238E27FC236}">
                  <a16:creationId xmlns:a16="http://schemas.microsoft.com/office/drawing/2014/main" xmlns=""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5">
            <a:extLst>
              <a:ext uri="{FF2B5EF4-FFF2-40B4-BE49-F238E27FC236}">
                <a16:creationId xmlns:a16="http://schemas.microsoft.com/office/drawing/2014/main" xmlns="" id="{C8085E5A-CB2D-449B-A5B9-98075CCB5D7C}"/>
              </a:ext>
            </a:extLst>
          </p:cNvPr>
          <p:cNvSpPr txBox="1"/>
          <p:nvPr/>
        </p:nvSpPr>
        <p:spPr>
          <a:xfrm>
            <a:off x="2945930" y="6303922"/>
            <a:ext cx="3151933" cy="461665"/>
          </a:xfrm>
          <a:prstGeom prst="rect">
            <a:avLst/>
          </a:prstGeom>
          <a:solidFill>
            <a:srgbClr val="B6BD00"/>
          </a:solidFill>
        </p:spPr>
        <p:txBody>
          <a:bodyPr wrap="square" rtlCol="0">
            <a:spAutoFit/>
          </a:bodyPr>
          <a:lstStyle/>
          <a:p>
            <a:r>
              <a:rPr lang="en-IE" sz="2400" dirty="0">
                <a:solidFill>
                  <a:schemeClr val="bg1"/>
                </a:solidFill>
              </a:rPr>
              <a:t>      </a:t>
            </a:r>
            <a:r>
              <a:rPr lang="tr-TR" sz="2400" dirty="0" smtClean="0">
                <a:solidFill>
                  <a:schemeClr val="bg1"/>
                </a:solidFill>
              </a:rPr>
              <a:t>FAYDALI ARAÇLAR</a:t>
            </a:r>
            <a:endParaRPr lang="en-IE" sz="2400" dirty="0">
              <a:solidFill>
                <a:schemeClr val="bg1"/>
              </a:solidFill>
            </a:endParaRPr>
          </a:p>
        </p:txBody>
      </p:sp>
      <p:grpSp>
        <p:nvGrpSpPr>
          <p:cNvPr id="49" name="Google Shape;609;p39">
            <a:extLst>
              <a:ext uri="{FF2B5EF4-FFF2-40B4-BE49-F238E27FC236}">
                <a16:creationId xmlns:a16="http://schemas.microsoft.com/office/drawing/2014/main" xmlns="" id="{45E69875-8657-4490-B09D-2781BB44FA9E}"/>
              </a:ext>
            </a:extLst>
          </p:cNvPr>
          <p:cNvGrpSpPr/>
          <p:nvPr/>
        </p:nvGrpSpPr>
        <p:grpSpPr>
          <a:xfrm>
            <a:off x="3012565" y="6375886"/>
            <a:ext cx="360000" cy="288000"/>
            <a:chOff x="5247525" y="3007275"/>
            <a:chExt cx="517575" cy="384825"/>
          </a:xfrm>
        </p:grpSpPr>
        <p:sp>
          <p:nvSpPr>
            <p:cNvPr id="50" name="Google Shape;610;p39">
              <a:extLst>
                <a:ext uri="{FF2B5EF4-FFF2-40B4-BE49-F238E27FC236}">
                  <a16:creationId xmlns:a16="http://schemas.microsoft.com/office/drawing/2014/main" xmlns=""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11;p39">
              <a:extLst>
                <a:ext uri="{FF2B5EF4-FFF2-40B4-BE49-F238E27FC236}">
                  <a16:creationId xmlns:a16="http://schemas.microsoft.com/office/drawing/2014/main" xmlns=""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43;p39">
            <a:extLst>
              <a:ext uri="{FF2B5EF4-FFF2-40B4-BE49-F238E27FC236}">
                <a16:creationId xmlns:a16="http://schemas.microsoft.com/office/drawing/2014/main" xmlns="" id="{211ECEFA-D1F3-489C-BFF8-CD582E53E6DF}"/>
              </a:ext>
            </a:extLst>
          </p:cNvPr>
          <p:cNvGrpSpPr/>
          <p:nvPr/>
        </p:nvGrpSpPr>
        <p:grpSpPr>
          <a:xfrm>
            <a:off x="6345415" y="6390754"/>
            <a:ext cx="252000" cy="288000"/>
            <a:chOff x="5961125" y="1623900"/>
            <a:chExt cx="376925" cy="448175"/>
          </a:xfrm>
        </p:grpSpPr>
        <p:sp>
          <p:nvSpPr>
            <p:cNvPr id="53" name="Google Shape;544;p39">
              <a:extLst>
                <a:ext uri="{FF2B5EF4-FFF2-40B4-BE49-F238E27FC236}">
                  <a16:creationId xmlns:a16="http://schemas.microsoft.com/office/drawing/2014/main" xmlns=""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5;p39">
              <a:extLst>
                <a:ext uri="{FF2B5EF4-FFF2-40B4-BE49-F238E27FC236}">
                  <a16:creationId xmlns:a16="http://schemas.microsoft.com/office/drawing/2014/main" xmlns=""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6;p39">
              <a:extLst>
                <a:ext uri="{FF2B5EF4-FFF2-40B4-BE49-F238E27FC236}">
                  <a16:creationId xmlns:a16="http://schemas.microsoft.com/office/drawing/2014/main" xmlns=""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7;p39">
              <a:extLst>
                <a:ext uri="{FF2B5EF4-FFF2-40B4-BE49-F238E27FC236}">
                  <a16:creationId xmlns:a16="http://schemas.microsoft.com/office/drawing/2014/main" xmlns=""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8;p39">
              <a:extLst>
                <a:ext uri="{FF2B5EF4-FFF2-40B4-BE49-F238E27FC236}">
                  <a16:creationId xmlns:a16="http://schemas.microsoft.com/office/drawing/2014/main" xmlns=""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9;p39">
              <a:extLst>
                <a:ext uri="{FF2B5EF4-FFF2-40B4-BE49-F238E27FC236}">
                  <a16:creationId xmlns:a16="http://schemas.microsoft.com/office/drawing/2014/main" xmlns=""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50;p39">
              <a:extLst>
                <a:ext uri="{FF2B5EF4-FFF2-40B4-BE49-F238E27FC236}">
                  <a16:creationId xmlns:a16="http://schemas.microsoft.com/office/drawing/2014/main" xmlns=""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Resim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764" y="6195268"/>
            <a:ext cx="545924" cy="545924"/>
          </a:xfrm>
          <a:prstGeom prst="rect">
            <a:avLst/>
          </a:prstGeom>
        </p:spPr>
      </p:pic>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E0D560-E42A-4451-BE7C-D53615DAEA01}"/>
              </a:ext>
            </a:extLst>
          </p:cNvPr>
          <p:cNvSpPr>
            <a:spLocks noGrp="1"/>
          </p:cNvSpPr>
          <p:nvPr>
            <p:ph type="body" sz="quarter" idx="21"/>
          </p:nvPr>
        </p:nvSpPr>
        <p:spPr>
          <a:xfrm>
            <a:off x="2495266" y="751297"/>
            <a:ext cx="6545864" cy="857158"/>
          </a:xfrm>
        </p:spPr>
        <p:txBody>
          <a:bodyPr>
            <a:normAutofit/>
          </a:bodyPr>
          <a:lstStyle/>
          <a:p>
            <a:r>
              <a:rPr lang="en-IE" dirty="0"/>
              <a:t> </a:t>
            </a:r>
            <a:r>
              <a:rPr lang="tr-TR" dirty="0" smtClean="0"/>
              <a:t>İtalyan Girişimi</a:t>
            </a:r>
            <a:r>
              <a:rPr lang="en-IE" dirty="0" smtClean="0"/>
              <a:t> </a:t>
            </a:r>
            <a:r>
              <a:rPr lang="en-IE" dirty="0"/>
              <a:t>- RAI Educational</a:t>
            </a:r>
          </a:p>
        </p:txBody>
      </p:sp>
      <p:sp>
        <p:nvSpPr>
          <p:cNvPr id="4" name="テキスト プレースホルダー 36">
            <a:extLst>
              <a:ext uri="{FF2B5EF4-FFF2-40B4-BE49-F238E27FC236}">
                <a16:creationId xmlns:a16="http://schemas.microsoft.com/office/drawing/2014/main" xmlns="" id="{4054A41A-4A29-4014-85AF-EC5BD62DD187}"/>
              </a:ext>
            </a:extLst>
          </p:cNvPr>
          <p:cNvSpPr txBox="1">
            <a:spLocks noGrp="1"/>
          </p:cNvSpPr>
          <p:nvPr>
            <p:ph type="body" sz="quarter" idx="20"/>
          </p:nvPr>
        </p:nvSpPr>
        <p:spPr bwMode="auto">
          <a:xfrm>
            <a:off x="65362" y="1721060"/>
            <a:ext cx="715839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r>
              <a:rPr lang="en-IE" sz="2400" dirty="0" err="1">
                <a:solidFill>
                  <a:srgbClr val="615F5D"/>
                </a:solidFill>
                <a:latin typeface="+mn-lt"/>
              </a:rPr>
              <a:t>İtalyanca</a:t>
            </a:r>
            <a:r>
              <a:rPr lang="en-IE" sz="2400" dirty="0">
                <a:solidFill>
                  <a:srgbClr val="615F5D"/>
                </a:solidFill>
                <a:latin typeface="+mn-lt"/>
              </a:rPr>
              <a:t> </a:t>
            </a:r>
            <a:r>
              <a:rPr lang="en-IE" sz="2400" dirty="0" err="1">
                <a:solidFill>
                  <a:srgbClr val="615F5D"/>
                </a:solidFill>
                <a:latin typeface="+mn-lt"/>
              </a:rPr>
              <a:t>dil</a:t>
            </a:r>
            <a:r>
              <a:rPr lang="en-IE" sz="2400" dirty="0">
                <a:solidFill>
                  <a:srgbClr val="615F5D"/>
                </a:solidFill>
                <a:latin typeface="+mn-lt"/>
              </a:rPr>
              <a:t> </a:t>
            </a:r>
            <a:r>
              <a:rPr lang="en-IE" sz="2400" dirty="0" err="1">
                <a:solidFill>
                  <a:srgbClr val="615F5D"/>
                </a:solidFill>
                <a:latin typeface="+mn-lt"/>
              </a:rPr>
              <a:t>portalı</a:t>
            </a:r>
            <a:r>
              <a:rPr lang="en-IE" sz="2400" dirty="0">
                <a:solidFill>
                  <a:srgbClr val="615F5D"/>
                </a:solidFill>
                <a:latin typeface="+mn-lt"/>
              </a:rPr>
              <a:t> </a:t>
            </a:r>
            <a:r>
              <a:rPr lang="en-IE" sz="2400" dirty="0" err="1">
                <a:solidFill>
                  <a:srgbClr val="615F5D"/>
                </a:solidFill>
                <a:latin typeface="+mn-lt"/>
              </a:rPr>
              <a:t>İçişleri</a:t>
            </a:r>
            <a:r>
              <a:rPr lang="en-IE" sz="2400" dirty="0">
                <a:solidFill>
                  <a:srgbClr val="615F5D"/>
                </a:solidFill>
                <a:latin typeface="+mn-lt"/>
              </a:rPr>
              <a:t>, </a:t>
            </a:r>
            <a:r>
              <a:rPr lang="en-IE" sz="2400" dirty="0" err="1">
                <a:solidFill>
                  <a:srgbClr val="615F5D"/>
                </a:solidFill>
                <a:latin typeface="+mn-lt"/>
              </a:rPr>
              <a:t>Eğitim</a:t>
            </a:r>
            <a:r>
              <a:rPr lang="en-IE" sz="2400" dirty="0">
                <a:solidFill>
                  <a:srgbClr val="615F5D"/>
                </a:solidFill>
                <a:latin typeface="+mn-lt"/>
              </a:rPr>
              <a:t>, </a:t>
            </a:r>
            <a:r>
              <a:rPr lang="en-IE" sz="2400" dirty="0" err="1">
                <a:solidFill>
                  <a:srgbClr val="615F5D"/>
                </a:solidFill>
                <a:latin typeface="+mn-lt"/>
              </a:rPr>
              <a:t>Üniversite</a:t>
            </a:r>
            <a:r>
              <a:rPr lang="en-IE" sz="2400" dirty="0">
                <a:solidFill>
                  <a:srgbClr val="615F5D"/>
                </a:solidFill>
                <a:latin typeface="+mn-lt"/>
              </a:rPr>
              <a:t> ve </a:t>
            </a:r>
            <a:r>
              <a:rPr lang="en-IE" sz="2400" dirty="0" err="1">
                <a:solidFill>
                  <a:srgbClr val="615F5D"/>
                </a:solidFill>
                <a:latin typeface="+mn-lt"/>
              </a:rPr>
              <a:t>Araştırma</a:t>
            </a:r>
            <a:r>
              <a:rPr lang="en-IE" sz="2400" dirty="0">
                <a:solidFill>
                  <a:srgbClr val="615F5D"/>
                </a:solidFill>
                <a:latin typeface="+mn-lt"/>
              </a:rPr>
              <a:t> </a:t>
            </a:r>
            <a:r>
              <a:rPr lang="en-IE" sz="2400" dirty="0" err="1">
                <a:solidFill>
                  <a:srgbClr val="615F5D"/>
                </a:solidFill>
                <a:latin typeface="+mn-lt"/>
              </a:rPr>
              <a:t>Bakanlıkları</a:t>
            </a:r>
            <a:r>
              <a:rPr lang="en-IE" sz="2400" dirty="0">
                <a:solidFill>
                  <a:srgbClr val="615F5D"/>
                </a:solidFill>
                <a:latin typeface="+mn-lt"/>
              </a:rPr>
              <a:t> ve Rai Educational </a:t>
            </a:r>
            <a:r>
              <a:rPr lang="en-IE" sz="2400" dirty="0" err="1">
                <a:solidFill>
                  <a:srgbClr val="615F5D"/>
                </a:solidFill>
                <a:latin typeface="+mn-lt"/>
              </a:rPr>
              <a:t>tarafından</a:t>
            </a:r>
            <a:r>
              <a:rPr lang="en-IE" sz="2400" dirty="0">
                <a:solidFill>
                  <a:srgbClr val="615F5D"/>
                </a:solidFill>
                <a:latin typeface="+mn-lt"/>
              </a:rPr>
              <a:t> </a:t>
            </a:r>
            <a:r>
              <a:rPr lang="en-IE" sz="2400" dirty="0" err="1">
                <a:solidFill>
                  <a:srgbClr val="615F5D"/>
                </a:solidFill>
                <a:latin typeface="+mn-lt"/>
              </a:rPr>
              <a:t>İtalyanca'nın</a:t>
            </a:r>
            <a:r>
              <a:rPr lang="en-IE" sz="2400" dirty="0">
                <a:solidFill>
                  <a:srgbClr val="615F5D"/>
                </a:solidFill>
                <a:latin typeface="+mn-lt"/>
              </a:rPr>
              <a:t> </a:t>
            </a:r>
            <a:r>
              <a:rPr lang="en-IE" sz="2400" dirty="0" err="1">
                <a:solidFill>
                  <a:srgbClr val="615F5D"/>
                </a:solidFill>
                <a:latin typeface="+mn-lt"/>
              </a:rPr>
              <a:t>öğrenilmesine</a:t>
            </a:r>
            <a:r>
              <a:rPr lang="en-IE" sz="2400" dirty="0">
                <a:solidFill>
                  <a:srgbClr val="615F5D"/>
                </a:solidFill>
                <a:latin typeface="+mn-lt"/>
              </a:rPr>
              <a:t> ve </a:t>
            </a:r>
            <a:r>
              <a:rPr lang="en-IE" sz="2400" dirty="0" err="1">
                <a:solidFill>
                  <a:srgbClr val="615F5D"/>
                </a:solidFill>
                <a:latin typeface="+mn-lt"/>
              </a:rPr>
              <a:t>öğretilmesine</a:t>
            </a:r>
            <a:r>
              <a:rPr lang="en-IE" sz="2400" dirty="0">
                <a:solidFill>
                  <a:srgbClr val="615F5D"/>
                </a:solidFill>
                <a:latin typeface="+mn-lt"/>
              </a:rPr>
              <a:t> </a:t>
            </a:r>
            <a:r>
              <a:rPr lang="en-IE" sz="2400" dirty="0" err="1">
                <a:solidFill>
                  <a:srgbClr val="615F5D"/>
                </a:solidFill>
                <a:latin typeface="+mn-lt"/>
              </a:rPr>
              <a:t>yardımcı</a:t>
            </a:r>
            <a:r>
              <a:rPr lang="en-IE" sz="2400" dirty="0">
                <a:solidFill>
                  <a:srgbClr val="615F5D"/>
                </a:solidFill>
                <a:latin typeface="+mn-lt"/>
              </a:rPr>
              <a:t> </a:t>
            </a:r>
            <a:r>
              <a:rPr lang="en-IE" sz="2400" dirty="0" err="1">
                <a:solidFill>
                  <a:srgbClr val="615F5D"/>
                </a:solidFill>
                <a:latin typeface="+mn-lt"/>
              </a:rPr>
              <a:t>olmak</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a:t>
            </a:r>
            <a:r>
              <a:rPr lang="en-IE" sz="2400" dirty="0" err="1">
                <a:solidFill>
                  <a:srgbClr val="615F5D"/>
                </a:solidFill>
                <a:latin typeface="+mn-lt"/>
              </a:rPr>
              <a:t>oluşturulan</a:t>
            </a:r>
            <a:r>
              <a:rPr lang="en-IE" sz="2400" dirty="0">
                <a:solidFill>
                  <a:srgbClr val="615F5D"/>
                </a:solidFill>
                <a:latin typeface="+mn-lt"/>
              </a:rPr>
              <a:t> </a:t>
            </a:r>
            <a:r>
              <a:rPr lang="en-IE" sz="2400" dirty="0" err="1">
                <a:solidFill>
                  <a:srgbClr val="615F5D"/>
                </a:solidFill>
                <a:latin typeface="+mn-lt"/>
              </a:rPr>
              <a:t>yeni</a:t>
            </a:r>
            <a:r>
              <a:rPr lang="en-IE" sz="2400" dirty="0">
                <a:solidFill>
                  <a:srgbClr val="615F5D"/>
                </a:solidFill>
                <a:latin typeface="+mn-lt"/>
              </a:rPr>
              <a:t>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araçtır</a:t>
            </a:r>
            <a:r>
              <a:rPr lang="en-IE" sz="2400" dirty="0">
                <a:solidFill>
                  <a:srgbClr val="615F5D"/>
                </a:solidFill>
                <a:latin typeface="+mn-lt"/>
              </a:rPr>
              <a:t>.</a:t>
            </a:r>
          </a:p>
          <a:p>
            <a:r>
              <a:rPr lang="en-IE" sz="2400" dirty="0" err="1">
                <a:solidFill>
                  <a:srgbClr val="615F5D"/>
                </a:solidFill>
                <a:latin typeface="+mn-lt"/>
              </a:rPr>
              <a:t>İki</a:t>
            </a:r>
            <a:r>
              <a:rPr lang="en-IE" sz="2400" dirty="0">
                <a:solidFill>
                  <a:srgbClr val="615F5D"/>
                </a:solidFill>
                <a:latin typeface="+mn-lt"/>
              </a:rPr>
              <a:t> </a:t>
            </a:r>
            <a:r>
              <a:rPr lang="en-IE" sz="2400" dirty="0" err="1">
                <a:solidFill>
                  <a:srgbClr val="615F5D"/>
                </a:solidFill>
                <a:latin typeface="+mn-lt"/>
              </a:rPr>
              <a:t>ana</a:t>
            </a:r>
            <a:r>
              <a:rPr lang="en-IE" sz="2400" dirty="0">
                <a:solidFill>
                  <a:srgbClr val="615F5D"/>
                </a:solidFill>
                <a:latin typeface="+mn-lt"/>
              </a:rPr>
              <a:t> </a:t>
            </a:r>
            <a:r>
              <a:rPr lang="en-IE" sz="2400" dirty="0" err="1">
                <a:solidFill>
                  <a:srgbClr val="615F5D"/>
                </a:solidFill>
                <a:latin typeface="+mn-lt"/>
              </a:rPr>
              <a:t>bölüm</a:t>
            </a:r>
            <a:r>
              <a:rPr lang="en-IE" sz="2400" dirty="0">
                <a:solidFill>
                  <a:srgbClr val="615F5D"/>
                </a:solidFill>
                <a:latin typeface="+mn-lt"/>
              </a:rPr>
              <a:t>: </a:t>
            </a:r>
            <a:r>
              <a:rPr lang="en-IE" sz="2400" dirty="0" err="1">
                <a:solidFill>
                  <a:srgbClr val="615F5D"/>
                </a:solidFill>
                <a:latin typeface="+mn-lt"/>
              </a:rPr>
              <a:t>Yetişkin</a:t>
            </a:r>
            <a:r>
              <a:rPr lang="en-IE" sz="2400" dirty="0">
                <a:solidFill>
                  <a:srgbClr val="615F5D"/>
                </a:solidFill>
                <a:latin typeface="+mn-lt"/>
              </a:rPr>
              <a:t> </a:t>
            </a:r>
            <a:r>
              <a:rPr lang="en-IE" sz="2400" dirty="0" err="1">
                <a:solidFill>
                  <a:srgbClr val="615F5D"/>
                </a:solidFill>
                <a:latin typeface="+mn-lt"/>
              </a:rPr>
              <a:t>yabancılar</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a:t>
            </a:r>
            <a:r>
              <a:rPr lang="en-IE" sz="2400" dirty="0" err="1">
                <a:solidFill>
                  <a:srgbClr val="615F5D"/>
                </a:solidFill>
                <a:latin typeface="+mn-lt"/>
              </a:rPr>
              <a:t>İtalyanca</a:t>
            </a:r>
            <a:r>
              <a:rPr lang="en-IE" sz="2400" dirty="0">
                <a:solidFill>
                  <a:srgbClr val="615F5D"/>
                </a:solidFill>
                <a:latin typeface="+mn-lt"/>
              </a:rPr>
              <a:t> </a:t>
            </a:r>
            <a:r>
              <a:rPr lang="en-IE" sz="2400" dirty="0" err="1">
                <a:solidFill>
                  <a:srgbClr val="615F5D"/>
                </a:solidFill>
                <a:latin typeface="+mn-lt"/>
              </a:rPr>
              <a:t>öğrenin</a:t>
            </a:r>
            <a:r>
              <a:rPr lang="en-IE" sz="2400" dirty="0">
                <a:solidFill>
                  <a:srgbClr val="615F5D"/>
                </a:solidFill>
                <a:latin typeface="+mn-lt"/>
              </a:rPr>
              <a:t> ve CTP </a:t>
            </a:r>
            <a:r>
              <a:rPr lang="en-IE" sz="2400" dirty="0" err="1">
                <a:solidFill>
                  <a:srgbClr val="615F5D"/>
                </a:solidFill>
                <a:latin typeface="+mn-lt"/>
              </a:rPr>
              <a:t>öğretmenleri</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a:t>
            </a:r>
            <a:r>
              <a:rPr lang="en-IE" sz="2400" dirty="0" err="1">
                <a:solidFill>
                  <a:srgbClr val="615F5D"/>
                </a:solidFill>
                <a:latin typeface="+mn-lt"/>
              </a:rPr>
              <a:t>İtalyanca</a:t>
            </a:r>
            <a:r>
              <a:rPr lang="en-IE" sz="2400" dirty="0">
                <a:solidFill>
                  <a:srgbClr val="615F5D"/>
                </a:solidFill>
                <a:latin typeface="+mn-lt"/>
              </a:rPr>
              <a:t> </a:t>
            </a:r>
            <a:r>
              <a:rPr lang="en-IE" sz="2400" dirty="0" err="1">
                <a:solidFill>
                  <a:srgbClr val="615F5D"/>
                </a:solidFill>
                <a:latin typeface="+mn-lt"/>
              </a:rPr>
              <a:t>gidin</a:t>
            </a:r>
            <a:r>
              <a:rPr lang="en-IE" sz="2400" dirty="0">
                <a:solidFill>
                  <a:srgbClr val="615F5D"/>
                </a:solidFill>
                <a:latin typeface="+mn-lt"/>
              </a:rPr>
              <a:t>.</a:t>
            </a:r>
          </a:p>
          <a:p>
            <a:r>
              <a:rPr lang="en-IE" sz="2400" dirty="0" err="1">
                <a:solidFill>
                  <a:srgbClr val="615F5D"/>
                </a:solidFill>
                <a:latin typeface="+mn-lt"/>
              </a:rPr>
              <a:t>Materyaller</a:t>
            </a:r>
            <a:r>
              <a:rPr lang="en-IE" sz="2400" dirty="0">
                <a:solidFill>
                  <a:srgbClr val="615F5D"/>
                </a:solidFill>
                <a:latin typeface="+mn-lt"/>
              </a:rPr>
              <a:t> ve </a:t>
            </a:r>
            <a:r>
              <a:rPr lang="en-IE" sz="2400" dirty="0" err="1">
                <a:solidFill>
                  <a:srgbClr val="615F5D"/>
                </a:solidFill>
                <a:latin typeface="+mn-lt"/>
              </a:rPr>
              <a:t>araçlar</a:t>
            </a:r>
            <a:r>
              <a:rPr lang="en-IE" sz="2400" dirty="0">
                <a:solidFill>
                  <a:srgbClr val="615F5D"/>
                </a:solidFill>
                <a:latin typeface="+mn-lt"/>
              </a:rPr>
              <a:t> </a:t>
            </a:r>
            <a:r>
              <a:rPr lang="en-IE" sz="2400" dirty="0" err="1">
                <a:solidFill>
                  <a:srgbClr val="615F5D"/>
                </a:solidFill>
                <a:latin typeface="+mn-lt"/>
              </a:rPr>
              <a:t>Avrupa</a:t>
            </a:r>
            <a:r>
              <a:rPr lang="en-IE" sz="2400" dirty="0">
                <a:solidFill>
                  <a:srgbClr val="615F5D"/>
                </a:solidFill>
                <a:latin typeface="+mn-lt"/>
              </a:rPr>
              <a:t> Diller </a:t>
            </a:r>
            <a:r>
              <a:rPr lang="en-IE" sz="2400" dirty="0" err="1">
                <a:solidFill>
                  <a:srgbClr val="615F5D"/>
                </a:solidFill>
                <a:latin typeface="+mn-lt"/>
              </a:rPr>
              <a:t>Referans</a:t>
            </a:r>
            <a:r>
              <a:rPr lang="en-IE" sz="2400" dirty="0">
                <a:solidFill>
                  <a:srgbClr val="615F5D"/>
                </a:solidFill>
                <a:latin typeface="+mn-lt"/>
              </a:rPr>
              <a:t> </a:t>
            </a:r>
            <a:r>
              <a:rPr lang="en-IE" sz="2400" dirty="0" err="1">
                <a:solidFill>
                  <a:srgbClr val="615F5D"/>
                </a:solidFill>
                <a:latin typeface="+mn-lt"/>
              </a:rPr>
              <a:t>Çerçevesi'ni</a:t>
            </a:r>
            <a:r>
              <a:rPr lang="en-IE" sz="2400" dirty="0">
                <a:solidFill>
                  <a:srgbClr val="615F5D"/>
                </a:solidFill>
                <a:latin typeface="+mn-lt"/>
              </a:rPr>
              <a:t> ve </a:t>
            </a:r>
            <a:r>
              <a:rPr lang="en-IE" sz="2400" dirty="0" err="1">
                <a:solidFill>
                  <a:srgbClr val="615F5D"/>
                </a:solidFill>
                <a:latin typeface="+mn-lt"/>
              </a:rPr>
              <a:t>İtalyanca</a:t>
            </a:r>
            <a:r>
              <a:rPr lang="en-IE" sz="2400" dirty="0">
                <a:solidFill>
                  <a:srgbClr val="615F5D"/>
                </a:solidFill>
                <a:latin typeface="+mn-lt"/>
              </a:rPr>
              <a:t> </a:t>
            </a:r>
            <a:r>
              <a:rPr lang="en-IE" sz="2400" dirty="0" err="1">
                <a:solidFill>
                  <a:srgbClr val="615F5D"/>
                </a:solidFill>
                <a:latin typeface="+mn-lt"/>
              </a:rPr>
              <a:t>dil</a:t>
            </a:r>
            <a:r>
              <a:rPr lang="en-IE" sz="2400" dirty="0">
                <a:solidFill>
                  <a:srgbClr val="615F5D"/>
                </a:solidFill>
                <a:latin typeface="+mn-lt"/>
              </a:rPr>
              <a:t> </a:t>
            </a:r>
            <a:r>
              <a:rPr lang="en-IE" sz="2400" dirty="0" err="1">
                <a:solidFill>
                  <a:srgbClr val="615F5D"/>
                </a:solidFill>
                <a:latin typeface="+mn-lt"/>
              </a:rPr>
              <a:t>okuryazarlığı</a:t>
            </a:r>
            <a:r>
              <a:rPr lang="en-IE" sz="2400" dirty="0">
                <a:solidFill>
                  <a:srgbClr val="615F5D"/>
                </a:solidFill>
                <a:latin typeface="+mn-lt"/>
              </a:rPr>
              <a:t> ve </a:t>
            </a:r>
            <a:r>
              <a:rPr lang="en-IE" sz="2400" dirty="0" err="1">
                <a:solidFill>
                  <a:srgbClr val="615F5D"/>
                </a:solidFill>
                <a:latin typeface="+mn-lt"/>
              </a:rPr>
              <a:t>öğrenme</a:t>
            </a:r>
            <a:r>
              <a:rPr lang="en-IE" sz="2400" dirty="0">
                <a:solidFill>
                  <a:srgbClr val="615F5D"/>
                </a:solidFill>
                <a:latin typeface="+mn-lt"/>
              </a:rPr>
              <a:t> </a:t>
            </a:r>
            <a:r>
              <a:rPr lang="en-IE" sz="2400" dirty="0" err="1">
                <a:solidFill>
                  <a:srgbClr val="615F5D"/>
                </a:solidFill>
                <a:latin typeface="+mn-lt"/>
              </a:rPr>
              <a:t>yolları</a:t>
            </a:r>
            <a:r>
              <a:rPr lang="en-IE" sz="2400" dirty="0">
                <a:solidFill>
                  <a:srgbClr val="615F5D"/>
                </a:solidFill>
                <a:latin typeface="+mn-lt"/>
              </a:rPr>
              <a:t> </a:t>
            </a:r>
            <a:r>
              <a:rPr lang="en-IE" sz="2400" dirty="0" err="1">
                <a:solidFill>
                  <a:srgbClr val="615F5D"/>
                </a:solidFill>
                <a:latin typeface="+mn-lt"/>
              </a:rPr>
              <a:t>için</a:t>
            </a:r>
            <a:r>
              <a:rPr lang="en-IE" sz="2400" dirty="0">
                <a:solidFill>
                  <a:srgbClr val="615F5D"/>
                </a:solidFill>
                <a:latin typeface="+mn-lt"/>
              </a:rPr>
              <a:t> MIUR </a:t>
            </a:r>
            <a:r>
              <a:rPr lang="en-IE" sz="2400" dirty="0" err="1">
                <a:solidFill>
                  <a:srgbClr val="615F5D"/>
                </a:solidFill>
                <a:latin typeface="+mn-lt"/>
              </a:rPr>
              <a:t>yönergelerini</a:t>
            </a:r>
            <a:r>
              <a:rPr lang="en-IE" sz="2400" dirty="0">
                <a:solidFill>
                  <a:srgbClr val="615F5D"/>
                </a:solidFill>
                <a:latin typeface="+mn-lt"/>
              </a:rPr>
              <a:t> </a:t>
            </a:r>
            <a:r>
              <a:rPr lang="en-IE" sz="2400" dirty="0" err="1">
                <a:solidFill>
                  <a:srgbClr val="615F5D"/>
                </a:solidFill>
                <a:latin typeface="+mn-lt"/>
              </a:rPr>
              <a:t>dikkate</a:t>
            </a:r>
            <a:r>
              <a:rPr lang="en-IE" sz="2400" dirty="0">
                <a:solidFill>
                  <a:srgbClr val="615F5D"/>
                </a:solidFill>
                <a:latin typeface="+mn-lt"/>
              </a:rPr>
              <a:t> </a:t>
            </a:r>
            <a:r>
              <a:rPr lang="en-IE" sz="2400" dirty="0" err="1">
                <a:solidFill>
                  <a:srgbClr val="615F5D"/>
                </a:solidFill>
                <a:latin typeface="+mn-lt"/>
              </a:rPr>
              <a:t>almaktadır</a:t>
            </a:r>
            <a:r>
              <a:rPr lang="en-IE" sz="2400" dirty="0">
                <a:solidFill>
                  <a:srgbClr val="615F5D"/>
                </a:solidFill>
                <a:latin typeface="+mn-lt"/>
              </a:rPr>
              <a:t>.</a:t>
            </a:r>
          </a:p>
          <a:p>
            <a:r>
              <a:rPr lang="en-IE" sz="2400" dirty="0" err="1">
                <a:solidFill>
                  <a:srgbClr val="615F5D"/>
                </a:solidFill>
                <a:latin typeface="+mn-lt"/>
              </a:rPr>
              <a:t>Portalda</a:t>
            </a:r>
            <a:r>
              <a:rPr lang="en-IE" sz="2400" dirty="0">
                <a:solidFill>
                  <a:srgbClr val="615F5D"/>
                </a:solidFill>
                <a:latin typeface="+mn-lt"/>
              </a:rPr>
              <a:t>, </a:t>
            </a:r>
            <a:r>
              <a:rPr lang="en-IE" sz="2400" dirty="0" err="1">
                <a:solidFill>
                  <a:srgbClr val="615F5D"/>
                </a:solidFill>
                <a:latin typeface="+mn-lt"/>
              </a:rPr>
              <a:t>yabancı</a:t>
            </a:r>
            <a:r>
              <a:rPr lang="en-IE" sz="2400" dirty="0">
                <a:solidFill>
                  <a:srgbClr val="615F5D"/>
                </a:solidFill>
                <a:latin typeface="+mn-lt"/>
              </a:rPr>
              <a:t> </a:t>
            </a:r>
            <a:r>
              <a:rPr lang="en-IE" sz="2400" dirty="0" err="1">
                <a:solidFill>
                  <a:srgbClr val="615F5D"/>
                </a:solidFill>
                <a:latin typeface="+mn-lt"/>
              </a:rPr>
              <a:t>yetişkinlerin</a:t>
            </a:r>
            <a:r>
              <a:rPr lang="en-IE" sz="2400" dirty="0">
                <a:solidFill>
                  <a:srgbClr val="615F5D"/>
                </a:solidFill>
                <a:latin typeface="+mn-lt"/>
              </a:rPr>
              <a:t> </a:t>
            </a:r>
            <a:r>
              <a:rPr lang="en-IE" sz="2400" dirty="0" err="1">
                <a:solidFill>
                  <a:srgbClr val="615F5D"/>
                </a:solidFill>
                <a:latin typeface="+mn-lt"/>
              </a:rPr>
              <a:t>aktif</a:t>
            </a:r>
            <a:r>
              <a:rPr lang="en-IE" sz="2400" dirty="0">
                <a:solidFill>
                  <a:srgbClr val="615F5D"/>
                </a:solidFill>
                <a:latin typeface="+mn-lt"/>
              </a:rPr>
              <a:t> </a:t>
            </a:r>
            <a:r>
              <a:rPr lang="en-IE" sz="2400" dirty="0" err="1">
                <a:solidFill>
                  <a:srgbClr val="615F5D"/>
                </a:solidFill>
                <a:latin typeface="+mn-lt"/>
              </a:rPr>
              <a:t>vatandaşlık</a:t>
            </a:r>
            <a:r>
              <a:rPr lang="en-IE" sz="2400" dirty="0">
                <a:solidFill>
                  <a:srgbClr val="615F5D"/>
                </a:solidFill>
                <a:latin typeface="+mn-lt"/>
              </a:rPr>
              <a:t> ve </a:t>
            </a:r>
            <a:r>
              <a:rPr lang="en-IE" sz="2400" dirty="0" err="1">
                <a:solidFill>
                  <a:srgbClr val="615F5D"/>
                </a:solidFill>
                <a:latin typeface="+mn-lt"/>
              </a:rPr>
              <a:t>dil</a:t>
            </a:r>
            <a:r>
              <a:rPr lang="en-IE" sz="2400" dirty="0">
                <a:solidFill>
                  <a:srgbClr val="615F5D"/>
                </a:solidFill>
                <a:latin typeface="+mn-lt"/>
              </a:rPr>
              <a:t> </a:t>
            </a:r>
            <a:r>
              <a:rPr lang="en-IE" sz="2400" dirty="0" err="1">
                <a:solidFill>
                  <a:srgbClr val="615F5D"/>
                </a:solidFill>
                <a:latin typeface="+mn-lt"/>
              </a:rPr>
              <a:t>öğrenimini</a:t>
            </a:r>
            <a:r>
              <a:rPr lang="en-IE" sz="2400" dirty="0">
                <a:solidFill>
                  <a:srgbClr val="615F5D"/>
                </a:solidFill>
                <a:latin typeface="+mn-lt"/>
              </a:rPr>
              <a:t> </a:t>
            </a:r>
            <a:r>
              <a:rPr lang="en-IE" sz="2400" dirty="0" err="1">
                <a:solidFill>
                  <a:srgbClr val="615F5D"/>
                </a:solidFill>
                <a:latin typeface="+mn-lt"/>
              </a:rPr>
              <a:t>tek</a:t>
            </a:r>
            <a:r>
              <a:rPr lang="en-IE" sz="2400" dirty="0">
                <a:solidFill>
                  <a:srgbClr val="615F5D"/>
                </a:solidFill>
                <a:latin typeface="+mn-lt"/>
              </a:rPr>
              <a:t>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yerde</a:t>
            </a:r>
            <a:r>
              <a:rPr lang="en-IE" sz="2400" dirty="0">
                <a:solidFill>
                  <a:srgbClr val="615F5D"/>
                </a:solidFill>
                <a:latin typeface="+mn-lt"/>
              </a:rPr>
              <a:t> </a:t>
            </a:r>
            <a:r>
              <a:rPr lang="en-IE" sz="2400" dirty="0" err="1">
                <a:solidFill>
                  <a:srgbClr val="615F5D"/>
                </a:solidFill>
                <a:latin typeface="+mn-lt"/>
              </a:rPr>
              <a:t>gerçekleştirmelerine</a:t>
            </a:r>
            <a:r>
              <a:rPr lang="en-IE" sz="2400" dirty="0">
                <a:solidFill>
                  <a:srgbClr val="615F5D"/>
                </a:solidFill>
                <a:latin typeface="+mn-lt"/>
              </a:rPr>
              <a:t> ve </a:t>
            </a:r>
            <a:r>
              <a:rPr lang="en-IE" sz="2400" dirty="0" err="1">
                <a:solidFill>
                  <a:srgbClr val="615F5D"/>
                </a:solidFill>
                <a:latin typeface="+mn-lt"/>
              </a:rPr>
              <a:t>pekiştirmelerine</a:t>
            </a:r>
            <a:r>
              <a:rPr lang="en-IE" sz="2400" dirty="0">
                <a:solidFill>
                  <a:srgbClr val="615F5D"/>
                </a:solidFill>
                <a:latin typeface="+mn-lt"/>
              </a:rPr>
              <a:t> </a:t>
            </a:r>
            <a:r>
              <a:rPr lang="en-IE" sz="2400" dirty="0" err="1">
                <a:solidFill>
                  <a:srgbClr val="615F5D"/>
                </a:solidFill>
                <a:latin typeface="+mn-lt"/>
              </a:rPr>
              <a:t>yardımcı</a:t>
            </a:r>
            <a:r>
              <a:rPr lang="en-IE" sz="2400" dirty="0">
                <a:solidFill>
                  <a:srgbClr val="615F5D"/>
                </a:solidFill>
                <a:latin typeface="+mn-lt"/>
              </a:rPr>
              <a:t> </a:t>
            </a:r>
            <a:r>
              <a:rPr lang="en-IE" sz="2400" dirty="0" err="1">
                <a:solidFill>
                  <a:srgbClr val="615F5D"/>
                </a:solidFill>
                <a:latin typeface="+mn-lt"/>
              </a:rPr>
              <a:t>olan</a:t>
            </a:r>
            <a:r>
              <a:rPr lang="en-IE" sz="2400" dirty="0">
                <a:solidFill>
                  <a:srgbClr val="615F5D"/>
                </a:solidFill>
                <a:latin typeface="+mn-lt"/>
              </a:rPr>
              <a:t> </a:t>
            </a:r>
            <a:r>
              <a:rPr lang="en-IE" sz="2400" dirty="0" err="1">
                <a:solidFill>
                  <a:srgbClr val="615F5D"/>
                </a:solidFill>
                <a:latin typeface="+mn-lt"/>
              </a:rPr>
              <a:t>sivil</a:t>
            </a:r>
            <a:r>
              <a:rPr lang="en-IE" sz="2400" dirty="0">
                <a:solidFill>
                  <a:srgbClr val="615F5D"/>
                </a:solidFill>
                <a:latin typeface="+mn-lt"/>
              </a:rPr>
              <a:t> </a:t>
            </a:r>
            <a:r>
              <a:rPr lang="en-IE" sz="2400" dirty="0" err="1">
                <a:solidFill>
                  <a:srgbClr val="615F5D"/>
                </a:solidFill>
                <a:latin typeface="+mn-lt"/>
              </a:rPr>
              <a:t>kültür</a:t>
            </a:r>
            <a:r>
              <a:rPr lang="en-IE" sz="2400" dirty="0">
                <a:solidFill>
                  <a:srgbClr val="615F5D"/>
                </a:solidFill>
                <a:latin typeface="+mn-lt"/>
              </a:rPr>
              <a:t> ve </a:t>
            </a:r>
            <a:r>
              <a:rPr lang="en-IE" sz="2400" dirty="0" err="1">
                <a:solidFill>
                  <a:srgbClr val="615F5D"/>
                </a:solidFill>
                <a:latin typeface="+mn-lt"/>
              </a:rPr>
              <a:t>sivil</a:t>
            </a:r>
            <a:r>
              <a:rPr lang="en-IE" sz="2400" dirty="0">
                <a:solidFill>
                  <a:srgbClr val="615F5D"/>
                </a:solidFill>
                <a:latin typeface="+mn-lt"/>
              </a:rPr>
              <a:t> </a:t>
            </a:r>
            <a:r>
              <a:rPr lang="en-IE" sz="2400" dirty="0" err="1">
                <a:solidFill>
                  <a:srgbClr val="615F5D"/>
                </a:solidFill>
                <a:latin typeface="+mn-lt"/>
              </a:rPr>
              <a:t>hayata</a:t>
            </a:r>
            <a:r>
              <a:rPr lang="en-IE" sz="2400" dirty="0">
                <a:solidFill>
                  <a:srgbClr val="615F5D"/>
                </a:solidFill>
                <a:latin typeface="+mn-lt"/>
              </a:rPr>
              <a:t> </a:t>
            </a:r>
            <a:r>
              <a:rPr lang="en-IE" sz="2400" dirty="0" err="1">
                <a:solidFill>
                  <a:srgbClr val="615F5D"/>
                </a:solidFill>
                <a:latin typeface="+mn-lt"/>
              </a:rPr>
              <a:t>adanmış</a:t>
            </a:r>
            <a:r>
              <a:rPr lang="en-IE" sz="2400" dirty="0">
                <a:solidFill>
                  <a:srgbClr val="615F5D"/>
                </a:solidFill>
                <a:latin typeface="+mn-lt"/>
              </a:rPr>
              <a:t> </a:t>
            </a:r>
            <a:r>
              <a:rPr lang="en-IE" sz="2400" dirty="0" err="1">
                <a:solidFill>
                  <a:srgbClr val="615F5D"/>
                </a:solidFill>
                <a:latin typeface="+mn-lt"/>
              </a:rPr>
              <a:t>bir</a:t>
            </a:r>
            <a:r>
              <a:rPr lang="en-IE" sz="2400" dirty="0">
                <a:solidFill>
                  <a:srgbClr val="615F5D"/>
                </a:solidFill>
                <a:latin typeface="+mn-lt"/>
              </a:rPr>
              <a:t> </a:t>
            </a:r>
            <a:r>
              <a:rPr lang="en-IE" sz="2400" dirty="0" err="1">
                <a:solidFill>
                  <a:srgbClr val="615F5D"/>
                </a:solidFill>
                <a:latin typeface="+mn-lt"/>
              </a:rPr>
              <a:t>bölüm</a:t>
            </a:r>
            <a:r>
              <a:rPr lang="en-IE" sz="2400" dirty="0">
                <a:solidFill>
                  <a:srgbClr val="615F5D"/>
                </a:solidFill>
                <a:latin typeface="+mn-lt"/>
              </a:rPr>
              <a:t> </a:t>
            </a:r>
            <a:r>
              <a:rPr lang="en-IE" sz="2400" dirty="0" err="1">
                <a:solidFill>
                  <a:srgbClr val="615F5D"/>
                </a:solidFill>
                <a:latin typeface="+mn-lt"/>
              </a:rPr>
              <a:t>vardır</a:t>
            </a:r>
            <a:r>
              <a:rPr lang="en-IE" sz="2400" dirty="0">
                <a:solidFill>
                  <a:srgbClr val="615F5D"/>
                </a:solidFill>
                <a:latin typeface="+mn-lt"/>
              </a:rPr>
              <a:t>.</a:t>
            </a:r>
            <a:endParaRPr lang="en-US" sz="2400" dirty="0">
              <a:solidFill>
                <a:srgbClr val="615F5D"/>
              </a:solidFill>
              <a:latin typeface="+mn-lt"/>
            </a:endParaRPr>
          </a:p>
        </p:txBody>
      </p:sp>
      <p:grpSp>
        <p:nvGrpSpPr>
          <p:cNvPr id="9" name="Google Shape;609;p39">
            <a:extLst>
              <a:ext uri="{FF2B5EF4-FFF2-40B4-BE49-F238E27FC236}">
                <a16:creationId xmlns:a16="http://schemas.microsoft.com/office/drawing/2014/main" xmlns=""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a16="http://schemas.microsoft.com/office/drawing/2014/main" xmlns=""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xmlns=""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magine 1"/>
          <p:cNvPicPr>
            <a:picLocks noChangeAspect="1"/>
          </p:cNvPicPr>
          <p:nvPr/>
        </p:nvPicPr>
        <p:blipFill>
          <a:blip r:embed="rId2"/>
          <a:stretch>
            <a:fillRect/>
          </a:stretch>
        </p:blipFill>
        <p:spPr>
          <a:xfrm>
            <a:off x="7326630" y="2160270"/>
            <a:ext cx="4669155" cy="2993492"/>
          </a:xfrm>
          <a:prstGeom prst="rect">
            <a:avLst/>
          </a:prstGeom>
        </p:spPr>
      </p:pic>
      <p:sp>
        <p:nvSpPr>
          <p:cNvPr id="5" name="Rettangolo 4"/>
          <p:cNvSpPr/>
          <p:nvPr/>
        </p:nvSpPr>
        <p:spPr>
          <a:xfrm>
            <a:off x="8437404" y="5481437"/>
            <a:ext cx="2593723" cy="369332"/>
          </a:xfrm>
          <a:prstGeom prst="rect">
            <a:avLst/>
          </a:prstGeom>
        </p:spPr>
        <p:txBody>
          <a:bodyPr wrap="none">
            <a:spAutoFit/>
          </a:bodyPr>
          <a:lstStyle/>
          <a:p>
            <a:r>
              <a:rPr lang="it-IT" dirty="0">
                <a:hlinkClick r:id="rId3"/>
              </a:rPr>
              <a:t>http://www.italiano.rai.it</a:t>
            </a:r>
            <a:r>
              <a:rPr lang="it-IT" dirty="0"/>
              <a:t> </a:t>
            </a:r>
          </a:p>
        </p:txBody>
      </p:sp>
      <p:pic>
        <p:nvPicPr>
          <p:cNvPr id="12" name="Picture 11">
            <a:extLst>
              <a:ext uri="{FF2B5EF4-FFF2-40B4-BE49-F238E27FC236}">
                <a16:creationId xmlns:a16="http://schemas.microsoft.com/office/drawing/2014/main" xmlns="" id="{8A034CDA-32A6-4981-8D7B-22E3F7E175BC}"/>
              </a:ext>
            </a:extLst>
          </p:cNvPr>
          <p:cNvPicPr>
            <a:picLocks noChangeAspect="1"/>
          </p:cNvPicPr>
          <p:nvPr/>
        </p:nvPicPr>
        <p:blipFill rotWithShape="1">
          <a:blip r:embed="rId4"/>
          <a:srcRect l="4359"/>
          <a:stretch/>
        </p:blipFill>
        <p:spPr>
          <a:xfrm>
            <a:off x="10580913" y="65217"/>
            <a:ext cx="1527525" cy="868619"/>
          </a:xfrm>
          <a:prstGeom prst="rect">
            <a:avLst/>
          </a:prstGeom>
        </p:spPr>
      </p:pic>
      <p:sp>
        <p:nvSpPr>
          <p:cNvPr id="13" name="TextBox 7">
            <a:extLst>
              <a:ext uri="{FF2B5EF4-FFF2-40B4-BE49-F238E27FC236}">
                <a16:creationId xmlns:a16="http://schemas.microsoft.com/office/drawing/2014/main" xmlns="" id="{B3961F31-B247-4962-A194-6CFAB32B32F8}"/>
              </a:ext>
            </a:extLst>
          </p:cNvPr>
          <p:cNvSpPr txBox="1"/>
          <p:nvPr/>
        </p:nvSpPr>
        <p:spPr>
          <a:xfrm>
            <a:off x="8420" y="89715"/>
            <a:ext cx="2828086" cy="461665"/>
          </a:xfrm>
          <a:prstGeom prst="rect">
            <a:avLst/>
          </a:prstGeom>
          <a:solidFill>
            <a:srgbClr val="B6BD00"/>
          </a:solidFill>
        </p:spPr>
        <p:txBody>
          <a:bodyPr wrap="square" rtlCol="0">
            <a:spAutoFit/>
          </a:bodyPr>
          <a:lstStyle/>
          <a:p>
            <a:r>
              <a:rPr lang="en-IE" sz="2400" dirty="0">
                <a:solidFill>
                  <a:schemeClr val="bg1"/>
                </a:solidFill>
              </a:rPr>
              <a:t>      </a:t>
            </a:r>
            <a:r>
              <a:rPr lang="tr-TR" sz="2400" dirty="0" smtClean="0">
                <a:solidFill>
                  <a:schemeClr val="bg1"/>
                </a:solidFill>
              </a:rPr>
              <a:t>FAYDALI ARAÇLAR</a:t>
            </a:r>
            <a:endParaRPr lang="en-IE" sz="2400" dirty="0">
              <a:solidFill>
                <a:schemeClr val="bg1"/>
              </a:solidFill>
            </a:endParaRPr>
          </a:p>
        </p:txBody>
      </p:sp>
      <p:grpSp>
        <p:nvGrpSpPr>
          <p:cNvPr id="14" name="Google Shape;609;p39">
            <a:extLst>
              <a:ext uri="{FF2B5EF4-FFF2-40B4-BE49-F238E27FC236}">
                <a16:creationId xmlns:a16="http://schemas.microsoft.com/office/drawing/2014/main" xmlns="" id="{8DE17313-2A48-46B6-AA40-D3D061003A67}"/>
              </a:ext>
            </a:extLst>
          </p:cNvPr>
          <p:cNvGrpSpPr/>
          <p:nvPr/>
        </p:nvGrpSpPr>
        <p:grpSpPr>
          <a:xfrm>
            <a:off x="79678" y="176288"/>
            <a:ext cx="360000" cy="288000"/>
            <a:chOff x="5247525" y="3007275"/>
            <a:chExt cx="517575" cy="384825"/>
          </a:xfrm>
        </p:grpSpPr>
        <p:sp>
          <p:nvSpPr>
            <p:cNvPr id="15" name="Google Shape;610;p39">
              <a:extLst>
                <a:ext uri="{FF2B5EF4-FFF2-40B4-BE49-F238E27FC236}">
                  <a16:creationId xmlns:a16="http://schemas.microsoft.com/office/drawing/2014/main" xmlns=""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1;p39">
              <a:extLst>
                <a:ext uri="{FF2B5EF4-FFF2-40B4-BE49-F238E27FC236}">
                  <a16:creationId xmlns:a16="http://schemas.microsoft.com/office/drawing/2014/main" xmlns=""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007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4049485" y="1793174"/>
            <a:ext cx="7740222" cy="4261077"/>
          </a:xfrm>
        </p:spPr>
        <p:txBody>
          <a:bodyPr/>
          <a:lstStyle/>
          <a:p>
            <a:r>
              <a:rPr lang="en-IE" dirty="0" err="1"/>
              <a:t>Yeni</a:t>
            </a:r>
            <a:r>
              <a:rPr lang="en-IE" dirty="0"/>
              <a:t> </a:t>
            </a:r>
            <a:r>
              <a:rPr lang="en-IE" dirty="0" err="1"/>
              <a:t>bir</a:t>
            </a:r>
            <a:r>
              <a:rPr lang="en-IE" dirty="0"/>
              <a:t> </a:t>
            </a:r>
            <a:r>
              <a:rPr lang="en-IE" dirty="0" err="1"/>
              <a:t>dil</a:t>
            </a:r>
            <a:r>
              <a:rPr lang="en-IE" dirty="0"/>
              <a:t> </a:t>
            </a:r>
            <a:r>
              <a:rPr lang="en-IE" dirty="0" err="1"/>
              <a:t>öğrenmek</a:t>
            </a:r>
            <a:r>
              <a:rPr lang="en-IE" dirty="0"/>
              <a:t>, </a:t>
            </a:r>
            <a:r>
              <a:rPr lang="en-IE" dirty="0" err="1"/>
              <a:t>yeni</a:t>
            </a:r>
            <a:r>
              <a:rPr lang="en-IE" dirty="0"/>
              <a:t> </a:t>
            </a:r>
            <a:r>
              <a:rPr lang="en-IE" dirty="0" err="1"/>
              <a:t>kelime</a:t>
            </a:r>
            <a:r>
              <a:rPr lang="en-IE" dirty="0"/>
              <a:t> </a:t>
            </a:r>
            <a:r>
              <a:rPr lang="en-IE" dirty="0" err="1"/>
              <a:t>dağarcığı</a:t>
            </a:r>
            <a:r>
              <a:rPr lang="en-IE" dirty="0"/>
              <a:t>, </a:t>
            </a:r>
            <a:r>
              <a:rPr lang="en-IE" dirty="0" err="1"/>
              <a:t>telaffuz</a:t>
            </a:r>
            <a:r>
              <a:rPr lang="en-IE" dirty="0"/>
              <a:t>, </a:t>
            </a:r>
            <a:r>
              <a:rPr lang="en-IE" dirty="0" err="1"/>
              <a:t>dilbilgisi</a:t>
            </a:r>
            <a:r>
              <a:rPr lang="en-IE" dirty="0"/>
              <a:t> ve </a:t>
            </a:r>
            <a:r>
              <a:rPr lang="en-IE" dirty="0" err="1"/>
              <a:t>daha</a:t>
            </a:r>
            <a:r>
              <a:rPr lang="en-IE" dirty="0"/>
              <a:t> </a:t>
            </a:r>
            <a:r>
              <a:rPr lang="en-IE" dirty="0" err="1"/>
              <a:t>fazlasıyla</a:t>
            </a:r>
            <a:r>
              <a:rPr lang="en-IE" dirty="0"/>
              <a:t> </a:t>
            </a:r>
            <a:r>
              <a:rPr lang="en-IE" dirty="0" err="1"/>
              <a:t>başa</a:t>
            </a:r>
            <a:r>
              <a:rPr lang="en-IE" dirty="0"/>
              <a:t> </a:t>
            </a:r>
            <a:r>
              <a:rPr lang="en-IE" dirty="0" err="1"/>
              <a:t>çıkmak</a:t>
            </a:r>
            <a:r>
              <a:rPr lang="en-IE" dirty="0"/>
              <a:t> ve </a:t>
            </a:r>
            <a:r>
              <a:rPr lang="en-IE" dirty="0" err="1"/>
              <a:t>anlamak</a:t>
            </a:r>
            <a:r>
              <a:rPr lang="en-IE" dirty="0"/>
              <a:t> </a:t>
            </a:r>
            <a:r>
              <a:rPr lang="en-IE" dirty="0" err="1"/>
              <a:t>çok</a:t>
            </a:r>
            <a:r>
              <a:rPr lang="en-IE" dirty="0"/>
              <a:t> </a:t>
            </a:r>
            <a:r>
              <a:rPr lang="en-IE" dirty="0" err="1"/>
              <a:t>zor</a:t>
            </a:r>
            <a:r>
              <a:rPr lang="en-IE" dirty="0"/>
              <a:t> </a:t>
            </a:r>
            <a:r>
              <a:rPr lang="en-IE" dirty="0" err="1"/>
              <a:t>olabilir</a:t>
            </a:r>
            <a:r>
              <a:rPr lang="en-IE" dirty="0"/>
              <a:t>.</a:t>
            </a:r>
          </a:p>
          <a:p>
            <a:r>
              <a:rPr lang="en-IE" dirty="0" err="1"/>
              <a:t>Dil</a:t>
            </a:r>
            <a:r>
              <a:rPr lang="en-IE" dirty="0"/>
              <a:t> </a:t>
            </a:r>
            <a:r>
              <a:rPr lang="en-IE" dirty="0" err="1"/>
              <a:t>eğitimini</a:t>
            </a:r>
            <a:r>
              <a:rPr lang="en-IE" dirty="0"/>
              <a:t> </a:t>
            </a:r>
            <a:r>
              <a:rPr lang="en-IE" dirty="0" err="1"/>
              <a:t>dahil</a:t>
            </a:r>
            <a:r>
              <a:rPr lang="en-IE" dirty="0"/>
              <a:t> </a:t>
            </a:r>
            <a:r>
              <a:rPr lang="en-IE" dirty="0" err="1"/>
              <a:t>etmenin</a:t>
            </a:r>
            <a:r>
              <a:rPr lang="en-IE" dirty="0"/>
              <a:t> </a:t>
            </a:r>
            <a:r>
              <a:rPr lang="en-IE" dirty="0" err="1"/>
              <a:t>eğlenceli</a:t>
            </a:r>
            <a:r>
              <a:rPr lang="en-IE" dirty="0"/>
              <a:t> ve </a:t>
            </a:r>
            <a:r>
              <a:rPr lang="en-IE" dirty="0" err="1"/>
              <a:t>yenilikçi</a:t>
            </a:r>
            <a:r>
              <a:rPr lang="en-IE" dirty="0"/>
              <a:t> </a:t>
            </a:r>
            <a:r>
              <a:rPr lang="en-IE" dirty="0" err="1"/>
              <a:t>yollarını</a:t>
            </a:r>
            <a:r>
              <a:rPr lang="en-IE" dirty="0"/>
              <a:t> </a:t>
            </a:r>
            <a:r>
              <a:rPr lang="en-IE" dirty="0" err="1"/>
              <a:t>bulmak</a:t>
            </a:r>
            <a:r>
              <a:rPr lang="en-IE" dirty="0"/>
              <a:t>, </a:t>
            </a:r>
            <a:r>
              <a:rPr lang="en-IE" dirty="0" err="1"/>
              <a:t>bu</a:t>
            </a:r>
            <a:r>
              <a:rPr lang="en-IE" dirty="0"/>
              <a:t> </a:t>
            </a:r>
            <a:r>
              <a:rPr lang="en-IE" dirty="0" err="1"/>
              <a:t>engelleri</a:t>
            </a:r>
            <a:r>
              <a:rPr lang="en-IE" dirty="0"/>
              <a:t> </a:t>
            </a:r>
            <a:r>
              <a:rPr lang="en-IE" dirty="0" err="1"/>
              <a:t>aşmanın</a:t>
            </a:r>
            <a:r>
              <a:rPr lang="en-IE" dirty="0"/>
              <a:t> ve </a:t>
            </a:r>
            <a:r>
              <a:rPr lang="en-IE" dirty="0" err="1"/>
              <a:t>sürece</a:t>
            </a:r>
            <a:r>
              <a:rPr lang="en-IE" dirty="0"/>
              <a:t> </a:t>
            </a:r>
            <a:r>
              <a:rPr lang="en-IE" dirty="0" err="1"/>
              <a:t>biraz</a:t>
            </a:r>
            <a:r>
              <a:rPr lang="en-IE" dirty="0"/>
              <a:t> </a:t>
            </a:r>
            <a:r>
              <a:rPr lang="en-IE" dirty="0" err="1"/>
              <a:t>eğlence</a:t>
            </a:r>
            <a:r>
              <a:rPr lang="en-IE" dirty="0"/>
              <a:t> </a:t>
            </a:r>
            <a:r>
              <a:rPr lang="en-IE" dirty="0" err="1"/>
              <a:t>katmanın</a:t>
            </a:r>
            <a:r>
              <a:rPr lang="en-IE" dirty="0"/>
              <a:t> </a:t>
            </a:r>
            <a:r>
              <a:rPr lang="en-IE" dirty="0" err="1"/>
              <a:t>harika</a:t>
            </a:r>
            <a:r>
              <a:rPr lang="en-IE" dirty="0"/>
              <a:t> </a:t>
            </a:r>
            <a:r>
              <a:rPr lang="en-IE" dirty="0" err="1"/>
              <a:t>bir</a:t>
            </a:r>
            <a:r>
              <a:rPr lang="en-IE" dirty="0"/>
              <a:t> </a:t>
            </a:r>
            <a:r>
              <a:rPr lang="en-IE" dirty="0" err="1"/>
              <a:t>yoludur</a:t>
            </a:r>
            <a:r>
              <a:rPr lang="en-IE" dirty="0"/>
              <a:t>.</a:t>
            </a:r>
          </a:p>
          <a:p>
            <a:r>
              <a:rPr lang="en-IE" dirty="0" err="1"/>
              <a:t>Dil</a:t>
            </a:r>
            <a:r>
              <a:rPr lang="en-IE" dirty="0"/>
              <a:t> </a:t>
            </a:r>
            <a:r>
              <a:rPr lang="en-IE" dirty="0" err="1"/>
              <a:t>öğretmenin</a:t>
            </a:r>
            <a:r>
              <a:rPr lang="en-IE" dirty="0"/>
              <a:t> </a:t>
            </a:r>
            <a:r>
              <a:rPr lang="en-IE" dirty="0" err="1"/>
              <a:t>yuva</a:t>
            </a:r>
            <a:r>
              <a:rPr lang="en-IE" dirty="0"/>
              <a:t> </a:t>
            </a:r>
            <a:r>
              <a:rPr lang="en-IE" dirty="0" err="1"/>
              <a:t>yollarından</a:t>
            </a:r>
            <a:r>
              <a:rPr lang="en-IE" dirty="0"/>
              <a:t> </a:t>
            </a:r>
            <a:r>
              <a:rPr lang="en-IE" dirty="0" err="1"/>
              <a:t>birinin</a:t>
            </a:r>
            <a:r>
              <a:rPr lang="en-IE" dirty="0"/>
              <a:t> </a:t>
            </a:r>
            <a:r>
              <a:rPr lang="en-IE" dirty="0" err="1"/>
              <a:t>müzik</a:t>
            </a:r>
            <a:r>
              <a:rPr lang="en-IE" dirty="0"/>
              <a:t> </a:t>
            </a:r>
            <a:r>
              <a:rPr lang="en-IE" dirty="0" err="1"/>
              <a:t>yoluyla</a:t>
            </a:r>
            <a:r>
              <a:rPr lang="en-IE" dirty="0"/>
              <a:t> </a:t>
            </a:r>
            <a:r>
              <a:rPr lang="en-IE" dirty="0" err="1"/>
              <a:t>olduğunu</a:t>
            </a:r>
            <a:r>
              <a:rPr lang="en-IE" dirty="0"/>
              <a:t> </a:t>
            </a:r>
            <a:r>
              <a:rPr lang="en-IE" dirty="0" err="1"/>
              <a:t>biliyor</a:t>
            </a:r>
            <a:r>
              <a:rPr lang="en-IE" dirty="0"/>
              <a:t> </a:t>
            </a:r>
            <a:r>
              <a:rPr lang="en-IE" dirty="0" err="1"/>
              <a:t>muydunuz</a:t>
            </a:r>
            <a:r>
              <a:rPr lang="en-IE" dirty="0"/>
              <a:t> ?! </a:t>
            </a:r>
            <a:r>
              <a:rPr lang="en-IE" dirty="0" err="1"/>
              <a:t>Anlama</a:t>
            </a:r>
            <a:r>
              <a:rPr lang="en-IE" dirty="0"/>
              <a:t>, </a:t>
            </a:r>
            <a:r>
              <a:rPr lang="en-IE" dirty="0" err="1"/>
              <a:t>telaffuz</a:t>
            </a:r>
            <a:r>
              <a:rPr lang="en-IE" dirty="0"/>
              <a:t>, </a:t>
            </a:r>
            <a:r>
              <a:rPr lang="en-IE" dirty="0" err="1"/>
              <a:t>kelime</a:t>
            </a:r>
            <a:r>
              <a:rPr lang="en-IE" dirty="0"/>
              <a:t> </a:t>
            </a:r>
            <a:r>
              <a:rPr lang="en-IE" dirty="0" err="1"/>
              <a:t>tutma</a:t>
            </a:r>
            <a:r>
              <a:rPr lang="en-IE" dirty="0"/>
              <a:t> ve </a:t>
            </a:r>
            <a:r>
              <a:rPr lang="en-IE" dirty="0" err="1"/>
              <a:t>çok</a:t>
            </a:r>
            <a:r>
              <a:rPr lang="en-IE" dirty="0"/>
              <a:t> </a:t>
            </a:r>
            <a:r>
              <a:rPr lang="en-IE" dirty="0" err="1"/>
              <a:t>daha</a:t>
            </a:r>
            <a:r>
              <a:rPr lang="en-IE" dirty="0"/>
              <a:t> </a:t>
            </a:r>
            <a:r>
              <a:rPr lang="en-IE" dirty="0" err="1"/>
              <a:t>fazlasına</a:t>
            </a:r>
            <a:r>
              <a:rPr lang="en-IE" dirty="0"/>
              <a:t> </a:t>
            </a:r>
            <a:r>
              <a:rPr lang="en-IE" dirty="0" err="1"/>
              <a:t>yardımcı</a:t>
            </a:r>
            <a:r>
              <a:rPr lang="en-IE" dirty="0"/>
              <a:t> </a:t>
            </a:r>
            <a:r>
              <a:rPr lang="en-IE" dirty="0" err="1"/>
              <a:t>olabilir</a:t>
            </a:r>
            <a:r>
              <a:rPr lang="en-IE" dirty="0"/>
              <a:t>. </a:t>
            </a:r>
            <a:r>
              <a:rPr lang="en-IE" dirty="0" err="1"/>
              <a:t>Daha</a:t>
            </a:r>
            <a:r>
              <a:rPr lang="en-IE" dirty="0"/>
              <a:t> </a:t>
            </a:r>
            <a:r>
              <a:rPr lang="en-IE" dirty="0" err="1"/>
              <a:t>fazla</a:t>
            </a:r>
            <a:r>
              <a:rPr lang="en-IE" dirty="0"/>
              <a:t> </a:t>
            </a:r>
            <a:r>
              <a:rPr lang="en-IE" dirty="0" err="1"/>
              <a:t>bilgi</a:t>
            </a:r>
            <a:r>
              <a:rPr lang="en-IE" dirty="0"/>
              <a:t> </a:t>
            </a:r>
            <a:r>
              <a:rPr lang="en-IE" dirty="0" err="1"/>
              <a:t>için</a:t>
            </a:r>
            <a:r>
              <a:rPr lang="en-IE" dirty="0"/>
              <a:t> </a:t>
            </a:r>
            <a:r>
              <a:rPr lang="en-IE" dirty="0" err="1"/>
              <a:t>bir</a:t>
            </a:r>
            <a:r>
              <a:rPr lang="en-IE" dirty="0"/>
              <a:t> </a:t>
            </a:r>
            <a:r>
              <a:rPr lang="en-IE" dirty="0" err="1"/>
              <a:t>sonraki</a:t>
            </a:r>
            <a:r>
              <a:rPr lang="en-IE" dirty="0"/>
              <a:t> </a:t>
            </a:r>
            <a:r>
              <a:rPr lang="en-IE" dirty="0" err="1"/>
              <a:t>slayta</a:t>
            </a:r>
            <a:r>
              <a:rPr lang="en-IE" dirty="0"/>
              <a:t> </a:t>
            </a:r>
            <a:r>
              <a:rPr lang="en-IE" dirty="0" err="1"/>
              <a:t>bakın</a:t>
            </a:r>
            <a:r>
              <a:rPr lang="en-IE" dirty="0"/>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2495265" y="252537"/>
            <a:ext cx="9559886" cy="857158"/>
          </a:xfrm>
        </p:spPr>
        <p:txBody>
          <a:bodyPr>
            <a:normAutofit fontScale="92500"/>
          </a:bodyPr>
          <a:lstStyle/>
          <a:p>
            <a:r>
              <a:rPr lang="en-IE" dirty="0" err="1"/>
              <a:t>Dilleri</a:t>
            </a:r>
            <a:r>
              <a:rPr lang="en-IE" dirty="0"/>
              <a:t> </a:t>
            </a:r>
            <a:r>
              <a:rPr lang="en-IE" dirty="0" err="1"/>
              <a:t>eğlenceli</a:t>
            </a:r>
            <a:r>
              <a:rPr lang="en-IE" dirty="0"/>
              <a:t> </a:t>
            </a:r>
            <a:r>
              <a:rPr lang="en-IE" dirty="0" err="1"/>
              <a:t>yeni</a:t>
            </a:r>
            <a:r>
              <a:rPr lang="en-IE" dirty="0"/>
              <a:t> </a:t>
            </a:r>
            <a:r>
              <a:rPr lang="en-IE" dirty="0" err="1"/>
              <a:t>yollarla</a:t>
            </a:r>
            <a:r>
              <a:rPr lang="en-IE" dirty="0"/>
              <a:t> </a:t>
            </a:r>
            <a:r>
              <a:rPr lang="en-IE" dirty="0" err="1"/>
              <a:t>pratik</a:t>
            </a:r>
            <a:r>
              <a:rPr lang="en-IE" dirty="0"/>
              <a:t> </a:t>
            </a:r>
            <a:r>
              <a:rPr lang="en-IE" dirty="0" err="1"/>
              <a:t>yapın</a:t>
            </a:r>
            <a:r>
              <a:rPr lang="en-IE" dirty="0"/>
              <a:t> - </a:t>
            </a:r>
            <a:r>
              <a:rPr lang="en-IE" dirty="0" err="1"/>
              <a:t>müzik</a:t>
            </a:r>
            <a:r>
              <a:rPr lang="en-IE" dirty="0"/>
              <a:t> </a:t>
            </a:r>
            <a:r>
              <a:rPr lang="en-IE" dirty="0" err="1"/>
              <a:t>gibi</a:t>
            </a:r>
            <a:r>
              <a:rPr lang="en-IE" dirty="0"/>
              <a:t>!</a:t>
            </a:r>
          </a:p>
        </p:txBody>
      </p:sp>
      <p:pic>
        <p:nvPicPr>
          <p:cNvPr id="5" name="Picture 4" descr="A picture containing food, drawing&#10;&#10;Description automatically generated">
            <a:extLst>
              <a:ext uri="{FF2B5EF4-FFF2-40B4-BE49-F238E27FC236}">
                <a16:creationId xmlns:a16="http://schemas.microsoft.com/office/drawing/2014/main" xmlns="" id="{5919E41E-3CE4-4E90-AAA3-C7CF8161894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17611" y="2502723"/>
            <a:ext cx="3694450" cy="2081955"/>
          </a:xfrm>
          <a:prstGeom prst="rect">
            <a:avLst/>
          </a:prstGeom>
        </p:spPr>
      </p:pic>
    </p:spTree>
    <p:extLst>
      <p:ext uri="{BB962C8B-B14F-4D97-AF65-F5344CB8AC3E}">
        <p14:creationId xmlns:p14="http://schemas.microsoft.com/office/powerpoint/2010/main" val="103204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E4EEBE0A-342F-D643-B30D-F1D31A483DE9}"/>
              </a:ext>
            </a:extLst>
          </p:cNvPr>
          <p:cNvSpPr/>
          <p:nvPr/>
        </p:nvSpPr>
        <p:spPr>
          <a:xfrm>
            <a:off x="4053997" y="1183842"/>
            <a:ext cx="4084005" cy="4084005"/>
          </a:xfrm>
          <a:prstGeom prst="ellipse">
            <a:avLst/>
          </a:prstGeom>
          <a:blipFill>
            <a:blip r:embed="rId2"/>
            <a:srcRect/>
            <a:stretch>
              <a:fillRect l="-55042" t="-1509" r="-707" b="-16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
            <a:extLst>
              <a:ext uri="{FF2B5EF4-FFF2-40B4-BE49-F238E27FC236}">
                <a16:creationId xmlns:a16="http://schemas.microsoft.com/office/drawing/2014/main" xmlns="" id="{CA143DAD-7836-0046-B521-F47F84CCFA57}"/>
              </a:ext>
            </a:extLst>
          </p:cNvPr>
          <p:cNvSpPr txBox="1">
            <a:spLocks/>
          </p:cNvSpPr>
          <p:nvPr/>
        </p:nvSpPr>
        <p:spPr>
          <a:xfrm>
            <a:off x="425120" y="230714"/>
            <a:ext cx="3600000"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tr-TR" sz="2200" b="1" dirty="0" smtClean="0">
                <a:solidFill>
                  <a:srgbClr val="16A8D3"/>
                </a:solidFill>
              </a:rPr>
              <a:t>KELİME BİLGİNİZİ ARTTIRIR </a:t>
            </a:r>
            <a:endParaRPr lang="en-IE" sz="2200" b="1" dirty="0">
              <a:solidFill>
                <a:srgbClr val="16A8D3"/>
              </a:solidFill>
            </a:endParaRPr>
          </a:p>
          <a:p>
            <a:pPr algn="ctr"/>
            <a:r>
              <a:rPr lang="en-IE" sz="1300" dirty="0" err="1"/>
              <a:t>Bir</a:t>
            </a:r>
            <a:r>
              <a:rPr lang="en-IE" sz="1300" dirty="0"/>
              <a:t> </a:t>
            </a:r>
            <a:r>
              <a:rPr lang="en-IE" sz="1300" dirty="0" err="1"/>
              <a:t>şarkının</a:t>
            </a:r>
            <a:r>
              <a:rPr lang="en-IE" sz="1300" dirty="0"/>
              <a:t> </a:t>
            </a:r>
            <a:r>
              <a:rPr lang="en-IE" sz="1300" dirty="0" err="1"/>
              <a:t>sözlerini</a:t>
            </a:r>
            <a:r>
              <a:rPr lang="en-IE" sz="1300" dirty="0"/>
              <a:t> </a:t>
            </a:r>
            <a:r>
              <a:rPr lang="en-IE" sz="1300" dirty="0" err="1"/>
              <a:t>öğrenmek</a:t>
            </a:r>
            <a:r>
              <a:rPr lang="en-IE" sz="1300" dirty="0"/>
              <a:t> </a:t>
            </a:r>
            <a:r>
              <a:rPr lang="en-IE" sz="1300" dirty="0" err="1"/>
              <a:t>yeni</a:t>
            </a:r>
            <a:r>
              <a:rPr lang="en-IE" sz="1300" dirty="0"/>
              <a:t> </a:t>
            </a:r>
            <a:r>
              <a:rPr lang="en-IE" sz="1300" dirty="0" err="1"/>
              <a:t>kelimeler</a:t>
            </a:r>
            <a:r>
              <a:rPr lang="en-IE" sz="1300" dirty="0"/>
              <a:t> </a:t>
            </a:r>
            <a:r>
              <a:rPr lang="en-IE" sz="1300" dirty="0" err="1"/>
              <a:t>öğrenmenize</a:t>
            </a:r>
            <a:r>
              <a:rPr lang="en-IE" sz="1300" dirty="0"/>
              <a:t> </a:t>
            </a:r>
            <a:r>
              <a:rPr lang="en-IE" sz="1300" dirty="0" err="1"/>
              <a:t>yardımcı</a:t>
            </a:r>
            <a:r>
              <a:rPr lang="en-IE" sz="1300" dirty="0"/>
              <a:t> </a:t>
            </a:r>
            <a:r>
              <a:rPr lang="en-IE" sz="1300" dirty="0" err="1"/>
              <a:t>olabilir</a:t>
            </a:r>
            <a:r>
              <a:rPr lang="en-IE" sz="1300" dirty="0"/>
              <a:t>. </a:t>
            </a:r>
            <a:r>
              <a:rPr lang="en-IE" sz="1300" dirty="0" err="1"/>
              <a:t>Birçok</a:t>
            </a:r>
            <a:r>
              <a:rPr lang="en-IE" sz="1300" dirty="0"/>
              <a:t> </a:t>
            </a:r>
            <a:r>
              <a:rPr lang="en-IE" sz="1300" dirty="0" err="1"/>
              <a:t>kez</a:t>
            </a:r>
            <a:r>
              <a:rPr lang="en-IE" sz="1300" dirty="0"/>
              <a:t> </a:t>
            </a:r>
            <a:r>
              <a:rPr lang="en-IE" sz="1300" dirty="0" err="1"/>
              <a:t>şarkı</a:t>
            </a:r>
            <a:r>
              <a:rPr lang="en-IE" sz="1300" dirty="0"/>
              <a:t> </a:t>
            </a:r>
            <a:r>
              <a:rPr lang="en-IE" sz="1300" dirty="0" err="1"/>
              <a:t>söylediğinizde</a:t>
            </a:r>
            <a:r>
              <a:rPr lang="en-IE" sz="1300" dirty="0"/>
              <a:t>, </a:t>
            </a:r>
            <a:r>
              <a:rPr lang="en-IE" sz="1300" dirty="0" err="1"/>
              <a:t>bu</a:t>
            </a:r>
            <a:r>
              <a:rPr lang="en-IE" sz="1300" dirty="0"/>
              <a:t> </a:t>
            </a:r>
            <a:r>
              <a:rPr lang="en-IE" sz="1300" dirty="0" err="1"/>
              <a:t>kelimeleri</a:t>
            </a:r>
            <a:r>
              <a:rPr lang="en-IE" sz="1300" dirty="0"/>
              <a:t> </a:t>
            </a:r>
            <a:r>
              <a:rPr lang="en-IE" sz="1300" dirty="0" err="1"/>
              <a:t>daha</a:t>
            </a:r>
            <a:r>
              <a:rPr lang="en-IE" sz="1300" dirty="0"/>
              <a:t> </a:t>
            </a:r>
            <a:r>
              <a:rPr lang="en-IE" sz="1300" dirty="0" err="1"/>
              <a:t>kolay</a:t>
            </a:r>
            <a:r>
              <a:rPr lang="en-IE" sz="1300" dirty="0"/>
              <a:t> </a:t>
            </a:r>
            <a:r>
              <a:rPr lang="en-IE" sz="1300" dirty="0" err="1"/>
              <a:t>hatırlarsınız</a:t>
            </a:r>
            <a:r>
              <a:rPr lang="en-IE" sz="1300" dirty="0"/>
              <a:t>. </a:t>
            </a:r>
            <a:r>
              <a:rPr lang="en-IE" sz="1300" dirty="0" err="1"/>
              <a:t>Unutma</a:t>
            </a:r>
            <a:r>
              <a:rPr lang="en-IE" sz="1300" dirty="0"/>
              <a:t>, </a:t>
            </a:r>
            <a:r>
              <a:rPr lang="en-IE" sz="1300" dirty="0" err="1"/>
              <a:t>bazı</a:t>
            </a:r>
            <a:r>
              <a:rPr lang="en-IE" sz="1300" dirty="0"/>
              <a:t> </a:t>
            </a:r>
            <a:r>
              <a:rPr lang="en-IE" sz="1300" dirty="0" err="1"/>
              <a:t>günlük</a:t>
            </a:r>
            <a:r>
              <a:rPr lang="en-IE" sz="1300" dirty="0"/>
              <a:t> </a:t>
            </a:r>
            <a:r>
              <a:rPr lang="en-IE" sz="1300" dirty="0" err="1"/>
              <a:t>ifadeler</a:t>
            </a:r>
            <a:r>
              <a:rPr lang="en-IE" sz="1300" dirty="0"/>
              <a:t> ve </a:t>
            </a:r>
            <a:r>
              <a:rPr lang="en-IE" sz="1300" dirty="0" err="1"/>
              <a:t>argo</a:t>
            </a:r>
            <a:r>
              <a:rPr lang="en-IE" sz="1300" dirty="0"/>
              <a:t> da </a:t>
            </a:r>
            <a:r>
              <a:rPr lang="en-IE" sz="1300" dirty="0" err="1"/>
              <a:t>öğrenebilirsin</a:t>
            </a:r>
            <a:endParaRPr lang="en-IE" sz="1300" dirty="0"/>
          </a:p>
        </p:txBody>
      </p:sp>
      <p:sp>
        <p:nvSpPr>
          <p:cNvPr id="51" name="Text Placeholder 1">
            <a:extLst>
              <a:ext uri="{FF2B5EF4-FFF2-40B4-BE49-F238E27FC236}">
                <a16:creationId xmlns:a16="http://schemas.microsoft.com/office/drawing/2014/main" xmlns="" id="{4E89FE15-895C-3F44-BBE2-7BE56AE2B2F1}"/>
              </a:ext>
            </a:extLst>
          </p:cNvPr>
          <p:cNvSpPr txBox="1">
            <a:spLocks/>
          </p:cNvSpPr>
          <p:nvPr/>
        </p:nvSpPr>
        <p:spPr>
          <a:xfrm>
            <a:off x="242999" y="2273010"/>
            <a:ext cx="3046837" cy="2203536"/>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100" b="1" dirty="0">
                <a:solidFill>
                  <a:srgbClr val="B6BD00"/>
                </a:solidFill>
              </a:rPr>
              <a:t>DAHA İYİ ANLAŞMA</a:t>
            </a:r>
            <a:endParaRPr lang="en-IE" sz="2100" b="1" dirty="0" smtClean="0">
              <a:solidFill>
                <a:srgbClr val="B6BD00"/>
              </a:solidFill>
            </a:endParaRPr>
          </a:p>
          <a:p>
            <a:pPr algn="ctr"/>
            <a:r>
              <a:rPr lang="en-IE" sz="1300" dirty="0" err="1"/>
              <a:t>Müzik</a:t>
            </a:r>
            <a:r>
              <a:rPr lang="en-IE" sz="1300" dirty="0"/>
              <a:t>, </a:t>
            </a:r>
            <a:r>
              <a:rPr lang="en-IE" sz="1300" dirty="0" err="1"/>
              <a:t>kelimelerin</a:t>
            </a:r>
            <a:r>
              <a:rPr lang="en-IE" sz="1300" dirty="0"/>
              <a:t> </a:t>
            </a:r>
            <a:r>
              <a:rPr lang="en-IE" sz="1300" dirty="0" err="1"/>
              <a:t>sırasını</a:t>
            </a:r>
            <a:r>
              <a:rPr lang="en-IE" sz="1300" dirty="0"/>
              <a:t> ve </a:t>
            </a:r>
            <a:r>
              <a:rPr lang="en-IE" sz="1300" dirty="0" err="1"/>
              <a:t>dilin</a:t>
            </a:r>
            <a:r>
              <a:rPr lang="en-IE" sz="1300" dirty="0"/>
              <a:t> </a:t>
            </a:r>
            <a:r>
              <a:rPr lang="en-IE" sz="1300" dirty="0" err="1"/>
              <a:t>temel</a:t>
            </a:r>
            <a:r>
              <a:rPr lang="en-IE" sz="1300" dirty="0"/>
              <a:t> </a:t>
            </a:r>
            <a:r>
              <a:rPr lang="en-IE" sz="1300" dirty="0" err="1"/>
              <a:t>yapısını</a:t>
            </a:r>
            <a:r>
              <a:rPr lang="en-IE" sz="1300" dirty="0"/>
              <a:t> </a:t>
            </a:r>
            <a:r>
              <a:rPr lang="en-IE" sz="1300" dirty="0" err="1"/>
              <a:t>hatırlamamıza</a:t>
            </a:r>
            <a:r>
              <a:rPr lang="en-IE" sz="1300" dirty="0"/>
              <a:t> </a:t>
            </a:r>
            <a:r>
              <a:rPr lang="en-IE" sz="1300" dirty="0" err="1"/>
              <a:t>yardımcı</a:t>
            </a:r>
            <a:r>
              <a:rPr lang="en-IE" sz="1300" dirty="0"/>
              <a:t> </a:t>
            </a:r>
            <a:r>
              <a:rPr lang="en-IE" sz="1300" dirty="0" err="1"/>
              <a:t>olabilir</a:t>
            </a:r>
            <a:r>
              <a:rPr lang="en-IE" sz="1300" dirty="0"/>
              <a:t>. Dili </a:t>
            </a:r>
            <a:r>
              <a:rPr lang="en-IE" sz="1300" dirty="0" err="1"/>
              <a:t>bir</a:t>
            </a:r>
            <a:r>
              <a:rPr lang="en-IE" sz="1300" dirty="0"/>
              <a:t> </a:t>
            </a:r>
            <a:r>
              <a:rPr lang="en-IE" sz="1300" dirty="0" err="1"/>
              <a:t>bütün</a:t>
            </a:r>
            <a:r>
              <a:rPr lang="en-IE" sz="1300" dirty="0"/>
              <a:t> </a:t>
            </a:r>
            <a:r>
              <a:rPr lang="en-IE" sz="1300" dirty="0" err="1"/>
              <a:t>olarak</a:t>
            </a:r>
            <a:r>
              <a:rPr lang="en-IE" sz="1300" dirty="0"/>
              <a:t> </a:t>
            </a:r>
            <a:r>
              <a:rPr lang="en-IE" sz="1300" dirty="0" err="1"/>
              <a:t>öğrendiğinizde</a:t>
            </a:r>
            <a:r>
              <a:rPr lang="en-IE" sz="1300" dirty="0"/>
              <a:t> (</a:t>
            </a:r>
            <a:r>
              <a:rPr lang="en-IE" sz="1300" dirty="0" err="1"/>
              <a:t>sadece</a:t>
            </a:r>
            <a:r>
              <a:rPr lang="en-IE" sz="1300" dirty="0"/>
              <a:t> </a:t>
            </a:r>
            <a:r>
              <a:rPr lang="en-IE" sz="1300" dirty="0" err="1"/>
              <a:t>bireysel</a:t>
            </a:r>
            <a:r>
              <a:rPr lang="en-IE" sz="1300" dirty="0"/>
              <a:t> </a:t>
            </a:r>
            <a:r>
              <a:rPr lang="en-IE" sz="1300" dirty="0" err="1"/>
              <a:t>kuralları</a:t>
            </a:r>
            <a:r>
              <a:rPr lang="en-IE" sz="1300" dirty="0"/>
              <a:t> </a:t>
            </a:r>
            <a:r>
              <a:rPr lang="en-IE" sz="1300" dirty="0" err="1"/>
              <a:t>değil</a:t>
            </a:r>
            <a:r>
              <a:rPr lang="en-IE" sz="1300" dirty="0"/>
              <a:t>), </a:t>
            </a:r>
            <a:r>
              <a:rPr lang="en-IE" sz="1300" dirty="0" err="1"/>
              <a:t>dil</a:t>
            </a:r>
            <a:r>
              <a:rPr lang="en-IE" sz="1300" dirty="0"/>
              <a:t> </a:t>
            </a:r>
            <a:r>
              <a:rPr lang="en-IE" sz="1300" dirty="0" err="1"/>
              <a:t>yapısını</a:t>
            </a:r>
            <a:r>
              <a:rPr lang="en-IE" sz="1300" dirty="0"/>
              <a:t> </a:t>
            </a:r>
            <a:r>
              <a:rPr lang="en-IE" sz="1300" dirty="0" err="1"/>
              <a:t>daha</a:t>
            </a:r>
            <a:r>
              <a:rPr lang="en-IE" sz="1300" dirty="0"/>
              <a:t> </a:t>
            </a:r>
            <a:r>
              <a:rPr lang="en-IE" sz="1300" dirty="0" err="1"/>
              <a:t>iyi</a:t>
            </a:r>
            <a:r>
              <a:rPr lang="en-IE" sz="1300" dirty="0"/>
              <a:t> </a:t>
            </a:r>
            <a:r>
              <a:rPr lang="en-IE" sz="1300" dirty="0" err="1"/>
              <a:t>anlayabilir</a:t>
            </a:r>
            <a:r>
              <a:rPr lang="en-IE" sz="1300" dirty="0"/>
              <a:t> ve </a:t>
            </a:r>
            <a:r>
              <a:rPr lang="en-IE" sz="1300" dirty="0" err="1"/>
              <a:t>hatırlayabilirsiniz</a:t>
            </a:r>
            <a:endParaRPr lang="en-IE" sz="1300" dirty="0"/>
          </a:p>
        </p:txBody>
      </p:sp>
      <p:sp>
        <p:nvSpPr>
          <p:cNvPr id="53" name="Text Placeholder 1">
            <a:extLst>
              <a:ext uri="{FF2B5EF4-FFF2-40B4-BE49-F238E27FC236}">
                <a16:creationId xmlns:a16="http://schemas.microsoft.com/office/drawing/2014/main" xmlns="" id="{52E615D2-104B-884E-ADD3-98EEACF10DF5}"/>
              </a:ext>
            </a:extLst>
          </p:cNvPr>
          <p:cNvSpPr txBox="1">
            <a:spLocks/>
          </p:cNvSpPr>
          <p:nvPr/>
        </p:nvSpPr>
        <p:spPr>
          <a:xfrm>
            <a:off x="517720" y="4508934"/>
            <a:ext cx="3600000" cy="155118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tr-TR" sz="2100" b="1" dirty="0" smtClean="0">
                <a:solidFill>
                  <a:srgbClr val="F38B00"/>
                </a:solidFill>
              </a:rPr>
              <a:t>TELEFFUZUNUZU GELİŞTİRİR</a:t>
            </a:r>
            <a:endParaRPr lang="en-IE" sz="2100" b="1" dirty="0">
              <a:solidFill>
                <a:srgbClr val="F38B00"/>
              </a:solidFill>
            </a:endParaRPr>
          </a:p>
          <a:p>
            <a:pPr algn="ctr"/>
            <a:r>
              <a:rPr lang="en-IE" sz="1300" dirty="0" err="1"/>
              <a:t>Müziği</a:t>
            </a:r>
            <a:r>
              <a:rPr lang="en-IE" sz="1300" dirty="0"/>
              <a:t> </a:t>
            </a:r>
            <a:r>
              <a:rPr lang="en-IE" sz="1300" dirty="0" err="1"/>
              <a:t>imzaladığımızda</a:t>
            </a:r>
            <a:r>
              <a:rPr lang="en-IE" sz="1300" dirty="0"/>
              <a:t> </a:t>
            </a:r>
            <a:r>
              <a:rPr lang="en-IE" sz="1300" dirty="0" err="1"/>
              <a:t>veya</a:t>
            </a:r>
            <a:r>
              <a:rPr lang="en-IE" sz="1300" dirty="0"/>
              <a:t> </a:t>
            </a:r>
            <a:r>
              <a:rPr lang="en-IE" sz="1300" dirty="0" err="1"/>
              <a:t>dinlediğimizde</a:t>
            </a:r>
            <a:r>
              <a:rPr lang="en-IE" sz="1300" dirty="0"/>
              <a:t>, </a:t>
            </a:r>
            <a:r>
              <a:rPr lang="en-IE" sz="1300" dirty="0" err="1"/>
              <a:t>ağzın</a:t>
            </a:r>
            <a:r>
              <a:rPr lang="en-IE" sz="1300" dirty="0"/>
              <a:t> </a:t>
            </a:r>
            <a:r>
              <a:rPr lang="en-IE" sz="1300" dirty="0" err="1"/>
              <a:t>ritmine</a:t>
            </a:r>
            <a:r>
              <a:rPr lang="en-IE" sz="1300" dirty="0"/>
              <a:t>, </a:t>
            </a:r>
            <a:r>
              <a:rPr lang="en-IE" sz="1300" dirty="0" err="1"/>
              <a:t>vuruşuna</a:t>
            </a:r>
            <a:r>
              <a:rPr lang="en-IE" sz="1300" dirty="0"/>
              <a:t>, </a:t>
            </a:r>
            <a:r>
              <a:rPr lang="en-IE" sz="1300" dirty="0" err="1"/>
              <a:t>tonuna</a:t>
            </a:r>
            <a:r>
              <a:rPr lang="en-IE" sz="1300" dirty="0"/>
              <a:t> ve </a:t>
            </a:r>
            <a:r>
              <a:rPr lang="en-IE" sz="1300" dirty="0" err="1"/>
              <a:t>şekline</a:t>
            </a:r>
            <a:r>
              <a:rPr lang="en-IE" sz="1300" dirty="0"/>
              <a:t> </a:t>
            </a:r>
            <a:r>
              <a:rPr lang="en-IE" sz="1300" dirty="0" err="1"/>
              <a:t>dikkat</a:t>
            </a:r>
            <a:r>
              <a:rPr lang="en-IE" sz="1300" dirty="0"/>
              <a:t> </a:t>
            </a:r>
            <a:r>
              <a:rPr lang="en-IE" sz="1300" dirty="0" err="1"/>
              <a:t>ediyoruz</a:t>
            </a:r>
            <a:r>
              <a:rPr lang="en-IE" sz="1300" dirty="0"/>
              <a:t>. </a:t>
            </a:r>
            <a:r>
              <a:rPr lang="en-IE" sz="1300" dirty="0" err="1"/>
              <a:t>Düzenli</a:t>
            </a:r>
            <a:r>
              <a:rPr lang="en-IE" sz="1300" dirty="0"/>
              <a:t> </a:t>
            </a:r>
            <a:r>
              <a:rPr lang="en-IE" sz="1300" dirty="0" err="1"/>
              <a:t>olarak</a:t>
            </a:r>
            <a:r>
              <a:rPr lang="en-IE" sz="1300" dirty="0"/>
              <a:t> </a:t>
            </a:r>
            <a:r>
              <a:rPr lang="en-IE" sz="1300" dirty="0" err="1"/>
              <a:t>şarkı</a:t>
            </a:r>
            <a:r>
              <a:rPr lang="en-IE" sz="1300" dirty="0"/>
              <a:t> </a:t>
            </a:r>
            <a:r>
              <a:rPr lang="en-IE" sz="1300" dirty="0" err="1"/>
              <a:t>söylemek</a:t>
            </a:r>
            <a:r>
              <a:rPr lang="en-IE" sz="1300" dirty="0"/>
              <a:t> ve </a:t>
            </a:r>
            <a:r>
              <a:rPr lang="en-IE" sz="1300" dirty="0" err="1"/>
              <a:t>dinlemek</a:t>
            </a:r>
            <a:r>
              <a:rPr lang="en-IE" sz="1300" dirty="0"/>
              <a:t>, </a:t>
            </a:r>
            <a:r>
              <a:rPr lang="en-IE" sz="1300" dirty="0" err="1"/>
              <a:t>doğal</a:t>
            </a:r>
            <a:r>
              <a:rPr lang="en-IE" sz="1300" dirty="0"/>
              <a:t> </a:t>
            </a:r>
            <a:r>
              <a:rPr lang="en-IE" sz="1300" dirty="0" err="1"/>
              <a:t>konuşmamızı</a:t>
            </a:r>
            <a:r>
              <a:rPr lang="en-IE" sz="1300" dirty="0"/>
              <a:t> </a:t>
            </a:r>
            <a:r>
              <a:rPr lang="en-IE" sz="1300" dirty="0" err="1"/>
              <a:t>geliştirmemize</a:t>
            </a:r>
            <a:r>
              <a:rPr lang="en-IE" sz="1300" dirty="0"/>
              <a:t> </a:t>
            </a:r>
            <a:r>
              <a:rPr lang="en-IE" sz="1300" dirty="0" err="1"/>
              <a:t>yardımcı</a:t>
            </a:r>
            <a:r>
              <a:rPr lang="en-IE" sz="1300" dirty="0"/>
              <a:t> </a:t>
            </a:r>
            <a:r>
              <a:rPr lang="en-IE" sz="1300" dirty="0" err="1"/>
              <a:t>olabilir</a:t>
            </a:r>
            <a:r>
              <a:rPr lang="en-IE" sz="1300" dirty="0"/>
              <a:t>.</a:t>
            </a:r>
          </a:p>
        </p:txBody>
      </p:sp>
      <p:sp>
        <p:nvSpPr>
          <p:cNvPr id="55" name="Text Placeholder 1">
            <a:extLst>
              <a:ext uri="{FF2B5EF4-FFF2-40B4-BE49-F238E27FC236}">
                <a16:creationId xmlns:a16="http://schemas.microsoft.com/office/drawing/2014/main" xmlns="" id="{0DD60BE5-0092-9948-A062-02DF81C89160}"/>
              </a:ext>
            </a:extLst>
          </p:cNvPr>
          <p:cNvSpPr txBox="1">
            <a:spLocks/>
          </p:cNvSpPr>
          <p:nvPr/>
        </p:nvSpPr>
        <p:spPr>
          <a:xfrm>
            <a:off x="8257760" y="241684"/>
            <a:ext cx="3600000"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tr-TR" sz="2200" b="1" dirty="0" smtClean="0">
                <a:solidFill>
                  <a:srgbClr val="EA1D76"/>
                </a:solidFill>
              </a:rPr>
              <a:t>BEYNİNİNİZİ UYANDIRIR</a:t>
            </a:r>
            <a:endParaRPr lang="en-IE" sz="2200" b="1" dirty="0">
              <a:solidFill>
                <a:srgbClr val="EA1D76"/>
              </a:solidFill>
            </a:endParaRPr>
          </a:p>
          <a:p>
            <a:pPr algn="ctr"/>
            <a:r>
              <a:rPr lang="en-IE" sz="1300" dirty="0" err="1"/>
              <a:t>Kongre</a:t>
            </a:r>
            <a:r>
              <a:rPr lang="en-IE" sz="1300" dirty="0"/>
              <a:t> </a:t>
            </a:r>
            <a:r>
              <a:rPr lang="en-IE" sz="1300" dirty="0" err="1"/>
              <a:t>kadını</a:t>
            </a:r>
            <a:r>
              <a:rPr lang="en-IE" sz="1300" dirty="0"/>
              <a:t> Gabrielle </a:t>
            </a:r>
            <a:r>
              <a:rPr lang="en-IE" sz="1300" dirty="0" err="1"/>
              <a:t>Giffords</a:t>
            </a:r>
            <a:r>
              <a:rPr lang="en-IE" sz="1300" dirty="0"/>
              <a:t> </a:t>
            </a:r>
            <a:r>
              <a:rPr lang="en-IE" sz="1300" dirty="0" err="1"/>
              <a:t>beyninden</a:t>
            </a:r>
            <a:r>
              <a:rPr lang="en-IE" sz="1300" dirty="0"/>
              <a:t> </a:t>
            </a:r>
            <a:r>
              <a:rPr lang="en-IE" sz="1300" dirty="0" err="1"/>
              <a:t>bir</a:t>
            </a:r>
            <a:r>
              <a:rPr lang="en-IE" sz="1300" dirty="0"/>
              <a:t> </a:t>
            </a:r>
            <a:r>
              <a:rPr lang="en-IE" sz="1300" dirty="0" err="1"/>
              <a:t>kurşun</a:t>
            </a:r>
            <a:r>
              <a:rPr lang="en-IE" sz="1300" dirty="0"/>
              <a:t> </a:t>
            </a:r>
            <a:r>
              <a:rPr lang="en-IE" sz="1300" dirty="0" err="1"/>
              <a:t>geçtiğinde</a:t>
            </a:r>
            <a:r>
              <a:rPr lang="en-IE" sz="1300" dirty="0"/>
              <a:t> </a:t>
            </a:r>
            <a:r>
              <a:rPr lang="en-IE" sz="1300" dirty="0" err="1"/>
              <a:t>beyin</a:t>
            </a:r>
            <a:r>
              <a:rPr lang="en-IE" sz="1300" dirty="0"/>
              <a:t> </a:t>
            </a:r>
            <a:r>
              <a:rPr lang="en-IE" sz="1300" dirty="0" err="1"/>
              <a:t>hasarı</a:t>
            </a:r>
            <a:r>
              <a:rPr lang="en-IE" sz="1300" dirty="0"/>
              <a:t> </a:t>
            </a:r>
            <a:r>
              <a:rPr lang="en-IE" sz="1300" dirty="0" err="1"/>
              <a:t>geçirdi</a:t>
            </a:r>
            <a:r>
              <a:rPr lang="en-IE" sz="1300" dirty="0"/>
              <a:t>. </a:t>
            </a:r>
            <a:r>
              <a:rPr lang="en-IE" sz="1300" dirty="0" err="1"/>
              <a:t>Bazı</a:t>
            </a:r>
            <a:r>
              <a:rPr lang="en-IE" sz="1300" dirty="0"/>
              <a:t> </a:t>
            </a:r>
            <a:r>
              <a:rPr lang="en-IE" sz="1300" dirty="0" err="1"/>
              <a:t>konuşma</a:t>
            </a:r>
            <a:r>
              <a:rPr lang="en-IE" sz="1300" dirty="0"/>
              <a:t> </a:t>
            </a:r>
            <a:r>
              <a:rPr lang="en-IE" sz="1300" dirty="0" err="1"/>
              <a:t>yeteneklerini</a:t>
            </a:r>
            <a:r>
              <a:rPr lang="en-IE" sz="1300" dirty="0"/>
              <a:t> </a:t>
            </a:r>
            <a:r>
              <a:rPr lang="en-IE" sz="1300" dirty="0" err="1"/>
              <a:t>kaybetti</a:t>
            </a:r>
            <a:r>
              <a:rPr lang="en-IE" sz="1300" dirty="0"/>
              <a:t>. </a:t>
            </a:r>
            <a:r>
              <a:rPr lang="en-IE" sz="1300" dirty="0" err="1"/>
              <a:t>Bununla</a:t>
            </a:r>
            <a:r>
              <a:rPr lang="en-IE" sz="1300" dirty="0"/>
              <a:t> </a:t>
            </a:r>
            <a:r>
              <a:rPr lang="en-IE" sz="1300" dirty="0" err="1"/>
              <a:t>birlikte</a:t>
            </a:r>
            <a:r>
              <a:rPr lang="en-IE" sz="1300" dirty="0"/>
              <a:t>, </a:t>
            </a:r>
            <a:r>
              <a:rPr lang="en-IE" sz="1300" dirty="0" err="1"/>
              <a:t>şarkıları</a:t>
            </a:r>
            <a:r>
              <a:rPr lang="en-IE" sz="1300" dirty="0"/>
              <a:t> </a:t>
            </a:r>
            <a:r>
              <a:rPr lang="en-IE" sz="1300" dirty="0" err="1"/>
              <a:t>dinlemek</a:t>
            </a:r>
            <a:r>
              <a:rPr lang="en-IE" sz="1300" dirty="0"/>
              <a:t> </a:t>
            </a:r>
            <a:r>
              <a:rPr lang="en-IE" sz="1300" dirty="0" err="1"/>
              <a:t>onun</a:t>
            </a:r>
            <a:r>
              <a:rPr lang="en-IE" sz="1300" dirty="0"/>
              <a:t> </a:t>
            </a:r>
            <a:r>
              <a:rPr lang="en-IE" sz="1300" dirty="0" err="1"/>
              <a:t>daha</a:t>
            </a:r>
            <a:r>
              <a:rPr lang="en-IE" sz="1300" dirty="0"/>
              <a:t> </a:t>
            </a:r>
            <a:r>
              <a:rPr lang="en-IE" sz="1300" dirty="0" err="1"/>
              <a:t>önce</a:t>
            </a:r>
            <a:r>
              <a:rPr lang="en-IE" sz="1300" dirty="0"/>
              <a:t> </a:t>
            </a:r>
            <a:r>
              <a:rPr lang="en-IE" sz="1300" dirty="0" err="1"/>
              <a:t>söyleyemediği</a:t>
            </a:r>
            <a:r>
              <a:rPr lang="en-IE" sz="1300" dirty="0"/>
              <a:t> </a:t>
            </a:r>
            <a:r>
              <a:rPr lang="en-IE" sz="1300" dirty="0" err="1"/>
              <a:t>kelimeleri</a:t>
            </a:r>
            <a:r>
              <a:rPr lang="en-IE" sz="1300" dirty="0"/>
              <a:t> </a:t>
            </a:r>
            <a:r>
              <a:rPr lang="en-IE" sz="1300" dirty="0" err="1"/>
              <a:t>hatırlamasına</a:t>
            </a:r>
            <a:r>
              <a:rPr lang="en-IE" sz="1300" dirty="0"/>
              <a:t> </a:t>
            </a:r>
            <a:r>
              <a:rPr lang="en-IE" sz="1300" dirty="0" err="1"/>
              <a:t>yardımcı</a:t>
            </a:r>
            <a:r>
              <a:rPr lang="en-IE" sz="1300" dirty="0"/>
              <a:t> </a:t>
            </a:r>
            <a:r>
              <a:rPr lang="en-IE" sz="1300" dirty="0" err="1"/>
              <a:t>oldu</a:t>
            </a:r>
            <a:r>
              <a:rPr lang="en-IE" sz="1300" dirty="0"/>
              <a:t>. </a:t>
            </a:r>
            <a:r>
              <a:rPr lang="en-IE" sz="1300" dirty="0" err="1"/>
              <a:t>Müzik</a:t>
            </a:r>
            <a:r>
              <a:rPr lang="en-IE" sz="1300" dirty="0"/>
              <a:t> </a:t>
            </a:r>
            <a:r>
              <a:rPr lang="en-IE" sz="1300" dirty="0" err="1"/>
              <a:t>hafızasını</a:t>
            </a:r>
            <a:r>
              <a:rPr lang="en-IE" sz="1300" dirty="0"/>
              <a:t> </a:t>
            </a:r>
            <a:r>
              <a:rPr lang="en-IE" sz="1300" dirty="0" err="1"/>
              <a:t>harekete</a:t>
            </a:r>
            <a:r>
              <a:rPr lang="en-IE" sz="1300" dirty="0"/>
              <a:t> </a:t>
            </a:r>
            <a:r>
              <a:rPr lang="en-IE" sz="1300" dirty="0" err="1"/>
              <a:t>geçirdi</a:t>
            </a:r>
            <a:r>
              <a:rPr lang="en-IE" sz="1300" dirty="0"/>
              <a:t>!</a:t>
            </a:r>
          </a:p>
        </p:txBody>
      </p:sp>
      <p:sp>
        <p:nvSpPr>
          <p:cNvPr id="57" name="Text Placeholder 1">
            <a:extLst>
              <a:ext uri="{FF2B5EF4-FFF2-40B4-BE49-F238E27FC236}">
                <a16:creationId xmlns:a16="http://schemas.microsoft.com/office/drawing/2014/main" xmlns="" id="{9068BCC7-7682-034B-92CE-C7623D8C4CAD}"/>
              </a:ext>
            </a:extLst>
          </p:cNvPr>
          <p:cNvSpPr txBox="1">
            <a:spLocks/>
          </p:cNvSpPr>
          <p:nvPr/>
        </p:nvSpPr>
        <p:spPr>
          <a:xfrm>
            <a:off x="8861337" y="2266378"/>
            <a:ext cx="3067292"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tr-TR" sz="2200" b="1" dirty="0" smtClean="0">
                <a:solidFill>
                  <a:srgbClr val="16A8D3"/>
                </a:solidFill>
              </a:rPr>
              <a:t>KELİMELERİ VE CÜMLE YAPILARINI HATIRLATIR</a:t>
            </a:r>
            <a:endParaRPr lang="en-IE" sz="2200" b="1" dirty="0">
              <a:solidFill>
                <a:srgbClr val="16A8D3"/>
              </a:solidFill>
            </a:endParaRPr>
          </a:p>
          <a:p>
            <a:pPr algn="ctr"/>
            <a:r>
              <a:rPr lang="en-IE" sz="1300" dirty="0" err="1"/>
              <a:t>İnsanların</a:t>
            </a:r>
            <a:r>
              <a:rPr lang="en-IE" sz="1300" dirty="0"/>
              <a:t> </a:t>
            </a:r>
            <a:r>
              <a:rPr lang="en-IE" sz="1300" dirty="0" err="1"/>
              <a:t>isimlerini</a:t>
            </a:r>
            <a:r>
              <a:rPr lang="en-IE" sz="1300" dirty="0"/>
              <a:t> </a:t>
            </a:r>
            <a:r>
              <a:rPr lang="en-IE" sz="1300" dirty="0" err="1"/>
              <a:t>hatırlamak</a:t>
            </a:r>
            <a:r>
              <a:rPr lang="en-IE" sz="1300" dirty="0"/>
              <a:t> </a:t>
            </a:r>
            <a:r>
              <a:rPr lang="en-IE" sz="1300" dirty="0" err="1"/>
              <a:t>çok</a:t>
            </a:r>
            <a:r>
              <a:rPr lang="en-IE" sz="1300" dirty="0"/>
              <a:t> </a:t>
            </a:r>
            <a:r>
              <a:rPr lang="en-IE" sz="1300" dirty="0" err="1"/>
              <a:t>zor</a:t>
            </a:r>
            <a:r>
              <a:rPr lang="en-IE" sz="1300" dirty="0"/>
              <a:t> </a:t>
            </a:r>
            <a:r>
              <a:rPr lang="en-IE" sz="1300" dirty="0" err="1"/>
              <a:t>ama</a:t>
            </a:r>
            <a:r>
              <a:rPr lang="en-IE" sz="1300" dirty="0"/>
              <a:t> </a:t>
            </a:r>
            <a:r>
              <a:rPr lang="en-IE" sz="1300" dirty="0" err="1"/>
              <a:t>bir</a:t>
            </a:r>
            <a:r>
              <a:rPr lang="en-IE" sz="1300" dirty="0"/>
              <a:t> </a:t>
            </a:r>
            <a:r>
              <a:rPr lang="en-IE" sz="1300" dirty="0" err="1"/>
              <a:t>şarkının</a:t>
            </a:r>
            <a:r>
              <a:rPr lang="en-IE" sz="1300" dirty="0"/>
              <a:t> </a:t>
            </a:r>
            <a:r>
              <a:rPr lang="en-IE" sz="1300" dirty="0" err="1"/>
              <a:t>sözlerini</a:t>
            </a:r>
            <a:r>
              <a:rPr lang="en-IE" sz="1300" dirty="0"/>
              <a:t> </a:t>
            </a:r>
            <a:r>
              <a:rPr lang="en-IE" sz="1300" dirty="0" err="1"/>
              <a:t>hatırlamak</a:t>
            </a:r>
            <a:r>
              <a:rPr lang="en-IE" sz="1300" dirty="0"/>
              <a:t> </a:t>
            </a:r>
            <a:r>
              <a:rPr lang="en-IE" sz="1300" dirty="0" err="1"/>
              <a:t>neden</a:t>
            </a:r>
            <a:r>
              <a:rPr lang="en-IE" sz="1300" dirty="0"/>
              <a:t> </a:t>
            </a:r>
            <a:r>
              <a:rPr lang="en-IE" sz="1300" dirty="0" err="1"/>
              <a:t>kolay</a:t>
            </a:r>
            <a:r>
              <a:rPr lang="en-IE" sz="1300" dirty="0"/>
              <a:t> (ve </a:t>
            </a:r>
            <a:r>
              <a:rPr lang="en-IE" sz="1300" dirty="0" err="1"/>
              <a:t>bazen</a:t>
            </a:r>
            <a:r>
              <a:rPr lang="en-IE" sz="1300" dirty="0"/>
              <a:t> </a:t>
            </a:r>
            <a:r>
              <a:rPr lang="en-IE" sz="1300" dirty="0" err="1"/>
              <a:t>başınızdan</a:t>
            </a:r>
            <a:r>
              <a:rPr lang="en-IE" sz="1300" dirty="0"/>
              <a:t> </a:t>
            </a:r>
            <a:r>
              <a:rPr lang="en-IE" sz="1300" dirty="0" err="1"/>
              <a:t>çıkaramıyorsunuz</a:t>
            </a:r>
            <a:r>
              <a:rPr lang="en-IE" sz="1300" dirty="0"/>
              <a:t>)? </a:t>
            </a:r>
            <a:r>
              <a:rPr lang="en-IE" sz="1300" dirty="0" err="1"/>
              <a:t>Tekrar</a:t>
            </a:r>
            <a:r>
              <a:rPr lang="en-IE" sz="1300" dirty="0"/>
              <a:t> ve </a:t>
            </a:r>
            <a:r>
              <a:rPr lang="en-IE" sz="1300" dirty="0" err="1"/>
              <a:t>akılda</a:t>
            </a:r>
            <a:r>
              <a:rPr lang="en-IE" sz="1300" dirty="0"/>
              <a:t> </a:t>
            </a:r>
            <a:r>
              <a:rPr lang="en-IE" sz="1300" dirty="0" err="1"/>
              <a:t>kalıcı</a:t>
            </a:r>
            <a:r>
              <a:rPr lang="en-IE" sz="1300" dirty="0"/>
              <a:t> </a:t>
            </a:r>
            <a:r>
              <a:rPr lang="en-IE" sz="1300" dirty="0" err="1"/>
              <a:t>melodiler</a:t>
            </a:r>
            <a:r>
              <a:rPr lang="en-IE" sz="1300" dirty="0"/>
              <a:t>, </a:t>
            </a:r>
            <a:r>
              <a:rPr lang="en-IE" sz="1300" dirty="0" err="1"/>
              <a:t>kelimelerin</a:t>
            </a:r>
            <a:r>
              <a:rPr lang="en-IE" sz="1300" dirty="0"/>
              <a:t> </a:t>
            </a:r>
            <a:r>
              <a:rPr lang="en-IE" sz="1300" dirty="0" err="1"/>
              <a:t>aklımızda</a:t>
            </a:r>
            <a:r>
              <a:rPr lang="en-IE" sz="1300" dirty="0"/>
              <a:t> </a:t>
            </a:r>
            <a:r>
              <a:rPr lang="en-IE" sz="1300" dirty="0" err="1"/>
              <a:t>uzun</a:t>
            </a:r>
            <a:r>
              <a:rPr lang="en-IE" sz="1300" dirty="0"/>
              <a:t> </a:t>
            </a:r>
            <a:r>
              <a:rPr lang="en-IE" sz="1300" dirty="0" err="1"/>
              <a:t>süre</a:t>
            </a:r>
            <a:r>
              <a:rPr lang="en-IE" sz="1300" dirty="0"/>
              <a:t> </a:t>
            </a:r>
            <a:r>
              <a:rPr lang="en-IE" sz="1300" dirty="0" err="1"/>
              <a:t>kalabileceği</a:t>
            </a:r>
            <a:r>
              <a:rPr lang="en-IE" sz="1300" dirty="0"/>
              <a:t> </a:t>
            </a:r>
            <a:r>
              <a:rPr lang="en-IE" sz="1300" dirty="0" err="1"/>
              <a:t>anlamına</a:t>
            </a:r>
            <a:r>
              <a:rPr lang="en-IE" sz="1300" dirty="0"/>
              <a:t> </a:t>
            </a:r>
            <a:r>
              <a:rPr lang="en-IE" sz="1300" dirty="0" err="1"/>
              <a:t>gelir</a:t>
            </a:r>
            <a:r>
              <a:rPr lang="en-IE" sz="1300" dirty="0"/>
              <a:t>!</a:t>
            </a:r>
          </a:p>
        </p:txBody>
      </p:sp>
      <p:sp>
        <p:nvSpPr>
          <p:cNvPr id="59" name="Text Placeholder 1">
            <a:extLst>
              <a:ext uri="{FF2B5EF4-FFF2-40B4-BE49-F238E27FC236}">
                <a16:creationId xmlns:a16="http://schemas.microsoft.com/office/drawing/2014/main" xmlns="" id="{FAE7A309-86B4-7E4D-8C3C-1E733784DDC9}"/>
              </a:ext>
            </a:extLst>
          </p:cNvPr>
          <p:cNvSpPr txBox="1">
            <a:spLocks/>
          </p:cNvSpPr>
          <p:nvPr/>
        </p:nvSpPr>
        <p:spPr>
          <a:xfrm>
            <a:off x="8089116" y="4528933"/>
            <a:ext cx="3768643" cy="1356101"/>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tr-TR" sz="2200" b="1" dirty="0" smtClean="0">
                <a:solidFill>
                  <a:srgbClr val="B6BD00"/>
                </a:solidFill>
              </a:rPr>
              <a:t>EĞLENCELİ!</a:t>
            </a:r>
            <a:endParaRPr lang="en-IE" sz="2200" b="1" dirty="0">
              <a:solidFill>
                <a:srgbClr val="B6BD00"/>
              </a:solidFill>
            </a:endParaRPr>
          </a:p>
          <a:p>
            <a:pPr algn="ctr"/>
            <a:r>
              <a:rPr lang="en-IE" sz="1300" dirty="0" err="1"/>
              <a:t>Müzik</a:t>
            </a:r>
            <a:r>
              <a:rPr lang="en-IE" sz="1300" dirty="0"/>
              <a:t> </a:t>
            </a:r>
            <a:r>
              <a:rPr lang="en-IE" sz="1300" dirty="0" err="1"/>
              <a:t>dinlemek</a:t>
            </a:r>
            <a:r>
              <a:rPr lang="en-IE" sz="1300" dirty="0"/>
              <a:t> </a:t>
            </a:r>
            <a:r>
              <a:rPr lang="en-IE" sz="1300" dirty="0" err="1"/>
              <a:t>sadece</a:t>
            </a:r>
            <a:r>
              <a:rPr lang="en-IE" sz="1300" dirty="0"/>
              <a:t> </a:t>
            </a:r>
            <a:r>
              <a:rPr lang="en-IE" sz="1300" dirty="0" err="1"/>
              <a:t>öğrenmenin</a:t>
            </a:r>
            <a:r>
              <a:rPr lang="en-IE" sz="1300" dirty="0"/>
              <a:t> </a:t>
            </a:r>
            <a:r>
              <a:rPr lang="en-IE" sz="1300" dirty="0" err="1"/>
              <a:t>iyi</a:t>
            </a:r>
            <a:r>
              <a:rPr lang="en-IE" sz="1300" dirty="0"/>
              <a:t> </a:t>
            </a:r>
            <a:r>
              <a:rPr lang="en-IE" sz="1300" dirty="0" err="1"/>
              <a:t>bir</a:t>
            </a:r>
            <a:r>
              <a:rPr lang="en-IE" sz="1300" dirty="0"/>
              <a:t> </a:t>
            </a:r>
            <a:r>
              <a:rPr lang="en-IE" sz="1300" dirty="0" err="1"/>
              <a:t>yolu</a:t>
            </a:r>
            <a:r>
              <a:rPr lang="en-IE" sz="1300" dirty="0"/>
              <a:t> </a:t>
            </a:r>
            <a:r>
              <a:rPr lang="en-IE" sz="1300" dirty="0" err="1"/>
              <a:t>değil</a:t>
            </a:r>
            <a:r>
              <a:rPr lang="en-IE" sz="1300" dirty="0"/>
              <a:t>, </a:t>
            </a:r>
            <a:r>
              <a:rPr lang="en-IE" sz="1300" dirty="0" err="1"/>
              <a:t>aynı</a:t>
            </a:r>
            <a:r>
              <a:rPr lang="en-IE" sz="1300" dirty="0"/>
              <a:t> </a:t>
            </a:r>
            <a:r>
              <a:rPr lang="en-IE" sz="1300" dirty="0" err="1"/>
              <a:t>zamanda</a:t>
            </a:r>
            <a:r>
              <a:rPr lang="en-IE" sz="1300" dirty="0"/>
              <a:t> </a:t>
            </a:r>
            <a:r>
              <a:rPr lang="en-IE" sz="1300" dirty="0" err="1"/>
              <a:t>duygusal</a:t>
            </a:r>
            <a:r>
              <a:rPr lang="en-IE" sz="1300" dirty="0"/>
              <a:t> </a:t>
            </a:r>
            <a:r>
              <a:rPr lang="en-IE" sz="1300" dirty="0" err="1"/>
              <a:t>olarak</a:t>
            </a:r>
            <a:r>
              <a:rPr lang="en-IE" sz="1300" dirty="0"/>
              <a:t> da </a:t>
            </a:r>
            <a:r>
              <a:rPr lang="en-IE" sz="1300" dirty="0" err="1"/>
              <a:t>uyarıcıdır</a:t>
            </a:r>
            <a:r>
              <a:rPr lang="en-IE" sz="1300" dirty="0"/>
              <a:t>. </a:t>
            </a:r>
            <a:r>
              <a:rPr lang="en-IE" sz="1300" dirty="0" err="1"/>
              <a:t>Bizi</a:t>
            </a:r>
            <a:r>
              <a:rPr lang="en-IE" sz="1300" dirty="0"/>
              <a:t> </a:t>
            </a:r>
            <a:r>
              <a:rPr lang="en-IE" sz="1300" dirty="0" err="1"/>
              <a:t>yükseltebilir</a:t>
            </a:r>
            <a:r>
              <a:rPr lang="en-IE" sz="1300" dirty="0"/>
              <a:t>. </a:t>
            </a:r>
            <a:r>
              <a:rPr lang="en-IE" sz="1300" dirty="0" err="1"/>
              <a:t>Beğendiğiniz</a:t>
            </a:r>
            <a:r>
              <a:rPr lang="en-IE" sz="1300" dirty="0"/>
              <a:t> </a:t>
            </a:r>
            <a:r>
              <a:rPr lang="en-IE" sz="1300" dirty="0" err="1"/>
              <a:t>bir</a:t>
            </a:r>
            <a:r>
              <a:rPr lang="en-IE" sz="1300" dirty="0"/>
              <a:t> </a:t>
            </a:r>
            <a:r>
              <a:rPr lang="en-IE" sz="1300" dirty="0" err="1"/>
              <a:t>şeyi</a:t>
            </a:r>
            <a:r>
              <a:rPr lang="en-IE" sz="1300" dirty="0"/>
              <a:t> </a:t>
            </a:r>
            <a:r>
              <a:rPr lang="en-IE" sz="1300" dirty="0" err="1"/>
              <a:t>dinlemek</a:t>
            </a:r>
            <a:r>
              <a:rPr lang="en-IE" sz="1300" dirty="0"/>
              <a:t> </a:t>
            </a:r>
            <a:r>
              <a:rPr lang="en-IE" sz="1300" dirty="0" err="1"/>
              <a:t>öğrenmeyi</a:t>
            </a:r>
            <a:r>
              <a:rPr lang="en-IE" sz="1300" dirty="0"/>
              <a:t> </a:t>
            </a:r>
            <a:r>
              <a:rPr lang="en-IE" sz="1300" dirty="0" err="1"/>
              <a:t>daha</a:t>
            </a:r>
            <a:r>
              <a:rPr lang="en-IE" sz="1300" dirty="0"/>
              <a:t> motive </a:t>
            </a:r>
            <a:r>
              <a:rPr lang="en-IE" sz="1300" dirty="0" err="1"/>
              <a:t>edici</a:t>
            </a:r>
            <a:r>
              <a:rPr lang="en-IE" sz="1300" dirty="0"/>
              <a:t> hale </a:t>
            </a:r>
            <a:r>
              <a:rPr lang="en-IE" sz="1300" dirty="0" err="1"/>
              <a:t>getirir</a:t>
            </a:r>
            <a:r>
              <a:rPr lang="en-IE" sz="1300" dirty="0"/>
              <a:t> ve </a:t>
            </a:r>
            <a:r>
              <a:rPr lang="en-IE" sz="1300" dirty="0" err="1"/>
              <a:t>öğrenmeyi</a:t>
            </a:r>
            <a:r>
              <a:rPr lang="en-IE" sz="1300" dirty="0"/>
              <a:t> </a:t>
            </a:r>
            <a:r>
              <a:rPr lang="en-IE" sz="1300" dirty="0" err="1"/>
              <a:t>daha</a:t>
            </a:r>
            <a:r>
              <a:rPr lang="en-IE" sz="1300" dirty="0"/>
              <a:t> </a:t>
            </a:r>
            <a:r>
              <a:rPr lang="en-IE" sz="1300" dirty="0" err="1"/>
              <a:t>az</a:t>
            </a:r>
            <a:r>
              <a:rPr lang="en-IE" sz="1300" dirty="0"/>
              <a:t> </a:t>
            </a:r>
            <a:r>
              <a:rPr lang="en-IE" sz="1300" dirty="0" err="1"/>
              <a:t>işe</a:t>
            </a:r>
            <a:r>
              <a:rPr lang="en-IE" sz="1300" dirty="0"/>
              <a:t> </a:t>
            </a:r>
            <a:r>
              <a:rPr lang="en-IE" sz="1300" dirty="0" err="1"/>
              <a:t>yarar</a:t>
            </a:r>
            <a:r>
              <a:rPr lang="en-IE" sz="1300" dirty="0"/>
              <a:t> hale </a:t>
            </a:r>
            <a:r>
              <a:rPr lang="en-IE" sz="1300" dirty="0" err="1"/>
              <a:t>getirir</a:t>
            </a:r>
            <a:r>
              <a:rPr lang="en-IE" sz="1300" dirty="0"/>
              <a:t>!</a:t>
            </a:r>
          </a:p>
        </p:txBody>
      </p:sp>
      <p:cxnSp>
        <p:nvCxnSpPr>
          <p:cNvPr id="61" name="Straight Connector 60">
            <a:extLst>
              <a:ext uri="{FF2B5EF4-FFF2-40B4-BE49-F238E27FC236}">
                <a16:creationId xmlns:a16="http://schemas.microsoft.com/office/drawing/2014/main" xmlns="" id="{BF0C7B24-AF22-B24C-9B95-DB112741816E}"/>
              </a:ext>
            </a:extLst>
          </p:cNvPr>
          <p:cNvCxnSpPr>
            <a:cxnSpLocks/>
          </p:cNvCxnSpPr>
          <p:nvPr/>
        </p:nvCxnSpPr>
        <p:spPr>
          <a:xfrm>
            <a:off x="7153045" y="4808547"/>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A6BB32-28DC-4141-B65F-0E7D35BD3BDF}"/>
              </a:ext>
            </a:extLst>
          </p:cNvPr>
          <p:cNvCxnSpPr/>
          <p:nvPr/>
        </p:nvCxnSpPr>
        <p:spPr>
          <a:xfrm>
            <a:off x="7647589" y="3313904"/>
            <a:ext cx="1068213"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782E169F-72B7-904D-A524-97594DD0CE66}"/>
              </a:ext>
            </a:extLst>
          </p:cNvPr>
          <p:cNvCxnSpPr/>
          <p:nvPr/>
        </p:nvCxnSpPr>
        <p:spPr>
          <a:xfrm>
            <a:off x="3326888" y="3327406"/>
            <a:ext cx="1068213"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B5930C4B-666F-7144-B5BF-1462933C272C}"/>
              </a:ext>
            </a:extLst>
          </p:cNvPr>
          <p:cNvCxnSpPr>
            <a:cxnSpLocks/>
          </p:cNvCxnSpPr>
          <p:nvPr/>
        </p:nvCxnSpPr>
        <p:spPr>
          <a:xfrm flipH="1">
            <a:off x="4075227" y="4843487"/>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5B7072E6-E31A-924B-B737-C6D19CC1F011}"/>
              </a:ext>
            </a:extLst>
          </p:cNvPr>
          <p:cNvCxnSpPr>
            <a:cxnSpLocks/>
          </p:cNvCxnSpPr>
          <p:nvPr/>
        </p:nvCxnSpPr>
        <p:spPr>
          <a:xfrm>
            <a:off x="3860143" y="1423273"/>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41615F71-8D2B-3743-BF38-61EF5070EEC0}"/>
              </a:ext>
            </a:extLst>
          </p:cNvPr>
          <p:cNvCxnSpPr>
            <a:cxnSpLocks/>
          </p:cNvCxnSpPr>
          <p:nvPr/>
        </p:nvCxnSpPr>
        <p:spPr>
          <a:xfrm flipV="1">
            <a:off x="7407395" y="1271919"/>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xmlns="" id="{D4977CB3-565B-1D44-9923-7BF7D0A08FE6}"/>
              </a:ext>
            </a:extLst>
          </p:cNvPr>
          <p:cNvSpPr/>
          <p:nvPr/>
        </p:nvSpPr>
        <p:spPr>
          <a:xfrm flipH="1">
            <a:off x="4247887" y="1382205"/>
            <a:ext cx="858668" cy="858668"/>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7059029A-4C8A-4A4B-B072-CF3AC69811D2}"/>
              </a:ext>
            </a:extLst>
          </p:cNvPr>
          <p:cNvSpPr/>
          <p:nvPr/>
        </p:nvSpPr>
        <p:spPr>
          <a:xfrm flipH="1">
            <a:off x="3706539" y="2898072"/>
            <a:ext cx="858668" cy="858668"/>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C8943A8A-F1FD-3A47-B80A-F2BDA7748FFB}"/>
              </a:ext>
            </a:extLst>
          </p:cNvPr>
          <p:cNvSpPr/>
          <p:nvPr/>
        </p:nvSpPr>
        <p:spPr>
          <a:xfrm flipH="1">
            <a:off x="4519863" y="4437908"/>
            <a:ext cx="858668" cy="85866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25582790-8381-D642-8721-D56D6D561E55}"/>
              </a:ext>
            </a:extLst>
          </p:cNvPr>
          <p:cNvSpPr/>
          <p:nvPr/>
        </p:nvSpPr>
        <p:spPr>
          <a:xfrm>
            <a:off x="6987983" y="1370843"/>
            <a:ext cx="858668" cy="858668"/>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6611516F-F4A4-1A47-87A0-F039A7C937D2}"/>
              </a:ext>
            </a:extLst>
          </p:cNvPr>
          <p:cNvSpPr/>
          <p:nvPr/>
        </p:nvSpPr>
        <p:spPr>
          <a:xfrm>
            <a:off x="7625943" y="2884620"/>
            <a:ext cx="858668" cy="858668"/>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0E2B2AF3-3F4E-214F-AC13-F4857740A484}"/>
              </a:ext>
            </a:extLst>
          </p:cNvPr>
          <p:cNvSpPr/>
          <p:nvPr/>
        </p:nvSpPr>
        <p:spPr>
          <a:xfrm>
            <a:off x="6778440" y="4445381"/>
            <a:ext cx="858668" cy="858668"/>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Speech">
            <a:extLst>
              <a:ext uri="{FF2B5EF4-FFF2-40B4-BE49-F238E27FC236}">
                <a16:creationId xmlns:a16="http://schemas.microsoft.com/office/drawing/2014/main" xmlns="" id="{F29F014E-129F-DD46-9FF0-8DC07A6137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82270" y="1509910"/>
            <a:ext cx="616821" cy="616821"/>
          </a:xfrm>
          <a:prstGeom prst="rect">
            <a:avLst/>
          </a:prstGeom>
        </p:spPr>
      </p:pic>
      <p:pic>
        <p:nvPicPr>
          <p:cNvPr id="75" name="Graphic 74" descr="Brain in head">
            <a:extLst>
              <a:ext uri="{FF2B5EF4-FFF2-40B4-BE49-F238E27FC236}">
                <a16:creationId xmlns:a16="http://schemas.microsoft.com/office/drawing/2014/main" xmlns="" id="{D7A3D315-793C-8449-891C-45400EBB4B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825609" y="3032928"/>
            <a:ext cx="620863" cy="620863"/>
          </a:xfrm>
          <a:prstGeom prst="rect">
            <a:avLst/>
          </a:prstGeom>
        </p:spPr>
      </p:pic>
      <p:pic>
        <p:nvPicPr>
          <p:cNvPr id="76" name="Graphic 75" descr="Volume">
            <a:extLst>
              <a:ext uri="{FF2B5EF4-FFF2-40B4-BE49-F238E27FC236}">
                <a16:creationId xmlns:a16="http://schemas.microsoft.com/office/drawing/2014/main" xmlns="" id="{51C28692-24D5-4346-AFFE-4A35008AA3A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75746" y="4590603"/>
            <a:ext cx="529168" cy="529168"/>
          </a:xfrm>
          <a:prstGeom prst="rect">
            <a:avLst/>
          </a:prstGeom>
        </p:spPr>
      </p:pic>
      <p:pic>
        <p:nvPicPr>
          <p:cNvPr id="78" name="Graphic 77" descr="Alarm clock">
            <a:extLst>
              <a:ext uri="{FF2B5EF4-FFF2-40B4-BE49-F238E27FC236}">
                <a16:creationId xmlns:a16="http://schemas.microsoft.com/office/drawing/2014/main" xmlns="" id="{7F6F0FD6-1A08-F84F-9143-73E1E9AC723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20972" y="1548348"/>
            <a:ext cx="592690" cy="592690"/>
          </a:xfrm>
          <a:prstGeom prst="rect">
            <a:avLst/>
          </a:prstGeom>
        </p:spPr>
      </p:pic>
      <p:pic>
        <p:nvPicPr>
          <p:cNvPr id="79" name="Graphic 78" descr="Winking face with solid fill">
            <a:extLst>
              <a:ext uri="{FF2B5EF4-FFF2-40B4-BE49-F238E27FC236}">
                <a16:creationId xmlns:a16="http://schemas.microsoft.com/office/drawing/2014/main" xmlns="" id="{A7884475-EEA9-2441-989B-7B97E24B0AC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916710" y="4600915"/>
            <a:ext cx="582128" cy="582128"/>
          </a:xfrm>
          <a:prstGeom prst="rect">
            <a:avLst/>
          </a:prstGeom>
        </p:spPr>
      </p:pic>
      <p:pic>
        <p:nvPicPr>
          <p:cNvPr id="80" name="Graphic 79" descr="Puzzle pieces">
            <a:extLst>
              <a:ext uri="{FF2B5EF4-FFF2-40B4-BE49-F238E27FC236}">
                <a16:creationId xmlns:a16="http://schemas.microsoft.com/office/drawing/2014/main" xmlns="" id="{AF467C82-D078-774F-974D-207434CE198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759636" y="3003698"/>
            <a:ext cx="582128" cy="582128"/>
          </a:xfrm>
          <a:prstGeom prst="rect">
            <a:avLst/>
          </a:prstGeom>
        </p:spPr>
      </p:pic>
      <p:sp>
        <p:nvSpPr>
          <p:cNvPr id="93" name="テキスト プレースホルダー 36">
            <a:extLst>
              <a:ext uri="{FF2B5EF4-FFF2-40B4-BE49-F238E27FC236}">
                <a16:creationId xmlns:a16="http://schemas.microsoft.com/office/drawing/2014/main" xmlns="" id="{A6D9BCD8-0E7C-F041-9CBF-D2BEE3BC3FF0}"/>
              </a:ext>
            </a:extLst>
          </p:cNvPr>
          <p:cNvSpPr txBox="1">
            <a:spLocks/>
          </p:cNvSpPr>
          <p:nvPr/>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94" name="Picture 93">
            <a:extLst>
              <a:ext uri="{FF2B5EF4-FFF2-40B4-BE49-F238E27FC236}">
                <a16:creationId xmlns:a16="http://schemas.microsoft.com/office/drawing/2014/main" xmlns="" id="{D17D6647-F609-8040-A036-A7E8FAFE4062}"/>
              </a:ext>
            </a:extLst>
          </p:cNvPr>
          <p:cNvPicPr>
            <a:picLocks noChangeAspect="1"/>
          </p:cNvPicPr>
          <p:nvPr/>
        </p:nvPicPr>
        <p:blipFill>
          <a:blip r:embed="rId15">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
        <p:nvSpPr>
          <p:cNvPr id="29" name="Text Placeholder 2">
            <a:extLst>
              <a:ext uri="{FF2B5EF4-FFF2-40B4-BE49-F238E27FC236}">
                <a16:creationId xmlns:a16="http://schemas.microsoft.com/office/drawing/2014/main" xmlns="" id="{7EC865CD-C444-4A00-ACA9-2C39F4C02F4C}"/>
              </a:ext>
            </a:extLst>
          </p:cNvPr>
          <p:cNvSpPr txBox="1">
            <a:spLocks/>
          </p:cNvSpPr>
          <p:nvPr/>
        </p:nvSpPr>
        <p:spPr>
          <a:xfrm>
            <a:off x="3860143" y="171907"/>
            <a:ext cx="4341274" cy="857158"/>
          </a:xfrm>
          <a:prstGeom prst="rect">
            <a:avLst/>
          </a:prstGeom>
          <a:solidFill>
            <a:srgbClr val="B6BD00"/>
          </a:solidFill>
        </p:spPr>
        <p:txBody>
          <a:bodyPr>
            <a:normAutofit fontScale="85000" lnSpcReduction="1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dirty="0" err="1">
                <a:solidFill>
                  <a:schemeClr val="bg1"/>
                </a:solidFill>
              </a:rPr>
              <a:t>Müzik</a:t>
            </a:r>
            <a:r>
              <a:rPr lang="en-IE" dirty="0">
                <a:solidFill>
                  <a:schemeClr val="bg1"/>
                </a:solidFill>
              </a:rPr>
              <a:t> </a:t>
            </a:r>
            <a:r>
              <a:rPr lang="en-IE" dirty="0" err="1">
                <a:solidFill>
                  <a:schemeClr val="bg1"/>
                </a:solidFill>
              </a:rPr>
              <a:t>dilin</a:t>
            </a:r>
            <a:r>
              <a:rPr lang="en-IE" dirty="0">
                <a:solidFill>
                  <a:schemeClr val="bg1"/>
                </a:solidFill>
              </a:rPr>
              <a:t> </a:t>
            </a:r>
            <a:r>
              <a:rPr lang="en-IE" dirty="0" err="1">
                <a:solidFill>
                  <a:schemeClr val="bg1"/>
                </a:solidFill>
              </a:rPr>
              <a:t>anlaşılmasına</a:t>
            </a:r>
            <a:r>
              <a:rPr lang="en-IE" dirty="0">
                <a:solidFill>
                  <a:schemeClr val="bg1"/>
                </a:solidFill>
              </a:rPr>
              <a:t> </a:t>
            </a:r>
            <a:r>
              <a:rPr lang="en-IE" dirty="0" err="1">
                <a:solidFill>
                  <a:schemeClr val="bg1"/>
                </a:solidFill>
              </a:rPr>
              <a:t>nasıl</a:t>
            </a:r>
            <a:r>
              <a:rPr lang="en-IE" dirty="0">
                <a:solidFill>
                  <a:schemeClr val="bg1"/>
                </a:solidFill>
              </a:rPr>
              <a:t> </a:t>
            </a:r>
            <a:r>
              <a:rPr lang="en-IE" dirty="0" err="1">
                <a:solidFill>
                  <a:schemeClr val="bg1"/>
                </a:solidFill>
              </a:rPr>
              <a:t>yardımcı</a:t>
            </a:r>
            <a:r>
              <a:rPr lang="en-IE" dirty="0">
                <a:solidFill>
                  <a:schemeClr val="bg1"/>
                </a:solidFill>
              </a:rPr>
              <a:t> </a:t>
            </a:r>
            <a:r>
              <a:rPr lang="en-IE" dirty="0" err="1">
                <a:solidFill>
                  <a:schemeClr val="bg1"/>
                </a:solidFill>
              </a:rPr>
              <a:t>olabilir</a:t>
            </a:r>
            <a:r>
              <a:rPr lang="en-IE" dirty="0">
                <a:solidFill>
                  <a:schemeClr val="bg1"/>
                </a:solidFill>
              </a:rPr>
              <a:t>?</a:t>
            </a:r>
          </a:p>
        </p:txBody>
      </p:sp>
    </p:spTree>
    <p:extLst>
      <p:ext uri="{BB962C8B-B14F-4D97-AF65-F5344CB8AC3E}">
        <p14:creationId xmlns:p14="http://schemas.microsoft.com/office/powerpoint/2010/main" val="1934155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17163" y="1520042"/>
            <a:ext cx="8741915" cy="4039496"/>
          </a:xfrm>
        </p:spPr>
        <p:txBody>
          <a:bodyPr/>
          <a:lstStyle/>
          <a:p>
            <a:r>
              <a:rPr lang="en-IE" dirty="0" err="1" smtClean="0"/>
              <a:t>Ballaghaderreen</a:t>
            </a:r>
            <a:r>
              <a:rPr lang="en-IE" dirty="0"/>
              <a:t>, Roscommon, </a:t>
            </a:r>
            <a:r>
              <a:rPr lang="en-IE" dirty="0" err="1"/>
              <a:t>İrlanda'daki</a:t>
            </a:r>
            <a:r>
              <a:rPr lang="en-IE" dirty="0"/>
              <a:t> </a:t>
            </a:r>
            <a:r>
              <a:rPr lang="en-IE" dirty="0" err="1"/>
              <a:t>Acil</a:t>
            </a:r>
            <a:r>
              <a:rPr lang="en-IE" dirty="0"/>
              <a:t> Durum </a:t>
            </a:r>
            <a:r>
              <a:rPr lang="en-IE" dirty="0" err="1"/>
              <a:t>Müdahale</a:t>
            </a:r>
            <a:r>
              <a:rPr lang="en-IE" dirty="0"/>
              <a:t> ve </a:t>
            </a:r>
            <a:r>
              <a:rPr lang="en-IE" dirty="0" err="1"/>
              <a:t>Oryantasyon</a:t>
            </a:r>
            <a:r>
              <a:rPr lang="en-IE" dirty="0"/>
              <a:t> </a:t>
            </a:r>
            <a:r>
              <a:rPr lang="en-IE" dirty="0" err="1"/>
              <a:t>Merkezinde</a:t>
            </a:r>
            <a:r>
              <a:rPr lang="en-IE" dirty="0"/>
              <a:t> </a:t>
            </a:r>
            <a:r>
              <a:rPr lang="en-IE" dirty="0" err="1"/>
              <a:t>çalışan</a:t>
            </a:r>
            <a:r>
              <a:rPr lang="en-IE" dirty="0"/>
              <a:t> </a:t>
            </a:r>
            <a:r>
              <a:rPr lang="en-IE" dirty="0">
                <a:solidFill>
                  <a:srgbClr val="16A8D3"/>
                </a:solidFill>
              </a:rPr>
              <a:t>Just Creative </a:t>
            </a:r>
            <a:r>
              <a:rPr lang="en-IE" dirty="0" err="1">
                <a:solidFill>
                  <a:srgbClr val="16A8D3"/>
                </a:solidFill>
              </a:rPr>
              <a:t>Programı</a:t>
            </a:r>
            <a:r>
              <a:rPr lang="en-IE" dirty="0"/>
              <a:t>, </a:t>
            </a:r>
            <a:r>
              <a:rPr lang="en-IE" dirty="0" err="1"/>
              <a:t>Yemek</a:t>
            </a:r>
            <a:r>
              <a:rPr lang="en-IE" dirty="0"/>
              <a:t> </a:t>
            </a:r>
            <a:r>
              <a:rPr lang="en-IE" dirty="0" err="1"/>
              <a:t>Pişirme</a:t>
            </a:r>
            <a:r>
              <a:rPr lang="en-IE" dirty="0"/>
              <a:t> ve </a:t>
            </a:r>
            <a:r>
              <a:rPr lang="en-IE" dirty="0" err="1"/>
              <a:t>Yemek</a:t>
            </a:r>
            <a:r>
              <a:rPr lang="en-IE" dirty="0"/>
              <a:t> </a:t>
            </a:r>
            <a:r>
              <a:rPr lang="en-IE" dirty="0" err="1"/>
              <a:t>Hazırlama</a:t>
            </a:r>
            <a:r>
              <a:rPr lang="en-IE" dirty="0"/>
              <a:t>, </a:t>
            </a:r>
            <a:r>
              <a:rPr lang="en-IE" dirty="0" err="1"/>
              <a:t>Radyo</a:t>
            </a:r>
            <a:r>
              <a:rPr lang="en-IE" dirty="0"/>
              <a:t> </a:t>
            </a:r>
            <a:r>
              <a:rPr lang="en-IE" dirty="0" err="1"/>
              <a:t>Yayıncılığı</a:t>
            </a:r>
            <a:r>
              <a:rPr lang="en-IE" dirty="0"/>
              <a:t> ve </a:t>
            </a:r>
            <a:r>
              <a:rPr lang="en-IE" dirty="0" err="1"/>
              <a:t>İletişim</a:t>
            </a:r>
            <a:r>
              <a:rPr lang="en-IE" dirty="0"/>
              <a:t> ve </a:t>
            </a:r>
            <a:r>
              <a:rPr lang="en-IE" dirty="0" err="1"/>
              <a:t>Kuaförlük</a:t>
            </a:r>
            <a:r>
              <a:rPr lang="en-IE" dirty="0"/>
              <a:t> ve </a:t>
            </a:r>
            <a:r>
              <a:rPr lang="en-IE" dirty="0" err="1"/>
              <a:t>Kuaförlük</a:t>
            </a:r>
            <a:r>
              <a:rPr lang="en-IE" dirty="0"/>
              <a:t> </a:t>
            </a:r>
            <a:r>
              <a:rPr lang="en-IE" dirty="0" err="1"/>
              <a:t>eğitim</a:t>
            </a:r>
            <a:r>
              <a:rPr lang="en-IE" dirty="0"/>
              <a:t> </a:t>
            </a:r>
            <a:r>
              <a:rPr lang="en-IE" dirty="0" err="1"/>
              <a:t>atölyeleriyle</a:t>
            </a:r>
            <a:r>
              <a:rPr lang="en-IE" dirty="0"/>
              <a:t> </a:t>
            </a:r>
            <a:r>
              <a:rPr lang="en-IE" dirty="0" err="1"/>
              <a:t>çakışmak</a:t>
            </a:r>
            <a:r>
              <a:rPr lang="en-IE" dirty="0"/>
              <a:t> </a:t>
            </a:r>
            <a:r>
              <a:rPr lang="en-IE" dirty="0" err="1"/>
              <a:t>için</a:t>
            </a:r>
            <a:r>
              <a:rPr lang="en-IE" dirty="0"/>
              <a:t> </a:t>
            </a:r>
            <a:r>
              <a:rPr lang="en-IE" dirty="0" err="1"/>
              <a:t>pratik</a:t>
            </a:r>
            <a:r>
              <a:rPr lang="en-IE" dirty="0"/>
              <a:t> </a:t>
            </a:r>
            <a:r>
              <a:rPr lang="en-IE" dirty="0" err="1"/>
              <a:t>dil</a:t>
            </a:r>
            <a:r>
              <a:rPr lang="en-IE" dirty="0"/>
              <a:t> </a:t>
            </a:r>
            <a:r>
              <a:rPr lang="en-IE" dirty="0" err="1"/>
              <a:t>öğrenimi</a:t>
            </a:r>
            <a:r>
              <a:rPr lang="en-IE" dirty="0"/>
              <a:t> </a:t>
            </a:r>
            <a:r>
              <a:rPr lang="en-IE" dirty="0" err="1"/>
              <a:t>sağlar</a:t>
            </a:r>
            <a:r>
              <a:rPr lang="en-IE" dirty="0"/>
              <a:t>.</a:t>
            </a:r>
          </a:p>
          <a:p>
            <a:r>
              <a:rPr lang="en-IE" dirty="0"/>
              <a:t>Bu </a:t>
            </a:r>
            <a:r>
              <a:rPr lang="en-IE" dirty="0" err="1"/>
              <a:t>pratik</a:t>
            </a:r>
            <a:r>
              <a:rPr lang="en-IE" dirty="0"/>
              <a:t>, </a:t>
            </a:r>
            <a:r>
              <a:rPr lang="en-IE" dirty="0" err="1"/>
              <a:t>gerçek</a:t>
            </a:r>
            <a:r>
              <a:rPr lang="en-IE" dirty="0"/>
              <a:t> </a:t>
            </a:r>
            <a:r>
              <a:rPr lang="en-IE" dirty="0" err="1"/>
              <a:t>dünya</a:t>
            </a:r>
            <a:r>
              <a:rPr lang="en-IE" dirty="0"/>
              <a:t> </a:t>
            </a:r>
            <a:r>
              <a:rPr lang="en-IE" dirty="0" err="1"/>
              <a:t>dil</a:t>
            </a:r>
            <a:r>
              <a:rPr lang="en-IE" dirty="0"/>
              <a:t> </a:t>
            </a:r>
            <a:r>
              <a:rPr lang="en-IE" dirty="0" err="1"/>
              <a:t>öğreniminin</a:t>
            </a:r>
            <a:r>
              <a:rPr lang="en-IE" dirty="0"/>
              <a:t> </a:t>
            </a:r>
            <a:r>
              <a:rPr lang="en-IE" dirty="0" err="1"/>
              <a:t>etkileyici</a:t>
            </a:r>
            <a:r>
              <a:rPr lang="en-IE" dirty="0"/>
              <a:t> </a:t>
            </a:r>
            <a:r>
              <a:rPr lang="en-IE" dirty="0" err="1"/>
              <a:t>sonuçları</a:t>
            </a:r>
            <a:r>
              <a:rPr lang="en-IE" dirty="0"/>
              <a:t> </a:t>
            </a:r>
            <a:r>
              <a:rPr lang="en-IE" dirty="0" err="1"/>
              <a:t>vardı</a:t>
            </a:r>
            <a:r>
              <a:rPr lang="en-IE" dirty="0"/>
              <a:t> ve </a:t>
            </a:r>
            <a:r>
              <a:rPr lang="en-IE" dirty="0" err="1"/>
              <a:t>katılan</a:t>
            </a:r>
            <a:r>
              <a:rPr lang="en-IE" dirty="0"/>
              <a:t> </a:t>
            </a:r>
            <a:r>
              <a:rPr lang="en-IE" dirty="0" err="1"/>
              <a:t>Suriyeli</a:t>
            </a:r>
            <a:r>
              <a:rPr lang="en-IE" dirty="0"/>
              <a:t> </a:t>
            </a:r>
            <a:r>
              <a:rPr lang="en-IE" dirty="0" err="1"/>
              <a:t>mülteci</a:t>
            </a:r>
            <a:r>
              <a:rPr lang="en-IE" dirty="0"/>
              <a:t> </a:t>
            </a:r>
            <a:r>
              <a:rPr lang="en-IE" dirty="0" err="1"/>
              <a:t>kadınlar</a:t>
            </a:r>
            <a:r>
              <a:rPr lang="en-IE" dirty="0"/>
              <a:t> </a:t>
            </a:r>
            <a:r>
              <a:rPr lang="en-IE" dirty="0" err="1"/>
              <a:t>arasında</a:t>
            </a:r>
            <a:r>
              <a:rPr lang="en-IE" dirty="0"/>
              <a:t> </a:t>
            </a:r>
            <a:r>
              <a:rPr lang="en-IE" dirty="0" err="1"/>
              <a:t>büyük</a:t>
            </a:r>
            <a:r>
              <a:rPr lang="en-IE" dirty="0"/>
              <a:t> </a:t>
            </a:r>
            <a:r>
              <a:rPr lang="en-IE" dirty="0" err="1"/>
              <a:t>ilgi</a:t>
            </a:r>
            <a:r>
              <a:rPr lang="en-IE" dirty="0"/>
              <a:t> </a:t>
            </a:r>
            <a:r>
              <a:rPr lang="en-IE" dirty="0" err="1"/>
              <a:t>gördü</a:t>
            </a:r>
            <a:r>
              <a:rPr lang="en-IE" dirty="0"/>
              <a:t>.</a:t>
            </a:r>
          </a:p>
          <a:p>
            <a:r>
              <a:rPr lang="en-IE" dirty="0" err="1"/>
              <a:t>Sadece</a:t>
            </a:r>
            <a:r>
              <a:rPr lang="en-IE" dirty="0"/>
              <a:t> </a:t>
            </a:r>
            <a:r>
              <a:rPr lang="en-IE" dirty="0" err="1"/>
              <a:t>bahçecilik</a:t>
            </a:r>
            <a:r>
              <a:rPr lang="en-IE" dirty="0"/>
              <a:t>, </a:t>
            </a:r>
            <a:r>
              <a:rPr lang="en-IE" dirty="0" err="1"/>
              <a:t>yemek</a:t>
            </a:r>
            <a:r>
              <a:rPr lang="en-IE" dirty="0"/>
              <a:t> </a:t>
            </a:r>
            <a:r>
              <a:rPr lang="en-IE" dirty="0" err="1"/>
              <a:t>pişirme</a:t>
            </a:r>
            <a:r>
              <a:rPr lang="en-IE" dirty="0"/>
              <a:t> ve </a:t>
            </a:r>
            <a:r>
              <a:rPr lang="en-IE" dirty="0" err="1"/>
              <a:t>saç</a:t>
            </a:r>
            <a:r>
              <a:rPr lang="en-IE" dirty="0"/>
              <a:t> </a:t>
            </a:r>
            <a:r>
              <a:rPr lang="en-IE" dirty="0" err="1"/>
              <a:t>giydirme</a:t>
            </a:r>
            <a:r>
              <a:rPr lang="en-IE" dirty="0"/>
              <a:t> </a:t>
            </a:r>
            <a:r>
              <a:rPr lang="en-IE" dirty="0" err="1"/>
              <a:t>gibi</a:t>
            </a:r>
            <a:r>
              <a:rPr lang="en-IE" dirty="0"/>
              <a:t> </a:t>
            </a:r>
            <a:r>
              <a:rPr lang="en-IE" dirty="0" err="1"/>
              <a:t>yeni</a:t>
            </a:r>
            <a:r>
              <a:rPr lang="en-IE" dirty="0"/>
              <a:t> </a:t>
            </a:r>
            <a:r>
              <a:rPr lang="en-IE" dirty="0" err="1"/>
              <a:t>pratik</a:t>
            </a:r>
            <a:r>
              <a:rPr lang="en-IE" dirty="0"/>
              <a:t> </a:t>
            </a:r>
            <a:r>
              <a:rPr lang="en-IE" dirty="0" err="1"/>
              <a:t>becerileri</a:t>
            </a:r>
            <a:r>
              <a:rPr lang="en-IE" dirty="0"/>
              <a:t> </a:t>
            </a:r>
            <a:r>
              <a:rPr lang="en-IE" dirty="0" err="1"/>
              <a:t>öğrenmekle</a:t>
            </a:r>
            <a:r>
              <a:rPr lang="en-IE" dirty="0"/>
              <a:t> </a:t>
            </a:r>
            <a:r>
              <a:rPr lang="en-IE" dirty="0" err="1"/>
              <a:t>kalmadılar</a:t>
            </a:r>
            <a:r>
              <a:rPr lang="en-IE" dirty="0"/>
              <a:t>, </a:t>
            </a:r>
            <a:r>
              <a:rPr lang="en-IE" dirty="0" err="1"/>
              <a:t>aynı</a:t>
            </a:r>
            <a:r>
              <a:rPr lang="en-IE" dirty="0"/>
              <a:t> </a:t>
            </a:r>
            <a:r>
              <a:rPr lang="en-IE" dirty="0" err="1"/>
              <a:t>zamanda</a:t>
            </a:r>
            <a:r>
              <a:rPr lang="en-IE" dirty="0"/>
              <a:t> </a:t>
            </a:r>
            <a:r>
              <a:rPr lang="en-IE" dirty="0" err="1"/>
              <a:t>bu</a:t>
            </a:r>
            <a:r>
              <a:rPr lang="en-IE" dirty="0"/>
              <a:t> </a:t>
            </a:r>
            <a:r>
              <a:rPr lang="en-IE" dirty="0" err="1"/>
              <a:t>görevlerde</a:t>
            </a:r>
            <a:r>
              <a:rPr lang="en-IE" dirty="0"/>
              <a:t> / </a:t>
            </a:r>
            <a:r>
              <a:rPr lang="en-IE" dirty="0" err="1"/>
              <a:t>işlerde</a:t>
            </a:r>
            <a:r>
              <a:rPr lang="en-IE" dirty="0"/>
              <a:t> </a:t>
            </a:r>
            <a:r>
              <a:rPr lang="en-IE" dirty="0" err="1"/>
              <a:t>gerekli</a:t>
            </a:r>
            <a:r>
              <a:rPr lang="en-IE" dirty="0"/>
              <a:t> </a:t>
            </a:r>
            <a:r>
              <a:rPr lang="en-IE" dirty="0" err="1"/>
              <a:t>olan</a:t>
            </a:r>
            <a:r>
              <a:rPr lang="en-IE" dirty="0"/>
              <a:t> </a:t>
            </a:r>
            <a:r>
              <a:rPr lang="en-IE" dirty="0" err="1"/>
              <a:t>İngilizce</a:t>
            </a:r>
            <a:r>
              <a:rPr lang="en-IE" dirty="0"/>
              <a:t> </a:t>
            </a:r>
            <a:r>
              <a:rPr lang="en-IE" dirty="0" err="1"/>
              <a:t>dilini</a:t>
            </a:r>
            <a:r>
              <a:rPr lang="en-IE" dirty="0"/>
              <a:t> de </a:t>
            </a:r>
            <a:r>
              <a:rPr lang="en-IE" dirty="0" err="1"/>
              <a:t>öğrendiler</a:t>
            </a:r>
            <a:r>
              <a:rPr lang="en-IE" dirty="0"/>
              <a:t>.</a:t>
            </a:r>
          </a:p>
          <a:p>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155660" y="252537"/>
            <a:ext cx="7197030" cy="857158"/>
          </a:xfrm>
        </p:spPr>
        <p:txBody>
          <a:bodyPr>
            <a:normAutofit fontScale="92500" lnSpcReduction="20000"/>
          </a:bodyPr>
          <a:lstStyle/>
          <a:p>
            <a:r>
              <a:rPr lang="en-IE" dirty="0" err="1"/>
              <a:t>Dilleri</a:t>
            </a:r>
            <a:r>
              <a:rPr lang="en-IE" dirty="0"/>
              <a:t> </a:t>
            </a:r>
            <a:r>
              <a:rPr lang="en-IE" dirty="0" err="1"/>
              <a:t>yeni</a:t>
            </a:r>
            <a:r>
              <a:rPr lang="en-IE" dirty="0"/>
              <a:t> </a:t>
            </a:r>
            <a:r>
              <a:rPr lang="en-IE" dirty="0" err="1"/>
              <a:t>yollarla</a:t>
            </a:r>
            <a:r>
              <a:rPr lang="en-IE" dirty="0"/>
              <a:t> </a:t>
            </a:r>
            <a:r>
              <a:rPr lang="en-IE" dirty="0" err="1"/>
              <a:t>pratik</a:t>
            </a:r>
            <a:r>
              <a:rPr lang="en-IE" dirty="0"/>
              <a:t> </a:t>
            </a:r>
            <a:r>
              <a:rPr lang="en-IE" dirty="0" err="1"/>
              <a:t>edin</a:t>
            </a:r>
            <a:r>
              <a:rPr lang="en-IE" dirty="0"/>
              <a:t> - Pratik </a:t>
            </a:r>
            <a:r>
              <a:rPr lang="en-IE" dirty="0" err="1"/>
              <a:t>atölye</a:t>
            </a:r>
            <a:r>
              <a:rPr lang="en-IE" dirty="0"/>
              <a:t> </a:t>
            </a:r>
            <a:r>
              <a:rPr lang="en-IE" dirty="0" err="1"/>
              <a:t>çalışmaları</a:t>
            </a:r>
            <a:r>
              <a:rPr lang="en-IE" dirty="0"/>
              <a:t> </a:t>
            </a:r>
            <a:r>
              <a:rPr lang="en-IE" dirty="0" err="1"/>
              <a:t>yoluyla</a:t>
            </a:r>
            <a:r>
              <a:rPr lang="en-IE" dirty="0"/>
              <a:t> </a:t>
            </a:r>
            <a:r>
              <a:rPr lang="en-IE" dirty="0" err="1"/>
              <a:t>Dil</a:t>
            </a:r>
            <a:r>
              <a:rPr lang="en-IE" dirty="0"/>
              <a:t> </a:t>
            </a:r>
            <a:r>
              <a:rPr lang="en-IE" dirty="0" err="1"/>
              <a:t>Öğrenimi</a:t>
            </a:r>
            <a:endParaRPr lang="en-IE" dirty="0"/>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smtClean="0">
                <a:solidFill>
                  <a:schemeClr val="bg1"/>
                </a:solidFill>
              </a:rPr>
              <a:t>İYİ 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hlinkClick r:id="rId2"/>
            <a:extLst>
              <a:ext uri="{FF2B5EF4-FFF2-40B4-BE49-F238E27FC236}">
                <a16:creationId xmlns:a16="http://schemas.microsoft.com/office/drawing/2014/main" xmlns="" id="{F6C238AF-707C-4542-95D4-138E934C6C57}"/>
              </a:ext>
            </a:extLst>
          </p:cNvPr>
          <p:cNvSpPr txBox="1"/>
          <p:nvPr/>
        </p:nvSpPr>
        <p:spPr>
          <a:xfrm>
            <a:off x="7920843" y="5092722"/>
            <a:ext cx="4271158" cy="1200329"/>
          </a:xfrm>
          <a:prstGeom prst="rect">
            <a:avLst/>
          </a:prstGeom>
          <a:solidFill>
            <a:srgbClr val="16A8D3"/>
          </a:solidFill>
        </p:spPr>
        <p:txBody>
          <a:bodyPr wrap="square" rtlCol="0">
            <a:spAutoFit/>
          </a:bodyPr>
          <a:lstStyle/>
          <a:p>
            <a:r>
              <a:rPr lang="en-IE" dirty="0" err="1">
                <a:solidFill>
                  <a:schemeClr val="bg1"/>
                </a:solidFill>
              </a:rPr>
              <a:t>Daha</a:t>
            </a:r>
            <a:r>
              <a:rPr lang="en-IE" dirty="0">
                <a:solidFill>
                  <a:schemeClr val="bg1"/>
                </a:solidFill>
              </a:rPr>
              <a:t> </a:t>
            </a:r>
            <a:r>
              <a:rPr lang="en-IE" dirty="0" err="1">
                <a:solidFill>
                  <a:schemeClr val="bg1"/>
                </a:solidFill>
              </a:rPr>
              <a:t>iyi</a:t>
            </a:r>
            <a:r>
              <a:rPr lang="en-IE" dirty="0">
                <a:solidFill>
                  <a:schemeClr val="bg1"/>
                </a:solidFill>
              </a:rPr>
              <a:t> </a:t>
            </a:r>
            <a:r>
              <a:rPr lang="en-IE" dirty="0" err="1">
                <a:solidFill>
                  <a:schemeClr val="bg1"/>
                </a:solidFill>
              </a:rPr>
              <a:t>uygulamalar</a:t>
            </a:r>
            <a:r>
              <a:rPr lang="en-IE" dirty="0">
                <a:solidFill>
                  <a:schemeClr val="bg1"/>
                </a:solidFill>
              </a:rPr>
              <a:t> </a:t>
            </a:r>
            <a:r>
              <a:rPr lang="en-IE" dirty="0" err="1">
                <a:solidFill>
                  <a:schemeClr val="bg1"/>
                </a:solidFill>
              </a:rPr>
              <a:t>için</a:t>
            </a:r>
            <a:r>
              <a:rPr lang="en-IE" dirty="0">
                <a:solidFill>
                  <a:schemeClr val="bg1"/>
                </a:solidFill>
              </a:rPr>
              <a:t>,</a:t>
            </a:r>
          </a:p>
          <a:p>
            <a:r>
              <a:rPr lang="tr-TR" dirty="0" smtClean="0">
                <a:solidFill>
                  <a:schemeClr val="bg1"/>
                </a:solidFill>
              </a:rPr>
              <a:t>68</a:t>
            </a:r>
            <a:r>
              <a:rPr lang="en-IE" dirty="0" smtClean="0">
                <a:solidFill>
                  <a:schemeClr val="bg1"/>
                </a:solidFill>
              </a:rPr>
              <a:t> </a:t>
            </a:r>
            <a:r>
              <a:rPr lang="en-IE" dirty="0" err="1" smtClean="0">
                <a:solidFill>
                  <a:schemeClr val="bg1"/>
                </a:solidFill>
              </a:rPr>
              <a:t>sayfa</a:t>
            </a:r>
            <a:r>
              <a:rPr lang="tr-TR" dirty="0" err="1" smtClean="0">
                <a:solidFill>
                  <a:schemeClr val="bg1"/>
                </a:solidFill>
              </a:rPr>
              <a:t>lık</a:t>
            </a:r>
            <a:r>
              <a:rPr lang="tr-TR" dirty="0" smtClean="0">
                <a:solidFill>
                  <a:schemeClr val="bg1"/>
                </a:solidFill>
              </a:rPr>
              <a:t> PROMISE</a:t>
            </a:r>
            <a:endParaRPr lang="en-IE" dirty="0">
              <a:solidFill>
                <a:schemeClr val="bg1"/>
              </a:solidFill>
            </a:endParaRPr>
          </a:p>
          <a:p>
            <a:r>
              <a:rPr lang="en-IE" dirty="0" err="1">
                <a:solidFill>
                  <a:schemeClr val="bg1"/>
                </a:solidFill>
              </a:rPr>
              <a:t>Sosyal</a:t>
            </a:r>
            <a:r>
              <a:rPr lang="en-IE" dirty="0">
                <a:solidFill>
                  <a:schemeClr val="bg1"/>
                </a:solidFill>
              </a:rPr>
              <a:t> </a:t>
            </a:r>
            <a:r>
              <a:rPr lang="en-IE" dirty="0" err="1">
                <a:solidFill>
                  <a:schemeClr val="bg1"/>
                </a:solidFill>
              </a:rPr>
              <a:t>İçerme</a:t>
            </a:r>
            <a:r>
              <a:rPr lang="en-IE" dirty="0">
                <a:solidFill>
                  <a:schemeClr val="bg1"/>
                </a:solidFill>
              </a:rPr>
              <a:t> </a:t>
            </a:r>
            <a:r>
              <a:rPr lang="tr-TR" dirty="0" smtClean="0">
                <a:solidFill>
                  <a:schemeClr val="bg1"/>
                </a:solidFill>
              </a:rPr>
              <a:t>Aracı’na göz atın</a:t>
            </a:r>
            <a:endParaRPr lang="en-IE" dirty="0">
              <a:solidFill>
                <a:schemeClr val="bg1"/>
              </a:solidFill>
            </a:endParaRPr>
          </a:p>
          <a:p>
            <a:r>
              <a:rPr lang="tr-TR" dirty="0" smtClean="0">
                <a:solidFill>
                  <a:schemeClr val="bg1"/>
                </a:solidFill>
                <a:hlinkClick r:id="rId3"/>
              </a:rPr>
              <a:t>BURADAN İNDİRİN</a:t>
            </a:r>
            <a:endParaRPr lang="en-IE" dirty="0">
              <a:solidFill>
                <a:schemeClr val="bg1"/>
              </a:solidFill>
            </a:endParaRPr>
          </a:p>
        </p:txBody>
      </p:sp>
      <p:pic>
        <p:nvPicPr>
          <p:cNvPr id="17" name="Picture 16">
            <a:extLst>
              <a:ext uri="{FF2B5EF4-FFF2-40B4-BE49-F238E27FC236}">
                <a16:creationId xmlns:a16="http://schemas.microsoft.com/office/drawing/2014/main" xmlns="" id="{7822E390-B156-47C6-ADAF-BA2073D515BC}"/>
              </a:ext>
            </a:extLst>
          </p:cNvPr>
          <p:cNvPicPr>
            <a:picLocks noChangeAspect="1"/>
          </p:cNvPicPr>
          <p:nvPr/>
        </p:nvPicPr>
        <p:blipFill>
          <a:blip r:embed="rId4"/>
          <a:stretch>
            <a:fillRect/>
          </a:stretch>
        </p:blipFill>
        <p:spPr>
          <a:xfrm>
            <a:off x="10975980" y="5159175"/>
            <a:ext cx="1082425" cy="1520042"/>
          </a:xfrm>
          <a:prstGeom prst="rect">
            <a:avLst/>
          </a:prstGeom>
        </p:spPr>
      </p:pic>
      <p:pic>
        <p:nvPicPr>
          <p:cNvPr id="5" name="Picture 4">
            <a:extLst>
              <a:ext uri="{FF2B5EF4-FFF2-40B4-BE49-F238E27FC236}">
                <a16:creationId xmlns:a16="http://schemas.microsoft.com/office/drawing/2014/main" xmlns="" id="{B83B609A-6466-4B6D-A003-DBF48A897CAA}"/>
              </a:ext>
            </a:extLst>
          </p:cNvPr>
          <p:cNvPicPr>
            <a:picLocks noChangeAspect="1"/>
          </p:cNvPicPr>
          <p:nvPr/>
        </p:nvPicPr>
        <p:blipFill>
          <a:blip r:embed="rId5"/>
          <a:stretch>
            <a:fillRect/>
          </a:stretch>
        </p:blipFill>
        <p:spPr>
          <a:xfrm>
            <a:off x="253398" y="2396110"/>
            <a:ext cx="2576323" cy="3006607"/>
          </a:xfrm>
          <a:prstGeom prst="rect">
            <a:avLst/>
          </a:prstGeom>
        </p:spPr>
      </p:pic>
      <p:pic>
        <p:nvPicPr>
          <p:cNvPr id="18" name="Picture 17">
            <a:extLst>
              <a:ext uri="{FF2B5EF4-FFF2-40B4-BE49-F238E27FC236}">
                <a16:creationId xmlns:a16="http://schemas.microsoft.com/office/drawing/2014/main" xmlns="" id="{F532DCA8-F0D5-4DDE-9C5A-C01C2CEBF71E}"/>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10422207" y="211200"/>
            <a:ext cx="1626195" cy="812420"/>
          </a:xfrm>
          <a:prstGeom prst="rect">
            <a:avLst/>
          </a:prstGeom>
        </p:spPr>
      </p:pic>
    </p:spTree>
    <p:extLst>
      <p:ext uri="{BB962C8B-B14F-4D97-AF65-F5344CB8AC3E}">
        <p14:creationId xmlns:p14="http://schemas.microsoft.com/office/powerpoint/2010/main" val="319202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17163" y="1520042"/>
            <a:ext cx="8741915" cy="4039496"/>
          </a:xfrm>
        </p:spPr>
        <p:txBody>
          <a:bodyPr/>
          <a:lstStyle/>
          <a:p>
            <a:pPr algn="just"/>
            <a:r>
              <a:rPr lang="en-IE" dirty="0" err="1"/>
              <a:t>Fáilte</a:t>
            </a:r>
            <a:r>
              <a:rPr lang="en-IE" dirty="0"/>
              <a:t> </a:t>
            </a:r>
            <a:r>
              <a:rPr lang="en-IE" dirty="0" err="1"/>
              <a:t>Isteach</a:t>
            </a:r>
            <a:r>
              <a:rPr lang="en-IE" dirty="0"/>
              <a:t>, </a:t>
            </a:r>
            <a:r>
              <a:rPr lang="en-IE" dirty="0" err="1"/>
              <a:t>yaşlılara</a:t>
            </a:r>
            <a:r>
              <a:rPr lang="en-IE" dirty="0"/>
              <a:t> </a:t>
            </a:r>
            <a:r>
              <a:rPr lang="en-IE" dirty="0" err="1"/>
              <a:t>toplumlarına</a:t>
            </a:r>
            <a:r>
              <a:rPr lang="en-IE" dirty="0"/>
              <a:t> </a:t>
            </a:r>
            <a:r>
              <a:rPr lang="en-IE" dirty="0" err="1"/>
              <a:t>katkıda</a:t>
            </a:r>
            <a:r>
              <a:rPr lang="en-IE" dirty="0"/>
              <a:t> </a:t>
            </a:r>
            <a:r>
              <a:rPr lang="en-IE" dirty="0" err="1"/>
              <a:t>bulunmaları</a:t>
            </a:r>
            <a:r>
              <a:rPr lang="en-IE" dirty="0"/>
              <a:t> ve </a:t>
            </a:r>
            <a:r>
              <a:rPr lang="en-IE" dirty="0" err="1"/>
              <a:t>topluma</a:t>
            </a:r>
            <a:r>
              <a:rPr lang="en-IE" dirty="0"/>
              <a:t> </a:t>
            </a:r>
            <a:r>
              <a:rPr lang="en-IE" dirty="0" err="1"/>
              <a:t>aktif</a:t>
            </a:r>
            <a:r>
              <a:rPr lang="en-IE" dirty="0"/>
              <a:t> </a:t>
            </a:r>
            <a:r>
              <a:rPr lang="en-IE" dirty="0" err="1"/>
              <a:t>olarak</a:t>
            </a:r>
            <a:r>
              <a:rPr lang="en-IE" dirty="0"/>
              <a:t> </a:t>
            </a:r>
            <a:r>
              <a:rPr lang="en-IE" dirty="0" err="1"/>
              <a:t>katılmaları</a:t>
            </a:r>
            <a:r>
              <a:rPr lang="en-IE" dirty="0"/>
              <a:t> </a:t>
            </a:r>
            <a:r>
              <a:rPr lang="en-IE" dirty="0" err="1"/>
              <a:t>için</a:t>
            </a:r>
            <a:r>
              <a:rPr lang="en-IE" dirty="0"/>
              <a:t> </a:t>
            </a:r>
            <a:r>
              <a:rPr lang="en-IE" dirty="0" err="1"/>
              <a:t>fırsatlar</a:t>
            </a:r>
            <a:r>
              <a:rPr lang="en-IE" dirty="0"/>
              <a:t> </a:t>
            </a:r>
            <a:r>
              <a:rPr lang="en-IE" dirty="0" err="1"/>
              <a:t>sağlayan</a:t>
            </a:r>
            <a:r>
              <a:rPr lang="en-IE" dirty="0"/>
              <a:t> </a:t>
            </a:r>
            <a:r>
              <a:rPr lang="en-IE" dirty="0" err="1"/>
              <a:t>İrlandalı</a:t>
            </a:r>
            <a:r>
              <a:rPr lang="en-IE" dirty="0"/>
              <a:t> </a:t>
            </a:r>
            <a:r>
              <a:rPr lang="en-IE" dirty="0" err="1"/>
              <a:t>bir</a:t>
            </a:r>
            <a:r>
              <a:rPr lang="en-IE" dirty="0"/>
              <a:t> </a:t>
            </a:r>
            <a:r>
              <a:rPr lang="en-IE" dirty="0" err="1"/>
              <a:t>kuruluş</a:t>
            </a:r>
            <a:r>
              <a:rPr lang="en-IE" dirty="0"/>
              <a:t> </a:t>
            </a:r>
            <a:r>
              <a:rPr lang="en-IE" dirty="0" err="1"/>
              <a:t>olan</a:t>
            </a:r>
            <a:r>
              <a:rPr lang="en-IE" dirty="0"/>
              <a:t> Third </a:t>
            </a:r>
            <a:r>
              <a:rPr lang="en-IE" dirty="0" err="1"/>
              <a:t>Age'in</a:t>
            </a:r>
            <a:r>
              <a:rPr lang="en-IE" dirty="0"/>
              <a:t> </a:t>
            </a:r>
            <a:r>
              <a:rPr lang="en-IE" dirty="0" err="1"/>
              <a:t>bir</a:t>
            </a:r>
            <a:r>
              <a:rPr lang="en-IE" dirty="0"/>
              <a:t> </a:t>
            </a:r>
            <a:r>
              <a:rPr lang="en-IE" dirty="0" err="1"/>
              <a:t>girişimidir</a:t>
            </a:r>
            <a:r>
              <a:rPr lang="en-IE" dirty="0"/>
              <a:t>.</a:t>
            </a:r>
          </a:p>
          <a:p>
            <a:pPr algn="just"/>
            <a:r>
              <a:rPr lang="en-IE" dirty="0" err="1"/>
              <a:t>Fáilte</a:t>
            </a:r>
            <a:r>
              <a:rPr lang="en-IE" dirty="0"/>
              <a:t> </a:t>
            </a:r>
            <a:r>
              <a:rPr lang="en-IE" dirty="0" err="1"/>
              <a:t>Isteach</a:t>
            </a:r>
            <a:r>
              <a:rPr lang="en-IE" dirty="0"/>
              <a:t>, </a:t>
            </a:r>
            <a:r>
              <a:rPr lang="en-IE" dirty="0" err="1"/>
              <a:t>konuşma</a:t>
            </a:r>
            <a:r>
              <a:rPr lang="en-IE" dirty="0"/>
              <a:t> </a:t>
            </a:r>
            <a:r>
              <a:rPr lang="en-IE" dirty="0" err="1"/>
              <a:t>İngilizce</a:t>
            </a:r>
            <a:r>
              <a:rPr lang="en-IE" dirty="0"/>
              <a:t> </a:t>
            </a:r>
            <a:r>
              <a:rPr lang="en-IE" dirty="0" err="1"/>
              <a:t>dersleri</a:t>
            </a:r>
            <a:r>
              <a:rPr lang="en-IE" dirty="0"/>
              <a:t> </a:t>
            </a:r>
            <a:r>
              <a:rPr lang="en-IE" dirty="0" err="1"/>
              <a:t>aracılığıyla</a:t>
            </a:r>
            <a:r>
              <a:rPr lang="en-IE" dirty="0"/>
              <a:t> </a:t>
            </a:r>
            <a:r>
              <a:rPr lang="en-IE" dirty="0" err="1"/>
              <a:t>topluma</a:t>
            </a:r>
            <a:r>
              <a:rPr lang="en-IE" dirty="0"/>
              <a:t> </a:t>
            </a:r>
            <a:r>
              <a:rPr lang="en-IE" dirty="0" err="1"/>
              <a:t>göçmenleri</a:t>
            </a:r>
            <a:r>
              <a:rPr lang="en-IE" dirty="0"/>
              <a:t> </a:t>
            </a:r>
            <a:r>
              <a:rPr lang="en-IE" dirty="0" err="1"/>
              <a:t>karşılayan</a:t>
            </a:r>
            <a:r>
              <a:rPr lang="en-IE" dirty="0"/>
              <a:t> </a:t>
            </a:r>
            <a:r>
              <a:rPr lang="en-IE" dirty="0" err="1"/>
              <a:t>gönüllüleri</a:t>
            </a:r>
            <a:r>
              <a:rPr lang="en-IE" dirty="0"/>
              <a:t> (</a:t>
            </a:r>
            <a:r>
              <a:rPr lang="en-IE" dirty="0" err="1"/>
              <a:t>öğretmenleri</a:t>
            </a:r>
            <a:r>
              <a:rPr lang="en-IE" dirty="0"/>
              <a:t>) </a:t>
            </a:r>
            <a:r>
              <a:rPr lang="en-IE" dirty="0" err="1"/>
              <a:t>içerir</a:t>
            </a:r>
            <a:r>
              <a:rPr lang="en-IE" dirty="0"/>
              <a:t>.</a:t>
            </a:r>
          </a:p>
          <a:p>
            <a:pPr algn="just"/>
            <a:r>
              <a:rPr lang="en-IE" dirty="0" err="1"/>
              <a:t>Eğitmenler</a:t>
            </a:r>
            <a:r>
              <a:rPr lang="en-IE" dirty="0"/>
              <a:t> ve </a:t>
            </a:r>
            <a:r>
              <a:rPr lang="en-IE" dirty="0" err="1"/>
              <a:t>öğrenciler</a:t>
            </a:r>
            <a:r>
              <a:rPr lang="en-IE" dirty="0"/>
              <a:t> </a:t>
            </a:r>
            <a:r>
              <a:rPr lang="en-IE" dirty="0" err="1"/>
              <a:t>genellikle</a:t>
            </a:r>
            <a:r>
              <a:rPr lang="en-IE" dirty="0"/>
              <a:t> </a:t>
            </a:r>
            <a:r>
              <a:rPr lang="en-IE" dirty="0" err="1"/>
              <a:t>haftada</a:t>
            </a:r>
            <a:r>
              <a:rPr lang="en-IE" dirty="0"/>
              <a:t> </a:t>
            </a:r>
            <a:r>
              <a:rPr lang="en-IE" dirty="0" err="1"/>
              <a:t>bir</a:t>
            </a:r>
            <a:r>
              <a:rPr lang="en-IE" dirty="0"/>
              <a:t> </a:t>
            </a:r>
            <a:r>
              <a:rPr lang="en-IE" dirty="0" err="1"/>
              <a:t>kez</a:t>
            </a:r>
            <a:r>
              <a:rPr lang="en-IE" dirty="0"/>
              <a:t> </a:t>
            </a:r>
            <a:r>
              <a:rPr lang="en-IE" dirty="0" err="1"/>
              <a:t>toplanır</a:t>
            </a:r>
            <a:r>
              <a:rPr lang="en-IE" dirty="0"/>
              <a:t> ve </a:t>
            </a:r>
            <a:r>
              <a:rPr lang="en-IE" dirty="0" err="1"/>
              <a:t>insanların</a:t>
            </a:r>
            <a:r>
              <a:rPr lang="en-IE" dirty="0"/>
              <a:t> </a:t>
            </a:r>
            <a:r>
              <a:rPr lang="en-IE" dirty="0" err="1"/>
              <a:t>İngilizce</a:t>
            </a:r>
            <a:r>
              <a:rPr lang="en-IE" dirty="0"/>
              <a:t> </a:t>
            </a:r>
            <a:r>
              <a:rPr lang="en-IE" dirty="0" err="1"/>
              <a:t>sohbet</a:t>
            </a:r>
            <a:r>
              <a:rPr lang="en-IE" dirty="0"/>
              <a:t> </a:t>
            </a:r>
            <a:r>
              <a:rPr lang="en-IE" dirty="0" err="1"/>
              <a:t>ettikleri</a:t>
            </a:r>
            <a:r>
              <a:rPr lang="en-IE" dirty="0"/>
              <a:t> </a:t>
            </a:r>
            <a:r>
              <a:rPr lang="en-IE" dirty="0" err="1"/>
              <a:t>gayri</a:t>
            </a:r>
            <a:r>
              <a:rPr lang="en-IE" dirty="0"/>
              <a:t> </a:t>
            </a:r>
            <a:r>
              <a:rPr lang="en-IE" dirty="0" err="1"/>
              <a:t>resmi</a:t>
            </a:r>
            <a:r>
              <a:rPr lang="en-IE" dirty="0"/>
              <a:t> </a:t>
            </a:r>
            <a:r>
              <a:rPr lang="en-IE" dirty="0" err="1"/>
              <a:t>bir</a:t>
            </a:r>
            <a:r>
              <a:rPr lang="en-IE" dirty="0"/>
              <a:t> </a:t>
            </a:r>
            <a:r>
              <a:rPr lang="en-IE" dirty="0" err="1"/>
              <a:t>ortamda</a:t>
            </a:r>
            <a:r>
              <a:rPr lang="en-IE" dirty="0"/>
              <a:t> </a:t>
            </a:r>
            <a:r>
              <a:rPr lang="en-IE" dirty="0" err="1"/>
              <a:t>olabilir</a:t>
            </a:r>
            <a:r>
              <a:rPr lang="en-IE" dirty="0"/>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155660" y="252537"/>
            <a:ext cx="8351530" cy="857158"/>
          </a:xfrm>
        </p:spPr>
        <p:txBody>
          <a:bodyPr>
            <a:normAutofit fontScale="92500" lnSpcReduction="20000"/>
          </a:bodyPr>
          <a:lstStyle/>
          <a:p>
            <a:r>
              <a:rPr lang="en-IE" dirty="0" err="1"/>
              <a:t>Dilleri</a:t>
            </a:r>
            <a:r>
              <a:rPr lang="en-IE" dirty="0"/>
              <a:t> </a:t>
            </a:r>
            <a:r>
              <a:rPr lang="en-IE" dirty="0" err="1"/>
              <a:t>yeni</a:t>
            </a:r>
            <a:r>
              <a:rPr lang="en-IE" dirty="0"/>
              <a:t> </a:t>
            </a:r>
            <a:r>
              <a:rPr lang="en-IE" dirty="0" err="1"/>
              <a:t>şekillerde</a:t>
            </a:r>
            <a:r>
              <a:rPr lang="en-IE" dirty="0"/>
              <a:t> </a:t>
            </a:r>
            <a:r>
              <a:rPr lang="en-IE" dirty="0" err="1"/>
              <a:t>pratik</a:t>
            </a:r>
            <a:r>
              <a:rPr lang="en-IE" dirty="0"/>
              <a:t> </a:t>
            </a:r>
            <a:r>
              <a:rPr lang="en-IE" dirty="0" err="1"/>
              <a:t>edin</a:t>
            </a:r>
            <a:r>
              <a:rPr lang="en-IE" dirty="0"/>
              <a:t> - </a:t>
            </a:r>
            <a:r>
              <a:rPr lang="en-IE" dirty="0" err="1"/>
              <a:t>Failte</a:t>
            </a:r>
            <a:r>
              <a:rPr lang="en-IE" dirty="0"/>
              <a:t> </a:t>
            </a:r>
            <a:r>
              <a:rPr lang="en-IE" dirty="0" err="1"/>
              <a:t>Isteach</a:t>
            </a:r>
            <a:r>
              <a:rPr lang="en-IE" dirty="0"/>
              <a:t> </a:t>
            </a:r>
            <a:r>
              <a:rPr lang="en-IE" dirty="0" err="1"/>
              <a:t>Gönüllü</a:t>
            </a:r>
            <a:r>
              <a:rPr lang="en-IE" dirty="0"/>
              <a:t> Dili </a:t>
            </a:r>
            <a:r>
              <a:rPr lang="en-IE" dirty="0" err="1"/>
              <a:t>Programı</a:t>
            </a:r>
            <a:endParaRPr lang="en-IE" dirty="0"/>
          </a:p>
        </p:txBody>
      </p:sp>
      <p:pic>
        <p:nvPicPr>
          <p:cNvPr id="6" name="Picture 2" descr="Image result for FAILTE ISTEACH IRELAND">
            <a:extLst>
              <a:ext uri="{FF2B5EF4-FFF2-40B4-BE49-F238E27FC236}">
                <a16:creationId xmlns:a16="http://schemas.microsoft.com/office/drawing/2014/main" xmlns="" id="{068C2123-B68D-466E-A807-7731BE374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633"/>
            <a:ext cx="6550166" cy="2146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AD6BADEC-45BA-4677-B1BF-92DF26785D97}"/>
              </a:ext>
            </a:extLst>
          </p:cNvPr>
          <p:cNvSpPr/>
          <p:nvPr/>
        </p:nvSpPr>
        <p:spPr>
          <a:xfrm>
            <a:off x="585629" y="5950875"/>
            <a:ext cx="6173806" cy="461665"/>
          </a:xfrm>
          <a:prstGeom prst="rect">
            <a:avLst/>
          </a:prstGeom>
        </p:spPr>
        <p:txBody>
          <a:bodyPr wrap="none">
            <a:spAutoFit/>
          </a:bodyPr>
          <a:lstStyle/>
          <a:p>
            <a:r>
              <a:rPr lang="tr-TR" sz="2400" dirty="0" smtClean="0"/>
              <a:t>Kaynak</a:t>
            </a:r>
            <a:r>
              <a:rPr lang="en-IE" sz="2400" dirty="0" smtClean="0"/>
              <a:t>: </a:t>
            </a:r>
            <a:r>
              <a:rPr lang="en-IE" sz="2400" dirty="0">
                <a:hlinkClick r:id="rId3"/>
              </a:rPr>
              <a:t>www.thirdageireland.ie/failte-isteach</a:t>
            </a:r>
            <a:r>
              <a:rPr lang="en-IE" sz="2400" dirty="0"/>
              <a:t>  </a:t>
            </a:r>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smtClean="0">
                <a:solidFill>
                  <a:schemeClr val="bg1"/>
                </a:solidFill>
              </a:rPr>
              <a:t>İYİ 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xmlns="" id="{9A9CC22B-9659-447A-9700-75360D254C50}"/>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663329" y="2051418"/>
            <a:ext cx="1626195" cy="812420"/>
          </a:xfrm>
          <a:prstGeom prst="rect">
            <a:avLst/>
          </a:prstGeom>
        </p:spPr>
      </p:pic>
    </p:spTree>
    <p:extLst>
      <p:ext uri="{BB962C8B-B14F-4D97-AF65-F5344CB8AC3E}">
        <p14:creationId xmlns:p14="http://schemas.microsoft.com/office/powerpoint/2010/main" val="149910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2BC2D62-8608-4CFF-A45D-EA56D91E4B95}"/>
              </a:ext>
            </a:extLst>
          </p:cNvPr>
          <p:cNvSpPr>
            <a:spLocks noGrp="1"/>
          </p:cNvSpPr>
          <p:nvPr>
            <p:ph type="body" sz="quarter" idx="20"/>
          </p:nvPr>
        </p:nvSpPr>
        <p:spPr/>
        <p:txBody>
          <a:bodyPr/>
          <a:lstStyle/>
          <a:p>
            <a:endParaRPr lang="en-IE" dirty="0"/>
          </a:p>
        </p:txBody>
      </p:sp>
      <p:sp>
        <p:nvSpPr>
          <p:cNvPr id="3" name="Text Placeholder 2">
            <a:extLst>
              <a:ext uri="{FF2B5EF4-FFF2-40B4-BE49-F238E27FC236}">
                <a16:creationId xmlns:a16="http://schemas.microsoft.com/office/drawing/2014/main" xmlns="" id="{59CA8860-74FB-496C-83CC-6B9E241A1BE9}"/>
              </a:ext>
            </a:extLst>
          </p:cNvPr>
          <p:cNvSpPr>
            <a:spLocks noGrp="1"/>
          </p:cNvSpPr>
          <p:nvPr>
            <p:ph type="body" sz="quarter" idx="21"/>
          </p:nvPr>
        </p:nvSpPr>
        <p:spPr>
          <a:xfrm>
            <a:off x="2495266" y="368134"/>
            <a:ext cx="8403792" cy="707943"/>
          </a:xfrm>
        </p:spPr>
        <p:txBody>
          <a:bodyPr/>
          <a:lstStyle/>
          <a:p>
            <a:r>
              <a:rPr lang="en-IE" dirty="0" smtClean="0"/>
              <a:t>Video</a:t>
            </a:r>
            <a:r>
              <a:rPr lang="tr-TR" dirty="0" err="1" smtClean="0"/>
              <a:t>yu</a:t>
            </a:r>
            <a:r>
              <a:rPr lang="tr-TR" dirty="0" smtClean="0"/>
              <a:t> İzleyin</a:t>
            </a:r>
            <a:r>
              <a:rPr lang="en-IE" dirty="0" smtClean="0"/>
              <a:t>: </a:t>
            </a:r>
            <a:r>
              <a:rPr lang="en-IE" dirty="0" err="1"/>
              <a:t>Failte</a:t>
            </a:r>
            <a:r>
              <a:rPr lang="en-IE" dirty="0"/>
              <a:t> </a:t>
            </a:r>
            <a:r>
              <a:rPr lang="en-IE" dirty="0" err="1"/>
              <a:t>Isteach</a:t>
            </a:r>
            <a:endParaRPr lang="en-IE" dirty="0"/>
          </a:p>
        </p:txBody>
      </p:sp>
      <p:pic>
        <p:nvPicPr>
          <p:cNvPr id="4" name="Online Media 8" title="Third Age - Failte Isteach">
            <a:hlinkClick r:id="" action="ppaction://media"/>
            <a:extLst>
              <a:ext uri="{FF2B5EF4-FFF2-40B4-BE49-F238E27FC236}">
                <a16:creationId xmlns:a16="http://schemas.microsoft.com/office/drawing/2014/main" xmlns="" id="{F32D2E4C-6F94-4464-B9AB-905560FD51ED}"/>
              </a:ext>
            </a:extLst>
          </p:cNvPr>
          <p:cNvPicPr>
            <a:picLocks noRot="1" noChangeAspect="1"/>
          </p:cNvPicPr>
          <p:nvPr>
            <a:videoFile r:link="rId1"/>
          </p:nvPr>
        </p:nvPicPr>
        <p:blipFill>
          <a:blip r:embed="rId3"/>
          <a:stretch>
            <a:fillRect/>
          </a:stretch>
        </p:blipFill>
        <p:spPr>
          <a:xfrm>
            <a:off x="2495266" y="1245221"/>
            <a:ext cx="8088973" cy="4550661"/>
          </a:xfrm>
          <a:prstGeom prst="rect">
            <a:avLst/>
          </a:prstGeom>
        </p:spPr>
      </p:pic>
      <p:sp>
        <p:nvSpPr>
          <p:cNvPr id="5" name="Rectangle 4">
            <a:extLst>
              <a:ext uri="{FF2B5EF4-FFF2-40B4-BE49-F238E27FC236}">
                <a16:creationId xmlns:a16="http://schemas.microsoft.com/office/drawing/2014/main" xmlns="" id="{F6452A27-EC57-4B61-88CD-3A1AAB3306E4}"/>
              </a:ext>
            </a:extLst>
          </p:cNvPr>
          <p:cNvSpPr/>
          <p:nvPr/>
        </p:nvSpPr>
        <p:spPr>
          <a:xfrm>
            <a:off x="162295" y="5965025"/>
            <a:ext cx="6621060" cy="830997"/>
          </a:xfrm>
          <a:prstGeom prst="rect">
            <a:avLst/>
          </a:prstGeom>
        </p:spPr>
        <p:txBody>
          <a:bodyPr wrap="square">
            <a:spAutoFit/>
          </a:bodyPr>
          <a:lstStyle/>
          <a:p>
            <a:r>
              <a:rPr lang="en-IE" sz="2400" dirty="0" err="1">
                <a:solidFill>
                  <a:srgbClr val="6D6E6C"/>
                </a:solidFill>
              </a:rPr>
              <a:t>Failte</a:t>
            </a:r>
            <a:r>
              <a:rPr lang="en-IE" sz="2400" dirty="0">
                <a:solidFill>
                  <a:srgbClr val="6D6E6C"/>
                </a:solidFill>
              </a:rPr>
              <a:t> </a:t>
            </a:r>
            <a:r>
              <a:rPr lang="en-IE" sz="2400" dirty="0" err="1">
                <a:solidFill>
                  <a:srgbClr val="6D6E6C"/>
                </a:solidFill>
              </a:rPr>
              <a:t>Isteach</a:t>
            </a:r>
            <a:r>
              <a:rPr lang="en-IE" sz="2400" dirty="0">
                <a:solidFill>
                  <a:srgbClr val="6D6E6C"/>
                </a:solidFill>
              </a:rPr>
              <a:t> </a:t>
            </a:r>
            <a:r>
              <a:rPr lang="en-IE" sz="2400" dirty="0" err="1">
                <a:solidFill>
                  <a:srgbClr val="6D6E6C"/>
                </a:solidFill>
              </a:rPr>
              <a:t>Programı</a:t>
            </a:r>
            <a:r>
              <a:rPr lang="en-IE" sz="2400" dirty="0">
                <a:solidFill>
                  <a:srgbClr val="6D6E6C"/>
                </a:solidFill>
              </a:rPr>
              <a:t>, </a:t>
            </a:r>
            <a:r>
              <a:rPr lang="en-IE" sz="2400" dirty="0" err="1">
                <a:solidFill>
                  <a:srgbClr val="6D6E6C"/>
                </a:solidFill>
              </a:rPr>
              <a:t>İrlanda</a:t>
            </a:r>
            <a:r>
              <a:rPr lang="en-IE" sz="2400" dirty="0">
                <a:solidFill>
                  <a:srgbClr val="6D6E6C"/>
                </a:solidFill>
              </a:rPr>
              <a:t> - </a:t>
            </a:r>
            <a:r>
              <a:rPr lang="en-IE" sz="2400" dirty="0" err="1">
                <a:solidFill>
                  <a:srgbClr val="6D6E6C"/>
                </a:solidFill>
              </a:rPr>
              <a:t>topluluk</a:t>
            </a:r>
            <a:r>
              <a:rPr lang="en-IE" sz="2400" dirty="0">
                <a:solidFill>
                  <a:srgbClr val="6D6E6C"/>
                </a:solidFill>
              </a:rPr>
              <a:t> </a:t>
            </a:r>
            <a:r>
              <a:rPr lang="en-IE" sz="2400" dirty="0" err="1">
                <a:solidFill>
                  <a:srgbClr val="6D6E6C"/>
                </a:solidFill>
              </a:rPr>
              <a:t>gönüllülerinin</a:t>
            </a:r>
            <a:r>
              <a:rPr lang="en-IE" sz="2400" dirty="0">
                <a:solidFill>
                  <a:srgbClr val="6D6E6C"/>
                </a:solidFill>
              </a:rPr>
              <a:t> </a:t>
            </a:r>
            <a:r>
              <a:rPr lang="en-IE" sz="2400" dirty="0" err="1">
                <a:solidFill>
                  <a:srgbClr val="6D6E6C"/>
                </a:solidFill>
              </a:rPr>
              <a:t>gayri</a:t>
            </a:r>
            <a:r>
              <a:rPr lang="en-IE" sz="2400" dirty="0">
                <a:solidFill>
                  <a:srgbClr val="6D6E6C"/>
                </a:solidFill>
              </a:rPr>
              <a:t> </a:t>
            </a:r>
            <a:r>
              <a:rPr lang="en-IE" sz="2400" dirty="0" err="1">
                <a:solidFill>
                  <a:srgbClr val="6D6E6C"/>
                </a:solidFill>
              </a:rPr>
              <a:t>resmi</a:t>
            </a:r>
            <a:r>
              <a:rPr lang="en-IE" sz="2400" dirty="0">
                <a:solidFill>
                  <a:srgbClr val="6D6E6C"/>
                </a:solidFill>
              </a:rPr>
              <a:t> </a:t>
            </a:r>
            <a:r>
              <a:rPr lang="en-IE" sz="2400" dirty="0" err="1">
                <a:solidFill>
                  <a:srgbClr val="6D6E6C"/>
                </a:solidFill>
              </a:rPr>
              <a:t>eğitimci</a:t>
            </a:r>
            <a:r>
              <a:rPr lang="en-IE" sz="2400" dirty="0">
                <a:solidFill>
                  <a:srgbClr val="6D6E6C"/>
                </a:solidFill>
              </a:rPr>
              <a:t> </a:t>
            </a:r>
            <a:r>
              <a:rPr lang="en-IE" sz="2400" dirty="0" err="1">
                <a:solidFill>
                  <a:srgbClr val="6D6E6C"/>
                </a:solidFill>
              </a:rPr>
              <a:t>olmalarını</a:t>
            </a:r>
            <a:r>
              <a:rPr lang="en-IE" sz="2400" dirty="0">
                <a:solidFill>
                  <a:srgbClr val="6D6E6C"/>
                </a:solidFill>
              </a:rPr>
              <a:t> </a:t>
            </a:r>
            <a:r>
              <a:rPr lang="en-IE" sz="2400" dirty="0" err="1" smtClean="0">
                <a:solidFill>
                  <a:srgbClr val="6D6E6C"/>
                </a:solidFill>
              </a:rPr>
              <a:t>sağla</a:t>
            </a:r>
            <a:r>
              <a:rPr lang="tr-TR" sz="2400" dirty="0" smtClean="0">
                <a:solidFill>
                  <a:srgbClr val="6D6E6C"/>
                </a:solidFill>
              </a:rPr>
              <a:t>r.</a:t>
            </a:r>
            <a:endParaRPr lang="en-IE" sz="2400" dirty="0">
              <a:solidFill>
                <a:srgbClr val="6D6E6C"/>
              </a:solidFill>
            </a:endParaRPr>
          </a:p>
        </p:txBody>
      </p:sp>
      <p:sp>
        <p:nvSpPr>
          <p:cNvPr id="6" name="Rectangle 5">
            <a:extLst>
              <a:ext uri="{FF2B5EF4-FFF2-40B4-BE49-F238E27FC236}">
                <a16:creationId xmlns:a16="http://schemas.microsoft.com/office/drawing/2014/main" xmlns="" id="{74ECB4EC-83F5-4C5F-9AE7-7EFC46A1785C}"/>
              </a:ext>
            </a:extLst>
          </p:cNvPr>
          <p:cNvSpPr/>
          <p:nvPr/>
        </p:nvSpPr>
        <p:spPr>
          <a:xfrm>
            <a:off x="6561619" y="5934670"/>
            <a:ext cx="5737853" cy="369332"/>
          </a:xfrm>
          <a:prstGeom prst="rect">
            <a:avLst/>
          </a:prstGeom>
        </p:spPr>
        <p:txBody>
          <a:bodyPr wrap="none">
            <a:spAutoFit/>
          </a:bodyPr>
          <a:lstStyle/>
          <a:p>
            <a:r>
              <a:rPr lang="tr-TR" dirty="0" smtClean="0"/>
              <a:t>Kaynak</a:t>
            </a:r>
            <a:r>
              <a:rPr lang="en-IE" dirty="0" smtClean="0"/>
              <a:t>: </a:t>
            </a:r>
            <a:r>
              <a:rPr lang="en-IE" dirty="0">
                <a:hlinkClick r:id="rId4"/>
              </a:rPr>
              <a:t>https://www.youtube.com/watch?v=qm3IYXEZcYk</a:t>
            </a:r>
            <a:r>
              <a:rPr lang="en-IE" dirty="0"/>
              <a:t> </a:t>
            </a:r>
          </a:p>
        </p:txBody>
      </p:sp>
      <p:pic>
        <p:nvPicPr>
          <p:cNvPr id="7" name="Picture 6">
            <a:extLst>
              <a:ext uri="{FF2B5EF4-FFF2-40B4-BE49-F238E27FC236}">
                <a16:creationId xmlns:a16="http://schemas.microsoft.com/office/drawing/2014/main" xmlns="" id="{CD4F8517-709B-46BE-B07A-AFC707FD40A0}"/>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415985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17163" y="1520042"/>
            <a:ext cx="8741915" cy="4039496"/>
          </a:xfrm>
        </p:spPr>
        <p:txBody>
          <a:bodyPr/>
          <a:lstStyle/>
          <a:p>
            <a:endParaRPr lang="en-IE" dirty="0"/>
          </a:p>
          <a:p>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155660" y="252537"/>
            <a:ext cx="7197030" cy="857158"/>
          </a:xfrm>
        </p:spPr>
        <p:txBody>
          <a:bodyPr>
            <a:normAutofit fontScale="92500" lnSpcReduction="20000"/>
          </a:bodyPr>
          <a:lstStyle/>
          <a:p>
            <a:r>
              <a:rPr lang="en-IE" dirty="0" err="1"/>
              <a:t>Dilleri</a:t>
            </a:r>
            <a:r>
              <a:rPr lang="en-IE" dirty="0"/>
              <a:t> </a:t>
            </a:r>
            <a:r>
              <a:rPr lang="en-IE" dirty="0" err="1"/>
              <a:t>yeni</a:t>
            </a:r>
            <a:r>
              <a:rPr lang="en-IE" dirty="0"/>
              <a:t> </a:t>
            </a:r>
            <a:r>
              <a:rPr lang="en-IE" dirty="0" err="1"/>
              <a:t>yollarla</a:t>
            </a:r>
            <a:r>
              <a:rPr lang="en-IE" dirty="0"/>
              <a:t> </a:t>
            </a:r>
            <a:r>
              <a:rPr lang="en-IE" dirty="0" err="1"/>
              <a:t>pratik</a:t>
            </a:r>
            <a:r>
              <a:rPr lang="en-IE" dirty="0"/>
              <a:t> </a:t>
            </a:r>
            <a:r>
              <a:rPr lang="en-IE" dirty="0" err="1" smtClean="0"/>
              <a:t>yapın</a:t>
            </a:r>
            <a:r>
              <a:rPr lang="tr-TR" dirty="0" smtClean="0"/>
              <a:t> </a:t>
            </a:r>
            <a:r>
              <a:rPr lang="en-IE" dirty="0" smtClean="0"/>
              <a:t>– </a:t>
            </a:r>
            <a:r>
              <a:rPr lang="en-IE" dirty="0" err="1">
                <a:solidFill>
                  <a:srgbClr val="16A8D3"/>
                </a:solidFill>
              </a:rPr>
              <a:t>Uluslararası</a:t>
            </a:r>
            <a:r>
              <a:rPr lang="en-IE" dirty="0">
                <a:solidFill>
                  <a:srgbClr val="16A8D3"/>
                </a:solidFill>
              </a:rPr>
              <a:t> Tandem </a:t>
            </a:r>
            <a:r>
              <a:rPr lang="en-IE" dirty="0" err="1">
                <a:solidFill>
                  <a:srgbClr val="16A8D3"/>
                </a:solidFill>
              </a:rPr>
              <a:t>Gecesi</a:t>
            </a:r>
            <a:endParaRPr lang="en-IE" dirty="0">
              <a:solidFill>
                <a:srgbClr val="16A8D3"/>
              </a:solidFill>
            </a:endParaRPr>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smtClean="0">
                <a:solidFill>
                  <a:schemeClr val="bg1"/>
                </a:solidFill>
              </a:rPr>
              <a:t>İYİ 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5">
            <a:extLst>
              <a:ext uri="{FF2B5EF4-FFF2-40B4-BE49-F238E27FC236}">
                <a16:creationId xmlns:a16="http://schemas.microsoft.com/office/drawing/2014/main" xmlns="" id="{02F0E830-CE89-4542-94DE-BD74EFC49FD1}"/>
              </a:ext>
            </a:extLst>
          </p:cNvPr>
          <p:cNvPicPr>
            <a:picLocks noChangeAspect="1"/>
          </p:cNvPicPr>
          <p:nvPr/>
        </p:nvPicPr>
        <p:blipFill rotWithShape="1">
          <a:blip r:embed="rId2"/>
          <a:srcRect l="4359"/>
          <a:stretch/>
        </p:blipFill>
        <p:spPr>
          <a:xfrm>
            <a:off x="10538050" y="170562"/>
            <a:ext cx="1527525" cy="868619"/>
          </a:xfrm>
          <a:prstGeom prst="rect">
            <a:avLst/>
          </a:prstGeom>
        </p:spPr>
      </p:pic>
      <p:pic>
        <p:nvPicPr>
          <p:cNvPr id="6" name="Immagine 5"/>
          <p:cNvPicPr>
            <a:picLocks noChangeAspect="1"/>
          </p:cNvPicPr>
          <p:nvPr/>
        </p:nvPicPr>
        <p:blipFill>
          <a:blip r:embed="rId3"/>
          <a:stretch>
            <a:fillRect/>
          </a:stretch>
        </p:blipFill>
        <p:spPr>
          <a:xfrm>
            <a:off x="8243801" y="1590556"/>
            <a:ext cx="3884986" cy="3884986"/>
          </a:xfrm>
          <a:prstGeom prst="rect">
            <a:avLst/>
          </a:prstGeom>
        </p:spPr>
      </p:pic>
      <p:sp>
        <p:nvSpPr>
          <p:cNvPr id="5" name="Rettangolo 4"/>
          <p:cNvSpPr/>
          <p:nvPr/>
        </p:nvSpPr>
        <p:spPr>
          <a:xfrm>
            <a:off x="107660" y="1972972"/>
            <a:ext cx="7939060" cy="4524315"/>
          </a:xfrm>
          <a:prstGeom prst="rect">
            <a:avLst/>
          </a:prstGeom>
        </p:spPr>
        <p:txBody>
          <a:bodyPr wrap="square">
            <a:spAutoFit/>
          </a:bodyPr>
          <a:lstStyle/>
          <a:p>
            <a:pPr algn="just"/>
            <a:r>
              <a:rPr lang="it-IT" sz="2400" dirty="0"/>
              <a:t>“Tandem </a:t>
            </a:r>
            <a:r>
              <a:rPr lang="it-IT" sz="2400" dirty="0" smtClean="0"/>
              <a:t>iki</a:t>
            </a:r>
            <a:r>
              <a:rPr lang="tr-TR" sz="2400" dirty="0" smtClean="0"/>
              <a:t> sefer</a:t>
            </a:r>
            <a:r>
              <a:rPr lang="it-IT" sz="2400" dirty="0" smtClean="0"/>
              <a:t>de </a:t>
            </a:r>
            <a:r>
              <a:rPr lang="it-IT" sz="2400" dirty="0"/>
              <a:t>yaptığınız bir şeydir, dilsel bir çabadır, yeni bir dil öğretme ve öğrenme onurunu ve onurunu paylaşmaktadır. İki kişi önce bir dilde, sonra diğer dilde konuşuyor. ” - Alessandro Piccottini, etkinlik yaratıcısı ve organizatör</a:t>
            </a:r>
          </a:p>
          <a:p>
            <a:pPr algn="just"/>
            <a:endParaRPr lang="it-IT" sz="2400" dirty="0"/>
          </a:p>
          <a:p>
            <a:pPr algn="just"/>
            <a:r>
              <a:rPr lang="it-IT" sz="2400" dirty="0"/>
              <a:t>Perugia'da yabancı öğrenciler için bir etkinlik ve dünyanın her yerinden insanlarla tanışmak için bir yer haline geldi. Tandem Geceleri yabancı öğrencileri değil, aynı zamanda İtalyanları dil ve kültürel değişim arayışında bir araya getirir. Yaş ortalaması 20-24 yıldır, ancak dil okullarına devam eden ve uygulama fırsatını alan yetişkinlerle de tanışmak mümkündür.</a:t>
            </a:r>
          </a:p>
        </p:txBody>
      </p:sp>
      <p:sp>
        <p:nvSpPr>
          <p:cNvPr id="7" name="Rettangolo 6"/>
          <p:cNvSpPr/>
          <p:nvPr/>
        </p:nvSpPr>
        <p:spPr>
          <a:xfrm>
            <a:off x="8180589" y="5836902"/>
            <a:ext cx="4011411" cy="523220"/>
          </a:xfrm>
          <a:prstGeom prst="rect">
            <a:avLst/>
          </a:prstGeom>
        </p:spPr>
        <p:txBody>
          <a:bodyPr wrap="square">
            <a:spAutoFit/>
          </a:bodyPr>
          <a:lstStyle/>
          <a:p>
            <a:r>
              <a:rPr lang="tr-TR" sz="1400" dirty="0" smtClean="0"/>
              <a:t>Videoyu izleyerek daha fazla bilgi edinin</a:t>
            </a:r>
            <a:r>
              <a:rPr lang="it-IT" sz="1400" dirty="0" smtClean="0"/>
              <a:t>: </a:t>
            </a:r>
            <a:r>
              <a:rPr lang="it-IT" sz="1400" dirty="0">
                <a:hlinkClick r:id="rId4"/>
              </a:rPr>
              <a:t>https://www.youtube.com/watch?v=CCZGzCfQ6BQ</a:t>
            </a:r>
            <a:r>
              <a:rPr lang="it-IT" sz="1400" dirty="0"/>
              <a:t> </a:t>
            </a:r>
          </a:p>
        </p:txBody>
      </p:sp>
    </p:spTree>
    <p:extLst>
      <p:ext uri="{BB962C8B-B14F-4D97-AF65-F5344CB8AC3E}">
        <p14:creationId xmlns:p14="http://schemas.microsoft.com/office/powerpoint/2010/main" val="1633029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4BD8AB3-E25E-42D7-8B89-C66D9FF21F98}"/>
              </a:ext>
            </a:extLst>
          </p:cNvPr>
          <p:cNvSpPr>
            <a:spLocks noGrp="1"/>
          </p:cNvSpPr>
          <p:nvPr>
            <p:ph type="body" sz="quarter" idx="20"/>
          </p:nvPr>
        </p:nvSpPr>
        <p:spPr>
          <a:xfrm>
            <a:off x="6288312" y="1872407"/>
            <a:ext cx="5551386" cy="3631644"/>
          </a:xfrm>
        </p:spPr>
        <p:txBody>
          <a:bodyPr/>
          <a:lstStyle/>
          <a:p>
            <a:r>
              <a:rPr lang="en-IE" dirty="0"/>
              <a:t>Bu </a:t>
            </a:r>
            <a:r>
              <a:rPr lang="en-IE" dirty="0" err="1"/>
              <a:t>oyunlarda</a:t>
            </a:r>
            <a:r>
              <a:rPr lang="en-IE" dirty="0"/>
              <a:t>, </a:t>
            </a:r>
            <a:r>
              <a:rPr lang="en-IE" dirty="0" err="1"/>
              <a:t>dil</a:t>
            </a:r>
            <a:r>
              <a:rPr lang="en-IE" dirty="0"/>
              <a:t> </a:t>
            </a:r>
            <a:r>
              <a:rPr lang="en-IE" dirty="0" err="1"/>
              <a:t>öğrenenleri</a:t>
            </a:r>
            <a:r>
              <a:rPr lang="en-IE" dirty="0"/>
              <a:t> </a:t>
            </a:r>
            <a:r>
              <a:rPr lang="en-IE" dirty="0" err="1"/>
              <a:t>zamana</a:t>
            </a:r>
            <a:r>
              <a:rPr lang="en-IE" dirty="0"/>
              <a:t> </a:t>
            </a:r>
            <a:r>
              <a:rPr lang="en-IE" dirty="0" err="1"/>
              <a:t>karşı</a:t>
            </a:r>
            <a:r>
              <a:rPr lang="en-IE" dirty="0"/>
              <a:t> </a:t>
            </a:r>
            <a:r>
              <a:rPr lang="en-IE" dirty="0" err="1"/>
              <a:t>takım</a:t>
            </a:r>
            <a:r>
              <a:rPr lang="en-IE" dirty="0"/>
              <a:t> </a:t>
            </a:r>
            <a:r>
              <a:rPr lang="en-IE" dirty="0" err="1"/>
              <a:t>arkadaşlarına</a:t>
            </a:r>
            <a:r>
              <a:rPr lang="en-IE" dirty="0"/>
              <a:t> </a:t>
            </a:r>
            <a:r>
              <a:rPr lang="en-IE" dirty="0" err="1"/>
              <a:t>kelimeler</a:t>
            </a:r>
            <a:r>
              <a:rPr lang="en-IE" dirty="0"/>
              <a:t> </a:t>
            </a:r>
            <a:r>
              <a:rPr lang="en-IE" dirty="0" err="1"/>
              <a:t>anlatırlar</a:t>
            </a:r>
            <a:r>
              <a:rPr lang="en-IE" dirty="0"/>
              <a:t>.</a:t>
            </a:r>
          </a:p>
          <a:p>
            <a:r>
              <a:rPr lang="en-IE" dirty="0" err="1"/>
              <a:t>Kulağa</a:t>
            </a:r>
            <a:r>
              <a:rPr lang="en-IE" dirty="0"/>
              <a:t> </a:t>
            </a:r>
            <a:r>
              <a:rPr lang="en-IE" dirty="0" err="1"/>
              <a:t>basit</a:t>
            </a:r>
            <a:r>
              <a:rPr lang="en-IE" dirty="0"/>
              <a:t> </a:t>
            </a:r>
            <a:r>
              <a:rPr lang="en-IE" dirty="0" err="1"/>
              <a:t>gelebilir</a:t>
            </a:r>
            <a:r>
              <a:rPr lang="en-IE" dirty="0"/>
              <a:t>, </a:t>
            </a:r>
            <a:r>
              <a:rPr lang="en-IE" dirty="0" err="1"/>
              <a:t>ancak</a:t>
            </a:r>
            <a:r>
              <a:rPr lang="en-IE" dirty="0"/>
              <a:t> </a:t>
            </a:r>
            <a:r>
              <a:rPr lang="en-IE" dirty="0" err="1"/>
              <a:t>çok</a:t>
            </a:r>
            <a:r>
              <a:rPr lang="en-IE" dirty="0"/>
              <a:t> </a:t>
            </a:r>
            <a:r>
              <a:rPr lang="en-IE" dirty="0" err="1"/>
              <a:t>eğlenceli</a:t>
            </a:r>
            <a:r>
              <a:rPr lang="en-IE" dirty="0"/>
              <a:t> ve </a:t>
            </a:r>
            <a:r>
              <a:rPr lang="en-IE" dirty="0" err="1"/>
              <a:t>yeni</a:t>
            </a:r>
            <a:r>
              <a:rPr lang="en-IE" dirty="0"/>
              <a:t> </a:t>
            </a:r>
            <a:r>
              <a:rPr lang="en-IE" dirty="0" err="1"/>
              <a:t>bir</a:t>
            </a:r>
            <a:r>
              <a:rPr lang="en-IE" dirty="0"/>
              <a:t> </a:t>
            </a:r>
            <a:r>
              <a:rPr lang="en-IE" dirty="0" err="1"/>
              <a:t>dil</a:t>
            </a:r>
            <a:r>
              <a:rPr lang="en-IE" dirty="0"/>
              <a:t> ve </a:t>
            </a:r>
            <a:r>
              <a:rPr lang="en-IE" dirty="0" err="1"/>
              <a:t>yeni</a:t>
            </a:r>
            <a:r>
              <a:rPr lang="en-IE" dirty="0"/>
              <a:t> </a:t>
            </a:r>
            <a:r>
              <a:rPr lang="en-IE" dirty="0" err="1"/>
              <a:t>bir</a:t>
            </a:r>
            <a:r>
              <a:rPr lang="en-IE" dirty="0"/>
              <a:t> </a:t>
            </a:r>
            <a:r>
              <a:rPr lang="en-IE" dirty="0" err="1"/>
              <a:t>kelime</a:t>
            </a:r>
            <a:r>
              <a:rPr lang="en-IE" dirty="0"/>
              <a:t> </a:t>
            </a:r>
            <a:r>
              <a:rPr lang="en-IE" dirty="0" err="1"/>
              <a:t>haznesi</a:t>
            </a:r>
            <a:r>
              <a:rPr lang="en-IE" dirty="0"/>
              <a:t> </a:t>
            </a:r>
            <a:r>
              <a:rPr lang="en-IE" dirty="0" err="1"/>
              <a:t>pratik</a:t>
            </a:r>
            <a:r>
              <a:rPr lang="en-IE" dirty="0"/>
              <a:t> </a:t>
            </a:r>
            <a:r>
              <a:rPr lang="en-IE" dirty="0" err="1"/>
              <a:t>yapmanın</a:t>
            </a:r>
            <a:r>
              <a:rPr lang="en-IE" dirty="0"/>
              <a:t> </a:t>
            </a:r>
            <a:r>
              <a:rPr lang="en-IE" dirty="0" err="1"/>
              <a:t>gerçekten</a:t>
            </a:r>
            <a:r>
              <a:rPr lang="en-IE" dirty="0"/>
              <a:t> </a:t>
            </a:r>
            <a:r>
              <a:rPr lang="en-IE" dirty="0" err="1"/>
              <a:t>etkili</a:t>
            </a:r>
            <a:r>
              <a:rPr lang="en-IE" dirty="0"/>
              <a:t> </a:t>
            </a:r>
            <a:r>
              <a:rPr lang="en-IE" dirty="0" err="1"/>
              <a:t>bir</a:t>
            </a:r>
            <a:r>
              <a:rPr lang="en-IE" dirty="0"/>
              <a:t> </a:t>
            </a:r>
            <a:r>
              <a:rPr lang="en-IE" dirty="0" err="1"/>
              <a:t>yoludur</a:t>
            </a:r>
            <a:r>
              <a:rPr lang="en-IE" dirty="0"/>
              <a:t>.</a:t>
            </a:r>
          </a:p>
          <a:p>
            <a:r>
              <a:rPr lang="en-IE" dirty="0"/>
              <a:t>‘Heads Up!’ </a:t>
            </a:r>
            <a:r>
              <a:rPr lang="en-IE" dirty="0" err="1"/>
              <a:t>Uygulamasını</a:t>
            </a:r>
            <a:r>
              <a:rPr lang="en-IE" dirty="0"/>
              <a:t> </a:t>
            </a:r>
            <a:r>
              <a:rPr lang="en-IE" dirty="0" err="1"/>
              <a:t>veya</a:t>
            </a:r>
            <a:r>
              <a:rPr lang="en-IE" dirty="0"/>
              <a:t> show Ellen 'TV </a:t>
            </a:r>
            <a:r>
              <a:rPr lang="en-IE" dirty="0" err="1"/>
              <a:t>şovundaki</a:t>
            </a:r>
            <a:r>
              <a:rPr lang="en-IE" dirty="0"/>
              <a:t> </a:t>
            </a:r>
            <a:r>
              <a:rPr lang="en-IE" dirty="0" err="1"/>
              <a:t>ilgili</a:t>
            </a:r>
            <a:r>
              <a:rPr lang="en-IE" dirty="0"/>
              <a:t> </a:t>
            </a:r>
            <a:r>
              <a:rPr lang="en-IE" dirty="0" err="1"/>
              <a:t>segmentleri</a:t>
            </a:r>
            <a:r>
              <a:rPr lang="en-IE" dirty="0"/>
              <a:t> </a:t>
            </a:r>
            <a:r>
              <a:rPr lang="en-IE" dirty="0" err="1"/>
              <a:t>görmüş</a:t>
            </a:r>
            <a:r>
              <a:rPr lang="en-IE" dirty="0"/>
              <a:t> </a:t>
            </a:r>
            <a:r>
              <a:rPr lang="en-IE" dirty="0" err="1"/>
              <a:t>olabilirsiniz</a:t>
            </a:r>
            <a:r>
              <a:rPr lang="en-IE" dirty="0"/>
              <a:t> - </a:t>
            </a:r>
            <a:r>
              <a:rPr lang="en-IE" dirty="0" err="1"/>
              <a:t>oyunu</a:t>
            </a:r>
            <a:r>
              <a:rPr lang="en-IE" dirty="0"/>
              <a:t> </a:t>
            </a:r>
            <a:r>
              <a:rPr lang="en-IE" dirty="0" err="1"/>
              <a:t>oynayan</a:t>
            </a:r>
            <a:r>
              <a:rPr lang="en-IE" dirty="0"/>
              <a:t> Harrison </a:t>
            </a:r>
            <a:r>
              <a:rPr lang="en-IE" dirty="0" err="1"/>
              <a:t>Ford'un</a:t>
            </a:r>
            <a:r>
              <a:rPr lang="en-IE" dirty="0"/>
              <a:t> </a:t>
            </a:r>
            <a:r>
              <a:rPr lang="en-IE" dirty="0" err="1"/>
              <a:t>klibine</a:t>
            </a:r>
            <a:r>
              <a:rPr lang="en-IE" dirty="0"/>
              <a:t> </a:t>
            </a:r>
            <a:r>
              <a:rPr lang="en-IE" dirty="0" err="1"/>
              <a:t>göz</a:t>
            </a:r>
            <a:r>
              <a:rPr lang="en-IE" dirty="0"/>
              <a:t> </a:t>
            </a:r>
            <a:r>
              <a:rPr lang="en-IE" dirty="0" err="1"/>
              <a:t>atın</a:t>
            </a:r>
            <a:r>
              <a:rPr lang="en-IE" dirty="0"/>
              <a:t>.</a:t>
            </a:r>
          </a:p>
        </p:txBody>
      </p:sp>
      <p:sp>
        <p:nvSpPr>
          <p:cNvPr id="3" name="Picture Placeholder 2">
            <a:extLst>
              <a:ext uri="{FF2B5EF4-FFF2-40B4-BE49-F238E27FC236}">
                <a16:creationId xmlns:a16="http://schemas.microsoft.com/office/drawing/2014/main" xmlns="" id="{6BD0C345-789A-4909-BC35-BD722AB4947D}"/>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E5BCBEED-2427-4471-9B49-3AC8F8A31727}"/>
              </a:ext>
            </a:extLst>
          </p:cNvPr>
          <p:cNvSpPr>
            <a:spLocks noGrp="1"/>
          </p:cNvSpPr>
          <p:nvPr>
            <p:ph type="body" sz="quarter" idx="22"/>
          </p:nvPr>
        </p:nvSpPr>
        <p:spPr>
          <a:xfrm>
            <a:off x="3726180" y="215325"/>
            <a:ext cx="8284968" cy="1161903"/>
          </a:xfrm>
        </p:spPr>
        <p:txBody>
          <a:bodyPr>
            <a:normAutofit fontScale="92500" lnSpcReduction="20000"/>
          </a:bodyPr>
          <a:lstStyle/>
          <a:p>
            <a:r>
              <a:rPr lang="tr-TR" dirty="0" smtClean="0"/>
              <a:t>İfade et</a:t>
            </a:r>
            <a:r>
              <a:rPr lang="en-IE" dirty="0" smtClean="0"/>
              <a:t> </a:t>
            </a:r>
            <a:r>
              <a:rPr lang="en-IE" dirty="0"/>
              <a:t>/ </a:t>
            </a:r>
            <a:r>
              <a:rPr lang="tr-TR" dirty="0" smtClean="0"/>
              <a:t>Kafalar Yukarı </a:t>
            </a:r>
            <a:r>
              <a:rPr lang="en-IE" dirty="0" err="1" smtClean="0"/>
              <a:t>Oyunu</a:t>
            </a:r>
            <a:r>
              <a:rPr lang="en-IE" dirty="0" smtClean="0"/>
              <a:t> </a:t>
            </a:r>
            <a:r>
              <a:rPr lang="en-IE" dirty="0"/>
              <a:t>- </a:t>
            </a:r>
            <a:r>
              <a:rPr lang="en-IE" dirty="0" err="1"/>
              <a:t>yetişkin</a:t>
            </a:r>
            <a:r>
              <a:rPr lang="en-IE" dirty="0"/>
              <a:t> </a:t>
            </a:r>
            <a:r>
              <a:rPr lang="en-IE" dirty="0" err="1"/>
              <a:t>öğrencilerin</a:t>
            </a:r>
            <a:r>
              <a:rPr lang="en-IE" dirty="0"/>
              <a:t> </a:t>
            </a:r>
            <a:r>
              <a:rPr lang="en-IE" dirty="0" err="1"/>
              <a:t>yeni</a:t>
            </a:r>
            <a:r>
              <a:rPr lang="en-IE" dirty="0"/>
              <a:t> </a:t>
            </a:r>
            <a:r>
              <a:rPr lang="en-IE" dirty="0" err="1"/>
              <a:t>bir</a:t>
            </a:r>
            <a:r>
              <a:rPr lang="en-IE" dirty="0"/>
              <a:t> </a:t>
            </a:r>
            <a:r>
              <a:rPr lang="en-IE" dirty="0" err="1"/>
              <a:t>dil</a:t>
            </a:r>
            <a:r>
              <a:rPr lang="en-IE" dirty="0"/>
              <a:t> </a:t>
            </a:r>
            <a:r>
              <a:rPr lang="en-IE" dirty="0" err="1"/>
              <a:t>pratiği</a:t>
            </a:r>
            <a:r>
              <a:rPr lang="en-IE" dirty="0"/>
              <a:t> </a:t>
            </a:r>
            <a:r>
              <a:rPr lang="en-IE" dirty="0" err="1"/>
              <a:t>yapmalarını</a:t>
            </a:r>
            <a:r>
              <a:rPr lang="en-IE" dirty="0"/>
              <a:t> </a:t>
            </a:r>
            <a:r>
              <a:rPr lang="en-IE" dirty="0" err="1"/>
              <a:t>sağlar</a:t>
            </a:r>
            <a:endParaRPr lang="en-IE" dirty="0"/>
          </a:p>
        </p:txBody>
      </p:sp>
      <p:pic>
        <p:nvPicPr>
          <p:cNvPr id="5" name="Online Media 4" title="Harrison Ford Plays 'Heads Up!' with Ellen">
            <a:hlinkClick r:id="" action="ppaction://media"/>
            <a:extLst>
              <a:ext uri="{FF2B5EF4-FFF2-40B4-BE49-F238E27FC236}">
                <a16:creationId xmlns:a16="http://schemas.microsoft.com/office/drawing/2014/main" xmlns="" id="{A8B3CAFD-BB30-4351-A414-DA6CB3362998}"/>
              </a:ext>
            </a:extLst>
          </p:cNvPr>
          <p:cNvPicPr>
            <a:picLocks noRot="1" noChangeAspect="1"/>
          </p:cNvPicPr>
          <p:nvPr>
            <a:videoFile r:link="rId1"/>
          </p:nvPr>
        </p:nvPicPr>
        <p:blipFill>
          <a:blip r:embed="rId3"/>
          <a:stretch>
            <a:fillRect/>
          </a:stretch>
        </p:blipFill>
        <p:spPr>
          <a:xfrm>
            <a:off x="182023" y="2982826"/>
            <a:ext cx="5794869" cy="3259613"/>
          </a:xfrm>
          <a:prstGeom prst="rect">
            <a:avLst/>
          </a:prstGeom>
        </p:spPr>
      </p:pic>
      <p:sp>
        <p:nvSpPr>
          <p:cNvPr id="6" name="TextBox 5">
            <a:extLst>
              <a:ext uri="{FF2B5EF4-FFF2-40B4-BE49-F238E27FC236}">
                <a16:creationId xmlns:a16="http://schemas.microsoft.com/office/drawing/2014/main" xmlns="" id="{E8240197-DECF-458F-8350-B5DB59288580}"/>
              </a:ext>
            </a:extLst>
          </p:cNvPr>
          <p:cNvSpPr txBox="1"/>
          <p:nvPr/>
        </p:nvSpPr>
        <p:spPr>
          <a:xfrm>
            <a:off x="1" y="375646"/>
            <a:ext cx="2446019" cy="1569660"/>
          </a:xfrm>
          <a:prstGeom prst="rect">
            <a:avLst/>
          </a:prstGeom>
          <a:solidFill>
            <a:srgbClr val="16A8D3"/>
          </a:solidFill>
        </p:spPr>
        <p:txBody>
          <a:bodyPr wrap="square" rtlCol="0">
            <a:spAutoFit/>
          </a:bodyPr>
          <a:lstStyle/>
          <a:p>
            <a:r>
              <a:rPr lang="en-IE" sz="2400" dirty="0">
                <a:solidFill>
                  <a:schemeClr val="bg1"/>
                </a:solidFill>
              </a:rPr>
              <a:t> İYİ UYGULAMA - </a:t>
            </a:r>
            <a:r>
              <a:rPr lang="en-IE" sz="2400" dirty="0" smtClean="0">
                <a:solidFill>
                  <a:schemeClr val="bg1"/>
                </a:solidFill>
              </a:rPr>
              <a:t>EĞLENCE</a:t>
            </a:r>
            <a:r>
              <a:rPr lang="tr-TR" sz="2400" dirty="0" smtClean="0">
                <a:solidFill>
                  <a:schemeClr val="bg1"/>
                </a:solidFill>
              </a:rPr>
              <a:t>Lİ</a:t>
            </a:r>
            <a:r>
              <a:rPr lang="en-IE" sz="2400" dirty="0" smtClean="0">
                <a:solidFill>
                  <a:schemeClr val="bg1"/>
                </a:solidFill>
              </a:rPr>
              <a:t> </a:t>
            </a:r>
            <a:r>
              <a:rPr lang="en-IE" sz="2400" dirty="0">
                <a:solidFill>
                  <a:schemeClr val="bg1"/>
                </a:solidFill>
              </a:rPr>
              <a:t>SINIF ÖĞRETİM </a:t>
            </a:r>
            <a:r>
              <a:rPr lang="tr-TR" sz="2400" dirty="0" smtClean="0">
                <a:solidFill>
                  <a:schemeClr val="bg1"/>
                </a:solidFill>
              </a:rPr>
              <a:t>AKTİVİTESİ</a:t>
            </a:r>
            <a:endParaRPr lang="en-IE" sz="2400" dirty="0">
              <a:solidFill>
                <a:schemeClr val="bg1"/>
              </a:solidFill>
            </a:endParaRPr>
          </a:p>
        </p:txBody>
      </p:sp>
      <p:grpSp>
        <p:nvGrpSpPr>
          <p:cNvPr id="7" name="Google Shape;543;p39">
            <a:extLst>
              <a:ext uri="{FF2B5EF4-FFF2-40B4-BE49-F238E27FC236}">
                <a16:creationId xmlns:a16="http://schemas.microsoft.com/office/drawing/2014/main" xmlns="" id="{061AC3CA-9F61-4F5E-95EF-A2F5858E62D8}"/>
              </a:ext>
            </a:extLst>
          </p:cNvPr>
          <p:cNvGrpSpPr/>
          <p:nvPr/>
        </p:nvGrpSpPr>
        <p:grpSpPr>
          <a:xfrm>
            <a:off x="1641816" y="1599614"/>
            <a:ext cx="567573" cy="556079"/>
            <a:chOff x="5961125" y="1623900"/>
            <a:chExt cx="427450" cy="448175"/>
          </a:xfrm>
        </p:grpSpPr>
        <p:sp>
          <p:nvSpPr>
            <p:cNvPr id="8" name="Google Shape;544;p39">
              <a:extLst>
                <a:ext uri="{FF2B5EF4-FFF2-40B4-BE49-F238E27FC236}">
                  <a16:creationId xmlns:a16="http://schemas.microsoft.com/office/drawing/2014/main" xmlns="" id="{6C80EE8F-8048-4797-B9E2-A1D5ABE5D66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xmlns="" id="{74F2543A-FD20-445D-8302-F74011323CD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xmlns="" id="{58C63262-0268-454C-A82F-3EAD45EC99A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xmlns="" id="{F858B568-D529-4A63-8B6A-00C8A5B02DD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xmlns="" id="{6D4392DD-F6ED-4C6D-BC00-2E2AE9BC95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xmlns="" id="{86C19FB6-46F0-4671-8374-78321C08378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xmlns="" id="{21F0EDAD-BDF4-458C-89C1-0DC6FCC902DE}"/>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323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17163" y="1520042"/>
            <a:ext cx="8741915" cy="4039496"/>
          </a:xfrm>
        </p:spPr>
        <p:txBody>
          <a:bodyPr/>
          <a:lstStyle/>
          <a:p>
            <a:pPr algn="just"/>
            <a:r>
              <a:rPr lang="en-IE" dirty="0" err="1"/>
              <a:t>Konuşma</a:t>
            </a:r>
            <a:r>
              <a:rPr lang="en-IE" dirty="0"/>
              <a:t> ve </a:t>
            </a:r>
            <a:r>
              <a:rPr lang="en-IE" dirty="0" err="1"/>
              <a:t>dil</a:t>
            </a:r>
            <a:r>
              <a:rPr lang="en-IE" dirty="0"/>
              <a:t> </a:t>
            </a:r>
            <a:r>
              <a:rPr lang="en-IE" dirty="0" err="1"/>
              <a:t>alışverişi</a:t>
            </a:r>
            <a:r>
              <a:rPr lang="en-IE" dirty="0"/>
              <a:t>, </a:t>
            </a:r>
            <a:r>
              <a:rPr lang="en-IE" dirty="0" err="1"/>
              <a:t>bir</a:t>
            </a:r>
            <a:r>
              <a:rPr lang="en-IE" dirty="0"/>
              <a:t> </a:t>
            </a:r>
            <a:r>
              <a:rPr lang="en-IE" dirty="0" err="1"/>
              <a:t>dili</a:t>
            </a:r>
            <a:r>
              <a:rPr lang="en-IE" dirty="0"/>
              <a:t> </a:t>
            </a:r>
            <a:r>
              <a:rPr lang="en-IE" dirty="0" err="1"/>
              <a:t>daha</a:t>
            </a:r>
            <a:r>
              <a:rPr lang="en-IE" dirty="0"/>
              <a:t> </a:t>
            </a:r>
            <a:r>
              <a:rPr lang="en-IE" dirty="0" err="1"/>
              <a:t>rahat</a:t>
            </a:r>
            <a:r>
              <a:rPr lang="en-IE" dirty="0"/>
              <a:t> ve </a:t>
            </a:r>
            <a:r>
              <a:rPr lang="en-IE" dirty="0" err="1"/>
              <a:t>sosyal</a:t>
            </a:r>
            <a:r>
              <a:rPr lang="en-IE" dirty="0"/>
              <a:t> </a:t>
            </a:r>
            <a:r>
              <a:rPr lang="en-IE" dirty="0" err="1"/>
              <a:t>bir</a:t>
            </a:r>
            <a:r>
              <a:rPr lang="en-IE" dirty="0"/>
              <a:t> </a:t>
            </a:r>
            <a:r>
              <a:rPr lang="en-IE" dirty="0" err="1"/>
              <a:t>bağlamda</a:t>
            </a:r>
            <a:r>
              <a:rPr lang="en-IE" dirty="0"/>
              <a:t> </a:t>
            </a:r>
            <a:r>
              <a:rPr lang="en-IE" dirty="0" err="1"/>
              <a:t>konuşmayı</a:t>
            </a:r>
            <a:r>
              <a:rPr lang="en-IE" dirty="0"/>
              <a:t> </a:t>
            </a:r>
            <a:r>
              <a:rPr lang="en-IE" dirty="0" err="1"/>
              <a:t>pratik</a:t>
            </a:r>
            <a:r>
              <a:rPr lang="en-IE" dirty="0"/>
              <a:t> </a:t>
            </a:r>
            <a:r>
              <a:rPr lang="en-IE" dirty="0" err="1"/>
              <a:t>yapmak</a:t>
            </a:r>
            <a:r>
              <a:rPr lang="en-IE" dirty="0"/>
              <a:t> </a:t>
            </a:r>
            <a:r>
              <a:rPr lang="en-IE" dirty="0" err="1"/>
              <a:t>için</a:t>
            </a:r>
            <a:r>
              <a:rPr lang="en-IE" dirty="0"/>
              <a:t> </a:t>
            </a:r>
            <a:r>
              <a:rPr lang="en-IE" dirty="0" err="1"/>
              <a:t>mükemmel</a:t>
            </a:r>
            <a:r>
              <a:rPr lang="en-IE" dirty="0"/>
              <a:t> </a:t>
            </a:r>
            <a:r>
              <a:rPr lang="en-IE" dirty="0" err="1"/>
              <a:t>bir</a:t>
            </a:r>
            <a:r>
              <a:rPr lang="en-IE" dirty="0"/>
              <a:t> </a:t>
            </a:r>
            <a:r>
              <a:rPr lang="en-IE" dirty="0" err="1"/>
              <a:t>yoldur</a:t>
            </a:r>
            <a:r>
              <a:rPr lang="en-IE" dirty="0"/>
              <a:t>.</a:t>
            </a:r>
          </a:p>
          <a:p>
            <a:pPr algn="just"/>
            <a:r>
              <a:rPr lang="en-IE" dirty="0" err="1"/>
              <a:t>Konuşma</a:t>
            </a:r>
            <a:r>
              <a:rPr lang="en-IE" dirty="0"/>
              <a:t> </a:t>
            </a:r>
            <a:r>
              <a:rPr lang="en-IE" dirty="0" err="1"/>
              <a:t>yoluyla</a:t>
            </a:r>
            <a:r>
              <a:rPr lang="en-IE" dirty="0"/>
              <a:t> </a:t>
            </a:r>
            <a:r>
              <a:rPr lang="en-IE" dirty="0" err="1"/>
              <a:t>dil</a:t>
            </a:r>
            <a:r>
              <a:rPr lang="en-IE" dirty="0"/>
              <a:t> </a:t>
            </a:r>
            <a:r>
              <a:rPr lang="en-IE" dirty="0" err="1"/>
              <a:t>becerilerinizi</a:t>
            </a:r>
            <a:r>
              <a:rPr lang="en-IE" dirty="0"/>
              <a:t> </a:t>
            </a:r>
            <a:r>
              <a:rPr lang="en-IE" dirty="0" err="1"/>
              <a:t>anadili</a:t>
            </a:r>
            <a:r>
              <a:rPr lang="en-IE" dirty="0"/>
              <a:t> </a:t>
            </a:r>
            <a:r>
              <a:rPr lang="en-IE" dirty="0" err="1"/>
              <a:t>İngilizce</a:t>
            </a:r>
            <a:r>
              <a:rPr lang="en-IE" dirty="0"/>
              <a:t> </a:t>
            </a:r>
            <a:r>
              <a:rPr lang="en-IE" dirty="0" err="1"/>
              <a:t>olan</a:t>
            </a:r>
            <a:r>
              <a:rPr lang="en-IE" dirty="0"/>
              <a:t> </a:t>
            </a:r>
            <a:r>
              <a:rPr lang="en-IE" dirty="0" err="1"/>
              <a:t>kişilerle</a:t>
            </a:r>
            <a:r>
              <a:rPr lang="en-IE" dirty="0"/>
              <a:t> </a:t>
            </a:r>
            <a:r>
              <a:rPr lang="en-IE" dirty="0" err="1"/>
              <a:t>pratik</a:t>
            </a:r>
            <a:r>
              <a:rPr lang="en-IE" dirty="0"/>
              <a:t> </a:t>
            </a:r>
            <a:r>
              <a:rPr lang="en-IE" dirty="0" err="1"/>
              <a:t>yapmanın</a:t>
            </a:r>
            <a:r>
              <a:rPr lang="en-IE" dirty="0"/>
              <a:t> </a:t>
            </a:r>
            <a:r>
              <a:rPr lang="en-IE" dirty="0" err="1"/>
              <a:t>yanı</a:t>
            </a:r>
            <a:r>
              <a:rPr lang="en-IE" dirty="0"/>
              <a:t> </a:t>
            </a:r>
            <a:r>
              <a:rPr lang="en-IE" dirty="0" err="1"/>
              <a:t>sıra</a:t>
            </a:r>
            <a:r>
              <a:rPr lang="en-IE" dirty="0"/>
              <a:t>, o </a:t>
            </a:r>
            <a:r>
              <a:rPr lang="en-IE" dirty="0" err="1"/>
              <a:t>ülkenin</a:t>
            </a:r>
            <a:r>
              <a:rPr lang="en-IE" dirty="0"/>
              <a:t> </a:t>
            </a:r>
            <a:r>
              <a:rPr lang="en-IE" dirty="0" err="1"/>
              <a:t>kültürü</a:t>
            </a:r>
            <a:r>
              <a:rPr lang="en-IE" dirty="0"/>
              <a:t>, </a:t>
            </a:r>
            <a:r>
              <a:rPr lang="en-IE" dirty="0" err="1"/>
              <a:t>politikası</a:t>
            </a:r>
            <a:r>
              <a:rPr lang="en-IE" dirty="0"/>
              <a:t> ve </a:t>
            </a:r>
            <a:r>
              <a:rPr lang="en-IE" dirty="0" err="1"/>
              <a:t>ekonomisi</a:t>
            </a:r>
            <a:r>
              <a:rPr lang="en-IE" dirty="0"/>
              <a:t> </a:t>
            </a:r>
            <a:r>
              <a:rPr lang="en-IE" dirty="0" err="1"/>
              <a:t>hakkında</a:t>
            </a:r>
            <a:r>
              <a:rPr lang="en-IE" dirty="0"/>
              <a:t> da </a:t>
            </a:r>
            <a:r>
              <a:rPr lang="en-IE" dirty="0" err="1"/>
              <a:t>çok</a:t>
            </a:r>
            <a:r>
              <a:rPr lang="en-IE" dirty="0"/>
              <a:t> </a:t>
            </a:r>
            <a:r>
              <a:rPr lang="en-IE" dirty="0" err="1"/>
              <a:t>şey</a:t>
            </a:r>
            <a:r>
              <a:rPr lang="en-IE" dirty="0"/>
              <a:t> </a:t>
            </a:r>
            <a:r>
              <a:rPr lang="en-IE" dirty="0" err="1"/>
              <a:t>öğrenebilirsiniz</a:t>
            </a:r>
            <a:r>
              <a:rPr lang="en-IE" dirty="0"/>
              <a:t>.</a:t>
            </a:r>
          </a:p>
          <a:p>
            <a:pPr algn="just"/>
            <a:r>
              <a:rPr lang="en-IE" dirty="0" err="1"/>
              <a:t>İrlanda'da</a:t>
            </a:r>
            <a:r>
              <a:rPr lang="en-IE" dirty="0"/>
              <a:t>, </a:t>
            </a:r>
            <a:r>
              <a:rPr lang="en-IE" dirty="0" err="1"/>
              <a:t>konuşma</a:t>
            </a:r>
            <a:r>
              <a:rPr lang="en-IE" dirty="0"/>
              <a:t> </a:t>
            </a:r>
            <a:r>
              <a:rPr lang="en-IE" dirty="0" err="1"/>
              <a:t>alışverişleri</a:t>
            </a:r>
            <a:r>
              <a:rPr lang="en-IE" dirty="0"/>
              <a:t> </a:t>
            </a:r>
            <a:r>
              <a:rPr lang="en-IE" dirty="0" err="1"/>
              <a:t>kütüphanelerde</a:t>
            </a:r>
            <a:r>
              <a:rPr lang="en-IE" dirty="0"/>
              <a:t> </a:t>
            </a:r>
            <a:r>
              <a:rPr lang="en-IE" dirty="0" err="1"/>
              <a:t>çok</a:t>
            </a:r>
            <a:r>
              <a:rPr lang="en-IE" dirty="0"/>
              <a:t> </a:t>
            </a:r>
            <a:r>
              <a:rPr lang="en-IE" dirty="0" err="1"/>
              <a:t>popülerdir</a:t>
            </a:r>
            <a:r>
              <a:rPr lang="en-IE" dirty="0"/>
              <a:t>. </a:t>
            </a:r>
            <a:r>
              <a:rPr lang="en-IE" dirty="0" err="1"/>
              <a:t>Aşağıda</a:t>
            </a:r>
            <a:r>
              <a:rPr lang="en-IE" dirty="0"/>
              <a:t> </a:t>
            </a:r>
            <a:r>
              <a:rPr lang="en-IE" dirty="0" err="1"/>
              <a:t>bir</a:t>
            </a:r>
            <a:r>
              <a:rPr lang="en-IE" dirty="0"/>
              <a:t> Dublin </a:t>
            </a:r>
            <a:r>
              <a:rPr lang="en-IE" dirty="0" err="1"/>
              <a:t>Şehir</a:t>
            </a:r>
            <a:r>
              <a:rPr lang="en-IE" dirty="0"/>
              <a:t> </a:t>
            </a:r>
            <a:r>
              <a:rPr lang="en-IE" dirty="0" err="1"/>
              <a:t>Kütüphanesinden</a:t>
            </a:r>
            <a:r>
              <a:rPr lang="en-IE" dirty="0"/>
              <a:t> </a:t>
            </a:r>
            <a:r>
              <a:rPr lang="en-IE" dirty="0" err="1"/>
              <a:t>örnek</a:t>
            </a:r>
            <a:r>
              <a:rPr lang="en-IE" dirty="0"/>
              <a:t> </a:t>
            </a:r>
            <a:r>
              <a:rPr lang="en-IE" dirty="0" err="1"/>
              <a:t>konuşma</a:t>
            </a:r>
            <a:r>
              <a:rPr lang="en-IE" dirty="0"/>
              <a:t> </a:t>
            </a:r>
            <a:r>
              <a:rPr lang="en-IE" dirty="0" err="1"/>
              <a:t>değişim</a:t>
            </a:r>
            <a:r>
              <a:rPr lang="en-IE" dirty="0"/>
              <a:t> </a:t>
            </a:r>
            <a:r>
              <a:rPr lang="en-IE" dirty="0" err="1"/>
              <a:t>programı</a:t>
            </a:r>
            <a:r>
              <a:rPr lang="en-IE" dirty="0"/>
              <a:t> </a:t>
            </a:r>
            <a:r>
              <a:rPr lang="en-IE" dirty="0" err="1"/>
              <a:t>verilmiştir</a:t>
            </a:r>
            <a:r>
              <a:rPr lang="en-IE" dirty="0"/>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215408" y="568050"/>
            <a:ext cx="8351530" cy="857158"/>
          </a:xfrm>
        </p:spPr>
        <p:txBody>
          <a:bodyPr>
            <a:normAutofit/>
          </a:bodyPr>
          <a:lstStyle/>
          <a:p>
            <a:r>
              <a:rPr lang="en-IE" dirty="0" err="1"/>
              <a:t>Konuşma</a:t>
            </a:r>
            <a:r>
              <a:rPr lang="en-IE" dirty="0"/>
              <a:t> ve </a:t>
            </a:r>
            <a:r>
              <a:rPr lang="en-IE" dirty="0" err="1"/>
              <a:t>Dil</a:t>
            </a:r>
            <a:r>
              <a:rPr lang="en-IE" dirty="0"/>
              <a:t> </a:t>
            </a:r>
            <a:r>
              <a:rPr lang="en-IE" dirty="0" err="1"/>
              <a:t>Değişimleri</a:t>
            </a:r>
            <a:endParaRPr lang="en-IE" dirty="0"/>
          </a:p>
        </p:txBody>
      </p:sp>
      <p:sp>
        <p:nvSpPr>
          <p:cNvPr id="7" name="Rectangle 6">
            <a:extLst>
              <a:ext uri="{FF2B5EF4-FFF2-40B4-BE49-F238E27FC236}">
                <a16:creationId xmlns:a16="http://schemas.microsoft.com/office/drawing/2014/main" xmlns="" id="{AD6BADEC-45BA-4677-B1BF-92DF26785D97}"/>
              </a:ext>
            </a:extLst>
          </p:cNvPr>
          <p:cNvSpPr/>
          <p:nvPr/>
        </p:nvSpPr>
        <p:spPr>
          <a:xfrm>
            <a:off x="253398" y="6372455"/>
            <a:ext cx="7146508" cy="246221"/>
          </a:xfrm>
          <a:prstGeom prst="rect">
            <a:avLst/>
          </a:prstGeom>
        </p:spPr>
        <p:txBody>
          <a:bodyPr wrap="none">
            <a:spAutoFit/>
          </a:bodyPr>
          <a:lstStyle/>
          <a:p>
            <a:r>
              <a:rPr lang="en-IE" sz="1000" dirty="0"/>
              <a:t>Source: </a:t>
            </a:r>
            <a:r>
              <a:rPr lang="en-IE" sz="1000" dirty="0">
                <a:hlinkClick r:id="rId2"/>
              </a:rPr>
              <a:t>http://www.dublincity.ie/main-menu-services-recreation-culture-dublin-city-public-libraries-and-archive-events/conversation</a:t>
            </a:r>
            <a:endParaRPr lang="en-IE" sz="1000" dirty="0"/>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smtClean="0">
                <a:solidFill>
                  <a:schemeClr val="bg1"/>
                </a:solidFill>
              </a:rPr>
              <a:t>İYİ 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xmlns="" id="{BCC7164D-6DAE-42BC-83A7-7CAF74301B35}"/>
              </a:ext>
            </a:extLst>
          </p:cNvPr>
          <p:cNvPicPr>
            <a:picLocks noChangeAspect="1"/>
          </p:cNvPicPr>
          <p:nvPr/>
        </p:nvPicPr>
        <p:blipFill>
          <a:blip r:embed="rId3"/>
          <a:stretch>
            <a:fillRect/>
          </a:stretch>
        </p:blipFill>
        <p:spPr>
          <a:xfrm>
            <a:off x="3930732" y="4625334"/>
            <a:ext cx="7486774" cy="1588693"/>
          </a:xfrm>
          <a:prstGeom prst="rect">
            <a:avLst/>
          </a:prstGeom>
        </p:spPr>
      </p:pic>
    </p:spTree>
    <p:extLst>
      <p:ext uri="{BB962C8B-B14F-4D97-AF65-F5344CB8AC3E}">
        <p14:creationId xmlns:p14="http://schemas.microsoft.com/office/powerpoint/2010/main" val="410415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80546" y="1520042"/>
            <a:ext cx="8741915" cy="4039496"/>
          </a:xfrm>
        </p:spPr>
        <p:txBody>
          <a:bodyPr/>
          <a:lstStyle/>
          <a:p>
            <a:r>
              <a:rPr lang="en-IE" dirty="0" err="1"/>
              <a:t>Mültecilerin</a:t>
            </a:r>
            <a:r>
              <a:rPr lang="en-IE" dirty="0"/>
              <a:t> ve </a:t>
            </a:r>
            <a:r>
              <a:rPr lang="en-IE" dirty="0" err="1"/>
              <a:t>göçmenlerin</a:t>
            </a:r>
            <a:r>
              <a:rPr lang="en-IE" dirty="0"/>
              <a:t> </a:t>
            </a:r>
            <a:r>
              <a:rPr lang="en-IE" dirty="0" err="1"/>
              <a:t>yararlanabileceği</a:t>
            </a:r>
            <a:r>
              <a:rPr lang="en-IE" dirty="0"/>
              <a:t> </a:t>
            </a:r>
            <a:r>
              <a:rPr lang="en-IE" dirty="0" err="1"/>
              <a:t>bir</a:t>
            </a:r>
            <a:r>
              <a:rPr lang="en-IE" dirty="0"/>
              <a:t> </a:t>
            </a:r>
            <a:r>
              <a:rPr lang="en-IE" dirty="0" err="1"/>
              <a:t>dizi</a:t>
            </a:r>
            <a:r>
              <a:rPr lang="en-IE" dirty="0"/>
              <a:t> </a:t>
            </a:r>
            <a:r>
              <a:rPr lang="en-IE" dirty="0" err="1"/>
              <a:t>ücretsiz</a:t>
            </a:r>
            <a:r>
              <a:rPr lang="en-IE" dirty="0"/>
              <a:t> </a:t>
            </a:r>
            <a:r>
              <a:rPr lang="en-IE" dirty="0" err="1"/>
              <a:t>çevrimiçi</a:t>
            </a:r>
            <a:r>
              <a:rPr lang="en-IE" dirty="0"/>
              <a:t> </a:t>
            </a:r>
            <a:r>
              <a:rPr lang="en-IE" dirty="0" err="1"/>
              <a:t>dil</a:t>
            </a:r>
            <a:r>
              <a:rPr lang="en-IE" dirty="0"/>
              <a:t> </a:t>
            </a:r>
            <a:r>
              <a:rPr lang="en-IE" dirty="0" err="1"/>
              <a:t>değişim</a:t>
            </a:r>
            <a:r>
              <a:rPr lang="en-IE" dirty="0"/>
              <a:t> </a:t>
            </a:r>
            <a:r>
              <a:rPr lang="en-IE" dirty="0" err="1"/>
              <a:t>programı</a:t>
            </a:r>
            <a:r>
              <a:rPr lang="en-IE" dirty="0"/>
              <a:t> </a:t>
            </a:r>
            <a:r>
              <a:rPr lang="en-IE" dirty="0" err="1"/>
              <a:t>vardır</a:t>
            </a:r>
            <a:r>
              <a:rPr lang="en-IE" dirty="0"/>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326689" y="284357"/>
            <a:ext cx="8351530" cy="857158"/>
          </a:xfrm>
        </p:spPr>
        <p:txBody>
          <a:bodyPr>
            <a:normAutofit/>
          </a:bodyPr>
          <a:lstStyle/>
          <a:p>
            <a:r>
              <a:rPr lang="en-IE" dirty="0" err="1"/>
              <a:t>Çevrimiçi</a:t>
            </a:r>
            <a:r>
              <a:rPr lang="en-IE" dirty="0"/>
              <a:t> </a:t>
            </a:r>
            <a:r>
              <a:rPr lang="en-IE" dirty="0" err="1"/>
              <a:t>Dil</a:t>
            </a:r>
            <a:r>
              <a:rPr lang="en-IE" dirty="0"/>
              <a:t> </a:t>
            </a:r>
            <a:r>
              <a:rPr lang="en-IE" dirty="0" err="1"/>
              <a:t>Değişimleri</a:t>
            </a:r>
            <a:endParaRPr lang="en-IE" dirty="0"/>
          </a:p>
        </p:txBody>
      </p:sp>
      <p:sp>
        <p:nvSpPr>
          <p:cNvPr id="7" name="Rectangle 6">
            <a:extLst>
              <a:ext uri="{FF2B5EF4-FFF2-40B4-BE49-F238E27FC236}">
                <a16:creationId xmlns:a16="http://schemas.microsoft.com/office/drawing/2014/main" xmlns="" id="{AD6BADEC-45BA-4677-B1BF-92DF26785D97}"/>
              </a:ext>
            </a:extLst>
          </p:cNvPr>
          <p:cNvSpPr/>
          <p:nvPr/>
        </p:nvSpPr>
        <p:spPr>
          <a:xfrm>
            <a:off x="105569" y="6482352"/>
            <a:ext cx="4289957" cy="246221"/>
          </a:xfrm>
          <a:prstGeom prst="rect">
            <a:avLst/>
          </a:prstGeom>
        </p:spPr>
        <p:txBody>
          <a:bodyPr wrap="none">
            <a:spAutoFit/>
          </a:bodyPr>
          <a:lstStyle/>
          <a:p>
            <a:r>
              <a:rPr lang="en-IE" sz="1000" dirty="0"/>
              <a:t>Source: </a:t>
            </a:r>
            <a:r>
              <a:rPr lang="en-IE" sz="1000" dirty="0">
                <a:hlinkClick r:id="rId2"/>
              </a:rPr>
              <a:t>https://www.lifewire.com/free-language-exchange-websites-1357059</a:t>
            </a:r>
            <a:r>
              <a:rPr lang="en-IE" sz="1000" dirty="0"/>
              <a:t> </a:t>
            </a:r>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a:solidFill>
                  <a:schemeClr val="bg1"/>
                </a:solidFill>
              </a:rPr>
              <a:t>İYİ </a:t>
            </a:r>
            <a:r>
              <a:rPr lang="tr-TR" sz="2400" dirty="0" smtClean="0">
                <a:solidFill>
                  <a:schemeClr val="bg1"/>
                </a:solidFill>
              </a:rPr>
              <a:t>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Image result for conversation exchange logo">
            <a:hlinkClick r:id="rId3"/>
            <a:extLst>
              <a:ext uri="{FF2B5EF4-FFF2-40B4-BE49-F238E27FC236}">
                <a16:creationId xmlns:a16="http://schemas.microsoft.com/office/drawing/2014/main" xmlns="" id="{3530C053-3BAA-4AE1-ABE2-6F6DFEABE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537" y="4931355"/>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hlinkClick r:id="rId5"/>
            <a:extLst>
              <a:ext uri="{FF2B5EF4-FFF2-40B4-BE49-F238E27FC236}">
                <a16:creationId xmlns:a16="http://schemas.microsoft.com/office/drawing/2014/main" xmlns="" id="{6D2222A5-A517-4BAA-8A79-07A0082D8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508" y="2660466"/>
            <a:ext cx="1556036" cy="1556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3544889-4B89-48DD-ABB1-33EB4ECEB49D}"/>
              </a:ext>
            </a:extLst>
          </p:cNvPr>
          <p:cNvSpPr txBox="1"/>
          <p:nvPr/>
        </p:nvSpPr>
        <p:spPr>
          <a:xfrm>
            <a:off x="3441405" y="4326507"/>
            <a:ext cx="2096238" cy="369332"/>
          </a:xfrm>
          <a:prstGeom prst="rect">
            <a:avLst/>
          </a:prstGeom>
          <a:noFill/>
        </p:spPr>
        <p:txBody>
          <a:bodyPr wrap="square" rtlCol="0">
            <a:spAutoFit/>
          </a:bodyPr>
          <a:lstStyle/>
          <a:p>
            <a:pPr algn="ctr"/>
            <a:r>
              <a:rPr lang="en-IE" dirty="0" err="1"/>
              <a:t>Mixxer</a:t>
            </a:r>
            <a:r>
              <a:rPr lang="en-IE" dirty="0"/>
              <a:t> </a:t>
            </a:r>
            <a:r>
              <a:rPr lang="en-IE" dirty="0" err="1"/>
              <a:t>Dil</a:t>
            </a:r>
            <a:r>
              <a:rPr lang="en-IE" dirty="0"/>
              <a:t> </a:t>
            </a:r>
            <a:r>
              <a:rPr lang="en-IE" dirty="0" err="1"/>
              <a:t>Değişimi</a:t>
            </a:r>
            <a:endParaRPr lang="en-IE" dirty="0"/>
          </a:p>
        </p:txBody>
      </p:sp>
      <p:pic>
        <p:nvPicPr>
          <p:cNvPr id="1030" name="Picture 6" descr="Easy Language Exchange">
            <a:hlinkClick r:id="rId7"/>
            <a:extLst>
              <a:ext uri="{FF2B5EF4-FFF2-40B4-BE49-F238E27FC236}">
                <a16:creationId xmlns:a16="http://schemas.microsoft.com/office/drawing/2014/main" xmlns="" id="{560F7EB9-A63A-495A-B81D-4D239BF6F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547" y="3207372"/>
            <a:ext cx="2568017" cy="12915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peaky">
            <a:hlinkClick r:id="rId9"/>
            <a:extLst>
              <a:ext uri="{FF2B5EF4-FFF2-40B4-BE49-F238E27FC236}">
                <a16:creationId xmlns:a16="http://schemas.microsoft.com/office/drawing/2014/main" xmlns="" id="{41228CD8-03FA-4AD8-B215-FEAF51F18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7461" y="312319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pora  logo">
            <a:hlinkClick r:id="rId11"/>
            <a:extLst>
              <a:ext uri="{FF2B5EF4-FFF2-40B4-BE49-F238E27FC236}">
                <a16:creationId xmlns:a16="http://schemas.microsoft.com/office/drawing/2014/main" xmlns="" id="{A210C5E6-5E94-4EEA-85C7-A32C7C420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6046" y="5116596"/>
            <a:ext cx="2811594" cy="11058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ngoglobe">
            <a:hlinkClick r:id="rId13"/>
            <a:extLst>
              <a:ext uri="{FF2B5EF4-FFF2-40B4-BE49-F238E27FC236}">
                <a16:creationId xmlns:a16="http://schemas.microsoft.com/office/drawing/2014/main" xmlns="" id="{BBFF2F91-2046-4DB3-B527-5526E682C01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922" t="9100" r="21958" b="21392"/>
          <a:stretch/>
        </p:blipFill>
        <p:spPr bwMode="auto">
          <a:xfrm>
            <a:off x="535112" y="3010857"/>
            <a:ext cx="2180934" cy="16845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3864B57-DEBD-458F-8616-8F2AA5FB4FEA}"/>
              </a:ext>
            </a:extLst>
          </p:cNvPr>
          <p:cNvSpPr txBox="1"/>
          <p:nvPr/>
        </p:nvSpPr>
        <p:spPr>
          <a:xfrm>
            <a:off x="6036337" y="2260356"/>
            <a:ext cx="3005025" cy="400110"/>
          </a:xfrm>
          <a:prstGeom prst="rect">
            <a:avLst/>
          </a:prstGeom>
          <a:solidFill>
            <a:srgbClr val="B6BD00"/>
          </a:solidFill>
        </p:spPr>
        <p:txBody>
          <a:bodyPr wrap="square" rtlCol="0">
            <a:spAutoFit/>
          </a:bodyPr>
          <a:lstStyle/>
          <a:p>
            <a:r>
              <a:rPr lang="en-IE" sz="2000" dirty="0" err="1">
                <a:solidFill>
                  <a:schemeClr val="bg1"/>
                </a:solidFill>
              </a:rPr>
              <a:t>Erişmek</a:t>
            </a:r>
            <a:r>
              <a:rPr lang="en-IE" sz="2000" dirty="0">
                <a:solidFill>
                  <a:schemeClr val="bg1"/>
                </a:solidFill>
              </a:rPr>
              <a:t> </a:t>
            </a:r>
            <a:r>
              <a:rPr lang="en-IE" sz="2000" dirty="0" err="1">
                <a:solidFill>
                  <a:schemeClr val="bg1"/>
                </a:solidFill>
              </a:rPr>
              <a:t>için</a:t>
            </a:r>
            <a:r>
              <a:rPr lang="en-IE" sz="2000" dirty="0">
                <a:solidFill>
                  <a:schemeClr val="bg1"/>
                </a:solidFill>
              </a:rPr>
              <a:t> </a:t>
            </a:r>
            <a:r>
              <a:rPr lang="en-IE" sz="2000" dirty="0" err="1">
                <a:solidFill>
                  <a:schemeClr val="bg1"/>
                </a:solidFill>
              </a:rPr>
              <a:t>resme</a:t>
            </a:r>
            <a:r>
              <a:rPr lang="en-IE" sz="2000" dirty="0">
                <a:solidFill>
                  <a:schemeClr val="bg1"/>
                </a:solidFill>
              </a:rPr>
              <a:t> </a:t>
            </a:r>
            <a:r>
              <a:rPr lang="en-IE" sz="2000" dirty="0" err="1">
                <a:solidFill>
                  <a:schemeClr val="bg1"/>
                </a:solidFill>
              </a:rPr>
              <a:t>tıklayın</a:t>
            </a:r>
            <a:endParaRPr lang="en-IE" sz="2000" dirty="0">
              <a:solidFill>
                <a:schemeClr val="bg1"/>
              </a:solidFill>
            </a:endParaRPr>
          </a:p>
        </p:txBody>
      </p:sp>
    </p:spTree>
    <p:extLst>
      <p:ext uri="{BB962C8B-B14F-4D97-AF65-F5344CB8AC3E}">
        <p14:creationId xmlns:p14="http://schemas.microsoft.com/office/powerpoint/2010/main" val="1807232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a:t>
            </a:r>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5807033" y="1846203"/>
            <a:ext cx="6246421" cy="3947440"/>
          </a:xfrm>
        </p:spPr>
        <p:txBody>
          <a:bodyPr/>
          <a:lstStyle/>
          <a:p>
            <a:pPr marL="342900" indent="-342900" algn="l">
              <a:buFont typeface="Arial" panose="020B0604020202020204" pitchFamily="34" charset="0"/>
              <a:buChar char="•"/>
            </a:pPr>
            <a:r>
              <a:rPr lang="en-IE" dirty="0" err="1"/>
              <a:t>Dil</a:t>
            </a:r>
            <a:r>
              <a:rPr lang="en-IE" dirty="0"/>
              <a:t>, </a:t>
            </a:r>
            <a:r>
              <a:rPr lang="en-IE" dirty="0" err="1"/>
              <a:t>yetişkin</a:t>
            </a:r>
            <a:r>
              <a:rPr lang="en-IE" dirty="0"/>
              <a:t> </a:t>
            </a:r>
            <a:r>
              <a:rPr lang="en-IE" dirty="0" err="1"/>
              <a:t>mülteci</a:t>
            </a:r>
            <a:r>
              <a:rPr lang="en-IE" dirty="0"/>
              <a:t> ve </a:t>
            </a:r>
            <a:r>
              <a:rPr lang="en-IE" dirty="0" err="1"/>
              <a:t>göçmenlerin</a:t>
            </a:r>
            <a:r>
              <a:rPr lang="en-IE" dirty="0"/>
              <a:t> </a:t>
            </a:r>
            <a:r>
              <a:rPr lang="en-IE" dirty="0" err="1"/>
              <a:t>entegrasyonunda</a:t>
            </a:r>
            <a:r>
              <a:rPr lang="en-IE" dirty="0"/>
              <a:t> </a:t>
            </a:r>
            <a:r>
              <a:rPr lang="en-IE" dirty="0" err="1"/>
              <a:t>kilit</a:t>
            </a:r>
            <a:r>
              <a:rPr lang="en-IE" dirty="0"/>
              <a:t> </a:t>
            </a:r>
            <a:r>
              <a:rPr lang="en-IE" dirty="0" err="1"/>
              <a:t>bir</a:t>
            </a:r>
            <a:r>
              <a:rPr lang="en-IE" dirty="0"/>
              <a:t> role </a:t>
            </a:r>
            <a:r>
              <a:rPr lang="en-IE" dirty="0" err="1"/>
              <a:t>sahiptir</a:t>
            </a:r>
            <a:r>
              <a:rPr lang="en-IE" dirty="0"/>
              <a:t>.</a:t>
            </a:r>
          </a:p>
          <a:p>
            <a:pPr marL="342900" indent="-342900" algn="l">
              <a:buFont typeface="Arial" panose="020B0604020202020204" pitchFamily="34" charset="0"/>
              <a:buChar char="•"/>
            </a:pPr>
            <a:r>
              <a:rPr lang="en-IE" dirty="0" err="1"/>
              <a:t>Dil</a:t>
            </a:r>
            <a:r>
              <a:rPr lang="en-IE" dirty="0"/>
              <a:t> </a:t>
            </a:r>
            <a:r>
              <a:rPr lang="en-IE" dirty="0" err="1"/>
              <a:t>öğrenme</a:t>
            </a:r>
            <a:r>
              <a:rPr lang="en-IE" dirty="0"/>
              <a:t> </a:t>
            </a:r>
            <a:r>
              <a:rPr lang="en-IE" dirty="0" err="1"/>
              <a:t>ortamları</a:t>
            </a:r>
            <a:r>
              <a:rPr lang="en-IE" dirty="0"/>
              <a:t>, </a:t>
            </a:r>
            <a:r>
              <a:rPr lang="en-IE" dirty="0" err="1"/>
              <a:t>mültecilere</a:t>
            </a:r>
            <a:r>
              <a:rPr lang="en-IE" dirty="0"/>
              <a:t> </a:t>
            </a:r>
            <a:r>
              <a:rPr lang="en-IE" dirty="0" err="1"/>
              <a:t>hikayeler</a:t>
            </a:r>
            <a:r>
              <a:rPr lang="en-IE" dirty="0"/>
              <a:t> ve </a:t>
            </a:r>
            <a:r>
              <a:rPr lang="en-IE" dirty="0" err="1"/>
              <a:t>karşılaştıkları</a:t>
            </a:r>
            <a:r>
              <a:rPr lang="en-IE" dirty="0"/>
              <a:t> </a:t>
            </a:r>
            <a:r>
              <a:rPr lang="en-IE" dirty="0" err="1"/>
              <a:t>travmaları</a:t>
            </a:r>
            <a:r>
              <a:rPr lang="en-IE" dirty="0"/>
              <a:t> </a:t>
            </a:r>
            <a:r>
              <a:rPr lang="en-IE" dirty="0" err="1"/>
              <a:t>anlatmaları</a:t>
            </a:r>
            <a:r>
              <a:rPr lang="en-IE" dirty="0"/>
              <a:t> </a:t>
            </a:r>
            <a:r>
              <a:rPr lang="en-IE" dirty="0" err="1"/>
              <a:t>için</a:t>
            </a:r>
            <a:r>
              <a:rPr lang="en-IE" dirty="0"/>
              <a:t> </a:t>
            </a:r>
            <a:r>
              <a:rPr lang="en-IE" dirty="0" err="1"/>
              <a:t>güvenli</a:t>
            </a:r>
            <a:r>
              <a:rPr lang="en-IE" dirty="0"/>
              <a:t> </a:t>
            </a:r>
            <a:r>
              <a:rPr lang="en-IE" dirty="0" err="1"/>
              <a:t>alanlar</a:t>
            </a:r>
            <a:r>
              <a:rPr lang="en-IE" dirty="0"/>
              <a:t> </a:t>
            </a:r>
            <a:r>
              <a:rPr lang="en-IE" dirty="0" err="1"/>
              <a:t>sunabilir</a:t>
            </a:r>
            <a:r>
              <a:rPr lang="en-IE" dirty="0"/>
              <a:t>.</a:t>
            </a:r>
          </a:p>
          <a:p>
            <a:pPr marL="342900" indent="-342900" algn="l">
              <a:buFont typeface="Arial" panose="020B0604020202020204" pitchFamily="34" charset="0"/>
              <a:buChar char="•"/>
            </a:pPr>
            <a:r>
              <a:rPr lang="en-IE" dirty="0" err="1"/>
              <a:t>Mülteci</a:t>
            </a:r>
            <a:r>
              <a:rPr lang="en-IE" dirty="0"/>
              <a:t> ve </a:t>
            </a:r>
            <a:r>
              <a:rPr lang="en-IE" dirty="0" err="1"/>
              <a:t>göçmen</a:t>
            </a:r>
            <a:r>
              <a:rPr lang="en-IE" dirty="0"/>
              <a:t> </a:t>
            </a:r>
            <a:r>
              <a:rPr lang="en-IE" dirty="0" err="1"/>
              <a:t>perspektifinden</a:t>
            </a:r>
            <a:r>
              <a:rPr lang="en-IE" dirty="0"/>
              <a:t> </a:t>
            </a:r>
            <a:r>
              <a:rPr lang="en-IE" dirty="0" err="1"/>
              <a:t>dil</a:t>
            </a:r>
            <a:r>
              <a:rPr lang="en-IE" dirty="0"/>
              <a:t> </a:t>
            </a:r>
            <a:r>
              <a:rPr lang="en-IE" dirty="0" err="1"/>
              <a:t>öğrenmenin</a:t>
            </a:r>
            <a:r>
              <a:rPr lang="en-IE" dirty="0"/>
              <a:t> </a:t>
            </a:r>
            <a:r>
              <a:rPr lang="en-IE" dirty="0" err="1"/>
              <a:t>önemi</a:t>
            </a:r>
            <a:r>
              <a:rPr lang="en-IE" dirty="0"/>
              <a:t> ve </a:t>
            </a:r>
            <a:r>
              <a:rPr lang="en-IE" dirty="0" err="1"/>
              <a:t>ana</a:t>
            </a:r>
            <a:r>
              <a:rPr lang="en-IE" dirty="0"/>
              <a:t> </a:t>
            </a:r>
            <a:r>
              <a:rPr lang="en-IE" dirty="0" err="1"/>
              <a:t>dillerini</a:t>
            </a:r>
            <a:r>
              <a:rPr lang="en-IE" dirty="0"/>
              <a:t> </a:t>
            </a:r>
            <a:r>
              <a:rPr lang="en-IE" dirty="0" err="1"/>
              <a:t>korumanın</a:t>
            </a:r>
            <a:r>
              <a:rPr lang="en-IE" dirty="0"/>
              <a:t> </a:t>
            </a:r>
            <a:r>
              <a:rPr lang="en-IE" dirty="0" err="1"/>
              <a:t>önemi</a:t>
            </a:r>
            <a:r>
              <a:rPr lang="en-IE" dirty="0"/>
              <a:t> </a:t>
            </a:r>
            <a:r>
              <a:rPr lang="en-IE" dirty="0" err="1"/>
              <a:t>hakkında</a:t>
            </a:r>
            <a:r>
              <a:rPr lang="en-IE" dirty="0"/>
              <a:t> </a:t>
            </a:r>
            <a:r>
              <a:rPr lang="en-IE" dirty="0" err="1"/>
              <a:t>bilgi</a:t>
            </a:r>
            <a:r>
              <a:rPr lang="en-IE" dirty="0"/>
              <a:t> </a:t>
            </a:r>
            <a:r>
              <a:rPr lang="en-IE" dirty="0" err="1"/>
              <a:t>edinin</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p:txBody>
          <a:bodyPr/>
          <a:lstStyle/>
          <a:p>
            <a:r>
              <a:rPr lang="en-US" sz="3600" i="0" dirty="0"/>
              <a:t>1.1 </a:t>
            </a:r>
            <a:r>
              <a:rPr lang="en-US" sz="3600" i="0" dirty="0" err="1"/>
              <a:t>Yetişkin</a:t>
            </a:r>
            <a:r>
              <a:rPr lang="en-US" sz="3600" i="0" dirty="0"/>
              <a:t> </a:t>
            </a:r>
            <a:r>
              <a:rPr lang="en-US" sz="3600" i="0" dirty="0" err="1"/>
              <a:t>mülteci</a:t>
            </a:r>
            <a:r>
              <a:rPr lang="en-US" sz="3600" i="0" dirty="0"/>
              <a:t> ve </a:t>
            </a:r>
            <a:r>
              <a:rPr lang="en-US" sz="3600" i="0" dirty="0" err="1"/>
              <a:t>göçmen</a:t>
            </a:r>
            <a:r>
              <a:rPr lang="en-US" sz="3600" i="0" dirty="0"/>
              <a:t> </a:t>
            </a:r>
            <a:r>
              <a:rPr lang="en-US" sz="3600" i="0" dirty="0" err="1"/>
              <a:t>entegrasyonunda</a:t>
            </a:r>
            <a:r>
              <a:rPr lang="en-US" sz="3600" i="0" dirty="0"/>
              <a:t> </a:t>
            </a:r>
            <a:r>
              <a:rPr lang="en-US" sz="3600" i="0" dirty="0" err="1"/>
              <a:t>dilin</a:t>
            </a:r>
            <a:r>
              <a:rPr lang="en-US" sz="3600" i="0" dirty="0"/>
              <a:t> </a:t>
            </a:r>
            <a:r>
              <a:rPr lang="en-US" sz="3600" i="0" dirty="0" err="1"/>
              <a:t>önemi</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a:t>
            </a:r>
            <a:r>
              <a:rPr lang="tr-TR" sz="3200" dirty="0" smtClean="0">
                <a:solidFill>
                  <a:schemeClr val="bg1"/>
                </a:solidFill>
              </a:rPr>
              <a:t>DİL</a:t>
            </a:r>
            <a:endParaRPr lang="en-IE" sz="3200" dirty="0">
              <a:solidFill>
                <a:schemeClr val="bg1"/>
              </a:solidFill>
            </a:endParaRP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4223706" y="1341991"/>
            <a:ext cx="7441408" cy="4039496"/>
          </a:xfrm>
        </p:spPr>
        <p:txBody>
          <a:bodyPr/>
          <a:lstStyle/>
          <a:p>
            <a:pPr marL="0" indent="0" algn="just">
              <a:buNone/>
            </a:pPr>
            <a:r>
              <a:rPr lang="en-IE" dirty="0"/>
              <a:t>Diller </a:t>
            </a:r>
            <a:r>
              <a:rPr lang="en-IE" dirty="0" err="1"/>
              <a:t>Festivali</a:t>
            </a:r>
            <a:r>
              <a:rPr lang="en-IE" dirty="0"/>
              <a:t>, Laois ve Offaly </a:t>
            </a:r>
            <a:r>
              <a:rPr lang="en-IE" dirty="0" err="1"/>
              <a:t>Eğitim</a:t>
            </a:r>
            <a:r>
              <a:rPr lang="en-IE" dirty="0"/>
              <a:t> ve </a:t>
            </a:r>
            <a:r>
              <a:rPr lang="en-IE" dirty="0" err="1"/>
              <a:t>Öğretim</a:t>
            </a:r>
            <a:r>
              <a:rPr lang="en-IE" dirty="0"/>
              <a:t> </a:t>
            </a:r>
            <a:r>
              <a:rPr lang="en-IE" dirty="0" err="1"/>
              <a:t>Kurulu</a:t>
            </a:r>
            <a:r>
              <a:rPr lang="en-IE" dirty="0"/>
              <a:t> </a:t>
            </a:r>
            <a:r>
              <a:rPr lang="en-IE" dirty="0" err="1"/>
              <a:t>tarafından</a:t>
            </a:r>
            <a:r>
              <a:rPr lang="en-IE" dirty="0"/>
              <a:t> </a:t>
            </a:r>
            <a:r>
              <a:rPr lang="en-IE" dirty="0" err="1"/>
              <a:t>düzenlenen</a:t>
            </a:r>
            <a:r>
              <a:rPr lang="en-IE" dirty="0"/>
              <a:t> </a:t>
            </a:r>
            <a:r>
              <a:rPr lang="en-IE" dirty="0" err="1"/>
              <a:t>bir</a:t>
            </a:r>
            <a:r>
              <a:rPr lang="en-IE" dirty="0"/>
              <a:t> </a:t>
            </a:r>
            <a:r>
              <a:rPr lang="en-IE" dirty="0" err="1"/>
              <a:t>Irkçılık</a:t>
            </a:r>
            <a:r>
              <a:rPr lang="en-IE" dirty="0"/>
              <a:t> </a:t>
            </a:r>
            <a:r>
              <a:rPr lang="en-IE" dirty="0" err="1"/>
              <a:t>Karşıtı</a:t>
            </a:r>
            <a:r>
              <a:rPr lang="en-IE" dirty="0"/>
              <a:t> </a:t>
            </a:r>
            <a:r>
              <a:rPr lang="en-IE" dirty="0" err="1"/>
              <a:t>Hafta</a:t>
            </a:r>
            <a:r>
              <a:rPr lang="en-IE" dirty="0"/>
              <a:t> </a:t>
            </a:r>
            <a:r>
              <a:rPr lang="en-IE" dirty="0" err="1"/>
              <a:t>etkinliğiydi</a:t>
            </a:r>
            <a:r>
              <a:rPr lang="en-IE" dirty="0"/>
              <a:t>. Bu </a:t>
            </a:r>
            <a:r>
              <a:rPr lang="en-IE" dirty="0" err="1"/>
              <a:t>özellik</a:t>
            </a:r>
            <a:r>
              <a:rPr lang="en-IE" dirty="0" smtClean="0"/>
              <a:t>:</a:t>
            </a:r>
          </a:p>
          <a:p>
            <a:pPr algn="just"/>
            <a:r>
              <a:rPr lang="en-IE" dirty="0" err="1"/>
              <a:t>birçok</a:t>
            </a:r>
            <a:r>
              <a:rPr lang="en-IE" dirty="0"/>
              <a:t> </a:t>
            </a:r>
            <a:r>
              <a:rPr lang="en-IE" dirty="0" err="1"/>
              <a:t>ülkeden</a:t>
            </a:r>
            <a:r>
              <a:rPr lang="en-IE" dirty="0"/>
              <a:t> </a:t>
            </a:r>
            <a:r>
              <a:rPr lang="en-IE" dirty="0" err="1"/>
              <a:t>görüntüler</a:t>
            </a:r>
            <a:endParaRPr lang="en-IE" dirty="0"/>
          </a:p>
          <a:p>
            <a:pPr algn="just"/>
            <a:r>
              <a:rPr lang="en-IE" dirty="0" err="1"/>
              <a:t>Seyahat</a:t>
            </a:r>
            <a:r>
              <a:rPr lang="en-IE" dirty="0"/>
              <a:t> </a:t>
            </a:r>
            <a:r>
              <a:rPr lang="en-IE" dirty="0" err="1"/>
              <a:t>Topluluğundan</a:t>
            </a:r>
            <a:r>
              <a:rPr lang="en-IE" dirty="0"/>
              <a:t> </a:t>
            </a:r>
            <a:r>
              <a:rPr lang="en-IE" dirty="0" err="1"/>
              <a:t>kendi</a:t>
            </a:r>
            <a:r>
              <a:rPr lang="en-IE" dirty="0"/>
              <a:t> </a:t>
            </a:r>
            <a:r>
              <a:rPr lang="en-IE" dirty="0" err="1"/>
              <a:t>dillerinde</a:t>
            </a:r>
            <a:r>
              <a:rPr lang="en-IE" dirty="0"/>
              <a:t> </a:t>
            </a:r>
            <a:r>
              <a:rPr lang="en-IE" dirty="0" err="1"/>
              <a:t>sergiler</a:t>
            </a:r>
            <a:endParaRPr lang="en-IE" dirty="0"/>
          </a:p>
          <a:p>
            <a:pPr algn="just"/>
            <a:r>
              <a:rPr lang="en-IE" dirty="0" err="1"/>
              <a:t>İki</a:t>
            </a:r>
            <a:r>
              <a:rPr lang="en-IE" dirty="0"/>
              <a:t> </a:t>
            </a:r>
            <a:r>
              <a:rPr lang="en-IE" dirty="0" err="1"/>
              <a:t>Suriyelinin</a:t>
            </a:r>
            <a:r>
              <a:rPr lang="en-IE" dirty="0"/>
              <a:t> </a:t>
            </a:r>
            <a:r>
              <a:rPr lang="en-IE" dirty="0" err="1"/>
              <a:t>savaş</a:t>
            </a:r>
            <a:r>
              <a:rPr lang="en-IE" dirty="0"/>
              <a:t> </a:t>
            </a:r>
            <a:r>
              <a:rPr lang="en-IE" dirty="0" err="1"/>
              <a:t>öncesi</a:t>
            </a:r>
            <a:r>
              <a:rPr lang="en-IE" dirty="0"/>
              <a:t> </a:t>
            </a:r>
            <a:r>
              <a:rPr lang="en-IE" dirty="0" err="1"/>
              <a:t>Suriye'deki</a:t>
            </a:r>
            <a:r>
              <a:rPr lang="en-IE" dirty="0"/>
              <a:t> </a:t>
            </a:r>
            <a:r>
              <a:rPr lang="en-IE" dirty="0" err="1"/>
              <a:t>yaşam</a:t>
            </a:r>
            <a:r>
              <a:rPr lang="en-IE" dirty="0"/>
              <a:t> </a:t>
            </a:r>
            <a:r>
              <a:rPr lang="en-IE" dirty="0" err="1"/>
              <a:t>hakkındaki</a:t>
            </a:r>
            <a:r>
              <a:rPr lang="en-IE" dirty="0"/>
              <a:t> </a:t>
            </a:r>
            <a:r>
              <a:rPr lang="en-IE" dirty="0" err="1" smtClean="0"/>
              <a:t>sunumu</a:t>
            </a:r>
            <a:endParaRPr lang="tr-TR" dirty="0" smtClean="0"/>
          </a:p>
          <a:p>
            <a:pPr marL="0" indent="0" algn="just">
              <a:buNone/>
            </a:pPr>
            <a:r>
              <a:rPr lang="en-IE" dirty="0" err="1"/>
              <a:t>Bütün</a:t>
            </a:r>
            <a:r>
              <a:rPr lang="en-IE" dirty="0"/>
              <a:t> </a:t>
            </a:r>
            <a:r>
              <a:rPr lang="en-IE" dirty="0" err="1"/>
              <a:t>hafta</a:t>
            </a:r>
            <a:r>
              <a:rPr lang="en-IE" dirty="0"/>
              <a:t> </a:t>
            </a:r>
            <a:r>
              <a:rPr lang="en-IE" dirty="0" err="1"/>
              <a:t>genel</a:t>
            </a:r>
            <a:r>
              <a:rPr lang="en-IE" dirty="0"/>
              <a:t> </a:t>
            </a:r>
            <a:r>
              <a:rPr lang="en-IE" dirty="0" err="1"/>
              <a:t>halka</a:t>
            </a:r>
            <a:r>
              <a:rPr lang="en-IE" dirty="0"/>
              <a:t> </a:t>
            </a:r>
            <a:r>
              <a:rPr lang="en-IE" dirty="0" err="1"/>
              <a:t>açıktı</a:t>
            </a:r>
            <a:r>
              <a:rPr lang="en-IE" dirty="0"/>
              <a:t> ve </a:t>
            </a:r>
            <a:r>
              <a:rPr lang="en-IE" dirty="0" err="1"/>
              <a:t>büyük</a:t>
            </a:r>
            <a:r>
              <a:rPr lang="en-IE" dirty="0"/>
              <a:t> </a:t>
            </a:r>
            <a:r>
              <a:rPr lang="en-IE" dirty="0" err="1"/>
              <a:t>bir</a:t>
            </a:r>
            <a:r>
              <a:rPr lang="en-IE" dirty="0"/>
              <a:t> </a:t>
            </a:r>
            <a:r>
              <a:rPr lang="en-IE" dirty="0" err="1"/>
              <a:t>başarıydı</a:t>
            </a:r>
            <a:r>
              <a:rPr lang="en-IE" dirty="0"/>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703439" y="139471"/>
            <a:ext cx="8351530" cy="857158"/>
          </a:xfrm>
        </p:spPr>
        <p:txBody>
          <a:bodyPr>
            <a:normAutofit/>
          </a:bodyPr>
          <a:lstStyle/>
          <a:p>
            <a:r>
              <a:rPr lang="en-IE" dirty="0"/>
              <a:t>Diller </a:t>
            </a:r>
            <a:r>
              <a:rPr lang="en-IE" dirty="0" err="1"/>
              <a:t>Festivali</a:t>
            </a:r>
            <a:r>
              <a:rPr lang="en-IE" dirty="0"/>
              <a:t> - </a:t>
            </a:r>
            <a:r>
              <a:rPr lang="en-IE" dirty="0" err="1"/>
              <a:t>İrlanda</a:t>
            </a:r>
            <a:endParaRPr lang="en-IE" dirty="0"/>
          </a:p>
        </p:txBody>
      </p:sp>
      <p:sp>
        <p:nvSpPr>
          <p:cNvPr id="7" name="Rectangle 6">
            <a:extLst>
              <a:ext uri="{FF2B5EF4-FFF2-40B4-BE49-F238E27FC236}">
                <a16:creationId xmlns:a16="http://schemas.microsoft.com/office/drawing/2014/main" xmlns="" id="{AD6BADEC-45BA-4677-B1BF-92DF26785D97}"/>
              </a:ext>
            </a:extLst>
          </p:cNvPr>
          <p:cNvSpPr/>
          <p:nvPr/>
        </p:nvSpPr>
        <p:spPr>
          <a:xfrm>
            <a:off x="253398" y="6372455"/>
            <a:ext cx="7625806" cy="246221"/>
          </a:xfrm>
          <a:prstGeom prst="rect">
            <a:avLst/>
          </a:prstGeom>
        </p:spPr>
        <p:txBody>
          <a:bodyPr wrap="none">
            <a:spAutoFit/>
          </a:bodyPr>
          <a:lstStyle/>
          <a:p>
            <a:r>
              <a:rPr lang="en-IE" sz="1000" dirty="0"/>
              <a:t>Source: </a:t>
            </a:r>
            <a:r>
              <a:rPr lang="en-IE" sz="1000" dirty="0">
                <a:hlinkClick r:id="rId2"/>
              </a:rPr>
              <a:t>https://www.loetb.ie/contentfiles/OSD/Annual%20Report/Designed%20Annual%20Report%202016%20English%20for%20website.pdf</a:t>
            </a:r>
            <a:endParaRPr lang="en-IE" sz="1000" dirty="0"/>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a:solidFill>
                  <a:schemeClr val="bg1"/>
                </a:solidFill>
              </a:rPr>
              <a:t>İYİ 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xmlns="" id="{38781B8E-3AFD-41EC-B73E-6BA0CF1C3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917"/>
            <a:ext cx="3932803" cy="29458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F4C4DE44-3022-4D24-A306-0362B8367A14}"/>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839631" y="2045399"/>
            <a:ext cx="1626195" cy="812420"/>
          </a:xfrm>
          <a:prstGeom prst="rect">
            <a:avLst/>
          </a:prstGeom>
        </p:spPr>
      </p:pic>
    </p:spTree>
    <p:extLst>
      <p:ext uri="{BB962C8B-B14F-4D97-AF65-F5344CB8AC3E}">
        <p14:creationId xmlns:p14="http://schemas.microsoft.com/office/powerpoint/2010/main" val="198980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4223706" y="1341991"/>
            <a:ext cx="7441408" cy="4039496"/>
          </a:xfrm>
        </p:spPr>
        <p:txBody>
          <a:bodyPr/>
          <a:lstStyle/>
          <a:p>
            <a:pPr marL="0" indent="0" algn="just">
              <a:buClr>
                <a:srgbClr val="006852"/>
              </a:buClr>
              <a:buNone/>
            </a:pPr>
            <a:r>
              <a:rPr lang="en-IE" dirty="0" err="1">
                <a:solidFill>
                  <a:srgbClr val="615F5D"/>
                </a:solidFill>
              </a:rPr>
              <a:t>Dil</a:t>
            </a:r>
            <a:r>
              <a:rPr lang="en-IE" dirty="0">
                <a:solidFill>
                  <a:srgbClr val="615F5D"/>
                </a:solidFill>
              </a:rPr>
              <a:t> </a:t>
            </a:r>
            <a:r>
              <a:rPr lang="en-IE" dirty="0" err="1">
                <a:solidFill>
                  <a:srgbClr val="615F5D"/>
                </a:solidFill>
              </a:rPr>
              <a:t>kursunun</a:t>
            </a:r>
            <a:r>
              <a:rPr lang="en-IE" dirty="0">
                <a:solidFill>
                  <a:srgbClr val="615F5D"/>
                </a:solidFill>
              </a:rPr>
              <a:t> </a:t>
            </a:r>
            <a:r>
              <a:rPr lang="en-IE" dirty="0" err="1">
                <a:solidFill>
                  <a:srgbClr val="615F5D"/>
                </a:solidFill>
              </a:rPr>
              <a:t>metodolojisi</a:t>
            </a:r>
            <a:r>
              <a:rPr lang="en-IE" dirty="0">
                <a:solidFill>
                  <a:srgbClr val="615F5D"/>
                </a:solidFill>
              </a:rPr>
              <a:t> ve </a:t>
            </a:r>
            <a:r>
              <a:rPr lang="en-IE" dirty="0" err="1">
                <a:solidFill>
                  <a:srgbClr val="615F5D"/>
                </a:solidFill>
              </a:rPr>
              <a:t>üç</a:t>
            </a:r>
            <a:r>
              <a:rPr lang="en-IE" dirty="0">
                <a:solidFill>
                  <a:srgbClr val="615F5D"/>
                </a:solidFill>
              </a:rPr>
              <a:t> </a:t>
            </a:r>
            <a:r>
              <a:rPr lang="en-IE" dirty="0" err="1">
                <a:solidFill>
                  <a:srgbClr val="615F5D"/>
                </a:solidFill>
              </a:rPr>
              <a:t>faktör</a:t>
            </a:r>
            <a:r>
              <a:rPr lang="en-IE" dirty="0">
                <a:solidFill>
                  <a:srgbClr val="615F5D"/>
                </a:solidFill>
              </a:rPr>
              <a:t> </a:t>
            </a:r>
            <a:r>
              <a:rPr lang="en-IE" dirty="0" err="1">
                <a:solidFill>
                  <a:srgbClr val="615F5D"/>
                </a:solidFill>
              </a:rPr>
              <a:t>tarafından</a:t>
            </a:r>
            <a:r>
              <a:rPr lang="en-IE" dirty="0">
                <a:solidFill>
                  <a:srgbClr val="615F5D"/>
                </a:solidFill>
              </a:rPr>
              <a:t> </a:t>
            </a:r>
            <a:r>
              <a:rPr lang="en-IE" dirty="0" err="1">
                <a:solidFill>
                  <a:srgbClr val="615F5D"/>
                </a:solidFill>
              </a:rPr>
              <a:t>belirlenir</a:t>
            </a:r>
            <a:r>
              <a:rPr lang="en-IE" dirty="0" smtClean="0">
                <a:solidFill>
                  <a:srgbClr val="615F5D"/>
                </a:solidFill>
              </a:rPr>
              <a:t>: </a:t>
            </a:r>
          </a:p>
          <a:p>
            <a:pPr algn="just">
              <a:buClr>
                <a:srgbClr val="006852"/>
              </a:buClr>
            </a:pPr>
            <a:r>
              <a:rPr lang="en-IE" dirty="0" err="1">
                <a:solidFill>
                  <a:srgbClr val="615F5D"/>
                </a:solidFill>
              </a:rPr>
              <a:t>öğrencilerin</a:t>
            </a:r>
            <a:r>
              <a:rPr lang="en-IE" dirty="0">
                <a:solidFill>
                  <a:srgbClr val="615F5D"/>
                </a:solidFill>
              </a:rPr>
              <a:t> </a:t>
            </a:r>
            <a:r>
              <a:rPr lang="en-IE" dirty="0" err="1">
                <a:solidFill>
                  <a:srgbClr val="615F5D"/>
                </a:solidFill>
              </a:rPr>
              <a:t>iletişim</a:t>
            </a:r>
            <a:r>
              <a:rPr lang="en-IE" dirty="0">
                <a:solidFill>
                  <a:srgbClr val="615F5D"/>
                </a:solidFill>
              </a:rPr>
              <a:t> </a:t>
            </a:r>
            <a:r>
              <a:rPr lang="en-IE" dirty="0" err="1">
                <a:solidFill>
                  <a:srgbClr val="615F5D"/>
                </a:solidFill>
              </a:rPr>
              <a:t>ihtiyaçlarının</a:t>
            </a:r>
            <a:r>
              <a:rPr lang="en-IE" dirty="0">
                <a:solidFill>
                  <a:srgbClr val="615F5D"/>
                </a:solidFill>
              </a:rPr>
              <a:t> </a:t>
            </a:r>
            <a:r>
              <a:rPr lang="en-IE" dirty="0" err="1">
                <a:solidFill>
                  <a:srgbClr val="615F5D"/>
                </a:solidFill>
              </a:rPr>
              <a:t>analizi</a:t>
            </a:r>
            <a:endParaRPr lang="en-IE" dirty="0">
              <a:solidFill>
                <a:srgbClr val="615F5D"/>
              </a:solidFill>
            </a:endParaRPr>
          </a:p>
          <a:p>
            <a:pPr algn="just">
              <a:buClr>
                <a:srgbClr val="006852"/>
              </a:buClr>
            </a:pPr>
            <a:r>
              <a:rPr lang="en-IE" dirty="0" err="1">
                <a:solidFill>
                  <a:srgbClr val="615F5D"/>
                </a:solidFill>
              </a:rPr>
              <a:t>dil</a:t>
            </a:r>
            <a:r>
              <a:rPr lang="en-IE" dirty="0">
                <a:solidFill>
                  <a:srgbClr val="615F5D"/>
                </a:solidFill>
              </a:rPr>
              <a:t> </a:t>
            </a:r>
            <a:r>
              <a:rPr lang="en-IE" dirty="0" err="1">
                <a:solidFill>
                  <a:srgbClr val="615F5D"/>
                </a:solidFill>
              </a:rPr>
              <a:t>kullanımı</a:t>
            </a:r>
            <a:r>
              <a:rPr lang="en-IE" dirty="0">
                <a:solidFill>
                  <a:srgbClr val="615F5D"/>
                </a:solidFill>
              </a:rPr>
              <a:t> </a:t>
            </a:r>
            <a:r>
              <a:rPr lang="en-IE" dirty="0" err="1">
                <a:solidFill>
                  <a:srgbClr val="615F5D"/>
                </a:solidFill>
              </a:rPr>
              <a:t>yoluyla</a:t>
            </a:r>
            <a:r>
              <a:rPr lang="en-IE" dirty="0">
                <a:solidFill>
                  <a:srgbClr val="615F5D"/>
                </a:solidFill>
              </a:rPr>
              <a:t> </a:t>
            </a:r>
            <a:r>
              <a:rPr lang="en-IE" dirty="0" err="1">
                <a:solidFill>
                  <a:srgbClr val="615F5D"/>
                </a:solidFill>
              </a:rPr>
              <a:t>dil</a:t>
            </a:r>
            <a:r>
              <a:rPr lang="en-IE" dirty="0">
                <a:solidFill>
                  <a:srgbClr val="615F5D"/>
                </a:solidFill>
              </a:rPr>
              <a:t> </a:t>
            </a:r>
            <a:r>
              <a:rPr lang="en-IE" dirty="0" err="1">
                <a:solidFill>
                  <a:srgbClr val="615F5D"/>
                </a:solidFill>
              </a:rPr>
              <a:t>öğrenmeye</a:t>
            </a:r>
            <a:r>
              <a:rPr lang="en-IE" dirty="0">
                <a:solidFill>
                  <a:srgbClr val="615F5D"/>
                </a:solidFill>
              </a:rPr>
              <a:t> </a:t>
            </a:r>
            <a:r>
              <a:rPr lang="en-IE" dirty="0" err="1">
                <a:solidFill>
                  <a:srgbClr val="615F5D"/>
                </a:solidFill>
              </a:rPr>
              <a:t>güçlü</a:t>
            </a:r>
            <a:r>
              <a:rPr lang="en-IE" dirty="0">
                <a:solidFill>
                  <a:srgbClr val="615F5D"/>
                </a:solidFill>
              </a:rPr>
              <a:t> </a:t>
            </a:r>
            <a:r>
              <a:rPr lang="en-IE" dirty="0" err="1">
                <a:solidFill>
                  <a:srgbClr val="615F5D"/>
                </a:solidFill>
              </a:rPr>
              <a:t>vurgu</a:t>
            </a:r>
            <a:endParaRPr lang="en-IE" dirty="0">
              <a:solidFill>
                <a:srgbClr val="615F5D"/>
              </a:solidFill>
            </a:endParaRPr>
          </a:p>
          <a:p>
            <a:pPr algn="just">
              <a:buClr>
                <a:srgbClr val="006852"/>
              </a:buClr>
            </a:pPr>
            <a:r>
              <a:rPr lang="en-IE" dirty="0" err="1">
                <a:solidFill>
                  <a:srgbClr val="615F5D"/>
                </a:solidFill>
              </a:rPr>
              <a:t>öğrencinin</a:t>
            </a:r>
            <a:r>
              <a:rPr lang="en-IE" dirty="0">
                <a:solidFill>
                  <a:srgbClr val="615F5D"/>
                </a:solidFill>
              </a:rPr>
              <a:t> </a:t>
            </a:r>
            <a:r>
              <a:rPr lang="en-IE" dirty="0" err="1">
                <a:solidFill>
                  <a:srgbClr val="615F5D"/>
                </a:solidFill>
              </a:rPr>
              <a:t>özerkliğinin</a:t>
            </a:r>
            <a:r>
              <a:rPr lang="en-IE" dirty="0">
                <a:solidFill>
                  <a:srgbClr val="615F5D"/>
                </a:solidFill>
              </a:rPr>
              <a:t> </a:t>
            </a:r>
            <a:r>
              <a:rPr lang="en-IE" dirty="0" err="1" smtClean="0">
                <a:solidFill>
                  <a:srgbClr val="615F5D"/>
                </a:solidFill>
              </a:rPr>
              <a:t>gelişimi</a:t>
            </a:r>
            <a:endParaRPr lang="tr-TR" dirty="0" smtClean="0">
              <a:solidFill>
                <a:srgbClr val="615F5D"/>
              </a:solidFill>
            </a:endParaRPr>
          </a:p>
          <a:p>
            <a:pPr marL="0" indent="0" algn="just">
              <a:buClr>
                <a:srgbClr val="006852"/>
              </a:buClr>
              <a:buNone/>
            </a:pPr>
            <a:r>
              <a:rPr lang="en-IE" dirty="0" err="1">
                <a:solidFill>
                  <a:srgbClr val="615F5D"/>
                </a:solidFill>
              </a:rPr>
              <a:t>Bölgede</a:t>
            </a:r>
            <a:r>
              <a:rPr lang="en-IE" dirty="0">
                <a:solidFill>
                  <a:srgbClr val="615F5D"/>
                </a:solidFill>
              </a:rPr>
              <a:t> </a:t>
            </a:r>
            <a:r>
              <a:rPr lang="en-IE" dirty="0" err="1">
                <a:solidFill>
                  <a:srgbClr val="615F5D"/>
                </a:solidFill>
              </a:rPr>
              <a:t>dil</a:t>
            </a:r>
            <a:r>
              <a:rPr lang="en-IE" dirty="0">
                <a:solidFill>
                  <a:srgbClr val="615F5D"/>
                </a:solidFill>
              </a:rPr>
              <a:t> </a:t>
            </a:r>
            <a:r>
              <a:rPr lang="en-IE" dirty="0" err="1">
                <a:solidFill>
                  <a:srgbClr val="615F5D"/>
                </a:solidFill>
              </a:rPr>
              <a:t>kursları</a:t>
            </a:r>
            <a:r>
              <a:rPr lang="en-IE" dirty="0">
                <a:solidFill>
                  <a:srgbClr val="615F5D"/>
                </a:solidFill>
              </a:rPr>
              <a:t> </a:t>
            </a:r>
            <a:r>
              <a:rPr lang="en-IE" dirty="0" err="1">
                <a:solidFill>
                  <a:srgbClr val="615F5D"/>
                </a:solidFill>
              </a:rPr>
              <a:t>düzenlenmektedir</a:t>
            </a:r>
            <a:r>
              <a:rPr lang="en-IE" dirty="0">
                <a:solidFill>
                  <a:srgbClr val="615F5D"/>
                </a:solidFill>
              </a:rPr>
              <a:t> ve </a:t>
            </a:r>
            <a:r>
              <a:rPr lang="en-IE" dirty="0" err="1">
                <a:solidFill>
                  <a:srgbClr val="615F5D"/>
                </a:solidFill>
              </a:rPr>
              <a:t>eğitimin</a:t>
            </a:r>
            <a:r>
              <a:rPr lang="en-IE" dirty="0">
                <a:solidFill>
                  <a:srgbClr val="615F5D"/>
                </a:solidFill>
              </a:rPr>
              <a:t> </a:t>
            </a:r>
            <a:r>
              <a:rPr lang="en-IE" dirty="0" err="1">
                <a:solidFill>
                  <a:srgbClr val="615F5D"/>
                </a:solidFill>
              </a:rPr>
              <a:t>sonuçları</a:t>
            </a:r>
            <a:r>
              <a:rPr lang="en-IE" dirty="0">
                <a:solidFill>
                  <a:srgbClr val="615F5D"/>
                </a:solidFill>
              </a:rPr>
              <a:t> </a:t>
            </a:r>
            <a:r>
              <a:rPr lang="en-IE" dirty="0" err="1">
                <a:solidFill>
                  <a:srgbClr val="615F5D"/>
                </a:solidFill>
              </a:rPr>
              <a:t>kendilerini</a:t>
            </a:r>
            <a:r>
              <a:rPr lang="en-IE" dirty="0">
                <a:solidFill>
                  <a:srgbClr val="615F5D"/>
                </a:solidFill>
              </a:rPr>
              <a:t> </a:t>
            </a:r>
            <a:r>
              <a:rPr lang="en-IE" dirty="0" err="1">
                <a:solidFill>
                  <a:srgbClr val="615F5D"/>
                </a:solidFill>
              </a:rPr>
              <a:t>Türkçe</a:t>
            </a:r>
            <a:r>
              <a:rPr lang="en-IE" dirty="0">
                <a:solidFill>
                  <a:srgbClr val="615F5D"/>
                </a:solidFill>
              </a:rPr>
              <a:t> </a:t>
            </a:r>
            <a:r>
              <a:rPr lang="en-IE" dirty="0" err="1">
                <a:solidFill>
                  <a:srgbClr val="615F5D"/>
                </a:solidFill>
              </a:rPr>
              <a:t>ile</a:t>
            </a:r>
            <a:r>
              <a:rPr lang="en-IE" dirty="0">
                <a:solidFill>
                  <a:srgbClr val="615F5D"/>
                </a:solidFill>
              </a:rPr>
              <a:t> </a:t>
            </a:r>
            <a:r>
              <a:rPr lang="en-IE" dirty="0" err="1">
                <a:solidFill>
                  <a:srgbClr val="615F5D"/>
                </a:solidFill>
              </a:rPr>
              <a:t>ifade</a:t>
            </a:r>
            <a:r>
              <a:rPr lang="en-IE" dirty="0">
                <a:solidFill>
                  <a:srgbClr val="615F5D"/>
                </a:solidFill>
              </a:rPr>
              <a:t> </a:t>
            </a:r>
            <a:r>
              <a:rPr lang="en-IE" dirty="0" err="1">
                <a:solidFill>
                  <a:srgbClr val="615F5D"/>
                </a:solidFill>
              </a:rPr>
              <a:t>etme</a:t>
            </a:r>
            <a:r>
              <a:rPr lang="en-IE" dirty="0">
                <a:solidFill>
                  <a:srgbClr val="615F5D"/>
                </a:solidFill>
              </a:rPr>
              <a:t> </a:t>
            </a:r>
            <a:r>
              <a:rPr lang="en-IE" dirty="0" err="1">
                <a:solidFill>
                  <a:srgbClr val="615F5D"/>
                </a:solidFill>
              </a:rPr>
              <a:t>konusunda</a:t>
            </a:r>
            <a:r>
              <a:rPr lang="en-IE" dirty="0">
                <a:solidFill>
                  <a:srgbClr val="615F5D"/>
                </a:solidFill>
              </a:rPr>
              <a:t> </a:t>
            </a:r>
            <a:r>
              <a:rPr lang="en-IE" dirty="0" err="1">
                <a:solidFill>
                  <a:srgbClr val="615F5D"/>
                </a:solidFill>
              </a:rPr>
              <a:t>kendilerine</a:t>
            </a:r>
            <a:r>
              <a:rPr lang="en-IE" dirty="0">
                <a:solidFill>
                  <a:srgbClr val="615F5D"/>
                </a:solidFill>
              </a:rPr>
              <a:t> </a:t>
            </a:r>
            <a:r>
              <a:rPr lang="en-IE" dirty="0" err="1">
                <a:solidFill>
                  <a:srgbClr val="615F5D"/>
                </a:solidFill>
              </a:rPr>
              <a:t>güven</a:t>
            </a:r>
            <a:r>
              <a:rPr lang="en-IE" dirty="0">
                <a:solidFill>
                  <a:srgbClr val="615F5D"/>
                </a:solidFill>
              </a:rPr>
              <a:t> </a:t>
            </a:r>
            <a:r>
              <a:rPr lang="en-IE" dirty="0" err="1">
                <a:solidFill>
                  <a:srgbClr val="615F5D"/>
                </a:solidFill>
              </a:rPr>
              <a:t>veren</a:t>
            </a:r>
            <a:r>
              <a:rPr lang="en-IE" dirty="0">
                <a:solidFill>
                  <a:srgbClr val="615F5D"/>
                </a:solidFill>
              </a:rPr>
              <a:t> </a:t>
            </a:r>
            <a:r>
              <a:rPr lang="en-IE" dirty="0" err="1">
                <a:solidFill>
                  <a:srgbClr val="615F5D"/>
                </a:solidFill>
              </a:rPr>
              <a:t>göçmen</a:t>
            </a:r>
            <a:r>
              <a:rPr lang="en-IE" dirty="0">
                <a:solidFill>
                  <a:srgbClr val="615F5D"/>
                </a:solidFill>
              </a:rPr>
              <a:t> / </a:t>
            </a:r>
            <a:r>
              <a:rPr lang="en-IE" dirty="0" err="1">
                <a:solidFill>
                  <a:srgbClr val="615F5D"/>
                </a:solidFill>
              </a:rPr>
              <a:t>mülteci</a:t>
            </a:r>
            <a:r>
              <a:rPr lang="en-IE" dirty="0">
                <a:solidFill>
                  <a:srgbClr val="615F5D"/>
                </a:solidFill>
              </a:rPr>
              <a:t> </a:t>
            </a:r>
            <a:r>
              <a:rPr lang="en-IE" dirty="0" err="1">
                <a:solidFill>
                  <a:srgbClr val="615F5D"/>
                </a:solidFill>
              </a:rPr>
              <a:t>öğrencilerin</a:t>
            </a:r>
            <a:r>
              <a:rPr lang="en-IE" dirty="0">
                <a:solidFill>
                  <a:srgbClr val="615F5D"/>
                </a:solidFill>
              </a:rPr>
              <a:t> </a:t>
            </a:r>
            <a:r>
              <a:rPr lang="en-IE" dirty="0" err="1">
                <a:solidFill>
                  <a:srgbClr val="615F5D"/>
                </a:solidFill>
              </a:rPr>
              <a:t>iletişimini</a:t>
            </a:r>
            <a:r>
              <a:rPr lang="en-IE" dirty="0">
                <a:solidFill>
                  <a:srgbClr val="615F5D"/>
                </a:solidFill>
              </a:rPr>
              <a:t> </a:t>
            </a:r>
            <a:r>
              <a:rPr lang="en-IE" dirty="0" err="1">
                <a:solidFill>
                  <a:srgbClr val="615F5D"/>
                </a:solidFill>
              </a:rPr>
              <a:t>arttırmak</a:t>
            </a:r>
            <a:r>
              <a:rPr lang="en-IE" dirty="0">
                <a:solidFill>
                  <a:srgbClr val="615F5D"/>
                </a:solidFill>
              </a:rPr>
              <a:t> </a:t>
            </a:r>
            <a:r>
              <a:rPr lang="en-IE" dirty="0" err="1">
                <a:solidFill>
                  <a:srgbClr val="615F5D"/>
                </a:solidFill>
              </a:rPr>
              <a:t>açısından</a:t>
            </a:r>
            <a:r>
              <a:rPr lang="en-IE" dirty="0">
                <a:solidFill>
                  <a:srgbClr val="615F5D"/>
                </a:solidFill>
              </a:rPr>
              <a:t> </a:t>
            </a:r>
            <a:r>
              <a:rPr lang="en-IE" dirty="0" err="1">
                <a:solidFill>
                  <a:srgbClr val="615F5D"/>
                </a:solidFill>
              </a:rPr>
              <a:t>çok</a:t>
            </a:r>
            <a:r>
              <a:rPr lang="en-IE" dirty="0">
                <a:solidFill>
                  <a:srgbClr val="615F5D"/>
                </a:solidFill>
              </a:rPr>
              <a:t> </a:t>
            </a:r>
            <a:r>
              <a:rPr lang="en-IE" dirty="0" err="1">
                <a:solidFill>
                  <a:srgbClr val="615F5D"/>
                </a:solidFill>
              </a:rPr>
              <a:t>olumlu</a:t>
            </a:r>
            <a:r>
              <a:rPr lang="en-IE" dirty="0">
                <a:solidFill>
                  <a:srgbClr val="615F5D"/>
                </a:solidFill>
              </a:rPr>
              <a:t> </a:t>
            </a:r>
            <a:r>
              <a:rPr lang="en-IE" dirty="0" err="1">
                <a:solidFill>
                  <a:srgbClr val="615F5D"/>
                </a:solidFill>
              </a:rPr>
              <a:t>olmuştur</a:t>
            </a:r>
            <a:r>
              <a:rPr lang="en-IE" dirty="0">
                <a:solidFill>
                  <a:srgbClr val="615F5D"/>
                </a:solidFill>
              </a:rPr>
              <a:t>. </a:t>
            </a:r>
            <a:r>
              <a:rPr lang="en-IE" dirty="0" err="1">
                <a:solidFill>
                  <a:srgbClr val="615F5D"/>
                </a:solidFill>
              </a:rPr>
              <a:t>Artan</a:t>
            </a:r>
            <a:r>
              <a:rPr lang="en-IE" dirty="0">
                <a:solidFill>
                  <a:srgbClr val="615F5D"/>
                </a:solidFill>
              </a:rPr>
              <a:t> </a:t>
            </a:r>
            <a:r>
              <a:rPr lang="en-IE" dirty="0" err="1">
                <a:solidFill>
                  <a:srgbClr val="615F5D"/>
                </a:solidFill>
              </a:rPr>
              <a:t>dil</a:t>
            </a:r>
            <a:r>
              <a:rPr lang="en-IE" dirty="0">
                <a:solidFill>
                  <a:srgbClr val="615F5D"/>
                </a:solidFill>
              </a:rPr>
              <a:t> </a:t>
            </a:r>
            <a:r>
              <a:rPr lang="en-IE" dirty="0" err="1">
                <a:solidFill>
                  <a:srgbClr val="615F5D"/>
                </a:solidFill>
              </a:rPr>
              <a:t>becerileri</a:t>
            </a:r>
            <a:r>
              <a:rPr lang="en-IE" dirty="0">
                <a:solidFill>
                  <a:srgbClr val="615F5D"/>
                </a:solidFill>
              </a:rPr>
              <a:t> </a:t>
            </a:r>
            <a:r>
              <a:rPr lang="en-IE" dirty="0" err="1">
                <a:solidFill>
                  <a:srgbClr val="615F5D"/>
                </a:solidFill>
              </a:rPr>
              <a:t>onların</a:t>
            </a:r>
            <a:r>
              <a:rPr lang="en-IE" dirty="0">
                <a:solidFill>
                  <a:srgbClr val="615F5D"/>
                </a:solidFill>
              </a:rPr>
              <a:t> </a:t>
            </a:r>
            <a:r>
              <a:rPr lang="en-IE" dirty="0" err="1">
                <a:solidFill>
                  <a:srgbClr val="615F5D"/>
                </a:solidFill>
              </a:rPr>
              <a:t>daha</a:t>
            </a:r>
            <a:r>
              <a:rPr lang="en-IE" dirty="0">
                <a:solidFill>
                  <a:srgbClr val="615F5D"/>
                </a:solidFill>
              </a:rPr>
              <a:t> </a:t>
            </a:r>
            <a:r>
              <a:rPr lang="en-IE" dirty="0" err="1">
                <a:solidFill>
                  <a:srgbClr val="615F5D"/>
                </a:solidFill>
              </a:rPr>
              <a:t>bağımsız</a:t>
            </a:r>
            <a:r>
              <a:rPr lang="en-IE" dirty="0">
                <a:solidFill>
                  <a:srgbClr val="615F5D"/>
                </a:solidFill>
              </a:rPr>
              <a:t> </a:t>
            </a:r>
            <a:r>
              <a:rPr lang="en-IE" dirty="0" err="1">
                <a:solidFill>
                  <a:srgbClr val="615F5D"/>
                </a:solidFill>
              </a:rPr>
              <a:t>olmalarını</a:t>
            </a:r>
            <a:r>
              <a:rPr lang="en-IE" dirty="0">
                <a:solidFill>
                  <a:srgbClr val="615F5D"/>
                </a:solidFill>
              </a:rPr>
              <a:t> </a:t>
            </a:r>
            <a:r>
              <a:rPr lang="en-IE" dirty="0" err="1">
                <a:solidFill>
                  <a:srgbClr val="615F5D"/>
                </a:solidFill>
              </a:rPr>
              <a:t>sağlar</a:t>
            </a:r>
            <a:r>
              <a:rPr lang="en-IE" dirty="0">
                <a:solidFill>
                  <a:srgbClr val="615F5D"/>
                </a:solidFill>
              </a:rPr>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3703439" y="139471"/>
            <a:ext cx="8351530" cy="857158"/>
          </a:xfrm>
        </p:spPr>
        <p:txBody>
          <a:bodyPr>
            <a:normAutofit fontScale="92500" lnSpcReduction="20000"/>
          </a:bodyPr>
          <a:lstStyle/>
          <a:p>
            <a:pPr algn="ctr"/>
            <a:r>
              <a:rPr lang="en-US" dirty="0" err="1"/>
              <a:t>Tuzla'daki</a:t>
            </a:r>
            <a:r>
              <a:rPr lang="en-US" dirty="0"/>
              <a:t> </a:t>
            </a:r>
            <a:r>
              <a:rPr lang="en-US" dirty="0" err="1"/>
              <a:t>göçmenler</a:t>
            </a:r>
            <a:r>
              <a:rPr lang="en-US" dirty="0"/>
              <a:t> ve </a:t>
            </a:r>
            <a:r>
              <a:rPr lang="en-US" dirty="0" err="1"/>
              <a:t>mülteciler</a:t>
            </a:r>
            <a:r>
              <a:rPr lang="en-US" dirty="0"/>
              <a:t> </a:t>
            </a:r>
            <a:r>
              <a:rPr lang="en-US" dirty="0" err="1"/>
              <a:t>için</a:t>
            </a:r>
            <a:r>
              <a:rPr lang="en-US" dirty="0"/>
              <a:t> </a:t>
            </a:r>
            <a:r>
              <a:rPr lang="en-US" dirty="0" err="1"/>
              <a:t>Türkçe</a:t>
            </a:r>
            <a:r>
              <a:rPr lang="en-US" dirty="0"/>
              <a:t> </a:t>
            </a:r>
            <a:r>
              <a:rPr lang="en-US" dirty="0" err="1"/>
              <a:t>dil</a:t>
            </a:r>
            <a:r>
              <a:rPr lang="en-US" dirty="0"/>
              <a:t> </a:t>
            </a:r>
            <a:r>
              <a:rPr lang="en-US" dirty="0" err="1"/>
              <a:t>kursu</a:t>
            </a:r>
            <a:r>
              <a:rPr lang="en-US" dirty="0"/>
              <a:t>, İstanbul - TÜRKİYE</a:t>
            </a:r>
            <a:endParaRPr lang="en-IE" dirty="0"/>
          </a:p>
        </p:txBody>
      </p:sp>
      <p:sp>
        <p:nvSpPr>
          <p:cNvPr id="7" name="Rectangle 6">
            <a:extLst>
              <a:ext uri="{FF2B5EF4-FFF2-40B4-BE49-F238E27FC236}">
                <a16:creationId xmlns:a16="http://schemas.microsoft.com/office/drawing/2014/main" xmlns="" id="{AD6BADEC-45BA-4677-B1BF-92DF26785D97}"/>
              </a:ext>
            </a:extLst>
          </p:cNvPr>
          <p:cNvSpPr/>
          <p:nvPr/>
        </p:nvSpPr>
        <p:spPr>
          <a:xfrm>
            <a:off x="253398" y="6372455"/>
            <a:ext cx="2656496" cy="246221"/>
          </a:xfrm>
          <a:prstGeom prst="rect">
            <a:avLst/>
          </a:prstGeom>
        </p:spPr>
        <p:txBody>
          <a:bodyPr wrap="none">
            <a:spAutoFit/>
          </a:bodyPr>
          <a:lstStyle/>
          <a:p>
            <a:r>
              <a:rPr lang="tr-TR" sz="1000" dirty="0" smtClean="0"/>
              <a:t>Kaynak</a:t>
            </a:r>
            <a:r>
              <a:rPr lang="en-IE" sz="1000" dirty="0" smtClean="0"/>
              <a:t>: </a:t>
            </a:r>
            <a:r>
              <a:rPr lang="en-IE" sz="1000" dirty="0">
                <a:solidFill>
                  <a:srgbClr val="615F5D"/>
                </a:solidFill>
                <a:hlinkClick r:id="rId2"/>
              </a:rPr>
              <a:t>http://landofhopeproject.eu/results/</a:t>
            </a:r>
            <a:r>
              <a:rPr lang="en-IE" sz="1000" dirty="0">
                <a:solidFill>
                  <a:srgbClr val="615F5D"/>
                </a:solidFill>
              </a:rPr>
              <a:t> </a:t>
            </a:r>
            <a:endParaRPr lang="en-IE" sz="1000" dirty="0"/>
          </a:p>
        </p:txBody>
      </p:sp>
      <p:sp>
        <p:nvSpPr>
          <p:cNvPr id="4" name="TextBox 3">
            <a:extLst>
              <a:ext uri="{FF2B5EF4-FFF2-40B4-BE49-F238E27FC236}">
                <a16:creationId xmlns:a16="http://schemas.microsoft.com/office/drawing/2014/main" xmlns=""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tr-TR" sz="2400" dirty="0">
                <a:solidFill>
                  <a:schemeClr val="bg1"/>
                </a:solidFill>
              </a:rPr>
              <a:t>İYİ </a:t>
            </a:r>
            <a:r>
              <a:rPr lang="tr-TR" sz="2400" dirty="0" smtClean="0">
                <a:solidFill>
                  <a:schemeClr val="bg1"/>
                </a:solidFill>
              </a:rPr>
              <a:t>UYGULAMA</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25" y="1996447"/>
            <a:ext cx="1364311" cy="910325"/>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66" y="3361739"/>
            <a:ext cx="3691297" cy="2768473"/>
          </a:xfrm>
          <a:prstGeom prst="rect">
            <a:avLst/>
          </a:prstGeom>
        </p:spPr>
      </p:pic>
    </p:spTree>
    <p:extLst>
      <p:ext uri="{BB962C8B-B14F-4D97-AF65-F5344CB8AC3E}">
        <p14:creationId xmlns:p14="http://schemas.microsoft.com/office/powerpoint/2010/main" val="1380209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660497" y="1289361"/>
            <a:ext cx="9354864" cy="4261077"/>
          </a:xfrm>
        </p:spPr>
        <p:txBody>
          <a:bodyPr/>
          <a:lstStyle/>
          <a:p>
            <a:r>
              <a:rPr lang="en-US" dirty="0" err="1"/>
              <a:t>Düz</a:t>
            </a:r>
            <a:r>
              <a:rPr lang="en-US" dirty="0"/>
              <a:t> </a:t>
            </a:r>
            <a:r>
              <a:rPr lang="en-US" dirty="0" err="1"/>
              <a:t>Dil</a:t>
            </a:r>
            <a:r>
              <a:rPr lang="en-US" dirty="0"/>
              <a:t>, </a:t>
            </a:r>
            <a:r>
              <a:rPr lang="en-US" dirty="0" err="1"/>
              <a:t>okumayı</a:t>
            </a:r>
            <a:r>
              <a:rPr lang="en-US" dirty="0"/>
              <a:t> </a:t>
            </a:r>
            <a:r>
              <a:rPr lang="en-US" dirty="0" err="1"/>
              <a:t>kolaylaştıracak</a:t>
            </a:r>
            <a:r>
              <a:rPr lang="en-US" dirty="0"/>
              <a:t> </a:t>
            </a:r>
            <a:r>
              <a:rPr lang="en-US" dirty="0" err="1"/>
              <a:t>bazı</a:t>
            </a:r>
            <a:r>
              <a:rPr lang="en-US" dirty="0"/>
              <a:t> </a:t>
            </a:r>
            <a:r>
              <a:rPr lang="en-US" dirty="0" err="1"/>
              <a:t>Avrupa</a:t>
            </a:r>
            <a:r>
              <a:rPr lang="en-US" dirty="0"/>
              <a:t> </a:t>
            </a:r>
            <a:r>
              <a:rPr lang="en-US" dirty="0" err="1"/>
              <a:t>çapında</a:t>
            </a:r>
            <a:r>
              <a:rPr lang="en-US" dirty="0"/>
              <a:t> </a:t>
            </a:r>
            <a:r>
              <a:rPr lang="en-US" dirty="0" err="1"/>
              <a:t>kuralları</a:t>
            </a:r>
            <a:r>
              <a:rPr lang="en-US" dirty="0"/>
              <a:t> </a:t>
            </a:r>
            <a:r>
              <a:rPr lang="en-US" dirty="0" err="1"/>
              <a:t>izleyerek</a:t>
            </a:r>
            <a:r>
              <a:rPr lang="en-US" dirty="0"/>
              <a:t> </a:t>
            </a:r>
            <a:r>
              <a:rPr lang="en-US" dirty="0" err="1"/>
              <a:t>bilgiyi</a:t>
            </a:r>
            <a:r>
              <a:rPr lang="en-US" dirty="0"/>
              <a:t> </a:t>
            </a:r>
            <a:r>
              <a:rPr lang="en-US" dirty="0" err="1"/>
              <a:t>herkes</a:t>
            </a:r>
            <a:r>
              <a:rPr lang="en-US" dirty="0"/>
              <a:t> </a:t>
            </a:r>
            <a:r>
              <a:rPr lang="en-US" dirty="0" err="1"/>
              <a:t>için</a:t>
            </a:r>
            <a:r>
              <a:rPr lang="en-US" dirty="0"/>
              <a:t> </a:t>
            </a:r>
            <a:r>
              <a:rPr lang="en-US" dirty="0" err="1"/>
              <a:t>erişilebilir</a:t>
            </a:r>
            <a:r>
              <a:rPr lang="en-US" dirty="0"/>
              <a:t> ve </a:t>
            </a:r>
            <a:r>
              <a:rPr lang="en-US" dirty="0" err="1"/>
              <a:t>kapsamlı</a:t>
            </a:r>
            <a:r>
              <a:rPr lang="en-US" dirty="0"/>
              <a:t> hale </a:t>
            </a:r>
            <a:r>
              <a:rPr lang="en-US" dirty="0" err="1"/>
              <a:t>getirir</a:t>
            </a:r>
            <a:r>
              <a:rPr lang="en-US" dirty="0"/>
              <a:t>.</a:t>
            </a:r>
          </a:p>
          <a:p>
            <a:r>
              <a:rPr lang="en-US" dirty="0" err="1"/>
              <a:t>Temelde</a:t>
            </a:r>
            <a:r>
              <a:rPr lang="en-US" dirty="0"/>
              <a:t> </a:t>
            </a:r>
            <a:r>
              <a:rPr lang="en-US" dirty="0" err="1"/>
              <a:t>özel</a:t>
            </a:r>
            <a:r>
              <a:rPr lang="en-US" dirty="0"/>
              <a:t> </a:t>
            </a:r>
            <a:r>
              <a:rPr lang="en-US" dirty="0" err="1"/>
              <a:t>ihtiyaçları</a:t>
            </a:r>
            <a:r>
              <a:rPr lang="en-US" dirty="0"/>
              <a:t> </a:t>
            </a:r>
            <a:r>
              <a:rPr lang="en-US" dirty="0" err="1"/>
              <a:t>olan</a:t>
            </a:r>
            <a:r>
              <a:rPr lang="en-US" dirty="0"/>
              <a:t> (</a:t>
            </a:r>
            <a:r>
              <a:rPr lang="en-US" dirty="0" err="1"/>
              <a:t>okuma</a:t>
            </a:r>
            <a:r>
              <a:rPr lang="en-US" dirty="0"/>
              <a:t> ve </a:t>
            </a:r>
            <a:r>
              <a:rPr lang="en-US" dirty="0" err="1"/>
              <a:t>yazma</a:t>
            </a:r>
            <a:r>
              <a:rPr lang="en-US" dirty="0"/>
              <a:t> </a:t>
            </a:r>
            <a:r>
              <a:rPr lang="en-US" dirty="0" err="1"/>
              <a:t>güçlüğü</a:t>
            </a:r>
            <a:r>
              <a:rPr lang="en-US" dirty="0"/>
              <a:t> </a:t>
            </a:r>
            <a:r>
              <a:rPr lang="en-US" dirty="0" err="1"/>
              <a:t>gibi</a:t>
            </a:r>
            <a:r>
              <a:rPr lang="en-US" dirty="0"/>
              <a:t>) </a:t>
            </a:r>
            <a:r>
              <a:rPr lang="en-US" dirty="0" err="1"/>
              <a:t>kişiler</a:t>
            </a:r>
            <a:r>
              <a:rPr lang="en-US" dirty="0"/>
              <a:t> </a:t>
            </a:r>
            <a:r>
              <a:rPr lang="en-US" dirty="0" err="1"/>
              <a:t>için</a:t>
            </a:r>
            <a:r>
              <a:rPr lang="en-US" dirty="0"/>
              <a:t> </a:t>
            </a:r>
            <a:r>
              <a:rPr lang="en-US" dirty="0" err="1"/>
              <a:t>değil</a:t>
            </a:r>
            <a:r>
              <a:rPr lang="en-US" dirty="0"/>
              <a:t>, </a:t>
            </a:r>
            <a:r>
              <a:rPr lang="en-US" dirty="0" err="1"/>
              <a:t>aynı</a:t>
            </a:r>
            <a:r>
              <a:rPr lang="en-US" dirty="0"/>
              <a:t> </a:t>
            </a:r>
            <a:r>
              <a:rPr lang="en-US" dirty="0" err="1"/>
              <a:t>zamanda</a:t>
            </a:r>
            <a:r>
              <a:rPr lang="en-US" dirty="0"/>
              <a:t> </a:t>
            </a:r>
            <a:r>
              <a:rPr lang="en-US" dirty="0" err="1"/>
              <a:t>ulusal</a:t>
            </a:r>
            <a:r>
              <a:rPr lang="en-US" dirty="0"/>
              <a:t> </a:t>
            </a:r>
            <a:r>
              <a:rPr lang="en-US" dirty="0" err="1"/>
              <a:t>dilin</a:t>
            </a:r>
            <a:r>
              <a:rPr lang="en-US" dirty="0"/>
              <a:t> </a:t>
            </a:r>
            <a:r>
              <a:rPr lang="en-US" dirty="0" err="1"/>
              <a:t>bariyer</a:t>
            </a:r>
            <a:r>
              <a:rPr lang="en-US" dirty="0"/>
              <a:t> </a:t>
            </a:r>
            <a:r>
              <a:rPr lang="en-US" dirty="0" err="1"/>
              <a:t>olduğu</a:t>
            </a:r>
            <a:r>
              <a:rPr lang="en-US" dirty="0"/>
              <a:t> </a:t>
            </a:r>
            <a:r>
              <a:rPr lang="en-US" dirty="0" err="1"/>
              <a:t>kişiler</a:t>
            </a:r>
            <a:r>
              <a:rPr lang="en-US" dirty="0"/>
              <a:t> </a:t>
            </a:r>
            <a:r>
              <a:rPr lang="en-US" dirty="0" err="1"/>
              <a:t>için</a:t>
            </a:r>
            <a:r>
              <a:rPr lang="en-US" dirty="0"/>
              <a:t>; </a:t>
            </a:r>
            <a:r>
              <a:rPr lang="en-US" dirty="0" err="1"/>
              <a:t>mülteciler</a:t>
            </a:r>
            <a:r>
              <a:rPr lang="en-US" dirty="0"/>
              <a:t>.</a:t>
            </a:r>
          </a:p>
          <a:p>
            <a:r>
              <a:rPr lang="en-US" dirty="0" err="1"/>
              <a:t>Erişilebilirlik</a:t>
            </a:r>
            <a:r>
              <a:rPr lang="en-US" dirty="0"/>
              <a:t> </a:t>
            </a:r>
            <a:r>
              <a:rPr lang="en-US" dirty="0" err="1"/>
              <a:t>Yasası</a:t>
            </a:r>
            <a:r>
              <a:rPr lang="en-US" dirty="0"/>
              <a:t>, </a:t>
            </a:r>
            <a:r>
              <a:rPr lang="en-US" dirty="0" err="1"/>
              <a:t>Avrupa</a:t>
            </a:r>
            <a:r>
              <a:rPr lang="en-US" dirty="0"/>
              <a:t> </a:t>
            </a:r>
            <a:r>
              <a:rPr lang="en-US" dirty="0" err="1"/>
              <a:t>Birliği</a:t>
            </a:r>
            <a:r>
              <a:rPr lang="en-US" dirty="0"/>
              <a:t> </a:t>
            </a:r>
            <a:r>
              <a:rPr lang="en-US" dirty="0" err="1"/>
              <a:t>tarafından</a:t>
            </a:r>
            <a:r>
              <a:rPr lang="en-US" dirty="0"/>
              <a:t> </a:t>
            </a:r>
            <a:r>
              <a:rPr lang="en-US" dirty="0" err="1"/>
              <a:t>şirketleri</a:t>
            </a:r>
            <a:r>
              <a:rPr lang="en-US" dirty="0"/>
              <a:t> </a:t>
            </a:r>
            <a:r>
              <a:rPr lang="en-US" dirty="0" err="1"/>
              <a:t>ürün</a:t>
            </a:r>
            <a:r>
              <a:rPr lang="en-US" dirty="0"/>
              <a:t> ve </a:t>
            </a:r>
            <a:r>
              <a:rPr lang="en-US" dirty="0" err="1"/>
              <a:t>hizmetlerini</a:t>
            </a:r>
            <a:r>
              <a:rPr lang="en-US" dirty="0"/>
              <a:t> </a:t>
            </a:r>
            <a:r>
              <a:rPr lang="en-US" dirty="0" err="1"/>
              <a:t>daha</a:t>
            </a:r>
            <a:r>
              <a:rPr lang="en-US" dirty="0"/>
              <a:t> </a:t>
            </a:r>
            <a:r>
              <a:rPr lang="en-US" dirty="0" err="1"/>
              <a:t>erişilebilir</a:t>
            </a:r>
            <a:r>
              <a:rPr lang="en-US" dirty="0"/>
              <a:t> hale </a:t>
            </a:r>
            <a:r>
              <a:rPr lang="en-US" dirty="0" err="1"/>
              <a:t>getirmekle</a:t>
            </a:r>
            <a:r>
              <a:rPr lang="en-US" dirty="0"/>
              <a:t> </a:t>
            </a:r>
            <a:r>
              <a:rPr lang="en-US" dirty="0" err="1"/>
              <a:t>yükümlü</a:t>
            </a:r>
            <a:r>
              <a:rPr lang="en-US" dirty="0"/>
              <a:t> </a:t>
            </a:r>
            <a:r>
              <a:rPr lang="en-US" dirty="0" err="1"/>
              <a:t>kılan</a:t>
            </a:r>
            <a:r>
              <a:rPr lang="en-US" dirty="0"/>
              <a:t> </a:t>
            </a:r>
            <a:r>
              <a:rPr lang="en-US" dirty="0" err="1"/>
              <a:t>bir</a:t>
            </a:r>
            <a:r>
              <a:rPr lang="en-US" dirty="0"/>
              <a:t> </a:t>
            </a:r>
            <a:r>
              <a:rPr lang="en-US" dirty="0" err="1"/>
              <a:t>yasadır</a:t>
            </a:r>
            <a:r>
              <a:rPr lang="en-US" dirty="0"/>
              <a:t>. </a:t>
            </a:r>
            <a:r>
              <a:rPr lang="en-US" dirty="0" err="1"/>
              <a:t>Örnek</a:t>
            </a:r>
            <a:r>
              <a:rPr lang="en-US" dirty="0"/>
              <a:t>: </a:t>
            </a:r>
            <a:r>
              <a:rPr lang="en-US" dirty="0" err="1"/>
              <a:t>Seçim</a:t>
            </a:r>
            <a:r>
              <a:rPr lang="en-US" dirty="0"/>
              <a:t> </a:t>
            </a:r>
            <a:r>
              <a:rPr lang="en-US" dirty="0" err="1"/>
              <a:t>mektupları</a:t>
            </a:r>
            <a:r>
              <a:rPr lang="en-US" dirty="0"/>
              <a:t>, </a:t>
            </a:r>
            <a:r>
              <a:rPr lang="en-US" dirty="0" err="1"/>
              <a:t>standart</a:t>
            </a:r>
            <a:r>
              <a:rPr lang="en-US" dirty="0"/>
              <a:t> </a:t>
            </a:r>
            <a:r>
              <a:rPr lang="en-US" dirty="0" err="1"/>
              <a:t>dili</a:t>
            </a:r>
            <a:r>
              <a:rPr lang="en-US" dirty="0"/>
              <a:t> </a:t>
            </a:r>
            <a:r>
              <a:rPr lang="en-US" dirty="0" err="1"/>
              <a:t>anlamakta</a:t>
            </a:r>
            <a:r>
              <a:rPr lang="en-US" dirty="0"/>
              <a:t> </a:t>
            </a:r>
            <a:r>
              <a:rPr lang="en-US" dirty="0" err="1"/>
              <a:t>zorlanan</a:t>
            </a:r>
            <a:r>
              <a:rPr lang="en-US" dirty="0"/>
              <a:t>, </a:t>
            </a:r>
            <a:r>
              <a:rPr lang="en-US" dirty="0" err="1"/>
              <a:t>anadili</a:t>
            </a:r>
            <a:r>
              <a:rPr lang="en-US" dirty="0"/>
              <a:t> </a:t>
            </a:r>
            <a:r>
              <a:rPr lang="en-US" dirty="0" err="1"/>
              <a:t>İngilizce</a:t>
            </a:r>
            <a:r>
              <a:rPr lang="en-US" dirty="0"/>
              <a:t> </a:t>
            </a:r>
            <a:r>
              <a:rPr lang="en-US" dirty="0" err="1"/>
              <a:t>olmayan</a:t>
            </a:r>
            <a:r>
              <a:rPr lang="en-US" dirty="0"/>
              <a:t> ve </a:t>
            </a:r>
            <a:r>
              <a:rPr lang="en-US" dirty="0" err="1"/>
              <a:t>engelli</a:t>
            </a:r>
            <a:r>
              <a:rPr lang="en-US" dirty="0"/>
              <a:t> </a:t>
            </a:r>
            <a:r>
              <a:rPr lang="en-US" dirty="0" err="1"/>
              <a:t>kişileri</a:t>
            </a:r>
            <a:r>
              <a:rPr lang="en-US" dirty="0"/>
              <a:t> de </a:t>
            </a:r>
            <a:r>
              <a:rPr lang="en-US" dirty="0" err="1"/>
              <a:t>içerecek</a:t>
            </a:r>
            <a:r>
              <a:rPr lang="en-US" dirty="0"/>
              <a:t> </a:t>
            </a:r>
            <a:r>
              <a:rPr lang="en-US" dirty="0" err="1"/>
              <a:t>şekilde</a:t>
            </a:r>
            <a:r>
              <a:rPr lang="en-US" dirty="0"/>
              <a:t> </a:t>
            </a:r>
            <a:r>
              <a:rPr lang="en-US" dirty="0" err="1"/>
              <a:t>Düz</a:t>
            </a:r>
            <a:r>
              <a:rPr lang="en-US" dirty="0"/>
              <a:t> </a:t>
            </a:r>
            <a:r>
              <a:rPr lang="en-US" dirty="0" err="1"/>
              <a:t>Dilde</a:t>
            </a:r>
            <a:r>
              <a:rPr lang="en-US" dirty="0"/>
              <a:t> de </a:t>
            </a:r>
            <a:r>
              <a:rPr lang="en-US" dirty="0" err="1"/>
              <a:t>sunulmalıdır</a:t>
            </a:r>
            <a:r>
              <a:rPr lang="en-US" dirty="0"/>
              <a:t>.</a:t>
            </a:r>
          </a:p>
          <a:p>
            <a:r>
              <a:rPr lang="en-US" dirty="0" err="1"/>
              <a:t>Göçmenler</a:t>
            </a:r>
            <a:r>
              <a:rPr lang="en-US" dirty="0"/>
              <a:t> ve </a:t>
            </a:r>
            <a:r>
              <a:rPr lang="en-US" dirty="0" err="1"/>
              <a:t>mülteciler</a:t>
            </a:r>
            <a:r>
              <a:rPr lang="en-US" dirty="0"/>
              <a:t> </a:t>
            </a:r>
            <a:r>
              <a:rPr lang="en-US" dirty="0" err="1"/>
              <a:t>için</a:t>
            </a:r>
            <a:r>
              <a:rPr lang="en-US" dirty="0"/>
              <a:t> </a:t>
            </a:r>
            <a:r>
              <a:rPr lang="en-US" dirty="0" err="1"/>
              <a:t>dil</a:t>
            </a:r>
            <a:r>
              <a:rPr lang="en-US" dirty="0"/>
              <a:t> </a:t>
            </a:r>
            <a:r>
              <a:rPr lang="en-US" dirty="0" err="1"/>
              <a:t>dersleri</a:t>
            </a:r>
            <a:r>
              <a:rPr lang="en-US" dirty="0"/>
              <a:t>, </a:t>
            </a:r>
            <a:r>
              <a:rPr lang="en-US" dirty="0" err="1"/>
              <a:t>dili</a:t>
            </a:r>
            <a:r>
              <a:rPr lang="en-US" dirty="0"/>
              <a:t> </a:t>
            </a:r>
            <a:r>
              <a:rPr lang="en-US" dirty="0" err="1"/>
              <a:t>öğrenmeyi</a:t>
            </a:r>
            <a:r>
              <a:rPr lang="en-US" dirty="0"/>
              <a:t> </a:t>
            </a:r>
            <a:r>
              <a:rPr lang="en-US" dirty="0" err="1"/>
              <a:t>desteklemek</a:t>
            </a:r>
            <a:r>
              <a:rPr lang="en-US" dirty="0"/>
              <a:t> </a:t>
            </a:r>
            <a:r>
              <a:rPr lang="en-US" dirty="0" err="1"/>
              <a:t>veya</a:t>
            </a:r>
            <a:r>
              <a:rPr lang="en-US" dirty="0"/>
              <a:t> </a:t>
            </a:r>
            <a:r>
              <a:rPr lang="en-US" dirty="0" err="1"/>
              <a:t>zor</a:t>
            </a:r>
            <a:r>
              <a:rPr lang="en-US" dirty="0"/>
              <a:t>, </a:t>
            </a:r>
            <a:r>
              <a:rPr lang="en-US" dirty="0" err="1"/>
              <a:t>karmaşık</a:t>
            </a:r>
            <a:r>
              <a:rPr lang="en-US" dirty="0"/>
              <a:t> </a:t>
            </a:r>
            <a:r>
              <a:rPr lang="en-US" dirty="0" err="1"/>
              <a:t>konuları</a:t>
            </a:r>
            <a:r>
              <a:rPr lang="en-US" dirty="0"/>
              <a:t> </a:t>
            </a:r>
            <a:r>
              <a:rPr lang="en-US" dirty="0" err="1"/>
              <a:t>açıklamak</a:t>
            </a:r>
            <a:r>
              <a:rPr lang="en-US" dirty="0"/>
              <a:t> </a:t>
            </a:r>
            <a:r>
              <a:rPr lang="en-US" dirty="0" err="1"/>
              <a:t>için</a:t>
            </a:r>
            <a:r>
              <a:rPr lang="en-US" dirty="0"/>
              <a:t> </a:t>
            </a:r>
            <a:r>
              <a:rPr lang="en-US" dirty="0" err="1"/>
              <a:t>Düz</a:t>
            </a:r>
            <a:r>
              <a:rPr lang="en-US" dirty="0"/>
              <a:t> </a:t>
            </a:r>
            <a:r>
              <a:rPr lang="en-US" dirty="0" err="1"/>
              <a:t>Dilde</a:t>
            </a:r>
            <a:r>
              <a:rPr lang="en-US" dirty="0"/>
              <a:t> </a:t>
            </a:r>
            <a:r>
              <a:rPr lang="en-US" dirty="0" err="1"/>
              <a:t>yazılmış</a:t>
            </a:r>
            <a:r>
              <a:rPr lang="en-US" dirty="0"/>
              <a:t> </a:t>
            </a:r>
            <a:r>
              <a:rPr lang="en-US" dirty="0" err="1"/>
              <a:t>metinleri</a:t>
            </a:r>
            <a:r>
              <a:rPr lang="en-US" dirty="0"/>
              <a:t> ve </a:t>
            </a:r>
            <a:r>
              <a:rPr lang="en-US" dirty="0" err="1"/>
              <a:t>kitapları</a:t>
            </a:r>
            <a:r>
              <a:rPr lang="en-US" dirty="0"/>
              <a:t> </a:t>
            </a:r>
            <a:r>
              <a:rPr lang="en-US" dirty="0" err="1"/>
              <a:t>kullanabilir</a:t>
            </a:r>
            <a:r>
              <a:rPr lang="en-US" dirty="0"/>
              <a:t>.</a:t>
            </a:r>
          </a:p>
        </p:txBody>
      </p:sp>
      <p:sp>
        <p:nvSpPr>
          <p:cNvPr id="3" name="Text Placeholder 2">
            <a:extLst>
              <a:ext uri="{FF2B5EF4-FFF2-40B4-BE49-F238E27FC236}">
                <a16:creationId xmlns:a16="http://schemas.microsoft.com/office/drawing/2014/main" xmlns="" id="{BE73B75B-3E48-4D66-917A-30CC118C4A27}"/>
              </a:ext>
            </a:extLst>
          </p:cNvPr>
          <p:cNvSpPr>
            <a:spLocks noGrp="1"/>
          </p:cNvSpPr>
          <p:nvPr>
            <p:ph type="body" sz="quarter" idx="21"/>
          </p:nvPr>
        </p:nvSpPr>
        <p:spPr>
          <a:xfrm>
            <a:off x="2495266" y="252537"/>
            <a:ext cx="8403792" cy="857158"/>
          </a:xfrm>
        </p:spPr>
        <p:txBody>
          <a:bodyPr>
            <a:normAutofit/>
          </a:bodyPr>
          <a:lstStyle/>
          <a:p>
            <a:r>
              <a:rPr lang="en-IE" dirty="0" err="1"/>
              <a:t>Düz</a:t>
            </a:r>
            <a:r>
              <a:rPr lang="en-IE" dirty="0"/>
              <a:t> </a:t>
            </a:r>
            <a:r>
              <a:rPr lang="en-IE" dirty="0" err="1"/>
              <a:t>Dil</a:t>
            </a:r>
            <a:r>
              <a:rPr lang="en-IE" dirty="0"/>
              <a:t> / </a:t>
            </a:r>
            <a:r>
              <a:rPr lang="en-IE" dirty="0" err="1"/>
              <a:t>Kolay</a:t>
            </a:r>
            <a:r>
              <a:rPr lang="en-IE" dirty="0"/>
              <a:t> </a:t>
            </a:r>
            <a:r>
              <a:rPr lang="en-IE" dirty="0" err="1"/>
              <a:t>okunan</a:t>
            </a:r>
            <a:r>
              <a:rPr lang="en-IE" dirty="0"/>
              <a:t> </a:t>
            </a:r>
            <a:r>
              <a:rPr lang="en-IE" dirty="0" err="1"/>
              <a:t>dil</a:t>
            </a:r>
            <a:endParaRPr lang="en-IE" dirty="0"/>
          </a:p>
        </p:txBody>
      </p:sp>
      <p:sp>
        <p:nvSpPr>
          <p:cNvPr id="6" name="Rectangle 3"/>
          <p:cNvSpPr>
            <a:spLocks noChangeArrowheads="1"/>
          </p:cNvSpPr>
          <p:nvPr/>
        </p:nvSpPr>
        <p:spPr bwMode="auto">
          <a:xfrm>
            <a:off x="341870" y="4292485"/>
            <a:ext cx="23186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de-DE" altLang="de-DE" sz="1800" b="0" i="0" u="none" strike="noStrike" cap="none" normalizeH="0" baseline="0" dirty="0">
                <a:ln>
                  <a:noFill/>
                </a:ln>
                <a:solidFill>
                  <a:schemeClr val="tx1"/>
                </a:solidFill>
                <a:effectLst/>
                <a:latin typeface="Arial" charset="0"/>
                <a:cs typeface="Arial" charset="0"/>
              </a:rPr>
              <a:t>  </a:t>
            </a:r>
            <a:r>
              <a:rPr kumimoji="0" lang="de-DE" altLang="de-DE" sz="1000" b="0" i="0" u="none" strike="noStrike" cap="none" normalizeH="0" baseline="0" dirty="0">
                <a:ln>
                  <a:noFill/>
                </a:ln>
                <a:solidFill>
                  <a:schemeClr val="tx1"/>
                </a:solidFill>
                <a:effectLst/>
                <a:latin typeface="Arial" charset="0"/>
                <a:cs typeface="Arial" charset="0"/>
              </a:rPr>
              <a:t>© </a:t>
            </a:r>
            <a:r>
              <a:rPr lang="de-DE" altLang="de-DE" sz="1000" dirty="0" err="1">
                <a:latin typeface="Arial" charset="0"/>
                <a:cs typeface="Arial" charset="0"/>
              </a:rPr>
              <a:t>Avrupa</a:t>
            </a:r>
            <a:r>
              <a:rPr lang="de-DE" altLang="de-DE" sz="1000" dirty="0">
                <a:latin typeface="Arial" charset="0"/>
                <a:cs typeface="Arial" charset="0"/>
              </a:rPr>
              <a:t> </a:t>
            </a:r>
            <a:r>
              <a:rPr lang="de-DE" altLang="de-DE" sz="1000" dirty="0" err="1">
                <a:latin typeface="Arial" charset="0"/>
                <a:cs typeface="Arial" charset="0"/>
              </a:rPr>
              <a:t>Okunması</a:t>
            </a:r>
            <a:r>
              <a:rPr lang="de-DE" altLang="de-DE" sz="1000" dirty="0">
                <a:latin typeface="Arial" charset="0"/>
                <a:cs typeface="Arial" charset="0"/>
              </a:rPr>
              <a:t> </a:t>
            </a:r>
            <a:r>
              <a:rPr lang="de-DE" altLang="de-DE" sz="1000" dirty="0" err="1">
                <a:latin typeface="Arial" charset="0"/>
                <a:cs typeface="Arial" charset="0"/>
              </a:rPr>
              <a:t>Kolay</a:t>
            </a:r>
            <a:r>
              <a:rPr lang="de-DE" altLang="de-DE" sz="1000" dirty="0">
                <a:latin typeface="Arial" charset="0"/>
                <a:cs typeface="Arial" charset="0"/>
              </a:rPr>
              <a:t> Logo: </a:t>
            </a:r>
            <a:r>
              <a:rPr lang="de-DE" altLang="de-DE" sz="1000" dirty="0" err="1">
                <a:latin typeface="Arial" charset="0"/>
                <a:cs typeface="Arial" charset="0"/>
              </a:rPr>
              <a:t>Avrupa'ya</a:t>
            </a:r>
            <a:r>
              <a:rPr lang="de-DE" altLang="de-DE" sz="1000" dirty="0">
                <a:latin typeface="Arial" charset="0"/>
                <a:cs typeface="Arial" charset="0"/>
              </a:rPr>
              <a:t> </a:t>
            </a:r>
            <a:r>
              <a:rPr lang="de-DE" altLang="de-DE" sz="1000" dirty="0" err="1">
                <a:latin typeface="Arial" charset="0"/>
                <a:cs typeface="Arial" charset="0"/>
              </a:rPr>
              <a:t>Dahil</a:t>
            </a:r>
            <a:r>
              <a:rPr lang="de-DE" altLang="de-DE" sz="1000" dirty="0">
                <a:latin typeface="Arial" charset="0"/>
                <a:cs typeface="Arial" charset="0"/>
              </a:rPr>
              <a:t>.</a:t>
            </a:r>
            <a:endParaRPr kumimoji="0" lang="de-DE" altLang="de-DE" sz="1000" b="0" i="0" u="none" strike="noStrike" cap="none" normalizeH="0" baseline="0" dirty="0">
              <a:ln>
                <a:noFill/>
              </a:ln>
              <a:solidFill>
                <a:schemeClr val="tx1"/>
              </a:solidFill>
              <a:effectLst/>
              <a:latin typeface="Arial" charset="0"/>
              <a:cs typeface="Arial" charset="0"/>
            </a:endParaRPr>
          </a:p>
        </p:txBody>
      </p:sp>
      <p:pic>
        <p:nvPicPr>
          <p:cNvPr id="1028" name="Picture 4" descr="Symbol for easy to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22" y="1811080"/>
            <a:ext cx="2319575" cy="2303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BB2E4CF-BD15-406C-A031-3DDE7510A754}"/>
              </a:ext>
            </a:extLst>
          </p:cNvPr>
          <p:cNvSpPr/>
          <p:nvPr/>
        </p:nvSpPr>
        <p:spPr>
          <a:xfrm>
            <a:off x="176639" y="5111275"/>
            <a:ext cx="2220572" cy="1200329"/>
          </a:xfrm>
          <a:prstGeom prst="rect">
            <a:avLst/>
          </a:prstGeom>
        </p:spPr>
        <p:txBody>
          <a:bodyPr wrap="square">
            <a:spAutoFit/>
          </a:bodyPr>
          <a:lstStyle/>
          <a:p>
            <a:r>
              <a:rPr lang="tr-TR" dirty="0" smtClean="0"/>
              <a:t>Daha fazla Bilgi</a:t>
            </a:r>
            <a:r>
              <a:rPr lang="en-US" dirty="0" smtClean="0"/>
              <a:t>: </a:t>
            </a:r>
            <a:r>
              <a:rPr lang="en-US" dirty="0">
                <a:hlinkClick r:id="rId3"/>
              </a:rPr>
              <a:t>https://www.inclusion-europe.eu/easy-to-read/</a:t>
            </a:r>
            <a:r>
              <a:rPr lang="en-US" dirty="0"/>
              <a:t> </a:t>
            </a:r>
          </a:p>
        </p:txBody>
      </p:sp>
    </p:spTree>
    <p:extLst>
      <p:ext uri="{BB962C8B-B14F-4D97-AF65-F5344CB8AC3E}">
        <p14:creationId xmlns:p14="http://schemas.microsoft.com/office/powerpoint/2010/main" val="575279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a:t>
            </a:r>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217920" y="1846203"/>
            <a:ext cx="5835534" cy="3947440"/>
          </a:xfrm>
        </p:spPr>
        <p:txBody>
          <a:bodyPr/>
          <a:lstStyle/>
          <a:p>
            <a:pPr algn="l"/>
            <a:r>
              <a:rPr lang="en-IE" dirty="0" err="1"/>
              <a:t>Tüm</a:t>
            </a:r>
            <a:r>
              <a:rPr lang="en-IE" dirty="0"/>
              <a:t> </a:t>
            </a:r>
            <a:r>
              <a:rPr lang="en-IE" dirty="0" err="1"/>
              <a:t>Hizmet</a:t>
            </a:r>
            <a:r>
              <a:rPr lang="en-IE" dirty="0"/>
              <a:t> </a:t>
            </a:r>
            <a:r>
              <a:rPr lang="en-IE" dirty="0" err="1"/>
              <a:t>Sağlayıcıların</a:t>
            </a:r>
            <a:r>
              <a:rPr lang="en-IE" dirty="0"/>
              <a:t> </a:t>
            </a:r>
            <a:r>
              <a:rPr lang="en-IE" dirty="0" err="1"/>
              <a:t>veya</a:t>
            </a:r>
            <a:r>
              <a:rPr lang="en-IE" dirty="0"/>
              <a:t> </a:t>
            </a:r>
            <a:r>
              <a:rPr lang="en-IE" dirty="0" err="1"/>
              <a:t>Eğitimcilerin</a:t>
            </a:r>
            <a:r>
              <a:rPr lang="en-IE" dirty="0"/>
              <a:t> </a:t>
            </a:r>
            <a:r>
              <a:rPr lang="en-IE" dirty="0" err="1"/>
              <a:t>dil</a:t>
            </a:r>
            <a:r>
              <a:rPr lang="en-IE" dirty="0"/>
              <a:t> </a:t>
            </a:r>
            <a:r>
              <a:rPr lang="en-IE" dirty="0" err="1"/>
              <a:t>eğitimi</a:t>
            </a:r>
            <a:r>
              <a:rPr lang="en-IE" dirty="0"/>
              <a:t> </a:t>
            </a:r>
            <a:r>
              <a:rPr lang="en-IE" dirty="0" err="1"/>
              <a:t>verecek</a:t>
            </a:r>
            <a:r>
              <a:rPr lang="en-IE" dirty="0"/>
              <a:t> </a:t>
            </a:r>
            <a:r>
              <a:rPr lang="en-IE" dirty="0" err="1"/>
              <a:t>konumda</a:t>
            </a:r>
            <a:r>
              <a:rPr lang="en-IE" dirty="0"/>
              <a:t> </a:t>
            </a:r>
            <a:r>
              <a:rPr lang="en-IE" dirty="0" err="1"/>
              <a:t>olmadığını</a:t>
            </a:r>
            <a:r>
              <a:rPr lang="en-IE" dirty="0"/>
              <a:t> </a:t>
            </a:r>
            <a:r>
              <a:rPr lang="en-IE" dirty="0" err="1"/>
              <a:t>biliyoruz</a:t>
            </a:r>
            <a:r>
              <a:rPr lang="en-IE" dirty="0"/>
              <a:t>.</a:t>
            </a:r>
          </a:p>
          <a:p>
            <a:pPr algn="l"/>
            <a:endParaRPr lang="en-IE" dirty="0"/>
          </a:p>
          <a:p>
            <a:pPr algn="l"/>
            <a:r>
              <a:rPr lang="en-IE" dirty="0"/>
              <a:t>Bu </a:t>
            </a:r>
            <a:r>
              <a:rPr lang="en-IE" dirty="0" err="1"/>
              <a:t>durumda</a:t>
            </a:r>
            <a:r>
              <a:rPr lang="en-IE" dirty="0"/>
              <a:t>, </a:t>
            </a:r>
            <a:r>
              <a:rPr lang="en-IE" dirty="0" err="1"/>
              <a:t>bölgenizdeki</a:t>
            </a:r>
            <a:r>
              <a:rPr lang="en-IE" dirty="0"/>
              <a:t> / </a:t>
            </a:r>
            <a:r>
              <a:rPr lang="en-IE" dirty="0" err="1"/>
              <a:t>ülkenizdeki</a:t>
            </a:r>
            <a:r>
              <a:rPr lang="en-IE" dirty="0"/>
              <a:t> </a:t>
            </a:r>
            <a:r>
              <a:rPr lang="en-IE" dirty="0" err="1"/>
              <a:t>belirli</a:t>
            </a:r>
            <a:r>
              <a:rPr lang="en-IE" dirty="0"/>
              <a:t> </a:t>
            </a:r>
            <a:r>
              <a:rPr lang="en-IE" dirty="0" err="1"/>
              <a:t>dil</a:t>
            </a:r>
            <a:r>
              <a:rPr lang="en-IE" dirty="0"/>
              <a:t> </a:t>
            </a:r>
            <a:r>
              <a:rPr lang="en-IE" dirty="0" err="1"/>
              <a:t>eğitimi</a:t>
            </a:r>
            <a:r>
              <a:rPr lang="en-IE" dirty="0"/>
              <a:t> </a:t>
            </a:r>
            <a:r>
              <a:rPr lang="en-IE" dirty="0" err="1"/>
              <a:t>sağlayıcılarıyla</a:t>
            </a:r>
            <a:r>
              <a:rPr lang="en-IE" dirty="0"/>
              <a:t> </a:t>
            </a:r>
            <a:r>
              <a:rPr lang="en-IE" dirty="0" err="1"/>
              <a:t>ortaklık</a:t>
            </a:r>
            <a:r>
              <a:rPr lang="en-IE" dirty="0"/>
              <a:t> </a:t>
            </a:r>
            <a:r>
              <a:rPr lang="en-IE" dirty="0" err="1"/>
              <a:t>yapmanızı</a:t>
            </a:r>
            <a:r>
              <a:rPr lang="en-IE" dirty="0"/>
              <a:t> </a:t>
            </a:r>
            <a:r>
              <a:rPr lang="en-IE" dirty="0" err="1"/>
              <a:t>öneririz</a:t>
            </a:r>
            <a:r>
              <a:rPr lang="en-IE" dirty="0"/>
              <a:t>. Bu </a:t>
            </a:r>
            <a:r>
              <a:rPr lang="en-IE" dirty="0" err="1"/>
              <a:t>bölümde</a:t>
            </a:r>
            <a:r>
              <a:rPr lang="en-IE" dirty="0"/>
              <a:t>, </a:t>
            </a:r>
            <a:r>
              <a:rPr lang="en-IE" dirty="0" err="1"/>
              <a:t>önemli</a:t>
            </a:r>
            <a:r>
              <a:rPr lang="en-IE" dirty="0"/>
              <a:t> </a:t>
            </a:r>
            <a:r>
              <a:rPr lang="en-IE" dirty="0" err="1"/>
              <a:t>bir</a:t>
            </a:r>
            <a:r>
              <a:rPr lang="en-IE" dirty="0"/>
              <a:t> </a:t>
            </a:r>
            <a:r>
              <a:rPr lang="en-IE" dirty="0" err="1"/>
              <a:t>dil</a:t>
            </a:r>
            <a:r>
              <a:rPr lang="en-IE" dirty="0"/>
              <a:t> </a:t>
            </a:r>
            <a:r>
              <a:rPr lang="en-IE" dirty="0" err="1"/>
              <a:t>eğitimi</a:t>
            </a:r>
            <a:r>
              <a:rPr lang="en-IE" dirty="0"/>
              <a:t> </a:t>
            </a:r>
            <a:r>
              <a:rPr lang="en-IE" dirty="0" err="1"/>
              <a:t>sağlayıcısının</a:t>
            </a:r>
            <a:r>
              <a:rPr lang="en-IE" dirty="0"/>
              <a:t> </a:t>
            </a:r>
            <a:r>
              <a:rPr lang="en-IE" dirty="0" err="1"/>
              <a:t>bir</a:t>
            </a:r>
            <a:r>
              <a:rPr lang="en-IE" dirty="0"/>
              <a:t> </a:t>
            </a:r>
            <a:r>
              <a:rPr lang="en-IE" dirty="0" err="1"/>
              <a:t>örneğini</a:t>
            </a:r>
            <a:r>
              <a:rPr lang="en-IE" dirty="0"/>
              <a:t> ve </a:t>
            </a:r>
            <a:r>
              <a:rPr lang="en-IE" dirty="0" err="1"/>
              <a:t>mülteciler</a:t>
            </a:r>
            <a:r>
              <a:rPr lang="en-IE" dirty="0"/>
              <a:t> ve </a:t>
            </a:r>
            <a:r>
              <a:rPr lang="en-IE" dirty="0" err="1"/>
              <a:t>göçmenler</a:t>
            </a:r>
            <a:r>
              <a:rPr lang="en-IE" dirty="0"/>
              <a:t> </a:t>
            </a:r>
            <a:r>
              <a:rPr lang="en-IE" dirty="0" err="1"/>
              <a:t>için</a:t>
            </a:r>
            <a:r>
              <a:rPr lang="en-IE" dirty="0"/>
              <a:t> </a:t>
            </a:r>
            <a:r>
              <a:rPr lang="en-IE" dirty="0" err="1"/>
              <a:t>dil</a:t>
            </a:r>
            <a:r>
              <a:rPr lang="en-IE" dirty="0"/>
              <a:t> </a:t>
            </a:r>
            <a:r>
              <a:rPr lang="en-IE" dirty="0" err="1"/>
              <a:t>programları</a:t>
            </a:r>
            <a:r>
              <a:rPr lang="en-IE" dirty="0"/>
              <a:t> </a:t>
            </a:r>
            <a:r>
              <a:rPr lang="en-IE" dirty="0" err="1"/>
              <a:t>tasarlarken</a:t>
            </a:r>
            <a:r>
              <a:rPr lang="en-IE" dirty="0"/>
              <a:t> </a:t>
            </a:r>
            <a:r>
              <a:rPr lang="en-IE" dirty="0" err="1"/>
              <a:t>bazı</a:t>
            </a:r>
            <a:r>
              <a:rPr lang="en-IE" dirty="0"/>
              <a:t> </a:t>
            </a:r>
            <a:r>
              <a:rPr lang="en-IE" dirty="0" err="1"/>
              <a:t>öngörüler</a:t>
            </a:r>
            <a:r>
              <a:rPr lang="en-IE" dirty="0"/>
              <a:t> </a:t>
            </a:r>
            <a:r>
              <a:rPr lang="en-IE" dirty="0" err="1"/>
              <a:t>sunuyoruz</a:t>
            </a:r>
            <a:r>
              <a:rPr lang="en-IE" dirty="0"/>
              <a:t>.</a:t>
            </a:r>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p:txBody>
          <a:bodyPr>
            <a:normAutofit lnSpcReduction="10000"/>
          </a:bodyPr>
          <a:lstStyle/>
          <a:p>
            <a:r>
              <a:rPr lang="en-US" sz="3600" i="0" dirty="0"/>
              <a:t>1.3 </a:t>
            </a:r>
            <a:r>
              <a:rPr lang="en-IE" sz="3600" i="0" dirty="0" err="1"/>
              <a:t>Dil</a:t>
            </a:r>
            <a:r>
              <a:rPr lang="en-IE" sz="3600" i="0" dirty="0"/>
              <a:t> </a:t>
            </a:r>
            <a:r>
              <a:rPr lang="en-IE" sz="3600" i="0" dirty="0" err="1"/>
              <a:t>öğretimi</a:t>
            </a:r>
            <a:r>
              <a:rPr lang="en-IE" sz="3600" i="0" dirty="0"/>
              <a:t> </a:t>
            </a:r>
            <a:r>
              <a:rPr lang="en-IE" sz="3600" i="0" dirty="0" err="1"/>
              <a:t>başarısı</a:t>
            </a:r>
            <a:r>
              <a:rPr lang="en-IE" sz="3600" i="0" dirty="0"/>
              <a:t> </a:t>
            </a:r>
            <a:r>
              <a:rPr lang="en-IE" sz="3600" i="0" dirty="0" err="1"/>
              <a:t>için</a:t>
            </a:r>
            <a:r>
              <a:rPr lang="en-IE" sz="3600" i="0" dirty="0"/>
              <a:t> </a:t>
            </a:r>
            <a:r>
              <a:rPr lang="en-IE" sz="3600" i="0" dirty="0" err="1"/>
              <a:t>ortak</a:t>
            </a:r>
            <a:r>
              <a:rPr lang="en-IE" sz="3600" i="0" dirty="0"/>
              <a:t> </a:t>
            </a:r>
            <a:r>
              <a:rPr lang="en-IE" sz="3600" i="0" dirty="0" err="1"/>
              <a:t>çalışma</a:t>
            </a:r>
            <a:r>
              <a:rPr lang="en-IE" sz="3600" i="0" dirty="0"/>
              <a:t> - </a:t>
            </a:r>
            <a:r>
              <a:rPr lang="en-IE" sz="3600" i="0" dirty="0" err="1"/>
              <a:t>sağlayıcılardan</a:t>
            </a:r>
            <a:r>
              <a:rPr lang="en-IE" sz="3600" i="0" dirty="0"/>
              <a:t> </a:t>
            </a:r>
            <a:r>
              <a:rPr lang="en-IE" sz="3600" i="0" dirty="0" err="1"/>
              <a:t>temel</a:t>
            </a:r>
            <a:r>
              <a:rPr lang="en-IE" sz="3600" i="0" dirty="0"/>
              <a:t> </a:t>
            </a:r>
            <a:r>
              <a:rPr lang="en-IE" sz="3600" i="0" dirty="0" err="1"/>
              <a:t>bilgiler</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a:t>
            </a:r>
            <a:r>
              <a:rPr lang="tr-TR" sz="3200" dirty="0" smtClean="0">
                <a:solidFill>
                  <a:schemeClr val="bg1"/>
                </a:solidFill>
              </a:rPr>
              <a:t>DİL</a:t>
            </a:r>
            <a:endParaRPr lang="en-IE" sz="3200" dirty="0">
              <a:solidFill>
                <a:schemeClr val="bg1"/>
              </a:solidFill>
            </a:endParaRPr>
          </a:p>
        </p:txBody>
      </p:sp>
    </p:spTree>
    <p:extLst>
      <p:ext uri="{BB962C8B-B14F-4D97-AF65-F5344CB8AC3E}">
        <p14:creationId xmlns:p14="http://schemas.microsoft.com/office/powerpoint/2010/main" val="1957804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D1BF11-F639-4B2B-81B7-6CDCDD82754D}"/>
              </a:ext>
            </a:extLst>
          </p:cNvPr>
          <p:cNvSpPr>
            <a:spLocks noGrp="1"/>
          </p:cNvSpPr>
          <p:nvPr>
            <p:ph type="body" sz="quarter" idx="16"/>
          </p:nvPr>
        </p:nvSpPr>
        <p:spPr>
          <a:xfrm>
            <a:off x="6318620" y="422911"/>
            <a:ext cx="5659526" cy="1094042"/>
          </a:xfrm>
        </p:spPr>
        <p:txBody>
          <a:bodyPr>
            <a:noAutofit/>
          </a:bodyPr>
          <a:lstStyle/>
          <a:p>
            <a:r>
              <a:rPr lang="en-IE" dirty="0" err="1"/>
              <a:t>Eğitim</a:t>
            </a:r>
            <a:r>
              <a:rPr lang="en-IE" dirty="0"/>
              <a:t> ve </a:t>
            </a:r>
            <a:r>
              <a:rPr lang="en-IE" dirty="0" err="1"/>
              <a:t>Öğretim</a:t>
            </a:r>
            <a:r>
              <a:rPr lang="en-IE" dirty="0"/>
              <a:t> </a:t>
            </a:r>
            <a:r>
              <a:rPr lang="en-IE" dirty="0" err="1"/>
              <a:t>Kurulları</a:t>
            </a:r>
            <a:r>
              <a:rPr lang="en-IE" dirty="0"/>
              <a:t>, </a:t>
            </a:r>
            <a:r>
              <a:rPr lang="en-IE" dirty="0" err="1"/>
              <a:t>İrlanda</a:t>
            </a:r>
            <a:endParaRPr lang="en-IE" dirty="0"/>
          </a:p>
        </p:txBody>
      </p:sp>
      <p:sp>
        <p:nvSpPr>
          <p:cNvPr id="3" name="Text Placeholder 2">
            <a:extLst>
              <a:ext uri="{FF2B5EF4-FFF2-40B4-BE49-F238E27FC236}">
                <a16:creationId xmlns:a16="http://schemas.microsoft.com/office/drawing/2014/main" xmlns="" id="{96E61A2E-6BDE-4EE3-B568-EB35765AE906}"/>
              </a:ext>
            </a:extLst>
          </p:cNvPr>
          <p:cNvSpPr>
            <a:spLocks noGrp="1"/>
          </p:cNvSpPr>
          <p:nvPr>
            <p:ph type="body" sz="quarter" idx="17"/>
          </p:nvPr>
        </p:nvSpPr>
        <p:spPr/>
        <p:txBody>
          <a:bodyPr/>
          <a:lstStyle/>
          <a:p>
            <a:pPr algn="l"/>
            <a:r>
              <a:rPr lang="en-IE" dirty="0" err="1"/>
              <a:t>İrlanda</a:t>
            </a:r>
            <a:r>
              <a:rPr lang="en-IE" dirty="0"/>
              <a:t> </a:t>
            </a:r>
            <a:r>
              <a:rPr lang="en-IE" dirty="0" err="1"/>
              <a:t>ETB’leri</a:t>
            </a:r>
            <a:r>
              <a:rPr lang="en-IE" dirty="0"/>
              <a:t> </a:t>
            </a:r>
            <a:r>
              <a:rPr lang="en-IE" dirty="0" err="1"/>
              <a:t>tipik</a:t>
            </a:r>
            <a:r>
              <a:rPr lang="en-IE" dirty="0"/>
              <a:t> </a:t>
            </a:r>
            <a:r>
              <a:rPr lang="en-IE" dirty="0" err="1"/>
              <a:t>olarak</a:t>
            </a:r>
            <a:r>
              <a:rPr lang="en-IE" dirty="0"/>
              <a:t> </a:t>
            </a:r>
            <a:r>
              <a:rPr lang="en-IE" dirty="0" err="1"/>
              <a:t>bir</a:t>
            </a:r>
            <a:r>
              <a:rPr lang="en-IE" dirty="0"/>
              <a:t> </a:t>
            </a:r>
            <a:r>
              <a:rPr lang="en-IE" dirty="0" err="1"/>
              <a:t>yıllık</a:t>
            </a:r>
            <a:r>
              <a:rPr lang="en-IE" dirty="0"/>
              <a:t> </a:t>
            </a:r>
            <a:r>
              <a:rPr lang="en-IE" dirty="0" err="1"/>
              <a:t>yeniden</a:t>
            </a:r>
            <a:r>
              <a:rPr lang="en-IE" dirty="0"/>
              <a:t> </a:t>
            </a:r>
            <a:r>
              <a:rPr lang="en-IE" dirty="0" err="1"/>
              <a:t>yerleşim</a:t>
            </a:r>
            <a:r>
              <a:rPr lang="en-IE" dirty="0"/>
              <a:t> </a:t>
            </a:r>
            <a:r>
              <a:rPr lang="en-IE" dirty="0" err="1"/>
              <a:t>programının</a:t>
            </a:r>
            <a:r>
              <a:rPr lang="en-IE" dirty="0"/>
              <a:t> </a:t>
            </a:r>
            <a:r>
              <a:rPr lang="en-IE" dirty="0" err="1"/>
              <a:t>bir</a:t>
            </a:r>
            <a:r>
              <a:rPr lang="en-IE" dirty="0"/>
              <a:t> </a:t>
            </a:r>
            <a:r>
              <a:rPr lang="en-IE" dirty="0" err="1"/>
              <a:t>parçası</a:t>
            </a:r>
            <a:r>
              <a:rPr lang="en-IE" dirty="0"/>
              <a:t> </a:t>
            </a:r>
            <a:r>
              <a:rPr lang="en-IE" dirty="0" err="1"/>
              <a:t>olarak</a:t>
            </a:r>
            <a:r>
              <a:rPr lang="en-IE" dirty="0"/>
              <a:t> </a:t>
            </a:r>
            <a:r>
              <a:rPr lang="en-IE" dirty="0" err="1"/>
              <a:t>tüm</a:t>
            </a:r>
            <a:r>
              <a:rPr lang="en-IE" dirty="0"/>
              <a:t> </a:t>
            </a:r>
            <a:r>
              <a:rPr lang="en-IE" dirty="0" err="1"/>
              <a:t>yetişkin</a:t>
            </a:r>
            <a:r>
              <a:rPr lang="en-IE" dirty="0"/>
              <a:t> </a:t>
            </a:r>
            <a:r>
              <a:rPr lang="en-IE" dirty="0" err="1"/>
              <a:t>mültecilere</a:t>
            </a:r>
            <a:r>
              <a:rPr lang="en-IE" dirty="0"/>
              <a:t> </a:t>
            </a:r>
            <a:r>
              <a:rPr lang="en-IE" dirty="0" err="1"/>
              <a:t>haftada</a:t>
            </a:r>
            <a:r>
              <a:rPr lang="en-IE" dirty="0"/>
              <a:t> </a:t>
            </a:r>
            <a:r>
              <a:rPr lang="en-IE" dirty="0" err="1"/>
              <a:t>yirmi</a:t>
            </a:r>
            <a:r>
              <a:rPr lang="en-IE" dirty="0"/>
              <a:t> </a:t>
            </a:r>
            <a:r>
              <a:rPr lang="en-IE" dirty="0" err="1"/>
              <a:t>saat</a:t>
            </a:r>
            <a:r>
              <a:rPr lang="en-IE" dirty="0"/>
              <a:t> </a:t>
            </a:r>
            <a:r>
              <a:rPr lang="en-IE" dirty="0" err="1"/>
              <a:t>İngilizce</a:t>
            </a:r>
            <a:r>
              <a:rPr lang="en-IE" dirty="0"/>
              <a:t> </a:t>
            </a:r>
            <a:r>
              <a:rPr lang="en-IE" dirty="0" err="1"/>
              <a:t>Dil</a:t>
            </a:r>
            <a:r>
              <a:rPr lang="en-IE" dirty="0"/>
              <a:t> </a:t>
            </a:r>
            <a:r>
              <a:rPr lang="en-IE" dirty="0" err="1"/>
              <a:t>Öğrenimi</a:t>
            </a:r>
            <a:r>
              <a:rPr lang="en-IE" dirty="0"/>
              <a:t> ve </a:t>
            </a:r>
            <a:r>
              <a:rPr lang="en-IE" dirty="0" err="1"/>
              <a:t>kültürlerarası</a:t>
            </a:r>
            <a:r>
              <a:rPr lang="en-IE" dirty="0"/>
              <a:t> </a:t>
            </a:r>
            <a:r>
              <a:rPr lang="en-IE" dirty="0" err="1"/>
              <a:t>eğitim</a:t>
            </a:r>
            <a:r>
              <a:rPr lang="en-IE" dirty="0"/>
              <a:t> </a:t>
            </a:r>
            <a:r>
              <a:rPr lang="en-IE" dirty="0" err="1"/>
              <a:t>sunmaktadır</a:t>
            </a:r>
            <a:r>
              <a:rPr lang="en-IE" dirty="0"/>
              <a:t>.</a:t>
            </a:r>
          </a:p>
          <a:p>
            <a:pPr algn="l"/>
            <a:endParaRPr lang="en-IE" dirty="0"/>
          </a:p>
          <a:p>
            <a:pPr algn="l"/>
            <a:r>
              <a:rPr lang="en-IE" dirty="0" err="1"/>
              <a:t>İrlanda</a:t>
            </a:r>
            <a:r>
              <a:rPr lang="en-IE" dirty="0"/>
              <a:t> </a:t>
            </a:r>
            <a:r>
              <a:rPr lang="en-IE" dirty="0" err="1"/>
              <a:t>genelinde</a:t>
            </a:r>
            <a:r>
              <a:rPr lang="en-IE" dirty="0"/>
              <a:t> 16 </a:t>
            </a:r>
            <a:r>
              <a:rPr lang="en-IE" dirty="0" err="1"/>
              <a:t>Eğitim</a:t>
            </a:r>
            <a:r>
              <a:rPr lang="en-IE" dirty="0"/>
              <a:t> ve </a:t>
            </a:r>
            <a:r>
              <a:rPr lang="en-IE" dirty="0" err="1"/>
              <a:t>Öğretim</a:t>
            </a:r>
            <a:r>
              <a:rPr lang="en-IE" dirty="0"/>
              <a:t> </a:t>
            </a:r>
            <a:r>
              <a:rPr lang="en-IE" dirty="0" err="1"/>
              <a:t>Kurulu</a:t>
            </a:r>
            <a:r>
              <a:rPr lang="en-IE" dirty="0"/>
              <a:t> </a:t>
            </a:r>
            <a:r>
              <a:rPr lang="en-IE" dirty="0" err="1"/>
              <a:t>bulunmaktadır</a:t>
            </a:r>
            <a:r>
              <a:rPr lang="en-IE" dirty="0" smtClean="0"/>
              <a:t>.</a:t>
            </a:r>
            <a:r>
              <a:rPr lang="tr-TR" dirty="0" smtClean="0"/>
              <a:t> </a:t>
            </a:r>
            <a:endParaRPr lang="tr-TR" dirty="0"/>
          </a:p>
          <a:p>
            <a:pPr algn="l"/>
            <a:r>
              <a:rPr lang="tr-TR" dirty="0" smtClean="0">
                <a:hlinkClick r:id="rId2"/>
              </a:rPr>
              <a:t>Bir</a:t>
            </a:r>
            <a:r>
              <a:rPr lang="en-IE" dirty="0" smtClean="0">
                <a:hlinkClick r:id="rId2"/>
              </a:rPr>
              <a:t> ET</a:t>
            </a:r>
            <a:r>
              <a:rPr lang="tr-TR" dirty="0" smtClean="0">
                <a:hlinkClick r:id="rId2"/>
              </a:rPr>
              <a:t>B bulun</a:t>
            </a:r>
            <a:r>
              <a:rPr lang="tr-TR" dirty="0" smtClean="0"/>
              <a:t> </a:t>
            </a:r>
            <a:endParaRPr lang="en-IE" dirty="0"/>
          </a:p>
          <a:p>
            <a:pPr algn="l"/>
            <a:endParaRPr lang="en-IE" dirty="0"/>
          </a:p>
          <a:p>
            <a:pPr algn="l"/>
            <a:endParaRPr lang="en-IE" dirty="0"/>
          </a:p>
        </p:txBody>
      </p:sp>
      <p:pic>
        <p:nvPicPr>
          <p:cNvPr id="5" name="Picture 4">
            <a:extLst>
              <a:ext uri="{FF2B5EF4-FFF2-40B4-BE49-F238E27FC236}">
                <a16:creationId xmlns:a16="http://schemas.microsoft.com/office/drawing/2014/main" xmlns="" id="{B118BA64-85E1-46C1-97ED-19CDCCDC114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908331" y="516386"/>
            <a:ext cx="1626195" cy="81242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D53FDD29-6227-4CCE-916C-802DD4C1DE8C}"/>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 y="1464343"/>
            <a:ext cx="6188548" cy="3165000"/>
          </a:xfrm>
          <a:prstGeom prst="rect">
            <a:avLst/>
          </a:prstGeom>
        </p:spPr>
      </p:pic>
    </p:spTree>
    <p:extLst>
      <p:ext uri="{BB962C8B-B14F-4D97-AF65-F5344CB8AC3E}">
        <p14:creationId xmlns:p14="http://schemas.microsoft.com/office/powerpoint/2010/main" val="2666716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242E3C-FE69-452D-92AA-67BC1B3E8844}"/>
              </a:ext>
            </a:extLst>
          </p:cNvPr>
          <p:cNvSpPr>
            <a:spLocks noGrp="1"/>
          </p:cNvSpPr>
          <p:nvPr>
            <p:ph type="body" sz="quarter" idx="20"/>
          </p:nvPr>
        </p:nvSpPr>
        <p:spPr>
          <a:xfrm>
            <a:off x="298307" y="1574790"/>
            <a:ext cx="8246603" cy="4702966"/>
          </a:xfrm>
        </p:spPr>
        <p:txBody>
          <a:bodyPr/>
          <a:lstStyle/>
          <a:p>
            <a:pPr marL="0" indent="0">
              <a:buNone/>
            </a:pPr>
            <a:r>
              <a:rPr lang="en-IE" dirty="0" smtClean="0">
                <a:solidFill>
                  <a:srgbClr val="EA1D76"/>
                </a:solidFill>
              </a:rPr>
              <a:t>Dublin City</a:t>
            </a:r>
            <a:r>
              <a:rPr lang="tr-TR" dirty="0" smtClean="0">
                <a:solidFill>
                  <a:srgbClr val="EA1D76"/>
                </a:solidFill>
              </a:rPr>
              <a:t> Üniversitesi tarafından kapsamlı bir araştırma yapıldı: </a:t>
            </a:r>
            <a:r>
              <a:rPr lang="en-IE" dirty="0" smtClean="0">
                <a:solidFill>
                  <a:srgbClr val="EA1D76"/>
                </a:solidFill>
                <a:hlinkClick r:id="rId2"/>
              </a:rPr>
              <a:t>  </a:t>
            </a:r>
            <a:r>
              <a:rPr lang="tr-TR" b="1" dirty="0" smtClean="0">
                <a:solidFill>
                  <a:srgbClr val="EA1D76"/>
                </a:solidFill>
                <a:hlinkClick r:id="rId2"/>
              </a:rPr>
              <a:t>İrlanda'daki </a:t>
            </a:r>
            <a:r>
              <a:rPr lang="tr-TR" b="1" dirty="0">
                <a:solidFill>
                  <a:srgbClr val="EA1D76"/>
                </a:solidFill>
                <a:hlinkClick r:id="rId2"/>
              </a:rPr>
              <a:t>yetişkin Suriyeli mülteciler için ESOL hizmetinin araştırılması: Destek Sağlayıcıların Sesleri</a:t>
            </a:r>
            <a:r>
              <a:rPr lang="en-US" b="1" dirty="0" smtClean="0">
                <a:solidFill>
                  <a:srgbClr val="EA1D76"/>
                </a:solidFill>
                <a:hlinkClick r:id="rId2"/>
              </a:rPr>
              <a:t>  </a:t>
            </a:r>
            <a:r>
              <a:rPr lang="en-US" b="1" dirty="0" smtClean="0">
                <a:solidFill>
                  <a:srgbClr val="EA1D76"/>
                </a:solidFill>
              </a:rPr>
              <a:t>         </a:t>
            </a:r>
            <a:r>
              <a:rPr lang="en-US" dirty="0" smtClean="0"/>
              <a:t>   </a:t>
            </a:r>
            <a:endParaRPr lang="en-US" dirty="0"/>
          </a:p>
          <a:p>
            <a:pPr marL="0" indent="0">
              <a:buNone/>
            </a:pPr>
            <a:r>
              <a:rPr lang="en-US" b="1" dirty="0" err="1"/>
              <a:t>Temel</a:t>
            </a:r>
            <a:r>
              <a:rPr lang="en-US" b="1" dirty="0"/>
              <a:t> </a:t>
            </a:r>
            <a:r>
              <a:rPr lang="en-US" b="1" dirty="0" err="1"/>
              <a:t>öğrenme</a:t>
            </a:r>
            <a:r>
              <a:rPr lang="en-US" b="1" dirty="0"/>
              <a:t> </a:t>
            </a:r>
            <a:r>
              <a:rPr lang="en-US" b="1" dirty="0" err="1" smtClean="0"/>
              <a:t>bulguları</a:t>
            </a:r>
            <a:r>
              <a:rPr lang="en-US" b="1" dirty="0" smtClean="0"/>
              <a:t>:</a:t>
            </a:r>
            <a:endParaRPr lang="en-US" b="1" dirty="0"/>
          </a:p>
          <a:p>
            <a:r>
              <a:rPr lang="en-IE" dirty="0" err="1"/>
              <a:t>Dil</a:t>
            </a:r>
            <a:r>
              <a:rPr lang="en-IE" dirty="0"/>
              <a:t> </a:t>
            </a:r>
            <a:r>
              <a:rPr lang="en-IE" dirty="0" err="1"/>
              <a:t>eğitimi</a:t>
            </a:r>
            <a:r>
              <a:rPr lang="en-IE" dirty="0"/>
              <a:t> </a:t>
            </a:r>
            <a:r>
              <a:rPr lang="en-IE" dirty="0" err="1"/>
              <a:t>günlerinin</a:t>
            </a:r>
            <a:r>
              <a:rPr lang="en-IE" dirty="0"/>
              <a:t> </a:t>
            </a:r>
            <a:r>
              <a:rPr lang="en-IE" dirty="0" err="1"/>
              <a:t>uzunluğunu</a:t>
            </a:r>
            <a:r>
              <a:rPr lang="en-IE" dirty="0"/>
              <a:t> </a:t>
            </a:r>
            <a:r>
              <a:rPr lang="en-IE" dirty="0" err="1"/>
              <a:t>düşünün</a:t>
            </a:r>
            <a:r>
              <a:rPr lang="en-IE" dirty="0"/>
              <a:t>.</a:t>
            </a:r>
          </a:p>
          <a:p>
            <a:r>
              <a:rPr lang="en-IE" dirty="0" err="1"/>
              <a:t>Birçok</a:t>
            </a:r>
            <a:r>
              <a:rPr lang="en-IE" dirty="0"/>
              <a:t> </a:t>
            </a:r>
            <a:r>
              <a:rPr lang="en-IE" dirty="0" err="1"/>
              <a:t>mülteci</a:t>
            </a:r>
            <a:r>
              <a:rPr lang="en-IE" dirty="0"/>
              <a:t> ve </a:t>
            </a:r>
            <a:r>
              <a:rPr lang="en-IE" dirty="0" err="1"/>
              <a:t>göçmen</a:t>
            </a:r>
            <a:r>
              <a:rPr lang="en-IE" dirty="0"/>
              <a:t>, ESOL (</a:t>
            </a:r>
            <a:r>
              <a:rPr lang="en-IE" dirty="0" err="1"/>
              <a:t>Diğer</a:t>
            </a:r>
            <a:r>
              <a:rPr lang="en-IE" dirty="0"/>
              <a:t> </a:t>
            </a:r>
            <a:r>
              <a:rPr lang="en-IE" dirty="0" err="1"/>
              <a:t>Dilleri</a:t>
            </a:r>
            <a:r>
              <a:rPr lang="en-IE" dirty="0"/>
              <a:t> </a:t>
            </a:r>
            <a:r>
              <a:rPr lang="en-IE" dirty="0" err="1"/>
              <a:t>Konuşanlar</a:t>
            </a:r>
            <a:r>
              <a:rPr lang="en-IE" dirty="0"/>
              <a:t> </a:t>
            </a:r>
            <a:r>
              <a:rPr lang="en-IE" dirty="0" err="1"/>
              <a:t>için</a:t>
            </a:r>
            <a:r>
              <a:rPr lang="en-IE" dirty="0"/>
              <a:t> </a:t>
            </a:r>
            <a:r>
              <a:rPr lang="en-IE" dirty="0" err="1"/>
              <a:t>İngilizce</a:t>
            </a:r>
            <a:r>
              <a:rPr lang="en-IE" dirty="0"/>
              <a:t>) </a:t>
            </a:r>
            <a:r>
              <a:rPr lang="en-IE" dirty="0" err="1"/>
              <a:t>derslerine</a:t>
            </a:r>
            <a:r>
              <a:rPr lang="en-IE" dirty="0"/>
              <a:t> her </a:t>
            </a:r>
            <a:r>
              <a:rPr lang="en-IE" dirty="0" err="1"/>
              <a:t>gün</a:t>
            </a:r>
            <a:r>
              <a:rPr lang="en-IE" dirty="0"/>
              <a:t> </a:t>
            </a:r>
            <a:r>
              <a:rPr lang="en-IE" dirty="0" err="1"/>
              <a:t>beş</a:t>
            </a:r>
            <a:r>
              <a:rPr lang="en-IE" dirty="0"/>
              <a:t> </a:t>
            </a:r>
            <a:r>
              <a:rPr lang="en-IE" dirty="0" err="1"/>
              <a:t>saat</a:t>
            </a:r>
            <a:r>
              <a:rPr lang="en-IE" dirty="0"/>
              <a:t> </a:t>
            </a:r>
            <a:r>
              <a:rPr lang="en-IE" dirty="0" err="1"/>
              <a:t>ayırmak</a:t>
            </a:r>
            <a:r>
              <a:rPr lang="en-IE" dirty="0"/>
              <a:t> ve </a:t>
            </a:r>
            <a:r>
              <a:rPr lang="en-IE" dirty="0" err="1"/>
              <a:t>yoğun</a:t>
            </a:r>
            <a:r>
              <a:rPr lang="en-IE" dirty="0"/>
              <a:t> </a:t>
            </a:r>
            <a:r>
              <a:rPr lang="en-IE" dirty="0" err="1"/>
              <a:t>dönemler</a:t>
            </a:r>
            <a:r>
              <a:rPr lang="en-IE" dirty="0"/>
              <a:t> </a:t>
            </a:r>
            <a:r>
              <a:rPr lang="en-IE" dirty="0" err="1"/>
              <a:t>boyunca</a:t>
            </a:r>
            <a:r>
              <a:rPr lang="en-IE" dirty="0"/>
              <a:t> </a:t>
            </a:r>
            <a:r>
              <a:rPr lang="en-IE" dirty="0" err="1"/>
              <a:t>konsantrasyonu</a:t>
            </a:r>
            <a:r>
              <a:rPr lang="en-IE" dirty="0"/>
              <a:t> </a:t>
            </a:r>
            <a:r>
              <a:rPr lang="en-IE" dirty="0" err="1"/>
              <a:t>sürdürmekte</a:t>
            </a:r>
            <a:r>
              <a:rPr lang="en-IE" dirty="0"/>
              <a:t> </a:t>
            </a:r>
            <a:r>
              <a:rPr lang="en-IE" dirty="0" err="1"/>
              <a:t>zorlanıyordu</a:t>
            </a:r>
            <a:r>
              <a:rPr lang="en-IE" dirty="0" smtClean="0"/>
              <a:t>.</a:t>
            </a:r>
            <a:endParaRPr lang="tr-TR" dirty="0" smtClean="0"/>
          </a:p>
          <a:p>
            <a:pPr marL="0" indent="0">
              <a:buNone/>
            </a:pPr>
            <a:r>
              <a:rPr lang="en-IE" sz="2000" i="1" dirty="0"/>
              <a:t>“</a:t>
            </a:r>
            <a:r>
              <a:rPr lang="en-IE" sz="2000" i="1" dirty="0" err="1"/>
              <a:t>Çin'in</a:t>
            </a:r>
            <a:r>
              <a:rPr lang="en-IE" sz="2000" i="1" dirty="0"/>
              <a:t> </a:t>
            </a:r>
            <a:r>
              <a:rPr lang="en-IE" sz="2000" i="1" dirty="0" err="1"/>
              <a:t>ortasına</a:t>
            </a:r>
            <a:r>
              <a:rPr lang="en-IE" sz="2000" i="1" dirty="0"/>
              <a:t> </a:t>
            </a:r>
            <a:r>
              <a:rPr lang="en-IE" sz="2000" i="1" dirty="0" err="1"/>
              <a:t>indiğinizde</a:t>
            </a:r>
            <a:r>
              <a:rPr lang="en-IE" sz="2000" i="1" dirty="0"/>
              <a:t> </a:t>
            </a:r>
            <a:r>
              <a:rPr lang="en-IE" sz="2000" i="1" dirty="0" err="1"/>
              <a:t>kendinizi</a:t>
            </a:r>
            <a:r>
              <a:rPr lang="en-IE" sz="2000" i="1" dirty="0"/>
              <a:t> </a:t>
            </a:r>
            <a:r>
              <a:rPr lang="en-IE" sz="2000" i="1" dirty="0" err="1"/>
              <a:t>düşünün</a:t>
            </a:r>
            <a:r>
              <a:rPr lang="en-IE" sz="2000" i="1" dirty="0"/>
              <a:t>, </a:t>
            </a:r>
            <a:r>
              <a:rPr lang="en-IE" sz="2000" i="1" dirty="0" err="1"/>
              <a:t>günde</a:t>
            </a:r>
            <a:r>
              <a:rPr lang="en-IE" sz="2000" i="1" dirty="0"/>
              <a:t> </a:t>
            </a:r>
            <a:r>
              <a:rPr lang="en-IE" sz="2000" i="1" dirty="0" err="1"/>
              <a:t>dört</a:t>
            </a:r>
            <a:r>
              <a:rPr lang="en-IE" sz="2000" i="1" dirty="0"/>
              <a:t> </a:t>
            </a:r>
            <a:r>
              <a:rPr lang="en-IE" sz="2000" i="1" dirty="0" err="1"/>
              <a:t>saat</a:t>
            </a:r>
            <a:r>
              <a:rPr lang="en-IE" sz="2000" i="1" dirty="0"/>
              <a:t> </a:t>
            </a:r>
            <a:r>
              <a:rPr lang="en-IE" sz="2000" i="1" dirty="0" err="1"/>
              <a:t>sınıfta</a:t>
            </a:r>
            <a:r>
              <a:rPr lang="en-IE" sz="2000" i="1" dirty="0"/>
              <a:t> </a:t>
            </a:r>
            <a:r>
              <a:rPr lang="en-IE" sz="2000" i="1" dirty="0" err="1"/>
              <a:t>olmak</a:t>
            </a:r>
            <a:r>
              <a:rPr lang="en-IE" sz="2000" i="1" dirty="0"/>
              <a:t> </a:t>
            </a:r>
            <a:r>
              <a:rPr lang="en-IE" sz="2000" i="1" dirty="0" err="1"/>
              <a:t>ister</a:t>
            </a:r>
            <a:r>
              <a:rPr lang="en-IE" sz="2000" i="1" dirty="0"/>
              <a:t> </a:t>
            </a:r>
            <a:r>
              <a:rPr lang="en-IE" sz="2000" i="1" dirty="0" err="1"/>
              <a:t>misiniz</a:t>
            </a:r>
            <a:r>
              <a:rPr lang="en-IE" sz="2000" i="1" dirty="0"/>
              <a:t>? […] Ve </a:t>
            </a:r>
            <a:r>
              <a:rPr lang="en-IE" sz="2000" i="1" dirty="0" err="1"/>
              <a:t>yine</a:t>
            </a:r>
            <a:r>
              <a:rPr lang="en-IE" sz="2000" i="1" dirty="0"/>
              <a:t> de eve </a:t>
            </a:r>
            <a:r>
              <a:rPr lang="en-IE" sz="2000" i="1" dirty="0" err="1"/>
              <a:t>gelip</a:t>
            </a:r>
            <a:r>
              <a:rPr lang="en-IE" sz="2000" i="1" dirty="0"/>
              <a:t> </a:t>
            </a:r>
            <a:r>
              <a:rPr lang="en-IE" sz="2000" i="1" dirty="0" err="1"/>
              <a:t>akşam</a:t>
            </a:r>
            <a:r>
              <a:rPr lang="en-IE" sz="2000" i="1" dirty="0"/>
              <a:t> </a:t>
            </a:r>
            <a:r>
              <a:rPr lang="en-IE" sz="2000" i="1" dirty="0" err="1"/>
              <a:t>yemeği</a:t>
            </a:r>
            <a:r>
              <a:rPr lang="en-IE" sz="2000" i="1" dirty="0"/>
              <a:t> </a:t>
            </a:r>
            <a:r>
              <a:rPr lang="en-IE" sz="2000" i="1" dirty="0" err="1"/>
              <a:t>koymak</a:t>
            </a:r>
            <a:r>
              <a:rPr lang="en-IE" sz="2000" i="1" dirty="0"/>
              <a:t>, </a:t>
            </a:r>
            <a:r>
              <a:rPr lang="en-IE" sz="2000" i="1" dirty="0" err="1"/>
              <a:t>alışveriş</a:t>
            </a:r>
            <a:r>
              <a:rPr lang="en-IE" sz="2000" i="1" dirty="0"/>
              <a:t> </a:t>
            </a:r>
            <a:r>
              <a:rPr lang="en-IE" sz="2000" i="1" dirty="0" err="1"/>
              <a:t>yapmak</a:t>
            </a:r>
            <a:r>
              <a:rPr lang="en-IE" sz="2000" i="1" dirty="0"/>
              <a:t> ve </a:t>
            </a:r>
            <a:r>
              <a:rPr lang="en-IE" sz="2000" i="1" dirty="0" err="1"/>
              <a:t>çocukları</a:t>
            </a:r>
            <a:r>
              <a:rPr lang="en-IE" sz="2000" i="1" dirty="0"/>
              <a:t> </a:t>
            </a:r>
            <a:r>
              <a:rPr lang="en-IE" sz="2000" i="1" dirty="0" err="1"/>
              <a:t>almak</a:t>
            </a:r>
            <a:r>
              <a:rPr lang="en-IE" sz="2000" i="1" dirty="0"/>
              <a:t> </a:t>
            </a:r>
            <a:r>
              <a:rPr lang="en-IE" sz="2000" i="1" dirty="0" err="1"/>
              <a:t>konusunda</a:t>
            </a:r>
            <a:r>
              <a:rPr lang="en-IE" sz="2000" i="1" dirty="0"/>
              <a:t> </a:t>
            </a:r>
            <a:r>
              <a:rPr lang="en-IE" sz="2000" i="1" dirty="0" err="1"/>
              <a:t>endişelenmeniz</a:t>
            </a:r>
            <a:r>
              <a:rPr lang="en-IE" sz="2000" i="1" dirty="0"/>
              <a:t> </a:t>
            </a:r>
            <a:r>
              <a:rPr lang="en-IE" sz="2000" i="1" dirty="0" err="1"/>
              <a:t>gerekiyor</a:t>
            </a:r>
            <a:r>
              <a:rPr lang="en-IE" sz="2000" i="1" dirty="0"/>
              <a:t>… </a:t>
            </a:r>
            <a:r>
              <a:rPr lang="en-IE" sz="2000" i="1" dirty="0" err="1"/>
              <a:t>dil</a:t>
            </a:r>
            <a:r>
              <a:rPr lang="en-IE" sz="2000" i="1" dirty="0"/>
              <a:t> </a:t>
            </a:r>
            <a:r>
              <a:rPr lang="en-IE" sz="2000" i="1" dirty="0" err="1"/>
              <a:t>hayatınızın</a:t>
            </a:r>
            <a:r>
              <a:rPr lang="en-IE" sz="2000" i="1" dirty="0"/>
              <a:t> </a:t>
            </a:r>
            <a:r>
              <a:rPr lang="en-IE" sz="2000" i="1" dirty="0" err="1"/>
              <a:t>çok</a:t>
            </a:r>
            <a:r>
              <a:rPr lang="en-IE" sz="2000" i="1" dirty="0"/>
              <a:t> </a:t>
            </a:r>
            <a:r>
              <a:rPr lang="en-IE" sz="2000" i="1" dirty="0" err="1"/>
              <a:t>küçük</a:t>
            </a:r>
            <a:r>
              <a:rPr lang="en-IE" sz="2000" i="1" dirty="0"/>
              <a:t> </a:t>
            </a:r>
            <a:r>
              <a:rPr lang="en-IE" sz="2000" i="1" dirty="0" err="1"/>
              <a:t>bir</a:t>
            </a:r>
            <a:r>
              <a:rPr lang="en-IE" sz="2000" i="1" dirty="0"/>
              <a:t> </a:t>
            </a:r>
            <a:r>
              <a:rPr lang="en-IE" sz="2000" i="1" dirty="0" err="1"/>
              <a:t>parçası</a:t>
            </a:r>
            <a:r>
              <a:rPr lang="en-IE" sz="2000" i="1" dirty="0"/>
              <a:t> </a:t>
            </a:r>
            <a:r>
              <a:rPr lang="en-IE" sz="2000" i="1" dirty="0" err="1"/>
              <a:t>olacak</a:t>
            </a:r>
            <a:r>
              <a:rPr lang="en-IE" sz="2000" i="1" dirty="0"/>
              <a:t>. </a:t>
            </a:r>
            <a:r>
              <a:rPr lang="en-IE" sz="2000" i="1" dirty="0" smtClean="0"/>
              <a:t>”</a:t>
            </a:r>
            <a:endParaRPr lang="tr-TR" sz="2000" i="1" dirty="0" smtClean="0"/>
          </a:p>
          <a:p>
            <a:pPr marL="0" indent="0">
              <a:buNone/>
            </a:pPr>
            <a:r>
              <a:rPr lang="en-IE" sz="1800" i="1" dirty="0"/>
              <a:t>“</a:t>
            </a:r>
            <a:r>
              <a:rPr lang="en-IE" sz="1800" i="1" dirty="0" err="1"/>
              <a:t>Daha</a:t>
            </a:r>
            <a:r>
              <a:rPr lang="en-IE" sz="1800" i="1" dirty="0"/>
              <a:t> </a:t>
            </a:r>
            <a:r>
              <a:rPr lang="en-IE" sz="1800" i="1" dirty="0" err="1"/>
              <a:t>uzun</a:t>
            </a:r>
            <a:r>
              <a:rPr lang="en-IE" sz="1800" i="1" dirty="0"/>
              <a:t> </a:t>
            </a:r>
            <a:r>
              <a:rPr lang="en-IE" sz="1800" i="1" dirty="0" err="1"/>
              <a:t>bir</a:t>
            </a:r>
            <a:r>
              <a:rPr lang="en-IE" sz="1800" i="1" dirty="0"/>
              <a:t> program ve </a:t>
            </a:r>
            <a:r>
              <a:rPr lang="en-IE" sz="1800" i="1" dirty="0" err="1"/>
              <a:t>daha</a:t>
            </a:r>
            <a:r>
              <a:rPr lang="en-IE" sz="1800" i="1" dirty="0"/>
              <a:t> </a:t>
            </a:r>
            <a:r>
              <a:rPr lang="en-IE" sz="1800" i="1" dirty="0" err="1"/>
              <a:t>kısa</a:t>
            </a:r>
            <a:r>
              <a:rPr lang="en-IE" sz="1800" i="1" dirty="0"/>
              <a:t> </a:t>
            </a:r>
            <a:r>
              <a:rPr lang="en-IE" sz="1800" i="1" dirty="0" err="1"/>
              <a:t>saatler</a:t>
            </a:r>
            <a:r>
              <a:rPr lang="en-IE" sz="1800" i="1" dirty="0"/>
              <a:t> </a:t>
            </a:r>
            <a:r>
              <a:rPr lang="en-IE" sz="1800" i="1" dirty="0" err="1"/>
              <a:t>öneririm</a:t>
            </a:r>
            <a:r>
              <a:rPr lang="en-IE" sz="1800" i="1" dirty="0"/>
              <a:t>.”</a:t>
            </a:r>
          </a:p>
        </p:txBody>
      </p:sp>
      <p:sp>
        <p:nvSpPr>
          <p:cNvPr id="3" name="Text Placeholder 2">
            <a:extLst>
              <a:ext uri="{FF2B5EF4-FFF2-40B4-BE49-F238E27FC236}">
                <a16:creationId xmlns:a16="http://schemas.microsoft.com/office/drawing/2014/main" xmlns=""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err="1"/>
              <a:t>Dil</a:t>
            </a:r>
            <a:r>
              <a:rPr lang="en-IE" dirty="0"/>
              <a:t> </a:t>
            </a:r>
            <a:r>
              <a:rPr lang="en-IE" dirty="0" err="1"/>
              <a:t>Destek</a:t>
            </a:r>
            <a:r>
              <a:rPr lang="en-IE" dirty="0"/>
              <a:t> </a:t>
            </a:r>
            <a:r>
              <a:rPr lang="en-IE" dirty="0" err="1"/>
              <a:t>Çalışanlarından</a:t>
            </a:r>
            <a:r>
              <a:rPr lang="en-IE" dirty="0"/>
              <a:t> </a:t>
            </a:r>
            <a:r>
              <a:rPr lang="en-IE" dirty="0" err="1"/>
              <a:t>bazı</a:t>
            </a:r>
            <a:r>
              <a:rPr lang="en-IE" dirty="0"/>
              <a:t> </a:t>
            </a:r>
            <a:r>
              <a:rPr lang="en-IE" dirty="0" err="1"/>
              <a:t>bilgiler</a:t>
            </a:r>
            <a:endParaRPr lang="en-IE" dirty="0"/>
          </a:p>
        </p:txBody>
      </p:sp>
      <p:sp>
        <p:nvSpPr>
          <p:cNvPr id="4" name="Rectangle 3">
            <a:extLst>
              <a:ext uri="{FF2B5EF4-FFF2-40B4-BE49-F238E27FC236}">
                <a16:creationId xmlns:a16="http://schemas.microsoft.com/office/drawing/2014/main" xmlns=""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6" name="Picture 5" descr="A stack of books&#10;&#10;Description automatically generated">
            <a:extLst>
              <a:ext uri="{FF2B5EF4-FFF2-40B4-BE49-F238E27FC236}">
                <a16:creationId xmlns:a16="http://schemas.microsoft.com/office/drawing/2014/main" xmlns="" id="{33E90C55-352F-459F-849F-E3E5745E6AA1}"/>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8376745" y="1883982"/>
            <a:ext cx="4020119" cy="3816569"/>
          </a:xfrm>
          <a:prstGeom prst="rect">
            <a:avLst/>
          </a:prstGeom>
        </p:spPr>
      </p:pic>
    </p:spTree>
    <p:extLst>
      <p:ext uri="{BB962C8B-B14F-4D97-AF65-F5344CB8AC3E}">
        <p14:creationId xmlns:p14="http://schemas.microsoft.com/office/powerpoint/2010/main" val="1933626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242E3C-FE69-452D-92AA-67BC1B3E8844}"/>
              </a:ext>
            </a:extLst>
          </p:cNvPr>
          <p:cNvSpPr>
            <a:spLocks noGrp="1"/>
          </p:cNvSpPr>
          <p:nvPr>
            <p:ph type="body" sz="quarter" idx="20"/>
          </p:nvPr>
        </p:nvSpPr>
        <p:spPr>
          <a:xfrm>
            <a:off x="194438" y="1731145"/>
            <a:ext cx="8098223" cy="3872188"/>
          </a:xfrm>
        </p:spPr>
        <p:txBody>
          <a:bodyPr/>
          <a:lstStyle/>
          <a:p>
            <a:pPr marL="0" indent="0">
              <a:buNone/>
            </a:pPr>
            <a:r>
              <a:rPr lang="en-US" dirty="0" err="1">
                <a:solidFill>
                  <a:srgbClr val="EA1D76"/>
                </a:solidFill>
              </a:rPr>
              <a:t>Birçok</a:t>
            </a:r>
            <a:r>
              <a:rPr lang="en-US" dirty="0">
                <a:solidFill>
                  <a:srgbClr val="EA1D76"/>
                </a:solidFill>
              </a:rPr>
              <a:t> </a:t>
            </a:r>
            <a:r>
              <a:rPr lang="en-US" dirty="0" err="1">
                <a:solidFill>
                  <a:srgbClr val="EA1D76"/>
                </a:solidFill>
              </a:rPr>
              <a:t>Dil</a:t>
            </a:r>
            <a:r>
              <a:rPr lang="en-US" dirty="0">
                <a:solidFill>
                  <a:srgbClr val="EA1D76"/>
                </a:solidFill>
              </a:rPr>
              <a:t> </a:t>
            </a:r>
            <a:r>
              <a:rPr lang="en-US" dirty="0" err="1">
                <a:solidFill>
                  <a:srgbClr val="EA1D76"/>
                </a:solidFill>
              </a:rPr>
              <a:t>Desteği</a:t>
            </a:r>
            <a:r>
              <a:rPr lang="en-US" dirty="0">
                <a:solidFill>
                  <a:srgbClr val="EA1D76"/>
                </a:solidFill>
              </a:rPr>
              <a:t> </a:t>
            </a:r>
            <a:r>
              <a:rPr lang="en-US" dirty="0" err="1">
                <a:solidFill>
                  <a:srgbClr val="EA1D76"/>
                </a:solidFill>
              </a:rPr>
              <a:t>Çalışanı</a:t>
            </a:r>
            <a:r>
              <a:rPr lang="en-US" dirty="0">
                <a:solidFill>
                  <a:srgbClr val="EA1D76"/>
                </a:solidFill>
              </a:rPr>
              <a:t>, </a:t>
            </a:r>
            <a:r>
              <a:rPr lang="en-US" dirty="0" err="1">
                <a:solidFill>
                  <a:srgbClr val="EA1D76"/>
                </a:solidFill>
              </a:rPr>
              <a:t>yoğun</a:t>
            </a:r>
            <a:r>
              <a:rPr lang="en-US" dirty="0">
                <a:solidFill>
                  <a:srgbClr val="EA1D76"/>
                </a:solidFill>
              </a:rPr>
              <a:t> ESOL </a:t>
            </a:r>
            <a:r>
              <a:rPr lang="en-US" dirty="0" err="1">
                <a:solidFill>
                  <a:srgbClr val="EA1D76"/>
                </a:solidFill>
              </a:rPr>
              <a:t>derslerine</a:t>
            </a:r>
            <a:r>
              <a:rPr lang="en-US" dirty="0">
                <a:solidFill>
                  <a:srgbClr val="EA1D76"/>
                </a:solidFill>
              </a:rPr>
              <a:t> </a:t>
            </a:r>
            <a:r>
              <a:rPr lang="en-US" dirty="0" err="1">
                <a:solidFill>
                  <a:srgbClr val="EA1D76"/>
                </a:solidFill>
              </a:rPr>
              <a:t>bir</a:t>
            </a:r>
            <a:r>
              <a:rPr lang="en-US" dirty="0">
                <a:solidFill>
                  <a:srgbClr val="EA1D76"/>
                </a:solidFill>
              </a:rPr>
              <a:t> </a:t>
            </a:r>
            <a:r>
              <a:rPr lang="en-US" dirty="0" err="1">
                <a:solidFill>
                  <a:srgbClr val="EA1D76"/>
                </a:solidFill>
              </a:rPr>
              <a:t>yeniden</a:t>
            </a:r>
            <a:r>
              <a:rPr lang="en-US" dirty="0">
                <a:solidFill>
                  <a:srgbClr val="EA1D76"/>
                </a:solidFill>
              </a:rPr>
              <a:t> </a:t>
            </a:r>
            <a:r>
              <a:rPr lang="en-US" dirty="0" err="1">
                <a:solidFill>
                  <a:srgbClr val="EA1D76"/>
                </a:solidFill>
              </a:rPr>
              <a:t>yerleşim</a:t>
            </a:r>
            <a:r>
              <a:rPr lang="en-US" dirty="0">
                <a:solidFill>
                  <a:srgbClr val="EA1D76"/>
                </a:solidFill>
              </a:rPr>
              <a:t> </a:t>
            </a:r>
            <a:r>
              <a:rPr lang="en-US" dirty="0" err="1">
                <a:solidFill>
                  <a:srgbClr val="EA1D76"/>
                </a:solidFill>
              </a:rPr>
              <a:t>programında</a:t>
            </a:r>
            <a:r>
              <a:rPr lang="en-US" dirty="0">
                <a:solidFill>
                  <a:srgbClr val="EA1D76"/>
                </a:solidFill>
              </a:rPr>
              <a:t> </a:t>
            </a:r>
            <a:r>
              <a:rPr lang="en-US" dirty="0" err="1">
                <a:solidFill>
                  <a:srgbClr val="EA1D76"/>
                </a:solidFill>
              </a:rPr>
              <a:t>bu</a:t>
            </a:r>
            <a:r>
              <a:rPr lang="en-US" dirty="0">
                <a:solidFill>
                  <a:srgbClr val="EA1D76"/>
                </a:solidFill>
              </a:rPr>
              <a:t> </a:t>
            </a:r>
            <a:r>
              <a:rPr lang="en-US" dirty="0" err="1">
                <a:solidFill>
                  <a:srgbClr val="EA1D76"/>
                </a:solidFill>
              </a:rPr>
              <a:t>kadar</a:t>
            </a:r>
            <a:r>
              <a:rPr lang="en-US" dirty="0">
                <a:solidFill>
                  <a:srgbClr val="EA1D76"/>
                </a:solidFill>
              </a:rPr>
              <a:t> </a:t>
            </a:r>
            <a:r>
              <a:rPr lang="en-US" dirty="0" err="1">
                <a:solidFill>
                  <a:srgbClr val="EA1D76"/>
                </a:solidFill>
              </a:rPr>
              <a:t>erken</a:t>
            </a:r>
            <a:r>
              <a:rPr lang="en-US" dirty="0">
                <a:solidFill>
                  <a:srgbClr val="EA1D76"/>
                </a:solidFill>
              </a:rPr>
              <a:t> </a:t>
            </a:r>
            <a:r>
              <a:rPr lang="en-US" dirty="0" err="1">
                <a:solidFill>
                  <a:srgbClr val="EA1D76"/>
                </a:solidFill>
              </a:rPr>
              <a:t>başlamanın</a:t>
            </a:r>
            <a:r>
              <a:rPr lang="en-US" dirty="0">
                <a:solidFill>
                  <a:srgbClr val="EA1D76"/>
                </a:solidFill>
              </a:rPr>
              <a:t> </a:t>
            </a:r>
            <a:r>
              <a:rPr lang="en-US" dirty="0" err="1">
                <a:solidFill>
                  <a:srgbClr val="EA1D76"/>
                </a:solidFill>
              </a:rPr>
              <a:t>değerini</a:t>
            </a:r>
            <a:r>
              <a:rPr lang="en-US" dirty="0">
                <a:solidFill>
                  <a:srgbClr val="EA1D76"/>
                </a:solidFill>
              </a:rPr>
              <a:t> </a:t>
            </a:r>
            <a:r>
              <a:rPr lang="en-US" dirty="0" err="1">
                <a:solidFill>
                  <a:srgbClr val="EA1D76"/>
                </a:solidFill>
              </a:rPr>
              <a:t>merak</a:t>
            </a:r>
            <a:r>
              <a:rPr lang="en-US" dirty="0">
                <a:solidFill>
                  <a:srgbClr val="EA1D76"/>
                </a:solidFill>
              </a:rPr>
              <a:t> </a:t>
            </a:r>
            <a:r>
              <a:rPr lang="en-US" dirty="0" err="1">
                <a:solidFill>
                  <a:srgbClr val="EA1D76"/>
                </a:solidFill>
              </a:rPr>
              <a:t>ediyor</a:t>
            </a:r>
            <a:r>
              <a:rPr lang="en-US" dirty="0">
                <a:solidFill>
                  <a:srgbClr val="EA1D76"/>
                </a:solidFill>
              </a:rPr>
              <a:t>. </a:t>
            </a:r>
          </a:p>
          <a:p>
            <a:pPr marL="0" indent="0">
              <a:buNone/>
            </a:pPr>
            <a:r>
              <a:rPr lang="en-US" dirty="0" err="1"/>
              <a:t>Tüm</a:t>
            </a:r>
            <a:r>
              <a:rPr lang="en-US" dirty="0"/>
              <a:t> </a:t>
            </a:r>
            <a:r>
              <a:rPr lang="en-US" dirty="0" err="1"/>
              <a:t>destek</a:t>
            </a:r>
            <a:r>
              <a:rPr lang="en-US" dirty="0"/>
              <a:t> </a:t>
            </a:r>
            <a:r>
              <a:rPr lang="en-US" dirty="0" err="1"/>
              <a:t>sağlayıcılar</a:t>
            </a:r>
            <a:r>
              <a:rPr lang="en-US" dirty="0"/>
              <a:t> </a:t>
            </a:r>
            <a:r>
              <a:rPr lang="en-US" dirty="0" err="1"/>
              <a:t>İngilizceyi</a:t>
            </a:r>
            <a:r>
              <a:rPr lang="en-US" dirty="0"/>
              <a:t> </a:t>
            </a:r>
            <a:r>
              <a:rPr lang="en-US" dirty="0" err="1"/>
              <a:t>bir</a:t>
            </a:r>
            <a:r>
              <a:rPr lang="en-US" dirty="0"/>
              <a:t> </a:t>
            </a:r>
            <a:r>
              <a:rPr lang="en-US" dirty="0" err="1"/>
              <a:t>yeniden</a:t>
            </a:r>
            <a:r>
              <a:rPr lang="en-US" dirty="0"/>
              <a:t> </a:t>
            </a:r>
            <a:r>
              <a:rPr lang="en-US" dirty="0" err="1"/>
              <a:t>yerleşim</a:t>
            </a:r>
            <a:r>
              <a:rPr lang="en-US" dirty="0"/>
              <a:t> </a:t>
            </a:r>
            <a:r>
              <a:rPr lang="en-US" dirty="0" err="1"/>
              <a:t>programında</a:t>
            </a:r>
            <a:r>
              <a:rPr lang="en-US" dirty="0"/>
              <a:t> </a:t>
            </a:r>
            <a:r>
              <a:rPr lang="en-US" dirty="0" err="1"/>
              <a:t>anahtar</a:t>
            </a:r>
            <a:r>
              <a:rPr lang="en-US" dirty="0"/>
              <a:t> </a:t>
            </a:r>
            <a:r>
              <a:rPr lang="en-US" dirty="0" err="1"/>
              <a:t>bir</a:t>
            </a:r>
            <a:r>
              <a:rPr lang="en-US" dirty="0"/>
              <a:t> </a:t>
            </a:r>
            <a:r>
              <a:rPr lang="en-US" dirty="0" err="1"/>
              <a:t>unsur</a:t>
            </a:r>
            <a:r>
              <a:rPr lang="en-US" dirty="0"/>
              <a:t> </a:t>
            </a:r>
            <a:r>
              <a:rPr lang="en-US" dirty="0" err="1"/>
              <a:t>olarak</a:t>
            </a:r>
            <a:r>
              <a:rPr lang="en-US" dirty="0"/>
              <a:t> </a:t>
            </a:r>
            <a:r>
              <a:rPr lang="en-US" dirty="0" err="1"/>
              <a:t>tanımlasalar</a:t>
            </a:r>
            <a:r>
              <a:rPr lang="en-US" dirty="0"/>
              <a:t> da, </a:t>
            </a:r>
            <a:r>
              <a:rPr lang="en-US" dirty="0" err="1"/>
              <a:t>İngilizce</a:t>
            </a:r>
            <a:r>
              <a:rPr lang="en-US" dirty="0"/>
              <a:t> </a:t>
            </a:r>
            <a:r>
              <a:rPr lang="en-US" dirty="0" err="1"/>
              <a:t>edinmenin</a:t>
            </a:r>
            <a:r>
              <a:rPr lang="en-US" dirty="0"/>
              <a:t>, </a:t>
            </a:r>
            <a:r>
              <a:rPr lang="en-US" dirty="0" err="1"/>
              <a:t>özellikle</a:t>
            </a:r>
            <a:r>
              <a:rPr lang="en-US" dirty="0"/>
              <a:t> ilk </a:t>
            </a:r>
            <a:r>
              <a:rPr lang="en-US" dirty="0" err="1"/>
              <a:t>geldiklerinde</a:t>
            </a:r>
            <a:r>
              <a:rPr lang="en-US" dirty="0"/>
              <a:t> </a:t>
            </a:r>
            <a:r>
              <a:rPr lang="en-US" dirty="0" err="1"/>
              <a:t>mültecilerin</a:t>
            </a:r>
            <a:r>
              <a:rPr lang="en-US" dirty="0"/>
              <a:t> </a:t>
            </a:r>
            <a:r>
              <a:rPr lang="en-US" dirty="0" err="1"/>
              <a:t>kendileri</a:t>
            </a:r>
            <a:r>
              <a:rPr lang="en-US" dirty="0"/>
              <a:t> </a:t>
            </a:r>
            <a:r>
              <a:rPr lang="en-US" dirty="0" err="1"/>
              <a:t>için</a:t>
            </a:r>
            <a:r>
              <a:rPr lang="en-US" dirty="0"/>
              <a:t> her zaman </a:t>
            </a:r>
            <a:r>
              <a:rPr lang="en-US" dirty="0" err="1"/>
              <a:t>temel</a:t>
            </a:r>
            <a:r>
              <a:rPr lang="en-US" dirty="0"/>
              <a:t> </a:t>
            </a:r>
            <a:r>
              <a:rPr lang="en-US" dirty="0" err="1"/>
              <a:t>öncelik</a:t>
            </a:r>
            <a:r>
              <a:rPr lang="en-US" dirty="0"/>
              <a:t> </a:t>
            </a:r>
            <a:r>
              <a:rPr lang="en-US" dirty="0" err="1"/>
              <a:t>olmadığını</a:t>
            </a:r>
            <a:r>
              <a:rPr lang="en-US" dirty="0"/>
              <a:t> </a:t>
            </a:r>
            <a:r>
              <a:rPr lang="en-US" dirty="0" err="1"/>
              <a:t>kabul</a:t>
            </a:r>
            <a:r>
              <a:rPr lang="en-US" dirty="0"/>
              <a:t> </a:t>
            </a:r>
            <a:r>
              <a:rPr lang="en-US" dirty="0" err="1"/>
              <a:t>ettiler</a:t>
            </a:r>
            <a:r>
              <a:rPr lang="en-US" dirty="0"/>
              <a:t>. </a:t>
            </a:r>
            <a:r>
              <a:rPr lang="en-US" dirty="0" err="1"/>
              <a:t>Aileleri</a:t>
            </a:r>
            <a:r>
              <a:rPr lang="en-US" dirty="0"/>
              <a:t> </a:t>
            </a:r>
            <a:r>
              <a:rPr lang="en-US" dirty="0" err="1"/>
              <a:t>kendi</a:t>
            </a:r>
            <a:r>
              <a:rPr lang="en-US" dirty="0"/>
              <a:t> </a:t>
            </a:r>
            <a:r>
              <a:rPr lang="en-US" dirty="0" err="1"/>
              <a:t>ülkelerinde</a:t>
            </a:r>
            <a:r>
              <a:rPr lang="en-US" dirty="0"/>
              <a:t> </a:t>
            </a:r>
            <a:r>
              <a:rPr lang="en-US" dirty="0" err="1"/>
              <a:t>veya</a:t>
            </a:r>
            <a:r>
              <a:rPr lang="en-US" dirty="0"/>
              <a:t> </a:t>
            </a:r>
            <a:r>
              <a:rPr lang="en-US" dirty="0" err="1"/>
              <a:t>kamplarında</a:t>
            </a:r>
            <a:r>
              <a:rPr lang="en-US" dirty="0"/>
              <a:t> </a:t>
            </a:r>
            <a:r>
              <a:rPr lang="en-US" dirty="0" err="1"/>
              <a:t>endişe</a:t>
            </a:r>
            <a:r>
              <a:rPr lang="en-US" dirty="0"/>
              <a:t> </a:t>
            </a:r>
            <a:r>
              <a:rPr lang="en-US" dirty="0" err="1"/>
              <a:t>ediyorlardı</a:t>
            </a:r>
            <a:r>
              <a:rPr lang="en-US" dirty="0"/>
              <a:t>, </a:t>
            </a:r>
            <a:r>
              <a:rPr lang="en-US" dirty="0" err="1"/>
              <a:t>sağlıkları</a:t>
            </a:r>
            <a:r>
              <a:rPr lang="en-US" dirty="0"/>
              <a:t> ve </a:t>
            </a:r>
            <a:r>
              <a:rPr lang="en-US" dirty="0" err="1"/>
              <a:t>ailelerinin</a:t>
            </a:r>
            <a:r>
              <a:rPr lang="en-US" dirty="0"/>
              <a:t> </a:t>
            </a:r>
            <a:r>
              <a:rPr lang="en-US" dirty="0" err="1"/>
              <a:t>sağlığı</a:t>
            </a:r>
            <a:r>
              <a:rPr lang="en-US" dirty="0"/>
              <a:t>, </a:t>
            </a:r>
            <a:r>
              <a:rPr lang="en-US" dirty="0" err="1"/>
              <a:t>çocuklarının</a:t>
            </a:r>
            <a:r>
              <a:rPr lang="en-US" dirty="0"/>
              <a:t> </a:t>
            </a:r>
            <a:r>
              <a:rPr lang="en-US" dirty="0" err="1"/>
              <a:t>okula</a:t>
            </a:r>
            <a:r>
              <a:rPr lang="en-US" dirty="0"/>
              <a:t> ve </a:t>
            </a:r>
            <a:r>
              <a:rPr lang="en-US" dirty="0" err="1"/>
              <a:t>kreşlere</a:t>
            </a:r>
            <a:r>
              <a:rPr lang="en-US" dirty="0"/>
              <a:t> </a:t>
            </a:r>
            <a:r>
              <a:rPr lang="en-US" dirty="0" err="1"/>
              <a:t>nasıl</a:t>
            </a:r>
            <a:r>
              <a:rPr lang="en-US" dirty="0"/>
              <a:t> </a:t>
            </a:r>
            <a:r>
              <a:rPr lang="en-US" dirty="0" err="1"/>
              <a:t>yerleştikleri</a:t>
            </a:r>
            <a:r>
              <a:rPr lang="en-US" dirty="0"/>
              <a:t>, </a:t>
            </a:r>
            <a:r>
              <a:rPr lang="en-US" dirty="0" err="1"/>
              <a:t>ulaşım</a:t>
            </a:r>
            <a:r>
              <a:rPr lang="en-US" dirty="0"/>
              <a:t> </a:t>
            </a:r>
            <a:r>
              <a:rPr lang="en-US" dirty="0" err="1"/>
              <a:t>sorunları</a:t>
            </a:r>
            <a:r>
              <a:rPr lang="en-US" dirty="0"/>
              <a:t> ve </a:t>
            </a:r>
            <a:r>
              <a:rPr lang="en-US" dirty="0" err="1"/>
              <a:t>diğer</a:t>
            </a:r>
            <a:r>
              <a:rPr lang="en-US" dirty="0"/>
              <a:t> </a:t>
            </a:r>
            <a:r>
              <a:rPr lang="en-US" dirty="0" err="1"/>
              <a:t>pratik</a:t>
            </a:r>
            <a:r>
              <a:rPr lang="en-US" dirty="0"/>
              <a:t> </a:t>
            </a:r>
            <a:r>
              <a:rPr lang="en-US" dirty="0" err="1"/>
              <a:t>konular</a:t>
            </a:r>
            <a:r>
              <a:rPr lang="en-US" dirty="0"/>
              <a:t> </a:t>
            </a:r>
            <a:r>
              <a:rPr lang="en-US" dirty="0" err="1"/>
              <a:t>hakkında</a:t>
            </a:r>
            <a:r>
              <a:rPr lang="en-US" dirty="0"/>
              <a:t> </a:t>
            </a:r>
            <a:r>
              <a:rPr lang="en-US" dirty="0" err="1"/>
              <a:t>endişelendiler</a:t>
            </a:r>
            <a:r>
              <a:rPr lang="en-US" dirty="0"/>
              <a:t>. </a:t>
            </a:r>
            <a:r>
              <a:rPr lang="en-US" dirty="0" err="1"/>
              <a:t>İngilizce</a:t>
            </a:r>
            <a:r>
              <a:rPr lang="en-US" dirty="0"/>
              <a:t>, </a:t>
            </a:r>
            <a:r>
              <a:rPr lang="en-US" dirty="0" err="1"/>
              <a:t>önemli</a:t>
            </a:r>
            <a:r>
              <a:rPr lang="en-US" dirty="0"/>
              <a:t> </a:t>
            </a:r>
            <a:r>
              <a:rPr lang="en-US" dirty="0" err="1"/>
              <a:t>olmakla</a:t>
            </a:r>
            <a:r>
              <a:rPr lang="en-US" dirty="0"/>
              <a:t> </a:t>
            </a:r>
            <a:r>
              <a:rPr lang="en-US" dirty="0" err="1"/>
              <a:t>birlikte</a:t>
            </a:r>
            <a:r>
              <a:rPr lang="en-US" dirty="0"/>
              <a:t>, </a:t>
            </a:r>
            <a:r>
              <a:rPr lang="en-US" dirty="0" err="1"/>
              <a:t>bu</a:t>
            </a:r>
            <a:r>
              <a:rPr lang="en-US" dirty="0"/>
              <a:t> </a:t>
            </a:r>
            <a:r>
              <a:rPr lang="en-US" dirty="0" err="1"/>
              <a:t>acil</a:t>
            </a:r>
            <a:r>
              <a:rPr lang="en-US" dirty="0"/>
              <a:t> ve </a:t>
            </a:r>
            <a:r>
              <a:rPr lang="en-US" dirty="0" err="1"/>
              <a:t>acil</a:t>
            </a:r>
            <a:r>
              <a:rPr lang="en-US" dirty="0"/>
              <a:t> </a:t>
            </a:r>
            <a:r>
              <a:rPr lang="en-US" dirty="0" err="1"/>
              <a:t>endişe</a:t>
            </a:r>
            <a:r>
              <a:rPr lang="en-US" dirty="0"/>
              <a:t> </a:t>
            </a:r>
            <a:r>
              <a:rPr lang="en-US" dirty="0" err="1"/>
              <a:t>için</a:t>
            </a:r>
            <a:r>
              <a:rPr lang="en-US" dirty="0"/>
              <a:t> </a:t>
            </a:r>
            <a:r>
              <a:rPr lang="en-US" dirty="0" err="1"/>
              <a:t>aynı</a:t>
            </a:r>
            <a:r>
              <a:rPr lang="en-US" dirty="0"/>
              <a:t> </a:t>
            </a:r>
            <a:r>
              <a:rPr lang="en-US" dirty="0" err="1"/>
              <a:t>derecede</a:t>
            </a:r>
            <a:r>
              <a:rPr lang="en-US" dirty="0"/>
              <a:t> </a:t>
            </a:r>
            <a:r>
              <a:rPr lang="en-US" dirty="0" err="1"/>
              <a:t>önemli</a:t>
            </a:r>
            <a:r>
              <a:rPr lang="en-US" dirty="0"/>
              <a:t> </a:t>
            </a:r>
            <a:r>
              <a:rPr lang="en-US" dirty="0" err="1"/>
              <a:t>görülmemiştir</a:t>
            </a:r>
            <a:r>
              <a:rPr lang="en-US" dirty="0"/>
              <a:t>.</a:t>
            </a:r>
            <a:endParaRPr lang="en-IE" i="1" dirty="0"/>
          </a:p>
        </p:txBody>
      </p:sp>
      <p:sp>
        <p:nvSpPr>
          <p:cNvPr id="3" name="Text Placeholder 2">
            <a:extLst>
              <a:ext uri="{FF2B5EF4-FFF2-40B4-BE49-F238E27FC236}">
                <a16:creationId xmlns:a16="http://schemas.microsoft.com/office/drawing/2014/main" xmlns=""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err="1"/>
              <a:t>Dil</a:t>
            </a:r>
            <a:r>
              <a:rPr lang="en-IE" dirty="0"/>
              <a:t> </a:t>
            </a:r>
            <a:r>
              <a:rPr lang="en-IE" dirty="0" err="1"/>
              <a:t>Destek</a:t>
            </a:r>
            <a:r>
              <a:rPr lang="en-IE" dirty="0"/>
              <a:t> </a:t>
            </a:r>
            <a:r>
              <a:rPr lang="en-IE" dirty="0" err="1"/>
              <a:t>Çalışanlarından</a:t>
            </a:r>
            <a:r>
              <a:rPr lang="en-IE" dirty="0"/>
              <a:t> </a:t>
            </a:r>
            <a:r>
              <a:rPr lang="en-IE" dirty="0" err="1"/>
              <a:t>bazı</a:t>
            </a:r>
            <a:r>
              <a:rPr lang="en-IE" dirty="0"/>
              <a:t> </a:t>
            </a:r>
            <a:r>
              <a:rPr lang="en-IE" dirty="0" err="1"/>
              <a:t>bilgiler</a:t>
            </a:r>
            <a:endParaRPr lang="en-IE" dirty="0"/>
          </a:p>
        </p:txBody>
      </p:sp>
      <p:sp>
        <p:nvSpPr>
          <p:cNvPr id="4" name="Rectangle 3">
            <a:extLst>
              <a:ext uri="{FF2B5EF4-FFF2-40B4-BE49-F238E27FC236}">
                <a16:creationId xmlns:a16="http://schemas.microsoft.com/office/drawing/2014/main" xmlns=""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7" name="Picture 6" descr="A close up of a rug&#10;&#10;Description automatically generated">
            <a:extLst>
              <a:ext uri="{FF2B5EF4-FFF2-40B4-BE49-F238E27FC236}">
                <a16:creationId xmlns:a16="http://schemas.microsoft.com/office/drawing/2014/main" xmlns="" id="{B02E1DEF-657C-4F60-B1E7-CB13FD02C2D6}"/>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8359468" y="2134484"/>
            <a:ext cx="3457839" cy="2966979"/>
          </a:xfrm>
          <a:prstGeom prst="rect">
            <a:avLst/>
          </a:prstGeom>
        </p:spPr>
      </p:pic>
    </p:spTree>
    <p:extLst>
      <p:ext uri="{BB962C8B-B14F-4D97-AF65-F5344CB8AC3E}">
        <p14:creationId xmlns:p14="http://schemas.microsoft.com/office/powerpoint/2010/main" val="2404472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err="1"/>
              <a:t>Dil</a:t>
            </a:r>
            <a:r>
              <a:rPr lang="en-IE" dirty="0"/>
              <a:t> </a:t>
            </a:r>
            <a:r>
              <a:rPr lang="en-IE" dirty="0" err="1"/>
              <a:t>Destek</a:t>
            </a:r>
            <a:r>
              <a:rPr lang="en-IE" dirty="0"/>
              <a:t> </a:t>
            </a:r>
            <a:r>
              <a:rPr lang="en-IE" dirty="0" err="1"/>
              <a:t>Çalışanlarından</a:t>
            </a:r>
            <a:r>
              <a:rPr lang="en-IE" dirty="0"/>
              <a:t> </a:t>
            </a:r>
            <a:r>
              <a:rPr lang="en-IE" dirty="0" err="1"/>
              <a:t>bazı</a:t>
            </a:r>
            <a:r>
              <a:rPr lang="en-IE" dirty="0"/>
              <a:t> </a:t>
            </a:r>
            <a:r>
              <a:rPr lang="en-IE" dirty="0" err="1"/>
              <a:t>bilgiler</a:t>
            </a:r>
            <a:endParaRPr lang="en-IE" dirty="0"/>
          </a:p>
        </p:txBody>
      </p:sp>
      <p:sp>
        <p:nvSpPr>
          <p:cNvPr id="4" name="Rectangle 3">
            <a:extLst>
              <a:ext uri="{FF2B5EF4-FFF2-40B4-BE49-F238E27FC236}">
                <a16:creationId xmlns:a16="http://schemas.microsoft.com/office/drawing/2014/main" xmlns=""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sp>
        <p:nvSpPr>
          <p:cNvPr id="5" name="Rectangle 4">
            <a:extLst>
              <a:ext uri="{FF2B5EF4-FFF2-40B4-BE49-F238E27FC236}">
                <a16:creationId xmlns:a16="http://schemas.microsoft.com/office/drawing/2014/main" xmlns="" id="{9036DCA6-1CB3-43C4-9BC9-6833774B1331}"/>
              </a:ext>
            </a:extLst>
          </p:cNvPr>
          <p:cNvSpPr/>
          <p:nvPr/>
        </p:nvSpPr>
        <p:spPr>
          <a:xfrm>
            <a:off x="3930869" y="2525813"/>
            <a:ext cx="7739161" cy="1938992"/>
          </a:xfrm>
          <a:prstGeom prst="rect">
            <a:avLst/>
          </a:prstGeom>
        </p:spPr>
        <p:txBody>
          <a:bodyPr wrap="square">
            <a:spAutoFit/>
          </a:bodyPr>
          <a:lstStyle/>
          <a:p>
            <a:r>
              <a:rPr lang="en-US" sz="2400" i="1" dirty="0">
                <a:solidFill>
                  <a:srgbClr val="6D6E6C"/>
                </a:solidFill>
              </a:rPr>
              <a:t>“</a:t>
            </a:r>
            <a:r>
              <a:rPr lang="en-US" sz="2400" i="1" dirty="0" err="1">
                <a:solidFill>
                  <a:srgbClr val="6D6E6C"/>
                </a:solidFill>
              </a:rPr>
              <a:t>Çok</a:t>
            </a:r>
            <a:r>
              <a:rPr lang="en-US" sz="2400" i="1" dirty="0">
                <a:solidFill>
                  <a:srgbClr val="6D6E6C"/>
                </a:solidFill>
              </a:rPr>
              <a:t> </a:t>
            </a:r>
            <a:r>
              <a:rPr lang="en-US" sz="2400" i="1" dirty="0" err="1">
                <a:solidFill>
                  <a:srgbClr val="6D6E6C"/>
                </a:solidFill>
              </a:rPr>
              <a:t>korkuyorlar</a:t>
            </a:r>
            <a:r>
              <a:rPr lang="en-US" sz="2400" i="1" dirty="0">
                <a:solidFill>
                  <a:srgbClr val="6D6E6C"/>
                </a:solidFill>
              </a:rPr>
              <a:t>, </a:t>
            </a:r>
            <a:r>
              <a:rPr lang="en-US" sz="2400" i="1" dirty="0" err="1">
                <a:solidFill>
                  <a:srgbClr val="6D6E6C"/>
                </a:solidFill>
              </a:rPr>
              <a:t>yeni</a:t>
            </a:r>
            <a:r>
              <a:rPr lang="en-US" sz="2400" i="1" dirty="0">
                <a:solidFill>
                  <a:srgbClr val="6D6E6C"/>
                </a:solidFill>
              </a:rPr>
              <a:t> </a:t>
            </a:r>
            <a:r>
              <a:rPr lang="en-US" sz="2400" i="1" dirty="0" err="1">
                <a:solidFill>
                  <a:srgbClr val="6D6E6C"/>
                </a:solidFill>
              </a:rPr>
              <a:t>bir</a:t>
            </a:r>
            <a:r>
              <a:rPr lang="en-US" sz="2400" i="1" dirty="0">
                <a:solidFill>
                  <a:srgbClr val="6D6E6C"/>
                </a:solidFill>
              </a:rPr>
              <a:t> </a:t>
            </a:r>
            <a:r>
              <a:rPr lang="en-US" sz="2400" i="1" dirty="0" err="1">
                <a:solidFill>
                  <a:srgbClr val="6D6E6C"/>
                </a:solidFill>
              </a:rPr>
              <a:t>topluluğa</a:t>
            </a:r>
            <a:r>
              <a:rPr lang="en-US" sz="2400" i="1" dirty="0">
                <a:solidFill>
                  <a:srgbClr val="6D6E6C"/>
                </a:solidFill>
              </a:rPr>
              <a:t> </a:t>
            </a:r>
            <a:r>
              <a:rPr lang="en-US" sz="2400" i="1" dirty="0" err="1">
                <a:solidFill>
                  <a:srgbClr val="6D6E6C"/>
                </a:solidFill>
              </a:rPr>
              <a:t>geliyorlar</a:t>
            </a:r>
            <a:r>
              <a:rPr lang="en-US" sz="2400" i="1" dirty="0">
                <a:solidFill>
                  <a:srgbClr val="6D6E6C"/>
                </a:solidFill>
              </a:rPr>
              <a:t> […] ve size '</a:t>
            </a:r>
            <a:r>
              <a:rPr lang="en-US" sz="2400" i="1" dirty="0" err="1">
                <a:solidFill>
                  <a:srgbClr val="6D6E6C"/>
                </a:solidFill>
              </a:rPr>
              <a:t>gidip</a:t>
            </a:r>
            <a:r>
              <a:rPr lang="en-US" sz="2400" i="1" dirty="0">
                <a:solidFill>
                  <a:srgbClr val="6D6E6C"/>
                </a:solidFill>
              </a:rPr>
              <a:t> </a:t>
            </a:r>
            <a:r>
              <a:rPr lang="en-US" sz="2400" i="1" dirty="0" err="1">
                <a:solidFill>
                  <a:srgbClr val="6D6E6C"/>
                </a:solidFill>
              </a:rPr>
              <a:t>bir</a:t>
            </a:r>
            <a:r>
              <a:rPr lang="en-US" sz="2400" i="1" dirty="0">
                <a:solidFill>
                  <a:srgbClr val="6D6E6C"/>
                </a:solidFill>
              </a:rPr>
              <a:t> </a:t>
            </a:r>
            <a:r>
              <a:rPr lang="en-US" sz="2400" i="1" dirty="0" err="1">
                <a:solidFill>
                  <a:srgbClr val="6D6E6C"/>
                </a:solidFill>
              </a:rPr>
              <a:t>Pazartesi</a:t>
            </a:r>
            <a:r>
              <a:rPr lang="en-US" sz="2400" i="1" dirty="0">
                <a:solidFill>
                  <a:srgbClr val="6D6E6C"/>
                </a:solidFill>
              </a:rPr>
              <a:t> </a:t>
            </a:r>
            <a:r>
              <a:rPr lang="en-US" sz="2400" i="1" dirty="0" err="1">
                <a:solidFill>
                  <a:srgbClr val="6D6E6C"/>
                </a:solidFill>
              </a:rPr>
              <a:t>günü</a:t>
            </a:r>
            <a:r>
              <a:rPr lang="en-US" sz="2400" i="1" dirty="0">
                <a:solidFill>
                  <a:srgbClr val="6D6E6C"/>
                </a:solidFill>
              </a:rPr>
              <a:t> </a:t>
            </a:r>
            <a:r>
              <a:rPr lang="en-US" sz="2400" i="1" dirty="0" err="1">
                <a:solidFill>
                  <a:srgbClr val="6D6E6C"/>
                </a:solidFill>
              </a:rPr>
              <a:t>sınıfta</a:t>
            </a:r>
            <a:r>
              <a:rPr lang="en-US" sz="2400" i="1" dirty="0">
                <a:solidFill>
                  <a:srgbClr val="6D6E6C"/>
                </a:solidFill>
              </a:rPr>
              <a:t> </a:t>
            </a:r>
            <a:r>
              <a:rPr lang="en-US" sz="2400" i="1" dirty="0" err="1">
                <a:solidFill>
                  <a:srgbClr val="6D6E6C"/>
                </a:solidFill>
              </a:rPr>
              <a:t>olmanız</a:t>
            </a:r>
            <a:r>
              <a:rPr lang="en-US" sz="2400" i="1" dirty="0">
                <a:solidFill>
                  <a:srgbClr val="6D6E6C"/>
                </a:solidFill>
              </a:rPr>
              <a:t>' </a:t>
            </a:r>
            <a:r>
              <a:rPr lang="en-US" sz="2400" i="1" dirty="0" err="1">
                <a:solidFill>
                  <a:srgbClr val="6D6E6C"/>
                </a:solidFill>
              </a:rPr>
              <a:t>söylendi</a:t>
            </a:r>
            <a:r>
              <a:rPr lang="en-US" sz="2400" i="1" dirty="0">
                <a:solidFill>
                  <a:srgbClr val="6D6E6C"/>
                </a:solidFill>
              </a:rPr>
              <a:t> […] </a:t>
            </a:r>
            <a:r>
              <a:rPr lang="en-US" sz="2400" i="1" dirty="0" err="1">
                <a:solidFill>
                  <a:srgbClr val="6D6E6C"/>
                </a:solidFill>
              </a:rPr>
              <a:t>birçoğu</a:t>
            </a:r>
            <a:r>
              <a:rPr lang="en-US" sz="2400" i="1" dirty="0">
                <a:solidFill>
                  <a:srgbClr val="6D6E6C"/>
                </a:solidFill>
              </a:rPr>
              <a:t>, </a:t>
            </a:r>
            <a:r>
              <a:rPr lang="en-US" sz="2400" i="1" dirty="0" err="1">
                <a:solidFill>
                  <a:srgbClr val="6D6E6C"/>
                </a:solidFill>
              </a:rPr>
              <a:t>önce</a:t>
            </a:r>
            <a:r>
              <a:rPr lang="en-US" sz="2400" i="1" dirty="0">
                <a:solidFill>
                  <a:srgbClr val="6D6E6C"/>
                </a:solidFill>
              </a:rPr>
              <a:t> </a:t>
            </a:r>
            <a:r>
              <a:rPr lang="en-US" sz="2400" i="1" dirty="0" err="1">
                <a:solidFill>
                  <a:srgbClr val="6D6E6C"/>
                </a:solidFill>
              </a:rPr>
              <a:t>toplum</a:t>
            </a:r>
            <a:r>
              <a:rPr lang="en-US" sz="2400" i="1" dirty="0">
                <a:solidFill>
                  <a:srgbClr val="6D6E6C"/>
                </a:solidFill>
              </a:rPr>
              <a:t> […] </a:t>
            </a:r>
            <a:r>
              <a:rPr lang="en-US" sz="2400" i="1" dirty="0" err="1">
                <a:solidFill>
                  <a:srgbClr val="6D6E6C"/>
                </a:solidFill>
              </a:rPr>
              <a:t>sadece</a:t>
            </a:r>
            <a:r>
              <a:rPr lang="en-US" sz="2400" i="1" dirty="0">
                <a:solidFill>
                  <a:srgbClr val="6D6E6C"/>
                </a:solidFill>
              </a:rPr>
              <a:t> </a:t>
            </a:r>
            <a:r>
              <a:rPr lang="en-US" sz="2400" i="1" dirty="0" err="1">
                <a:solidFill>
                  <a:srgbClr val="6D6E6C"/>
                </a:solidFill>
              </a:rPr>
              <a:t>ayaklarının</a:t>
            </a:r>
            <a:r>
              <a:rPr lang="en-US" sz="2400" i="1" dirty="0">
                <a:solidFill>
                  <a:srgbClr val="6D6E6C"/>
                </a:solidFill>
              </a:rPr>
              <a:t> </a:t>
            </a:r>
            <a:r>
              <a:rPr lang="en-US" sz="2400" i="1" dirty="0" err="1">
                <a:solidFill>
                  <a:srgbClr val="6D6E6C"/>
                </a:solidFill>
              </a:rPr>
              <a:t>yere</a:t>
            </a:r>
            <a:r>
              <a:rPr lang="en-US" sz="2400" i="1" dirty="0">
                <a:solidFill>
                  <a:srgbClr val="6D6E6C"/>
                </a:solidFill>
              </a:rPr>
              <a:t> </a:t>
            </a:r>
            <a:r>
              <a:rPr lang="en-US" sz="2400" i="1" dirty="0" err="1">
                <a:solidFill>
                  <a:srgbClr val="6D6E6C"/>
                </a:solidFill>
              </a:rPr>
              <a:t>değmesine</a:t>
            </a:r>
            <a:r>
              <a:rPr lang="en-US" sz="2400" i="1" dirty="0">
                <a:solidFill>
                  <a:srgbClr val="6D6E6C"/>
                </a:solidFill>
              </a:rPr>
              <a:t> </a:t>
            </a:r>
            <a:r>
              <a:rPr lang="en-US" sz="2400" i="1" dirty="0" err="1">
                <a:solidFill>
                  <a:srgbClr val="6D6E6C"/>
                </a:solidFill>
              </a:rPr>
              <a:t>izin</a:t>
            </a:r>
            <a:r>
              <a:rPr lang="en-US" sz="2400" i="1" dirty="0">
                <a:solidFill>
                  <a:srgbClr val="6D6E6C"/>
                </a:solidFill>
              </a:rPr>
              <a:t> </a:t>
            </a:r>
            <a:r>
              <a:rPr lang="en-US" sz="2400" i="1" dirty="0" err="1">
                <a:solidFill>
                  <a:srgbClr val="6D6E6C"/>
                </a:solidFill>
              </a:rPr>
              <a:t>vermek</a:t>
            </a:r>
            <a:r>
              <a:rPr lang="en-US" sz="2400" i="1" dirty="0">
                <a:solidFill>
                  <a:srgbClr val="6D6E6C"/>
                </a:solidFill>
              </a:rPr>
              <a:t> </a:t>
            </a:r>
            <a:r>
              <a:rPr lang="en-US" sz="2400" i="1" dirty="0" err="1">
                <a:solidFill>
                  <a:srgbClr val="6D6E6C"/>
                </a:solidFill>
              </a:rPr>
              <a:t>için</a:t>
            </a:r>
            <a:r>
              <a:rPr lang="en-US" sz="2400" i="1" dirty="0">
                <a:solidFill>
                  <a:srgbClr val="6D6E6C"/>
                </a:solidFill>
              </a:rPr>
              <a:t> […] </a:t>
            </a:r>
            <a:r>
              <a:rPr lang="en-US" sz="2400" i="1" dirty="0" err="1">
                <a:solidFill>
                  <a:srgbClr val="6D6E6C"/>
                </a:solidFill>
              </a:rPr>
              <a:t>yansıma</a:t>
            </a:r>
            <a:r>
              <a:rPr lang="en-US" sz="2400" i="1" dirty="0">
                <a:solidFill>
                  <a:srgbClr val="6D6E6C"/>
                </a:solidFill>
              </a:rPr>
              <a:t> </a:t>
            </a:r>
            <a:r>
              <a:rPr lang="en-US" sz="2400" i="1" dirty="0" err="1">
                <a:solidFill>
                  <a:srgbClr val="6D6E6C"/>
                </a:solidFill>
              </a:rPr>
              <a:t>üzerine</a:t>
            </a:r>
            <a:r>
              <a:rPr lang="en-US" sz="2400" i="1" dirty="0">
                <a:solidFill>
                  <a:srgbClr val="6D6E6C"/>
                </a:solidFill>
              </a:rPr>
              <a:t> </a:t>
            </a:r>
            <a:r>
              <a:rPr lang="en-US" sz="2400" i="1" dirty="0" err="1">
                <a:solidFill>
                  <a:srgbClr val="6D6E6C"/>
                </a:solidFill>
              </a:rPr>
              <a:t>onları</a:t>
            </a:r>
            <a:r>
              <a:rPr lang="en-US" sz="2400" i="1" dirty="0">
                <a:solidFill>
                  <a:srgbClr val="6D6E6C"/>
                </a:solidFill>
              </a:rPr>
              <a:t> </a:t>
            </a:r>
            <a:r>
              <a:rPr lang="en-US" sz="2400" i="1" dirty="0" err="1">
                <a:solidFill>
                  <a:srgbClr val="6D6E6C"/>
                </a:solidFill>
              </a:rPr>
              <a:t>derhal</a:t>
            </a:r>
            <a:r>
              <a:rPr lang="en-US" sz="2400" i="1" dirty="0">
                <a:solidFill>
                  <a:srgbClr val="6D6E6C"/>
                </a:solidFill>
              </a:rPr>
              <a:t> </a:t>
            </a:r>
            <a:r>
              <a:rPr lang="en-US" sz="2400" i="1" dirty="0" err="1">
                <a:solidFill>
                  <a:srgbClr val="6D6E6C"/>
                </a:solidFill>
              </a:rPr>
              <a:t>sınıflara</a:t>
            </a:r>
            <a:r>
              <a:rPr lang="en-US" sz="2400" i="1" dirty="0">
                <a:solidFill>
                  <a:srgbClr val="6D6E6C"/>
                </a:solidFill>
              </a:rPr>
              <a:t> </a:t>
            </a:r>
            <a:r>
              <a:rPr lang="en-US" sz="2400" i="1" dirty="0" err="1">
                <a:solidFill>
                  <a:srgbClr val="6D6E6C"/>
                </a:solidFill>
              </a:rPr>
              <a:t>sokmanın</a:t>
            </a:r>
            <a:r>
              <a:rPr lang="en-US" sz="2400" i="1" dirty="0">
                <a:solidFill>
                  <a:srgbClr val="6D6E6C"/>
                </a:solidFill>
              </a:rPr>
              <a:t> </a:t>
            </a:r>
            <a:r>
              <a:rPr lang="en-US" sz="2400" i="1" dirty="0" err="1">
                <a:solidFill>
                  <a:srgbClr val="6D6E6C"/>
                </a:solidFill>
              </a:rPr>
              <a:t>iyi</a:t>
            </a:r>
            <a:r>
              <a:rPr lang="en-US" sz="2400" i="1" dirty="0">
                <a:solidFill>
                  <a:srgbClr val="6D6E6C"/>
                </a:solidFill>
              </a:rPr>
              <a:t> </a:t>
            </a:r>
            <a:r>
              <a:rPr lang="en-US" sz="2400" i="1" dirty="0" err="1">
                <a:solidFill>
                  <a:srgbClr val="6D6E6C"/>
                </a:solidFill>
              </a:rPr>
              <a:t>bir</a:t>
            </a:r>
            <a:r>
              <a:rPr lang="en-US" sz="2400" i="1" dirty="0">
                <a:solidFill>
                  <a:srgbClr val="6D6E6C"/>
                </a:solidFill>
              </a:rPr>
              <a:t> </a:t>
            </a:r>
            <a:r>
              <a:rPr lang="en-US" sz="2400" i="1" dirty="0" err="1">
                <a:solidFill>
                  <a:srgbClr val="6D6E6C"/>
                </a:solidFill>
              </a:rPr>
              <a:t>fikir</a:t>
            </a:r>
            <a:r>
              <a:rPr lang="en-US" sz="2400" i="1" dirty="0">
                <a:solidFill>
                  <a:srgbClr val="6D6E6C"/>
                </a:solidFill>
              </a:rPr>
              <a:t> </a:t>
            </a:r>
            <a:r>
              <a:rPr lang="en-US" sz="2400" i="1" dirty="0" err="1">
                <a:solidFill>
                  <a:srgbClr val="6D6E6C"/>
                </a:solidFill>
              </a:rPr>
              <a:t>olmadığını</a:t>
            </a:r>
            <a:r>
              <a:rPr lang="en-US" sz="2400" i="1" dirty="0">
                <a:solidFill>
                  <a:srgbClr val="6D6E6C"/>
                </a:solidFill>
              </a:rPr>
              <a:t> </a:t>
            </a:r>
            <a:r>
              <a:rPr lang="en-US" sz="2400" i="1" dirty="0" err="1">
                <a:solidFill>
                  <a:srgbClr val="6D6E6C"/>
                </a:solidFill>
              </a:rPr>
              <a:t>hissettim</a:t>
            </a:r>
            <a:r>
              <a:rPr lang="en-US" sz="2400" i="1" dirty="0">
                <a:solidFill>
                  <a:srgbClr val="6D6E6C"/>
                </a:solidFill>
              </a:rPr>
              <a:t> ”</a:t>
            </a:r>
            <a:endParaRPr lang="en-IE" sz="2400" i="1" dirty="0">
              <a:solidFill>
                <a:srgbClr val="6D6E6C"/>
              </a:solidFill>
            </a:endParaRPr>
          </a:p>
        </p:txBody>
      </p:sp>
      <p:pic>
        <p:nvPicPr>
          <p:cNvPr id="8" name="Picture 7" descr="A close up of a logo&#10;&#10;Description automatically generated">
            <a:extLst>
              <a:ext uri="{FF2B5EF4-FFF2-40B4-BE49-F238E27FC236}">
                <a16:creationId xmlns:a16="http://schemas.microsoft.com/office/drawing/2014/main" xmlns="" id="{FCF43732-1252-4946-9EE1-DB1FFAB916CD}"/>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70642" y="1879016"/>
            <a:ext cx="3946634" cy="3946634"/>
          </a:xfrm>
          <a:prstGeom prst="rect">
            <a:avLst/>
          </a:prstGeom>
        </p:spPr>
      </p:pic>
    </p:spTree>
    <p:extLst>
      <p:ext uri="{BB962C8B-B14F-4D97-AF65-F5344CB8AC3E}">
        <p14:creationId xmlns:p14="http://schemas.microsoft.com/office/powerpoint/2010/main" val="122575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242E3C-FE69-452D-92AA-67BC1B3E8844}"/>
              </a:ext>
            </a:extLst>
          </p:cNvPr>
          <p:cNvSpPr>
            <a:spLocks noGrp="1"/>
          </p:cNvSpPr>
          <p:nvPr>
            <p:ph type="body" sz="quarter" idx="20"/>
          </p:nvPr>
        </p:nvSpPr>
        <p:spPr>
          <a:xfrm>
            <a:off x="509750" y="1754551"/>
            <a:ext cx="10914995" cy="3872188"/>
          </a:xfrm>
        </p:spPr>
        <p:txBody>
          <a:bodyPr/>
          <a:lstStyle/>
          <a:p>
            <a:pPr marL="0" indent="0" algn="just">
              <a:buNone/>
            </a:pPr>
            <a:r>
              <a:rPr lang="en-IE" dirty="0" err="1"/>
              <a:t>Dil</a:t>
            </a:r>
            <a:r>
              <a:rPr lang="en-IE" dirty="0"/>
              <a:t> </a:t>
            </a:r>
            <a:r>
              <a:rPr lang="en-IE" dirty="0" err="1"/>
              <a:t>Desteği</a:t>
            </a:r>
            <a:r>
              <a:rPr lang="en-IE" dirty="0"/>
              <a:t> </a:t>
            </a:r>
            <a:r>
              <a:rPr lang="en-IE" dirty="0" err="1"/>
              <a:t>İşçileri</a:t>
            </a:r>
            <a:r>
              <a:rPr lang="en-IE" dirty="0"/>
              <a:t>, </a:t>
            </a:r>
            <a:r>
              <a:rPr lang="en-IE" dirty="0" err="1"/>
              <a:t>birçok</a:t>
            </a:r>
            <a:r>
              <a:rPr lang="en-IE" dirty="0"/>
              <a:t> </a:t>
            </a:r>
            <a:r>
              <a:rPr lang="en-IE" dirty="0" err="1"/>
              <a:t>mültecinin</a:t>
            </a:r>
            <a:r>
              <a:rPr lang="en-IE" dirty="0"/>
              <a:t> </a:t>
            </a:r>
            <a:r>
              <a:rPr lang="en-IE" dirty="0" err="1"/>
              <a:t>örgün</a:t>
            </a:r>
            <a:r>
              <a:rPr lang="en-IE" dirty="0"/>
              <a:t> </a:t>
            </a:r>
            <a:r>
              <a:rPr lang="en-IE" dirty="0" err="1"/>
              <a:t>eğitimi</a:t>
            </a:r>
            <a:r>
              <a:rPr lang="en-IE" dirty="0"/>
              <a:t> </a:t>
            </a:r>
            <a:r>
              <a:rPr lang="en-IE" dirty="0" err="1"/>
              <a:t>tamamlamadığını</a:t>
            </a:r>
            <a:r>
              <a:rPr lang="en-IE" dirty="0"/>
              <a:t> </a:t>
            </a:r>
            <a:r>
              <a:rPr lang="en-IE" dirty="0" err="1"/>
              <a:t>veya</a:t>
            </a:r>
            <a:r>
              <a:rPr lang="en-IE" dirty="0"/>
              <a:t> her </a:t>
            </a:r>
            <a:r>
              <a:rPr lang="en-IE" dirty="0" err="1"/>
              <a:t>gün</a:t>
            </a:r>
            <a:r>
              <a:rPr lang="en-IE" dirty="0"/>
              <a:t> </a:t>
            </a:r>
            <a:r>
              <a:rPr lang="en-IE" dirty="0" err="1"/>
              <a:t>uzun</a:t>
            </a:r>
            <a:r>
              <a:rPr lang="en-IE" dirty="0"/>
              <a:t> </a:t>
            </a:r>
            <a:r>
              <a:rPr lang="en-IE" dirty="0" err="1"/>
              <a:t>süre</a:t>
            </a:r>
            <a:r>
              <a:rPr lang="en-IE" dirty="0"/>
              <a:t> </a:t>
            </a:r>
            <a:r>
              <a:rPr lang="en-IE" dirty="0" err="1"/>
              <a:t>derse</a:t>
            </a:r>
            <a:r>
              <a:rPr lang="en-IE" dirty="0"/>
              <a:t> </a:t>
            </a:r>
            <a:r>
              <a:rPr lang="en-IE" dirty="0" err="1"/>
              <a:t>girme</a:t>
            </a:r>
            <a:r>
              <a:rPr lang="en-IE" dirty="0"/>
              <a:t> </a:t>
            </a:r>
            <a:r>
              <a:rPr lang="en-IE" dirty="0" err="1"/>
              <a:t>alışkanlığının</a:t>
            </a:r>
            <a:r>
              <a:rPr lang="en-IE" dirty="0"/>
              <a:t> </a:t>
            </a:r>
            <a:r>
              <a:rPr lang="en-IE" dirty="0" err="1"/>
              <a:t>dışında</a:t>
            </a:r>
            <a:r>
              <a:rPr lang="en-IE" dirty="0"/>
              <a:t> </a:t>
            </a:r>
            <a:r>
              <a:rPr lang="en-IE" dirty="0" err="1"/>
              <a:t>olduğunu</a:t>
            </a:r>
            <a:r>
              <a:rPr lang="en-IE" dirty="0"/>
              <a:t> </a:t>
            </a:r>
            <a:r>
              <a:rPr lang="en-IE" dirty="0" err="1"/>
              <a:t>vurguladı</a:t>
            </a:r>
            <a:r>
              <a:rPr lang="en-IE" dirty="0"/>
              <a:t>. Bu </a:t>
            </a:r>
            <a:r>
              <a:rPr lang="en-IE" dirty="0" err="1"/>
              <a:t>gibi</a:t>
            </a:r>
            <a:r>
              <a:rPr lang="en-IE" dirty="0"/>
              <a:t> </a:t>
            </a:r>
            <a:r>
              <a:rPr lang="en-IE" dirty="0" err="1"/>
              <a:t>durumlarda</a:t>
            </a:r>
            <a:r>
              <a:rPr lang="en-IE" dirty="0"/>
              <a:t>, her </a:t>
            </a:r>
            <a:r>
              <a:rPr lang="en-IE" dirty="0" err="1"/>
              <a:t>gün</a:t>
            </a:r>
            <a:r>
              <a:rPr lang="en-IE" dirty="0"/>
              <a:t> </a:t>
            </a:r>
            <a:r>
              <a:rPr lang="en-IE" dirty="0" err="1"/>
              <a:t>beş</a:t>
            </a:r>
            <a:r>
              <a:rPr lang="en-IE" dirty="0"/>
              <a:t> </a:t>
            </a:r>
            <a:r>
              <a:rPr lang="en-IE" dirty="0" err="1"/>
              <a:t>saat</a:t>
            </a:r>
            <a:r>
              <a:rPr lang="en-IE" dirty="0"/>
              <a:t> </a:t>
            </a:r>
            <a:r>
              <a:rPr lang="en-IE" dirty="0" err="1"/>
              <a:t>dil</a:t>
            </a:r>
            <a:r>
              <a:rPr lang="en-IE" dirty="0"/>
              <a:t> </a:t>
            </a:r>
            <a:r>
              <a:rPr lang="en-IE" dirty="0" err="1"/>
              <a:t>öğrenimi</a:t>
            </a:r>
            <a:r>
              <a:rPr lang="en-IE" dirty="0"/>
              <a:t> </a:t>
            </a:r>
            <a:r>
              <a:rPr lang="en-IE" dirty="0" err="1"/>
              <a:t>üzerine</a:t>
            </a:r>
            <a:r>
              <a:rPr lang="en-IE" dirty="0"/>
              <a:t> </a:t>
            </a:r>
            <a:r>
              <a:rPr lang="en-IE" dirty="0" err="1"/>
              <a:t>yoğunlaşmanın</a:t>
            </a:r>
            <a:r>
              <a:rPr lang="en-IE" dirty="0"/>
              <a:t> </a:t>
            </a:r>
            <a:r>
              <a:rPr lang="en-IE" dirty="0" err="1"/>
              <a:t>gerçekçi</a:t>
            </a:r>
            <a:r>
              <a:rPr lang="en-IE" dirty="0"/>
              <a:t> </a:t>
            </a:r>
            <a:r>
              <a:rPr lang="en-IE" dirty="0" err="1"/>
              <a:t>olmayan</a:t>
            </a:r>
            <a:r>
              <a:rPr lang="en-IE" dirty="0"/>
              <a:t> </a:t>
            </a:r>
            <a:r>
              <a:rPr lang="en-IE" dirty="0" err="1"/>
              <a:t>bir</a:t>
            </a:r>
            <a:r>
              <a:rPr lang="en-IE" dirty="0"/>
              <a:t> </a:t>
            </a:r>
            <a:r>
              <a:rPr lang="en-IE" dirty="0" err="1"/>
              <a:t>beklenti</a:t>
            </a:r>
            <a:r>
              <a:rPr lang="en-IE" dirty="0"/>
              <a:t> </a:t>
            </a:r>
            <a:r>
              <a:rPr lang="en-IE" dirty="0" err="1"/>
              <a:t>olduğu</a:t>
            </a:r>
            <a:r>
              <a:rPr lang="en-IE" dirty="0"/>
              <a:t> </a:t>
            </a:r>
            <a:r>
              <a:rPr lang="en-IE" dirty="0" err="1"/>
              <a:t>hissedildi</a:t>
            </a:r>
            <a:r>
              <a:rPr lang="en-IE" dirty="0"/>
              <a:t>.</a:t>
            </a:r>
          </a:p>
          <a:p>
            <a:pPr marL="0" indent="0" algn="just">
              <a:buNone/>
            </a:pPr>
            <a:endParaRPr lang="en-IE" dirty="0"/>
          </a:p>
          <a:p>
            <a:pPr marL="0" indent="0" algn="just">
              <a:buNone/>
            </a:pPr>
            <a:r>
              <a:rPr lang="en-IE" dirty="0" err="1"/>
              <a:t>Deneyimli</a:t>
            </a:r>
            <a:r>
              <a:rPr lang="en-IE" dirty="0"/>
              <a:t> ESOL </a:t>
            </a:r>
            <a:r>
              <a:rPr lang="en-IE" dirty="0" err="1"/>
              <a:t>öğretmenleri</a:t>
            </a:r>
            <a:r>
              <a:rPr lang="en-IE" dirty="0"/>
              <a:t> </a:t>
            </a:r>
            <a:r>
              <a:rPr lang="en-IE" dirty="0" err="1"/>
              <a:t>olmasına</a:t>
            </a:r>
            <a:r>
              <a:rPr lang="en-IE" dirty="0"/>
              <a:t> </a:t>
            </a:r>
            <a:r>
              <a:rPr lang="en-IE" dirty="0" err="1"/>
              <a:t>rağmen</a:t>
            </a:r>
            <a:r>
              <a:rPr lang="en-IE" dirty="0"/>
              <a:t>, </a:t>
            </a:r>
            <a:r>
              <a:rPr lang="en-IE" dirty="0" err="1"/>
              <a:t>tüm</a:t>
            </a:r>
            <a:r>
              <a:rPr lang="en-IE" dirty="0"/>
              <a:t> ESOL </a:t>
            </a:r>
            <a:r>
              <a:rPr lang="en-IE" dirty="0" err="1"/>
              <a:t>öğretmenleri</a:t>
            </a:r>
            <a:r>
              <a:rPr lang="en-IE" dirty="0"/>
              <a:t> </a:t>
            </a:r>
            <a:r>
              <a:rPr lang="en-IE" dirty="0" err="1"/>
              <a:t>bu</a:t>
            </a:r>
            <a:r>
              <a:rPr lang="en-IE" dirty="0"/>
              <a:t> </a:t>
            </a:r>
            <a:r>
              <a:rPr lang="en-IE" dirty="0" err="1"/>
              <a:t>özel</a:t>
            </a:r>
            <a:r>
              <a:rPr lang="en-IE" dirty="0"/>
              <a:t> </a:t>
            </a:r>
            <a:r>
              <a:rPr lang="en-IE" dirty="0" err="1"/>
              <a:t>öğretim</a:t>
            </a:r>
            <a:r>
              <a:rPr lang="en-IE" dirty="0"/>
              <a:t> </a:t>
            </a:r>
            <a:r>
              <a:rPr lang="en-IE" dirty="0" err="1"/>
              <a:t>bağlamının</a:t>
            </a:r>
            <a:r>
              <a:rPr lang="en-IE" dirty="0"/>
              <a:t> </a:t>
            </a:r>
            <a:r>
              <a:rPr lang="en-IE" dirty="0" err="1"/>
              <a:t>kariyerlerinde</a:t>
            </a:r>
            <a:r>
              <a:rPr lang="en-IE" dirty="0"/>
              <a:t> </a:t>
            </a:r>
            <a:r>
              <a:rPr lang="en-IE" dirty="0" err="1"/>
              <a:t>yaptıkları</a:t>
            </a:r>
            <a:r>
              <a:rPr lang="en-IE" dirty="0"/>
              <a:t> </a:t>
            </a:r>
            <a:r>
              <a:rPr lang="en-IE" dirty="0" err="1"/>
              <a:t>diğer</a:t>
            </a:r>
            <a:r>
              <a:rPr lang="en-IE" dirty="0"/>
              <a:t> </a:t>
            </a:r>
            <a:r>
              <a:rPr lang="en-IE" dirty="0" err="1"/>
              <a:t>öğretimlerden</a:t>
            </a:r>
            <a:r>
              <a:rPr lang="en-IE" dirty="0"/>
              <a:t> ne </a:t>
            </a:r>
            <a:r>
              <a:rPr lang="en-IE" dirty="0" err="1"/>
              <a:t>kadar</a:t>
            </a:r>
            <a:r>
              <a:rPr lang="en-IE" dirty="0"/>
              <a:t> </a:t>
            </a:r>
            <a:r>
              <a:rPr lang="en-IE" dirty="0" err="1"/>
              <a:t>farklı</a:t>
            </a:r>
            <a:r>
              <a:rPr lang="en-IE" dirty="0"/>
              <a:t> </a:t>
            </a:r>
            <a:r>
              <a:rPr lang="en-IE" dirty="0" err="1"/>
              <a:t>olduğunu</a:t>
            </a:r>
            <a:r>
              <a:rPr lang="en-IE" dirty="0"/>
              <a:t> ve </a:t>
            </a:r>
            <a:r>
              <a:rPr lang="en-IE" dirty="0" err="1"/>
              <a:t>bu</a:t>
            </a:r>
            <a:r>
              <a:rPr lang="en-IE" dirty="0"/>
              <a:t> </a:t>
            </a:r>
            <a:r>
              <a:rPr lang="en-IE" dirty="0" err="1"/>
              <a:t>tür</a:t>
            </a:r>
            <a:r>
              <a:rPr lang="en-IE" dirty="0"/>
              <a:t> </a:t>
            </a:r>
            <a:r>
              <a:rPr lang="en-IE" dirty="0" err="1"/>
              <a:t>öğretim</a:t>
            </a:r>
            <a:r>
              <a:rPr lang="en-IE" dirty="0"/>
              <a:t> </a:t>
            </a:r>
            <a:r>
              <a:rPr lang="en-IE" dirty="0" err="1"/>
              <a:t>için</a:t>
            </a:r>
            <a:r>
              <a:rPr lang="en-IE" dirty="0"/>
              <a:t> ne </a:t>
            </a:r>
            <a:r>
              <a:rPr lang="en-IE" dirty="0" err="1"/>
              <a:t>kadar</a:t>
            </a:r>
            <a:r>
              <a:rPr lang="en-IE" dirty="0"/>
              <a:t> </a:t>
            </a:r>
            <a:r>
              <a:rPr lang="en-IE" dirty="0" err="1"/>
              <a:t>hazırlıksız</a:t>
            </a:r>
            <a:r>
              <a:rPr lang="en-IE" dirty="0"/>
              <a:t> </a:t>
            </a:r>
            <a:r>
              <a:rPr lang="en-IE" dirty="0" err="1"/>
              <a:t>olduklarını</a:t>
            </a:r>
            <a:r>
              <a:rPr lang="en-IE" dirty="0"/>
              <a:t> </a:t>
            </a:r>
            <a:r>
              <a:rPr lang="en-IE" dirty="0" err="1"/>
              <a:t>yorumladılar</a:t>
            </a:r>
            <a:r>
              <a:rPr lang="en-IE" dirty="0"/>
              <a:t>. </a:t>
            </a:r>
            <a:r>
              <a:rPr lang="en-IE" dirty="0" err="1"/>
              <a:t>Bununla</a:t>
            </a:r>
            <a:r>
              <a:rPr lang="en-IE" dirty="0"/>
              <a:t> </a:t>
            </a:r>
            <a:r>
              <a:rPr lang="en-IE" dirty="0" err="1"/>
              <a:t>birlikte</a:t>
            </a:r>
            <a:r>
              <a:rPr lang="en-IE" dirty="0"/>
              <a:t>, </a:t>
            </a:r>
            <a:r>
              <a:rPr lang="en-IE" dirty="0" err="1"/>
              <a:t>mültecilere</a:t>
            </a:r>
            <a:r>
              <a:rPr lang="en-IE" dirty="0"/>
              <a:t> </a:t>
            </a:r>
            <a:r>
              <a:rPr lang="en-IE" dirty="0" err="1"/>
              <a:t>öğretme</a:t>
            </a:r>
            <a:r>
              <a:rPr lang="en-IE" dirty="0"/>
              <a:t> </a:t>
            </a:r>
            <a:r>
              <a:rPr lang="en-IE" dirty="0" err="1"/>
              <a:t>bağlamında</a:t>
            </a:r>
            <a:r>
              <a:rPr lang="en-IE" dirty="0"/>
              <a:t> </a:t>
            </a:r>
            <a:r>
              <a:rPr lang="en-IE" dirty="0" err="1"/>
              <a:t>resmi</a:t>
            </a:r>
            <a:r>
              <a:rPr lang="en-IE" dirty="0"/>
              <a:t> </a:t>
            </a:r>
            <a:r>
              <a:rPr lang="en-IE" dirty="0" err="1"/>
              <a:t>bir</a:t>
            </a:r>
            <a:r>
              <a:rPr lang="en-IE" dirty="0"/>
              <a:t> </a:t>
            </a:r>
            <a:r>
              <a:rPr lang="en-IE" dirty="0" err="1"/>
              <a:t>eğitim</a:t>
            </a:r>
            <a:r>
              <a:rPr lang="en-IE" dirty="0"/>
              <a:t> </a:t>
            </a:r>
            <a:r>
              <a:rPr lang="en-IE" dirty="0" err="1"/>
              <a:t>çok</a:t>
            </a:r>
            <a:r>
              <a:rPr lang="en-IE" dirty="0"/>
              <a:t> </a:t>
            </a:r>
            <a:r>
              <a:rPr lang="en-IE" dirty="0" err="1"/>
              <a:t>azdır</a:t>
            </a:r>
            <a:r>
              <a:rPr lang="en-IE" dirty="0"/>
              <a:t> </a:t>
            </a:r>
            <a:r>
              <a:rPr lang="en-IE" dirty="0" err="1"/>
              <a:t>veya</a:t>
            </a:r>
            <a:r>
              <a:rPr lang="en-IE" dirty="0"/>
              <a:t> </a:t>
            </a:r>
            <a:r>
              <a:rPr lang="en-IE" dirty="0" err="1"/>
              <a:t>hiç</a:t>
            </a:r>
            <a:r>
              <a:rPr lang="en-IE" dirty="0"/>
              <a:t> </a:t>
            </a:r>
            <a:r>
              <a:rPr lang="en-IE" dirty="0" err="1"/>
              <a:t>yoktur</a:t>
            </a:r>
            <a:r>
              <a:rPr lang="en-IE" dirty="0"/>
              <a:t>.</a:t>
            </a:r>
            <a:endParaRPr lang="en-IE" i="1" dirty="0"/>
          </a:p>
        </p:txBody>
      </p:sp>
      <p:sp>
        <p:nvSpPr>
          <p:cNvPr id="3" name="Text Placeholder 2">
            <a:extLst>
              <a:ext uri="{FF2B5EF4-FFF2-40B4-BE49-F238E27FC236}">
                <a16:creationId xmlns:a16="http://schemas.microsoft.com/office/drawing/2014/main" xmlns=""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err="1"/>
              <a:t>Dil</a:t>
            </a:r>
            <a:r>
              <a:rPr lang="en-IE" dirty="0"/>
              <a:t> </a:t>
            </a:r>
            <a:r>
              <a:rPr lang="en-IE" dirty="0" err="1"/>
              <a:t>Destek</a:t>
            </a:r>
            <a:r>
              <a:rPr lang="en-IE" dirty="0"/>
              <a:t> </a:t>
            </a:r>
            <a:r>
              <a:rPr lang="en-IE" dirty="0" err="1"/>
              <a:t>Çalışanlarından</a:t>
            </a:r>
            <a:r>
              <a:rPr lang="en-IE" dirty="0"/>
              <a:t> </a:t>
            </a:r>
            <a:r>
              <a:rPr lang="en-IE" dirty="0" err="1"/>
              <a:t>bazı</a:t>
            </a:r>
            <a:r>
              <a:rPr lang="en-IE" dirty="0"/>
              <a:t> </a:t>
            </a:r>
            <a:r>
              <a:rPr lang="en-IE" dirty="0" err="1"/>
              <a:t>bilgiler</a:t>
            </a:r>
            <a:endParaRPr lang="en-IE" dirty="0"/>
          </a:p>
        </p:txBody>
      </p:sp>
      <p:sp>
        <p:nvSpPr>
          <p:cNvPr id="4" name="Rectangle 3">
            <a:extLst>
              <a:ext uri="{FF2B5EF4-FFF2-40B4-BE49-F238E27FC236}">
                <a16:creationId xmlns:a16="http://schemas.microsoft.com/office/drawing/2014/main" xmlns=""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spTree>
    <p:extLst>
      <p:ext uri="{BB962C8B-B14F-4D97-AF65-F5344CB8AC3E}">
        <p14:creationId xmlns:p14="http://schemas.microsoft.com/office/powerpoint/2010/main" val="3499507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242E3C-FE69-452D-92AA-67BC1B3E8844}"/>
              </a:ext>
            </a:extLst>
          </p:cNvPr>
          <p:cNvSpPr>
            <a:spLocks noGrp="1"/>
          </p:cNvSpPr>
          <p:nvPr>
            <p:ph type="body" sz="quarter" idx="20"/>
          </p:nvPr>
        </p:nvSpPr>
        <p:spPr>
          <a:xfrm>
            <a:off x="5013433" y="1797706"/>
            <a:ext cx="6719616" cy="3872188"/>
          </a:xfrm>
        </p:spPr>
        <p:txBody>
          <a:bodyPr/>
          <a:lstStyle/>
          <a:p>
            <a:pPr marL="0" indent="0">
              <a:buNone/>
            </a:pPr>
            <a:r>
              <a:rPr lang="en-IE" dirty="0" err="1"/>
              <a:t>Resmi</a:t>
            </a:r>
            <a:r>
              <a:rPr lang="en-IE" dirty="0"/>
              <a:t> ve </a:t>
            </a:r>
            <a:r>
              <a:rPr lang="en-IE" dirty="0" err="1"/>
              <a:t>gayri</a:t>
            </a:r>
            <a:r>
              <a:rPr lang="en-IE" dirty="0"/>
              <a:t> </a:t>
            </a:r>
            <a:r>
              <a:rPr lang="en-IE" dirty="0" err="1"/>
              <a:t>resmi</a:t>
            </a:r>
            <a:r>
              <a:rPr lang="en-IE" dirty="0"/>
              <a:t> </a:t>
            </a:r>
            <a:r>
              <a:rPr lang="en-IE" dirty="0" err="1"/>
              <a:t>öğrenme</a:t>
            </a:r>
            <a:r>
              <a:rPr lang="en-IE" dirty="0"/>
              <a:t> </a:t>
            </a:r>
            <a:r>
              <a:rPr lang="en-IE" dirty="0" err="1"/>
              <a:t>durumlarının</a:t>
            </a:r>
            <a:r>
              <a:rPr lang="en-IE" dirty="0"/>
              <a:t> </a:t>
            </a:r>
            <a:r>
              <a:rPr lang="en-IE" dirty="0" err="1"/>
              <a:t>bir</a:t>
            </a:r>
            <a:r>
              <a:rPr lang="en-IE" dirty="0"/>
              <a:t> </a:t>
            </a:r>
            <a:r>
              <a:rPr lang="en-IE" dirty="0" err="1"/>
              <a:t>karışımının</a:t>
            </a:r>
            <a:r>
              <a:rPr lang="en-IE" dirty="0"/>
              <a:t>, </a:t>
            </a:r>
            <a:r>
              <a:rPr lang="en-IE" dirty="0" err="1"/>
              <a:t>öğrenme</a:t>
            </a:r>
            <a:r>
              <a:rPr lang="en-IE" dirty="0"/>
              <a:t> </a:t>
            </a:r>
            <a:r>
              <a:rPr lang="en-IE" dirty="0" err="1"/>
              <a:t>için</a:t>
            </a:r>
            <a:r>
              <a:rPr lang="en-IE" dirty="0"/>
              <a:t> </a:t>
            </a:r>
            <a:r>
              <a:rPr lang="en-IE" dirty="0" err="1"/>
              <a:t>en</a:t>
            </a:r>
            <a:r>
              <a:rPr lang="en-IE" dirty="0"/>
              <a:t> </a:t>
            </a:r>
            <a:r>
              <a:rPr lang="en-IE" dirty="0" err="1"/>
              <a:t>fazla</a:t>
            </a:r>
            <a:r>
              <a:rPr lang="en-IE" dirty="0"/>
              <a:t> </a:t>
            </a:r>
            <a:r>
              <a:rPr lang="en-IE" dirty="0" err="1"/>
              <a:t>fırsatı</a:t>
            </a:r>
            <a:r>
              <a:rPr lang="en-IE" dirty="0"/>
              <a:t> </a:t>
            </a:r>
            <a:r>
              <a:rPr lang="en-IE" dirty="0" err="1"/>
              <a:t>sunduğu</a:t>
            </a:r>
            <a:r>
              <a:rPr lang="en-IE" dirty="0"/>
              <a:t> </a:t>
            </a:r>
            <a:r>
              <a:rPr lang="en-IE" dirty="0" err="1"/>
              <a:t>düşünülmüştür</a:t>
            </a:r>
            <a:r>
              <a:rPr lang="en-IE" dirty="0"/>
              <a:t>. </a:t>
            </a:r>
            <a:r>
              <a:rPr lang="en-IE" dirty="0" err="1"/>
              <a:t>Resmi</a:t>
            </a:r>
            <a:r>
              <a:rPr lang="en-IE" dirty="0"/>
              <a:t> ESOL </a:t>
            </a:r>
            <a:r>
              <a:rPr lang="en-IE" dirty="0" err="1"/>
              <a:t>sınıflarının</a:t>
            </a:r>
            <a:r>
              <a:rPr lang="en-IE" dirty="0"/>
              <a:t> </a:t>
            </a:r>
            <a:r>
              <a:rPr lang="en-IE" dirty="0" err="1"/>
              <a:t>sunumunu</a:t>
            </a:r>
            <a:r>
              <a:rPr lang="en-IE" dirty="0"/>
              <a:t> </a:t>
            </a:r>
            <a:r>
              <a:rPr lang="en-IE" dirty="0" err="1"/>
              <a:t>bahçe</a:t>
            </a:r>
            <a:r>
              <a:rPr lang="en-IE" dirty="0"/>
              <a:t> </a:t>
            </a:r>
            <a:r>
              <a:rPr lang="en-IE" dirty="0" err="1"/>
              <a:t>sınıfları</a:t>
            </a:r>
            <a:r>
              <a:rPr lang="en-IE" dirty="0"/>
              <a:t> ve </a:t>
            </a:r>
            <a:r>
              <a:rPr lang="en-IE" dirty="0" err="1"/>
              <a:t>aşçılık</a:t>
            </a:r>
            <a:r>
              <a:rPr lang="en-IE" dirty="0"/>
              <a:t> </a:t>
            </a:r>
            <a:r>
              <a:rPr lang="en-IE" dirty="0" err="1"/>
              <a:t>gösterileri</a:t>
            </a:r>
            <a:r>
              <a:rPr lang="en-IE" dirty="0"/>
              <a:t> </a:t>
            </a:r>
            <a:r>
              <a:rPr lang="en-IE" dirty="0" err="1"/>
              <a:t>gibi</a:t>
            </a:r>
            <a:r>
              <a:rPr lang="en-IE" dirty="0"/>
              <a:t> </a:t>
            </a:r>
            <a:r>
              <a:rPr lang="en-IE" dirty="0" err="1"/>
              <a:t>müfredat</a:t>
            </a:r>
            <a:r>
              <a:rPr lang="en-IE" dirty="0"/>
              <a:t> </a:t>
            </a:r>
            <a:r>
              <a:rPr lang="en-IE" dirty="0" err="1"/>
              <a:t>dışı</a:t>
            </a:r>
            <a:r>
              <a:rPr lang="en-IE" dirty="0"/>
              <a:t> </a:t>
            </a:r>
            <a:r>
              <a:rPr lang="en-IE" dirty="0" err="1"/>
              <a:t>faaliyetlere</a:t>
            </a:r>
            <a:r>
              <a:rPr lang="en-IE" dirty="0"/>
              <a:t> </a:t>
            </a:r>
            <a:r>
              <a:rPr lang="en-IE" dirty="0" err="1"/>
              <a:t>dahil</a:t>
            </a:r>
            <a:r>
              <a:rPr lang="en-IE" dirty="0"/>
              <a:t> </a:t>
            </a:r>
            <a:r>
              <a:rPr lang="en-IE" dirty="0" err="1"/>
              <a:t>etmek</a:t>
            </a:r>
            <a:r>
              <a:rPr lang="en-IE" dirty="0"/>
              <a:t> </a:t>
            </a:r>
            <a:r>
              <a:rPr lang="en-IE" dirty="0" err="1"/>
              <a:t>uygundur</a:t>
            </a:r>
            <a:r>
              <a:rPr lang="en-IE" dirty="0"/>
              <a:t>.</a:t>
            </a:r>
          </a:p>
          <a:p>
            <a:pPr marL="0" indent="0">
              <a:buNone/>
            </a:pPr>
            <a:r>
              <a:rPr lang="en-IE" dirty="0" err="1"/>
              <a:t>Verilen</a:t>
            </a:r>
            <a:r>
              <a:rPr lang="en-IE" dirty="0"/>
              <a:t> </a:t>
            </a:r>
            <a:r>
              <a:rPr lang="en-IE" dirty="0" err="1"/>
              <a:t>saatlerin</a:t>
            </a:r>
            <a:r>
              <a:rPr lang="en-IE" dirty="0"/>
              <a:t> </a:t>
            </a:r>
            <a:r>
              <a:rPr lang="en-IE" dirty="0" err="1"/>
              <a:t>en</a:t>
            </a:r>
            <a:r>
              <a:rPr lang="en-IE" dirty="0"/>
              <a:t> </a:t>
            </a:r>
            <a:r>
              <a:rPr lang="en-IE" dirty="0" err="1"/>
              <a:t>azından</a:t>
            </a:r>
            <a:r>
              <a:rPr lang="en-IE" dirty="0"/>
              <a:t> </a:t>
            </a:r>
            <a:r>
              <a:rPr lang="en-IE" dirty="0" err="1"/>
              <a:t>bir</a:t>
            </a:r>
            <a:r>
              <a:rPr lang="en-IE" dirty="0"/>
              <a:t> </a:t>
            </a:r>
            <a:r>
              <a:rPr lang="en-IE" dirty="0" err="1"/>
              <a:t>kısmında</a:t>
            </a:r>
            <a:r>
              <a:rPr lang="en-IE" dirty="0"/>
              <a:t> </a:t>
            </a:r>
            <a:r>
              <a:rPr lang="en-IE" dirty="0" err="1"/>
              <a:t>sınıflarda</a:t>
            </a:r>
            <a:r>
              <a:rPr lang="en-IE" dirty="0"/>
              <a:t> </a:t>
            </a:r>
            <a:r>
              <a:rPr lang="en-IE" dirty="0" err="1"/>
              <a:t>karışık</a:t>
            </a:r>
            <a:r>
              <a:rPr lang="en-IE" dirty="0"/>
              <a:t> </a:t>
            </a:r>
            <a:r>
              <a:rPr lang="en-IE" dirty="0" err="1"/>
              <a:t>milliyetler</a:t>
            </a:r>
            <a:r>
              <a:rPr lang="en-IE" dirty="0"/>
              <a:t> </a:t>
            </a:r>
            <a:r>
              <a:rPr lang="en-IE" dirty="0" err="1"/>
              <a:t>olmanın</a:t>
            </a:r>
            <a:r>
              <a:rPr lang="en-IE" dirty="0"/>
              <a:t> </a:t>
            </a:r>
            <a:r>
              <a:rPr lang="en-IE" dirty="0" err="1"/>
              <a:t>değerini</a:t>
            </a:r>
            <a:r>
              <a:rPr lang="en-IE" dirty="0"/>
              <a:t> </a:t>
            </a:r>
            <a:r>
              <a:rPr lang="en-IE" dirty="0" err="1"/>
              <a:t>düşünün</a:t>
            </a:r>
            <a:r>
              <a:rPr lang="en-IE" dirty="0"/>
              <a:t>.</a:t>
            </a:r>
          </a:p>
          <a:p>
            <a:pPr marL="0" indent="0">
              <a:buNone/>
            </a:pPr>
            <a:endParaRPr lang="en-IE" dirty="0"/>
          </a:p>
          <a:p>
            <a:pPr marL="0" indent="0">
              <a:buNone/>
            </a:pPr>
            <a:r>
              <a:rPr lang="en-IE" dirty="0"/>
              <a:t>“</a:t>
            </a:r>
            <a:r>
              <a:rPr lang="en-IE" dirty="0" err="1"/>
              <a:t>Katılımda</a:t>
            </a:r>
            <a:r>
              <a:rPr lang="en-IE" dirty="0"/>
              <a:t> </a:t>
            </a:r>
            <a:r>
              <a:rPr lang="en-IE" dirty="0" err="1"/>
              <a:t>yüzde</a:t>
            </a:r>
            <a:r>
              <a:rPr lang="en-IE" dirty="0"/>
              <a:t> </a:t>
            </a:r>
            <a:r>
              <a:rPr lang="en-IE" dirty="0" err="1"/>
              <a:t>yüz</a:t>
            </a:r>
            <a:r>
              <a:rPr lang="en-IE" dirty="0"/>
              <a:t> </a:t>
            </a:r>
            <a:r>
              <a:rPr lang="en-IE" dirty="0" err="1"/>
              <a:t>iyileşme</a:t>
            </a:r>
            <a:r>
              <a:rPr lang="en-IE" dirty="0"/>
              <a:t>, </a:t>
            </a:r>
            <a:r>
              <a:rPr lang="en-IE" dirty="0" err="1"/>
              <a:t>katılımda</a:t>
            </a:r>
            <a:r>
              <a:rPr lang="en-IE" dirty="0"/>
              <a:t> ve </a:t>
            </a:r>
            <a:r>
              <a:rPr lang="en-IE" dirty="0" err="1"/>
              <a:t>mutluluklarında</a:t>
            </a:r>
            <a:r>
              <a:rPr lang="en-IE" dirty="0"/>
              <a:t> </a:t>
            </a:r>
            <a:r>
              <a:rPr lang="en-IE" dirty="0" err="1"/>
              <a:t>yüzde</a:t>
            </a:r>
            <a:r>
              <a:rPr lang="en-IE" dirty="0"/>
              <a:t> </a:t>
            </a:r>
            <a:r>
              <a:rPr lang="en-IE" dirty="0" err="1"/>
              <a:t>yüz</a:t>
            </a:r>
            <a:r>
              <a:rPr lang="en-IE" dirty="0"/>
              <a:t> </a:t>
            </a:r>
            <a:r>
              <a:rPr lang="en-IE" dirty="0" err="1"/>
              <a:t>iyileşme</a:t>
            </a:r>
            <a:r>
              <a:rPr lang="en-IE" dirty="0"/>
              <a:t> </a:t>
            </a:r>
            <a:r>
              <a:rPr lang="en-IE" dirty="0" err="1"/>
              <a:t>çünkü</a:t>
            </a:r>
            <a:r>
              <a:rPr lang="en-IE" dirty="0"/>
              <a:t> </a:t>
            </a:r>
            <a:r>
              <a:rPr lang="en-IE" dirty="0" err="1"/>
              <a:t>karışık</a:t>
            </a:r>
            <a:r>
              <a:rPr lang="en-IE" dirty="0"/>
              <a:t> </a:t>
            </a:r>
            <a:r>
              <a:rPr lang="en-IE" dirty="0" err="1"/>
              <a:t>oldukları</a:t>
            </a:r>
            <a:r>
              <a:rPr lang="en-IE" dirty="0"/>
              <a:t> </a:t>
            </a:r>
            <a:r>
              <a:rPr lang="en-IE" dirty="0" err="1"/>
              <a:t>için</a:t>
            </a:r>
            <a:r>
              <a:rPr lang="en-IE" dirty="0"/>
              <a:t> ..”</a:t>
            </a:r>
            <a:endParaRPr lang="en-IE" i="1" dirty="0"/>
          </a:p>
        </p:txBody>
      </p:sp>
      <p:sp>
        <p:nvSpPr>
          <p:cNvPr id="3" name="Text Placeholder 2">
            <a:extLst>
              <a:ext uri="{FF2B5EF4-FFF2-40B4-BE49-F238E27FC236}">
                <a16:creationId xmlns:a16="http://schemas.microsoft.com/office/drawing/2014/main" xmlns=""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err="1"/>
              <a:t>Dil</a:t>
            </a:r>
            <a:r>
              <a:rPr lang="en-IE" dirty="0"/>
              <a:t> </a:t>
            </a:r>
            <a:r>
              <a:rPr lang="en-IE" dirty="0" err="1"/>
              <a:t>Destek</a:t>
            </a:r>
            <a:r>
              <a:rPr lang="en-IE" dirty="0"/>
              <a:t> </a:t>
            </a:r>
            <a:r>
              <a:rPr lang="en-IE" dirty="0" err="1"/>
              <a:t>Çalışanlarından</a:t>
            </a:r>
            <a:r>
              <a:rPr lang="en-IE" dirty="0"/>
              <a:t> </a:t>
            </a:r>
            <a:r>
              <a:rPr lang="en-IE" dirty="0" err="1"/>
              <a:t>bazı</a:t>
            </a:r>
            <a:r>
              <a:rPr lang="en-IE" dirty="0"/>
              <a:t> </a:t>
            </a:r>
            <a:r>
              <a:rPr lang="en-IE" dirty="0" err="1"/>
              <a:t>bilgiler</a:t>
            </a:r>
            <a:endParaRPr lang="en-IE" dirty="0"/>
          </a:p>
        </p:txBody>
      </p:sp>
      <p:sp>
        <p:nvSpPr>
          <p:cNvPr id="4" name="Rectangle 3">
            <a:extLst>
              <a:ext uri="{FF2B5EF4-FFF2-40B4-BE49-F238E27FC236}">
                <a16:creationId xmlns:a16="http://schemas.microsoft.com/office/drawing/2014/main" xmlns=""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9" name="Picture 8" descr="A group of people in a field&#10;&#10;Description automatically generated">
            <a:extLst>
              <a:ext uri="{FF2B5EF4-FFF2-40B4-BE49-F238E27FC236}">
                <a16:creationId xmlns:a16="http://schemas.microsoft.com/office/drawing/2014/main" xmlns="" id="{2CEE78AA-5537-4BAA-A5DE-A1FE079293AE}"/>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58951" y="2010851"/>
            <a:ext cx="4360041" cy="3270031"/>
          </a:xfrm>
          <a:prstGeom prst="rect">
            <a:avLst/>
          </a:prstGeom>
        </p:spPr>
      </p:pic>
    </p:spTree>
    <p:extLst>
      <p:ext uri="{BB962C8B-B14F-4D97-AF65-F5344CB8AC3E}">
        <p14:creationId xmlns:p14="http://schemas.microsoft.com/office/powerpoint/2010/main" val="202662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302937"/>
            <a:ext cx="785328" cy="964819"/>
          </a:xfrm>
        </p:spPr>
        <p:txBody>
          <a:bodyPr>
            <a:normAutofit fontScale="77500" lnSpcReduction="20000"/>
          </a:bodyPr>
          <a:lstStyle/>
          <a:p>
            <a:endParaRPr lang="en-US"/>
          </a:p>
        </p:txBody>
      </p:sp>
      <p:sp>
        <p:nvSpPr>
          <p:cNvPr id="8" name="Text Placeholder 7"/>
          <p:cNvSpPr>
            <a:spLocks noGrp="1"/>
          </p:cNvSpPr>
          <p:nvPr>
            <p:ph type="body" sz="quarter" idx="22"/>
          </p:nvPr>
        </p:nvSpPr>
        <p:spPr/>
        <p:txBody>
          <a:bodyPr/>
          <a:lstStyle/>
          <a:p>
            <a:r>
              <a:rPr lang="en-IE" sz="3200" i="0" dirty="0"/>
              <a:t>“</a:t>
            </a:r>
            <a:r>
              <a:rPr lang="en-IE" sz="3200" i="0" dirty="0" err="1"/>
              <a:t>Dil</a:t>
            </a:r>
            <a:r>
              <a:rPr lang="en-IE" sz="3200" i="0" dirty="0"/>
              <a:t> </a:t>
            </a:r>
            <a:r>
              <a:rPr lang="en-IE" sz="3200" i="0" dirty="0" err="1"/>
              <a:t>olmadan</a:t>
            </a:r>
            <a:r>
              <a:rPr lang="en-IE" sz="3200" i="0" dirty="0"/>
              <a:t> </a:t>
            </a:r>
            <a:r>
              <a:rPr lang="en-IE" sz="3200" i="0" dirty="0" err="1"/>
              <a:t>insanlarla</a:t>
            </a:r>
            <a:r>
              <a:rPr lang="en-IE" sz="3200" i="0" dirty="0"/>
              <a:t> </a:t>
            </a:r>
            <a:r>
              <a:rPr lang="en-IE" sz="3200" i="0" dirty="0" err="1"/>
              <a:t>konuşamaz</a:t>
            </a:r>
            <a:r>
              <a:rPr lang="en-IE" sz="3200" i="0" dirty="0"/>
              <a:t> ve </a:t>
            </a:r>
            <a:r>
              <a:rPr lang="en-IE" sz="3200" i="0" dirty="0" err="1"/>
              <a:t>onları</a:t>
            </a:r>
            <a:r>
              <a:rPr lang="en-IE" sz="3200" i="0" dirty="0"/>
              <a:t> </a:t>
            </a:r>
            <a:r>
              <a:rPr lang="en-IE" sz="3200" i="0" dirty="0" err="1"/>
              <a:t>anlayamaz</a:t>
            </a:r>
            <a:r>
              <a:rPr lang="en-IE" sz="3200" i="0" dirty="0"/>
              <a:t>; </a:t>
            </a:r>
            <a:r>
              <a:rPr lang="en-IE" sz="3200" i="0" dirty="0" err="1"/>
              <a:t>kişi</a:t>
            </a:r>
            <a:r>
              <a:rPr lang="en-IE" sz="3200" i="0" dirty="0"/>
              <a:t> </a:t>
            </a:r>
            <a:r>
              <a:rPr lang="en-IE" sz="3200" i="0" dirty="0" err="1"/>
              <a:t>umutlarını</a:t>
            </a:r>
            <a:r>
              <a:rPr lang="en-IE" sz="3200" i="0" dirty="0"/>
              <a:t> ve </a:t>
            </a:r>
            <a:r>
              <a:rPr lang="en-IE" sz="3200" i="0" dirty="0" err="1"/>
              <a:t>isteklerini</a:t>
            </a:r>
            <a:r>
              <a:rPr lang="en-IE" sz="3200" i="0" dirty="0"/>
              <a:t> </a:t>
            </a:r>
            <a:r>
              <a:rPr lang="en-IE" sz="3200" i="0" dirty="0" err="1"/>
              <a:t>paylaşamaz</a:t>
            </a:r>
            <a:r>
              <a:rPr lang="en-IE" sz="3200" i="0" dirty="0"/>
              <a:t>, </a:t>
            </a:r>
            <a:r>
              <a:rPr lang="en-IE" sz="3200" i="0" dirty="0" err="1"/>
              <a:t>tarihlerini</a:t>
            </a:r>
            <a:r>
              <a:rPr lang="en-IE" sz="3200" i="0" dirty="0"/>
              <a:t> </a:t>
            </a:r>
            <a:r>
              <a:rPr lang="en-IE" sz="3200" i="0" dirty="0" err="1"/>
              <a:t>kavrayamaz</a:t>
            </a:r>
            <a:r>
              <a:rPr lang="en-IE" sz="3200" i="0" dirty="0"/>
              <a:t>, </a:t>
            </a:r>
            <a:r>
              <a:rPr lang="en-IE" sz="3200" i="0" dirty="0" err="1"/>
              <a:t>şiirlerini</a:t>
            </a:r>
            <a:r>
              <a:rPr lang="en-IE" sz="3200" i="0" dirty="0"/>
              <a:t> </a:t>
            </a:r>
            <a:r>
              <a:rPr lang="en-IE" sz="3200" i="0" dirty="0" err="1"/>
              <a:t>takdir</a:t>
            </a:r>
            <a:r>
              <a:rPr lang="en-IE" sz="3200" i="0" dirty="0"/>
              <a:t> </a:t>
            </a:r>
            <a:r>
              <a:rPr lang="en-IE" sz="3200" i="0" dirty="0" err="1"/>
              <a:t>edemez</a:t>
            </a:r>
            <a:r>
              <a:rPr lang="en-IE" sz="3200" i="0" dirty="0"/>
              <a:t> </a:t>
            </a:r>
            <a:r>
              <a:rPr lang="en-IE" sz="3200" i="0" dirty="0" err="1"/>
              <a:t>veya</a:t>
            </a:r>
            <a:r>
              <a:rPr lang="en-IE" sz="3200" i="0" dirty="0"/>
              <a:t> </a:t>
            </a:r>
            <a:r>
              <a:rPr lang="en-IE" sz="3200" i="0" dirty="0" err="1"/>
              <a:t>şarkılarının</a:t>
            </a:r>
            <a:r>
              <a:rPr lang="en-IE" sz="3200" i="0" dirty="0"/>
              <a:t> </a:t>
            </a:r>
            <a:r>
              <a:rPr lang="en-IE" sz="3200" i="0" dirty="0" err="1"/>
              <a:t>tadını</a:t>
            </a:r>
            <a:r>
              <a:rPr lang="en-IE" sz="3200" i="0" dirty="0"/>
              <a:t> </a:t>
            </a:r>
            <a:r>
              <a:rPr lang="en-IE" sz="3200" i="0" dirty="0" err="1"/>
              <a:t>çıkaramaz</a:t>
            </a:r>
            <a:r>
              <a:rPr lang="en-IE" sz="3200" i="0" dirty="0"/>
              <a:t>. </a:t>
            </a:r>
            <a:r>
              <a:rPr lang="en-IE" sz="3200" i="0" dirty="0" smtClean="0"/>
              <a:t>”</a:t>
            </a:r>
            <a:endParaRPr lang="tr-TR" sz="3200" i="0" dirty="0" smtClean="0"/>
          </a:p>
          <a:p>
            <a:endParaRPr lang="en-IE" sz="3200" i="0" dirty="0"/>
          </a:p>
          <a:p>
            <a:r>
              <a:rPr lang="en-IE" sz="3200" i="0" dirty="0"/>
              <a:t>- </a:t>
            </a:r>
            <a:r>
              <a:rPr lang="en-IE" sz="3200" i="0" dirty="0">
                <a:solidFill>
                  <a:srgbClr val="F38B00"/>
                </a:solidFill>
              </a:rPr>
              <a:t>Nelson Mandela</a:t>
            </a:r>
          </a:p>
          <a:p>
            <a:endParaRPr lang="en-US" dirty="0"/>
          </a:p>
        </p:txBody>
      </p:sp>
    </p:spTree>
    <p:extLst>
      <p:ext uri="{BB962C8B-B14F-4D97-AF65-F5344CB8AC3E}">
        <p14:creationId xmlns:p14="http://schemas.microsoft.com/office/powerpoint/2010/main" val="1661779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4976A3E-7CCB-416B-8825-9E4216707008}"/>
              </a:ext>
            </a:extLst>
          </p:cNvPr>
          <p:cNvSpPr>
            <a:spLocks noGrp="1"/>
          </p:cNvSpPr>
          <p:nvPr>
            <p:ph type="body" sz="quarter" idx="21"/>
          </p:nvPr>
        </p:nvSpPr>
        <p:spPr>
          <a:xfrm>
            <a:off x="2060812" y="65418"/>
            <a:ext cx="8952931" cy="646401"/>
          </a:xfrm>
        </p:spPr>
        <p:txBody>
          <a:bodyPr>
            <a:noAutofit/>
          </a:bodyPr>
          <a:lstStyle/>
          <a:p>
            <a:r>
              <a:rPr lang="en-US" dirty="0"/>
              <a:t>İl </a:t>
            </a:r>
            <a:r>
              <a:rPr lang="en-US" dirty="0" err="1"/>
              <a:t>Yetişkin</a:t>
            </a:r>
            <a:r>
              <a:rPr lang="en-US" dirty="0"/>
              <a:t> </a:t>
            </a:r>
            <a:r>
              <a:rPr lang="en-US" dirty="0" err="1"/>
              <a:t>Eğitim</a:t>
            </a:r>
            <a:r>
              <a:rPr lang="en-US" dirty="0"/>
              <a:t> </a:t>
            </a:r>
            <a:r>
              <a:rPr lang="en-US" dirty="0" err="1" smtClean="0"/>
              <a:t>Merkezleri</a:t>
            </a:r>
            <a:r>
              <a:rPr lang="tr-TR" dirty="0" smtClean="0"/>
              <a:t> </a:t>
            </a:r>
            <a:r>
              <a:rPr lang="en-US" dirty="0" smtClean="0"/>
              <a:t>(</a:t>
            </a:r>
            <a:r>
              <a:rPr lang="en-US" dirty="0"/>
              <a:t>CPIA)</a:t>
            </a:r>
            <a:endParaRPr lang="en-IE" dirty="0"/>
          </a:p>
        </p:txBody>
      </p:sp>
      <p:sp>
        <p:nvSpPr>
          <p:cNvPr id="5" name="Segnaposto testo 4"/>
          <p:cNvSpPr>
            <a:spLocks noGrp="1"/>
          </p:cNvSpPr>
          <p:nvPr>
            <p:ph type="body" sz="quarter" idx="20"/>
          </p:nvPr>
        </p:nvSpPr>
        <p:spPr>
          <a:xfrm>
            <a:off x="120556" y="1754551"/>
            <a:ext cx="8149987" cy="3872188"/>
          </a:xfrm>
        </p:spPr>
        <p:txBody>
          <a:bodyPr/>
          <a:lstStyle/>
          <a:p>
            <a:pPr marL="0" indent="0" algn="just">
              <a:buNone/>
            </a:pPr>
            <a:r>
              <a:rPr lang="en-US" sz="2300" dirty="0" err="1"/>
              <a:t>Aşağıdaki</a:t>
            </a:r>
            <a:r>
              <a:rPr lang="en-US" sz="2300" dirty="0"/>
              <a:t> </a:t>
            </a:r>
            <a:r>
              <a:rPr lang="en-US" sz="2300" dirty="0" err="1"/>
              <a:t>faaliyetleri</a:t>
            </a:r>
            <a:r>
              <a:rPr lang="en-US" sz="2300" dirty="0"/>
              <a:t> </a:t>
            </a:r>
            <a:r>
              <a:rPr lang="en-US" sz="2300" dirty="0" err="1"/>
              <a:t>yürütür</a:t>
            </a:r>
            <a:r>
              <a:rPr lang="en-US" sz="2300" dirty="0" smtClean="0"/>
              <a:t>:</a:t>
            </a:r>
          </a:p>
          <a:p>
            <a:pPr algn="just"/>
            <a:r>
              <a:rPr lang="en-US" sz="2300" dirty="0" err="1"/>
              <a:t>yeterlilik</a:t>
            </a:r>
            <a:r>
              <a:rPr lang="en-US" sz="2300" dirty="0"/>
              <a:t> ve </a:t>
            </a:r>
            <a:r>
              <a:rPr lang="en-US" sz="2300" dirty="0" err="1"/>
              <a:t>sertifika</a:t>
            </a:r>
            <a:r>
              <a:rPr lang="en-US" sz="2300" dirty="0"/>
              <a:t> </a:t>
            </a:r>
            <a:r>
              <a:rPr lang="en-US" sz="2300" dirty="0" err="1"/>
              <a:t>almaya</a:t>
            </a:r>
            <a:r>
              <a:rPr lang="en-US" sz="2300" dirty="0"/>
              <a:t> </a:t>
            </a:r>
            <a:r>
              <a:rPr lang="en-US" sz="2300" dirty="0" err="1"/>
              <a:t>yönelik</a:t>
            </a:r>
            <a:r>
              <a:rPr lang="en-US" sz="2300" dirty="0"/>
              <a:t> </a:t>
            </a:r>
            <a:r>
              <a:rPr lang="en-US" sz="2300" dirty="0" err="1"/>
              <a:t>yetişkin</a:t>
            </a:r>
            <a:r>
              <a:rPr lang="en-US" sz="2300" dirty="0"/>
              <a:t> </a:t>
            </a:r>
            <a:r>
              <a:rPr lang="en-US" sz="2300" dirty="0" err="1"/>
              <a:t>eğitimi</a:t>
            </a:r>
            <a:r>
              <a:rPr lang="en-US" sz="2300" dirty="0"/>
              <a:t> </a:t>
            </a:r>
            <a:r>
              <a:rPr lang="en-US" sz="2300" dirty="0" err="1"/>
              <a:t>yolları</a:t>
            </a:r>
            <a:r>
              <a:rPr lang="en-US" sz="2300" dirty="0"/>
              <a:t>;</a:t>
            </a:r>
          </a:p>
          <a:p>
            <a:pPr algn="just"/>
            <a:r>
              <a:rPr lang="en-US" sz="2300" dirty="0" err="1"/>
              <a:t>yetişkin</a:t>
            </a:r>
            <a:r>
              <a:rPr lang="en-US" sz="2300" dirty="0"/>
              <a:t> </a:t>
            </a:r>
            <a:r>
              <a:rPr lang="en-US" sz="2300" dirty="0" err="1"/>
              <a:t>eğitimi</a:t>
            </a:r>
            <a:r>
              <a:rPr lang="en-US" sz="2300" dirty="0"/>
              <a:t> </a:t>
            </a:r>
            <a:r>
              <a:rPr lang="en-US" sz="2300" dirty="0" err="1"/>
              <a:t>yollarını</a:t>
            </a:r>
            <a:r>
              <a:rPr lang="en-US" sz="2300" dirty="0"/>
              <a:t> </a:t>
            </a:r>
            <a:r>
              <a:rPr lang="en-US" sz="2300" dirty="0" err="1"/>
              <a:t>bütünleştirmeyi</a:t>
            </a:r>
            <a:r>
              <a:rPr lang="en-US" sz="2300" dirty="0"/>
              <a:t> ve </a:t>
            </a:r>
            <a:r>
              <a:rPr lang="en-US" sz="2300" dirty="0" err="1"/>
              <a:t>zenginleştirmeyi</a:t>
            </a:r>
            <a:r>
              <a:rPr lang="en-US" sz="2300" dirty="0"/>
              <a:t> ve / </a:t>
            </a:r>
            <a:r>
              <a:rPr lang="en-US" sz="2300" dirty="0" err="1"/>
              <a:t>veya</a:t>
            </a:r>
            <a:r>
              <a:rPr lang="en-US" sz="2300" dirty="0"/>
              <a:t> </a:t>
            </a:r>
            <a:r>
              <a:rPr lang="en-US" sz="2300" dirty="0" err="1"/>
              <a:t>diğer</a:t>
            </a:r>
            <a:r>
              <a:rPr lang="en-US" sz="2300" dirty="0"/>
              <a:t> </a:t>
            </a:r>
            <a:r>
              <a:rPr lang="en-US" sz="2300" dirty="0" err="1"/>
              <a:t>eğitim</a:t>
            </a:r>
            <a:r>
              <a:rPr lang="en-US" sz="2300" dirty="0"/>
              <a:t> ve </a:t>
            </a:r>
            <a:r>
              <a:rPr lang="en-US" sz="2300" dirty="0" err="1"/>
              <a:t>öğretim</a:t>
            </a:r>
            <a:r>
              <a:rPr lang="en-US" sz="2300" dirty="0"/>
              <a:t> </a:t>
            </a:r>
            <a:r>
              <a:rPr lang="en-US" sz="2300" dirty="0" err="1"/>
              <a:t>yollarıyla</a:t>
            </a:r>
            <a:r>
              <a:rPr lang="en-US" sz="2300" dirty="0"/>
              <a:t> </a:t>
            </a:r>
            <a:r>
              <a:rPr lang="en-US" sz="2300" dirty="0" err="1"/>
              <a:t>bağlantıyı</a:t>
            </a:r>
            <a:r>
              <a:rPr lang="en-US" sz="2300" dirty="0"/>
              <a:t> </a:t>
            </a:r>
            <a:r>
              <a:rPr lang="en-US" sz="2300" dirty="0" err="1"/>
              <a:t>geliştirmeyi</a:t>
            </a:r>
            <a:r>
              <a:rPr lang="en-US" sz="2300" dirty="0"/>
              <a:t> </a:t>
            </a:r>
            <a:r>
              <a:rPr lang="en-US" sz="2300" dirty="0" err="1"/>
              <a:t>amaçlayan</a:t>
            </a:r>
            <a:r>
              <a:rPr lang="en-US" sz="2300" dirty="0"/>
              <a:t> </a:t>
            </a:r>
            <a:r>
              <a:rPr lang="en-US" sz="2300" dirty="0" err="1"/>
              <a:t>eğitim</a:t>
            </a:r>
            <a:r>
              <a:rPr lang="en-US" sz="2300" dirty="0"/>
              <a:t> </a:t>
            </a:r>
            <a:r>
              <a:rPr lang="en-US" sz="2300" dirty="0" err="1"/>
              <a:t>teklifini</a:t>
            </a:r>
            <a:r>
              <a:rPr lang="en-US" sz="2300" dirty="0"/>
              <a:t> </a:t>
            </a:r>
            <a:r>
              <a:rPr lang="en-US" sz="2300" dirty="0" err="1"/>
              <a:t>genişletme</a:t>
            </a:r>
            <a:r>
              <a:rPr lang="en-US" sz="2300" dirty="0"/>
              <a:t> </a:t>
            </a:r>
            <a:r>
              <a:rPr lang="en-US" sz="2300" dirty="0" err="1"/>
              <a:t>girişimleri</a:t>
            </a:r>
            <a:r>
              <a:rPr lang="en-US" sz="2300" dirty="0"/>
              <a:t>. Bu </a:t>
            </a:r>
            <a:r>
              <a:rPr lang="en-US" sz="2300" dirty="0" err="1"/>
              <a:t>amaçla</a:t>
            </a:r>
            <a:r>
              <a:rPr lang="en-US" sz="2300" dirty="0"/>
              <a:t>, </a:t>
            </a:r>
            <a:r>
              <a:rPr lang="en-US" sz="2300" dirty="0" err="1"/>
              <a:t>CPIA'lar</a:t>
            </a:r>
            <a:r>
              <a:rPr lang="en-US" sz="2300" dirty="0"/>
              <a:t> </a:t>
            </a:r>
            <a:r>
              <a:rPr lang="en-US" sz="2300" dirty="0" err="1"/>
              <a:t>bölgesel</a:t>
            </a:r>
            <a:r>
              <a:rPr lang="en-US" sz="2300" dirty="0"/>
              <a:t>, </a:t>
            </a:r>
            <a:r>
              <a:rPr lang="en-US" sz="2300" dirty="0" err="1"/>
              <a:t>ulusal</a:t>
            </a:r>
            <a:r>
              <a:rPr lang="en-US" sz="2300" dirty="0"/>
              <a:t> </a:t>
            </a:r>
            <a:r>
              <a:rPr lang="en-US" sz="2300" dirty="0" err="1"/>
              <a:t>veya</a:t>
            </a:r>
            <a:r>
              <a:rPr lang="en-US" sz="2300" dirty="0"/>
              <a:t> </a:t>
            </a:r>
            <a:r>
              <a:rPr lang="en-US" sz="2300" dirty="0" err="1"/>
              <a:t>Topluluk</a:t>
            </a:r>
            <a:r>
              <a:rPr lang="en-US" sz="2300" dirty="0"/>
              <a:t> </a:t>
            </a:r>
            <a:r>
              <a:rPr lang="en-US" sz="2300" dirty="0" err="1"/>
              <a:t>programlarına</a:t>
            </a:r>
            <a:r>
              <a:rPr lang="en-US" sz="2300" dirty="0"/>
              <a:t> </a:t>
            </a:r>
            <a:r>
              <a:rPr lang="en-US" sz="2300" dirty="0" err="1"/>
              <a:t>katılım</a:t>
            </a:r>
            <a:r>
              <a:rPr lang="en-US" sz="2300" dirty="0"/>
              <a:t> da </a:t>
            </a:r>
            <a:r>
              <a:rPr lang="en-US" sz="2300" dirty="0" err="1"/>
              <a:t>dahil</a:t>
            </a:r>
            <a:r>
              <a:rPr lang="en-US" sz="2300" dirty="0"/>
              <a:t> </a:t>
            </a:r>
            <a:r>
              <a:rPr lang="en-US" sz="2300" dirty="0" err="1"/>
              <a:t>olmak</a:t>
            </a:r>
            <a:r>
              <a:rPr lang="en-US" sz="2300" dirty="0"/>
              <a:t> </a:t>
            </a:r>
            <a:r>
              <a:rPr lang="en-US" sz="2300" dirty="0" err="1"/>
              <a:t>üzere</a:t>
            </a:r>
            <a:r>
              <a:rPr lang="en-US" sz="2300" dirty="0"/>
              <a:t> </a:t>
            </a:r>
            <a:r>
              <a:rPr lang="en-US" sz="2300" dirty="0" err="1"/>
              <a:t>diğer</a:t>
            </a:r>
            <a:r>
              <a:rPr lang="en-US" sz="2300" dirty="0"/>
              <a:t> </a:t>
            </a:r>
            <a:r>
              <a:rPr lang="en-US" sz="2300" dirty="0" err="1"/>
              <a:t>kamu</a:t>
            </a:r>
            <a:r>
              <a:rPr lang="en-US" sz="2300" dirty="0"/>
              <a:t> ve </a:t>
            </a:r>
            <a:r>
              <a:rPr lang="en-US" sz="2300" dirty="0" err="1"/>
              <a:t>özel</a:t>
            </a:r>
            <a:r>
              <a:rPr lang="en-US" sz="2300" dirty="0"/>
              <a:t> </a:t>
            </a:r>
            <a:r>
              <a:rPr lang="en-US" sz="2300" dirty="0" err="1"/>
              <a:t>eğitim</a:t>
            </a:r>
            <a:r>
              <a:rPr lang="en-US" sz="2300" dirty="0"/>
              <a:t> </a:t>
            </a:r>
            <a:r>
              <a:rPr lang="en-US" sz="2300" dirty="0" err="1"/>
              <a:t>kurumlarıyla</a:t>
            </a:r>
            <a:r>
              <a:rPr lang="en-US" sz="2300" dirty="0"/>
              <a:t> </a:t>
            </a:r>
            <a:r>
              <a:rPr lang="en-US" sz="2300" dirty="0" err="1"/>
              <a:t>işbirliği</a:t>
            </a:r>
            <a:r>
              <a:rPr lang="en-US" sz="2300" dirty="0"/>
              <a:t> </a:t>
            </a:r>
            <a:r>
              <a:rPr lang="en-US" sz="2300" dirty="0" err="1"/>
              <a:t>gerektiren</a:t>
            </a:r>
            <a:r>
              <a:rPr lang="en-US" sz="2300" dirty="0"/>
              <a:t> </a:t>
            </a:r>
            <a:r>
              <a:rPr lang="en-US" sz="2300" dirty="0" err="1"/>
              <a:t>entegre</a:t>
            </a:r>
            <a:r>
              <a:rPr lang="en-US" sz="2300" dirty="0"/>
              <a:t> </a:t>
            </a:r>
            <a:r>
              <a:rPr lang="en-US" sz="2300" dirty="0" err="1"/>
              <a:t>eğitim</a:t>
            </a:r>
            <a:r>
              <a:rPr lang="en-US" sz="2300" dirty="0"/>
              <a:t> ve </a:t>
            </a:r>
            <a:r>
              <a:rPr lang="en-US" sz="2300" dirty="0" err="1"/>
              <a:t>öğretim</a:t>
            </a:r>
            <a:r>
              <a:rPr lang="en-US" sz="2300" dirty="0"/>
              <a:t> </a:t>
            </a:r>
            <a:r>
              <a:rPr lang="en-US" sz="2300" dirty="0" err="1"/>
              <a:t>projelerini</a:t>
            </a:r>
            <a:r>
              <a:rPr lang="en-US" sz="2300" dirty="0"/>
              <a:t> </a:t>
            </a:r>
            <a:r>
              <a:rPr lang="en-US" sz="2300" dirty="0" err="1"/>
              <a:t>desteklemektedir</a:t>
            </a:r>
            <a:r>
              <a:rPr lang="en-US" sz="2300" dirty="0"/>
              <a:t>.</a:t>
            </a:r>
          </a:p>
          <a:p>
            <a:pPr algn="just"/>
            <a:r>
              <a:rPr lang="en-US" sz="2300" dirty="0" err="1"/>
              <a:t>yetişkin</a:t>
            </a:r>
            <a:r>
              <a:rPr lang="en-US" sz="2300" dirty="0"/>
              <a:t> </a:t>
            </a:r>
            <a:r>
              <a:rPr lang="en-US" sz="2300" dirty="0" err="1"/>
              <a:t>eğitimi</a:t>
            </a:r>
            <a:r>
              <a:rPr lang="en-US" sz="2300" dirty="0"/>
              <a:t> </a:t>
            </a:r>
            <a:r>
              <a:rPr lang="en-US" sz="2300" dirty="0" err="1"/>
              <a:t>alanında</a:t>
            </a:r>
            <a:r>
              <a:rPr lang="en-US" sz="2300" dirty="0"/>
              <a:t> - </a:t>
            </a:r>
            <a:r>
              <a:rPr lang="en-US" sz="2300" dirty="0" err="1"/>
              <a:t>diğer</a:t>
            </a:r>
            <a:r>
              <a:rPr lang="en-US" sz="2300" dirty="0"/>
              <a:t> </a:t>
            </a:r>
            <a:r>
              <a:rPr lang="en-US" sz="2300" dirty="0" err="1"/>
              <a:t>şeylerin</a:t>
            </a:r>
            <a:r>
              <a:rPr lang="en-US" sz="2300" dirty="0"/>
              <a:t> </a:t>
            </a:r>
            <a:r>
              <a:rPr lang="en-US" sz="2300" dirty="0" err="1"/>
              <a:t>yanı</a:t>
            </a:r>
            <a:r>
              <a:rPr lang="en-US" sz="2300" dirty="0"/>
              <a:t> </a:t>
            </a:r>
            <a:r>
              <a:rPr lang="en-US" sz="2300" dirty="0" err="1"/>
              <a:t>sıra</a:t>
            </a:r>
            <a:r>
              <a:rPr lang="en-US" sz="2300" dirty="0"/>
              <a:t> - </a:t>
            </a:r>
            <a:r>
              <a:rPr lang="en-US" sz="2300" dirty="0" err="1"/>
              <a:t>CPIA'nın</a:t>
            </a:r>
            <a:r>
              <a:rPr lang="en-US" sz="2300" dirty="0"/>
              <a:t> </a:t>
            </a:r>
            <a:r>
              <a:rPr lang="en-US" sz="2300" dirty="0" err="1"/>
              <a:t>bir</a:t>
            </a:r>
            <a:r>
              <a:rPr lang="en-US" sz="2300" dirty="0"/>
              <a:t> “</a:t>
            </a:r>
            <a:r>
              <a:rPr lang="en-US" sz="2300" dirty="0" err="1"/>
              <a:t>hizmet</a:t>
            </a:r>
            <a:r>
              <a:rPr lang="en-US" sz="2300" dirty="0"/>
              <a:t> </a:t>
            </a:r>
            <a:r>
              <a:rPr lang="en-US" sz="2300" dirty="0" err="1"/>
              <a:t>yapısı</a:t>
            </a:r>
            <a:r>
              <a:rPr lang="en-US" sz="2300" dirty="0"/>
              <a:t>” </a:t>
            </a:r>
            <a:r>
              <a:rPr lang="en-US" sz="2300" dirty="0" err="1"/>
              <a:t>olarak</a:t>
            </a:r>
            <a:r>
              <a:rPr lang="en-US" sz="2300" dirty="0"/>
              <a:t> </a:t>
            </a:r>
            <a:r>
              <a:rPr lang="en-US" sz="2300" dirty="0" err="1"/>
              <a:t>rolünün</a:t>
            </a:r>
            <a:r>
              <a:rPr lang="en-US" sz="2300" dirty="0"/>
              <a:t> </a:t>
            </a:r>
            <a:r>
              <a:rPr lang="en-US" sz="2300" dirty="0" err="1"/>
              <a:t>arttırılmasını</a:t>
            </a:r>
            <a:r>
              <a:rPr lang="en-US" sz="2300" dirty="0"/>
              <a:t> </a:t>
            </a:r>
            <a:r>
              <a:rPr lang="en-US" sz="2300" dirty="0" err="1"/>
              <a:t>amaçlayan</a:t>
            </a:r>
            <a:r>
              <a:rPr lang="en-US" sz="2300" dirty="0"/>
              <a:t> </a:t>
            </a:r>
            <a:r>
              <a:rPr lang="en-US" sz="2300" dirty="0" err="1"/>
              <a:t>araştırma</a:t>
            </a:r>
            <a:r>
              <a:rPr lang="en-US" sz="2300" dirty="0"/>
              <a:t>, </a:t>
            </a:r>
            <a:r>
              <a:rPr lang="en-US" sz="2300" dirty="0" err="1"/>
              <a:t>deney</a:t>
            </a:r>
            <a:r>
              <a:rPr lang="en-US" sz="2300" dirty="0"/>
              <a:t> ve </a:t>
            </a:r>
            <a:r>
              <a:rPr lang="en-US" sz="2300" dirty="0" err="1"/>
              <a:t>geliştirme</a:t>
            </a:r>
            <a:r>
              <a:rPr lang="en-US" sz="2300" dirty="0"/>
              <a:t> </a:t>
            </a:r>
            <a:r>
              <a:rPr lang="en-US" sz="2300" dirty="0" err="1"/>
              <a:t>faaliyetleri</a:t>
            </a:r>
            <a:r>
              <a:rPr lang="en-US" sz="2300" dirty="0"/>
              <a:t>.</a:t>
            </a:r>
            <a:endParaRPr lang="it-IT" sz="2300" dirty="0"/>
          </a:p>
        </p:txBody>
      </p:sp>
      <p:pic>
        <p:nvPicPr>
          <p:cNvPr id="2050" name="Picture 2" descr="C:\Users\localadm\Desktop\download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543" y="1754551"/>
            <a:ext cx="3921457" cy="20426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ocaladm\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799" y="3687099"/>
            <a:ext cx="3504365" cy="16764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xmlns="" id="{02F0E830-CE89-4542-94DE-BD74EFC49FD1}"/>
              </a:ext>
            </a:extLst>
          </p:cNvPr>
          <p:cNvPicPr>
            <a:picLocks noChangeAspect="1"/>
          </p:cNvPicPr>
          <p:nvPr/>
        </p:nvPicPr>
        <p:blipFill rotWithShape="1">
          <a:blip r:embed="rId4"/>
          <a:srcRect l="4359"/>
          <a:stretch/>
        </p:blipFill>
        <p:spPr>
          <a:xfrm>
            <a:off x="10538050" y="201653"/>
            <a:ext cx="1527525" cy="868619"/>
          </a:xfrm>
          <a:prstGeom prst="rect">
            <a:avLst/>
          </a:prstGeom>
        </p:spPr>
      </p:pic>
    </p:spTree>
    <p:extLst>
      <p:ext uri="{BB962C8B-B14F-4D97-AF65-F5344CB8AC3E}">
        <p14:creationId xmlns:p14="http://schemas.microsoft.com/office/powerpoint/2010/main" val="115373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39B78AE-E1EC-45D0-96CD-6497AEB8BBBA}"/>
              </a:ext>
            </a:extLst>
          </p:cNvPr>
          <p:cNvSpPr>
            <a:spLocks noGrp="1"/>
          </p:cNvSpPr>
          <p:nvPr>
            <p:ph type="body" sz="quarter" idx="17"/>
          </p:nvPr>
        </p:nvSpPr>
        <p:spPr/>
        <p:txBody>
          <a:bodyPr/>
          <a:lstStyle/>
          <a:p>
            <a:pPr algn="l"/>
            <a:r>
              <a:rPr lang="en-IE" dirty="0" err="1"/>
              <a:t>Etkili</a:t>
            </a:r>
            <a:r>
              <a:rPr lang="en-IE" dirty="0"/>
              <a:t> </a:t>
            </a:r>
            <a:r>
              <a:rPr lang="en-IE" dirty="0" err="1"/>
              <a:t>iletişim</a:t>
            </a:r>
            <a:r>
              <a:rPr lang="en-IE" dirty="0"/>
              <a:t> </a:t>
            </a:r>
            <a:r>
              <a:rPr lang="en-IE" dirty="0" err="1"/>
              <a:t>bir</a:t>
            </a:r>
            <a:r>
              <a:rPr lang="en-IE" dirty="0"/>
              <a:t> </a:t>
            </a:r>
            <a:r>
              <a:rPr lang="en-IE" dirty="0" err="1"/>
              <a:t>gecede</a:t>
            </a:r>
            <a:r>
              <a:rPr lang="en-IE" dirty="0"/>
              <a:t> </a:t>
            </a:r>
            <a:r>
              <a:rPr lang="en-IE" dirty="0" err="1"/>
              <a:t>gerçekleşmez</a:t>
            </a:r>
            <a:r>
              <a:rPr lang="en-IE" dirty="0"/>
              <a:t>, </a:t>
            </a:r>
            <a:r>
              <a:rPr lang="en-IE" dirty="0" err="1"/>
              <a:t>yetiştirilmesi</a:t>
            </a:r>
            <a:r>
              <a:rPr lang="en-IE" dirty="0"/>
              <a:t> ve </a:t>
            </a:r>
            <a:r>
              <a:rPr lang="en-IE" dirty="0" err="1"/>
              <a:t>beslenmesi</a:t>
            </a:r>
            <a:r>
              <a:rPr lang="en-IE" dirty="0"/>
              <a:t> </a:t>
            </a:r>
            <a:r>
              <a:rPr lang="en-IE" dirty="0" err="1"/>
              <a:t>gereken</a:t>
            </a:r>
            <a:r>
              <a:rPr lang="en-IE" dirty="0"/>
              <a:t> </a:t>
            </a:r>
            <a:r>
              <a:rPr lang="en-IE" dirty="0" err="1"/>
              <a:t>bir</a:t>
            </a:r>
            <a:r>
              <a:rPr lang="en-IE" dirty="0"/>
              <a:t> </a:t>
            </a:r>
            <a:r>
              <a:rPr lang="en-IE" dirty="0" err="1"/>
              <a:t>takım</a:t>
            </a:r>
            <a:r>
              <a:rPr lang="en-IE" dirty="0"/>
              <a:t> </a:t>
            </a:r>
            <a:r>
              <a:rPr lang="en-IE" dirty="0" err="1"/>
              <a:t>becerilerdir</a:t>
            </a:r>
            <a:r>
              <a:rPr lang="en-IE" dirty="0"/>
              <a:t>.</a:t>
            </a:r>
          </a:p>
          <a:p>
            <a:pPr algn="l"/>
            <a:r>
              <a:rPr lang="en-IE" dirty="0"/>
              <a:t>Bu </a:t>
            </a:r>
            <a:r>
              <a:rPr lang="en-IE" dirty="0" err="1"/>
              <a:t>bölümde</a:t>
            </a:r>
            <a:r>
              <a:rPr lang="en-IE" dirty="0"/>
              <a:t>, </a:t>
            </a:r>
            <a:r>
              <a:rPr lang="en-IE" dirty="0" err="1"/>
              <a:t>yetişkin</a:t>
            </a:r>
            <a:r>
              <a:rPr lang="en-IE" dirty="0"/>
              <a:t> </a:t>
            </a:r>
            <a:r>
              <a:rPr lang="en-IE" dirty="0" err="1"/>
              <a:t>mültecilerle</a:t>
            </a:r>
            <a:r>
              <a:rPr lang="en-IE" dirty="0"/>
              <a:t> ve </a:t>
            </a:r>
            <a:r>
              <a:rPr lang="en-IE" dirty="0" err="1"/>
              <a:t>farklı</a:t>
            </a:r>
            <a:r>
              <a:rPr lang="en-IE" dirty="0"/>
              <a:t> </a:t>
            </a:r>
            <a:r>
              <a:rPr lang="en-IE" dirty="0" err="1"/>
              <a:t>bir</a:t>
            </a:r>
            <a:r>
              <a:rPr lang="en-IE" dirty="0"/>
              <a:t> </a:t>
            </a:r>
            <a:r>
              <a:rPr lang="en-IE" dirty="0" err="1"/>
              <a:t>dil</a:t>
            </a:r>
            <a:r>
              <a:rPr lang="en-IE" dirty="0"/>
              <a:t> </a:t>
            </a:r>
            <a:r>
              <a:rPr lang="en-IE" dirty="0" err="1"/>
              <a:t>konuşan</a:t>
            </a:r>
            <a:r>
              <a:rPr lang="en-IE" dirty="0"/>
              <a:t> </a:t>
            </a:r>
            <a:r>
              <a:rPr lang="en-IE" dirty="0" err="1"/>
              <a:t>diğerleriyle</a:t>
            </a:r>
            <a:r>
              <a:rPr lang="en-IE" dirty="0"/>
              <a:t> </a:t>
            </a:r>
            <a:r>
              <a:rPr lang="en-IE" dirty="0" err="1"/>
              <a:t>daha</a:t>
            </a:r>
            <a:r>
              <a:rPr lang="en-IE" dirty="0"/>
              <a:t> </a:t>
            </a:r>
            <a:r>
              <a:rPr lang="en-IE" dirty="0" err="1"/>
              <a:t>etkili</a:t>
            </a:r>
            <a:r>
              <a:rPr lang="en-IE" dirty="0"/>
              <a:t> </a:t>
            </a:r>
            <a:r>
              <a:rPr lang="en-IE" dirty="0" err="1"/>
              <a:t>iletişim</a:t>
            </a:r>
            <a:r>
              <a:rPr lang="en-IE" dirty="0"/>
              <a:t> </a:t>
            </a:r>
            <a:r>
              <a:rPr lang="en-IE" dirty="0" err="1"/>
              <a:t>kurmanıza</a:t>
            </a:r>
            <a:r>
              <a:rPr lang="en-IE" dirty="0"/>
              <a:t> </a:t>
            </a:r>
            <a:r>
              <a:rPr lang="en-IE" dirty="0" err="1"/>
              <a:t>yardımcı</a:t>
            </a:r>
            <a:r>
              <a:rPr lang="en-IE" dirty="0"/>
              <a:t> </a:t>
            </a:r>
            <a:r>
              <a:rPr lang="en-IE" dirty="0" err="1"/>
              <a:t>olacak</a:t>
            </a:r>
            <a:r>
              <a:rPr lang="en-IE" dirty="0"/>
              <a:t> 5 </a:t>
            </a:r>
            <a:r>
              <a:rPr lang="en-IE" dirty="0" err="1"/>
              <a:t>basit</a:t>
            </a:r>
            <a:r>
              <a:rPr lang="en-IE" dirty="0"/>
              <a:t> </a:t>
            </a:r>
            <a:r>
              <a:rPr lang="en-IE" dirty="0" err="1"/>
              <a:t>iletişim</a:t>
            </a:r>
            <a:r>
              <a:rPr lang="en-IE" dirty="0"/>
              <a:t> </a:t>
            </a:r>
            <a:r>
              <a:rPr lang="en-IE" dirty="0" err="1"/>
              <a:t>becerisine</a:t>
            </a:r>
            <a:r>
              <a:rPr lang="en-IE" dirty="0"/>
              <a:t> </a:t>
            </a:r>
            <a:r>
              <a:rPr lang="en-IE" dirty="0" err="1"/>
              <a:t>bakıyoruz</a:t>
            </a:r>
            <a:r>
              <a:rPr lang="en-IE" dirty="0"/>
              <a:t>.</a:t>
            </a:r>
          </a:p>
        </p:txBody>
      </p:sp>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tr-TR" sz="3200" dirty="0" smtClean="0">
                <a:solidFill>
                  <a:schemeClr val="bg1"/>
                </a:solidFill>
              </a:rPr>
              <a:t>İLETİŞİM</a:t>
            </a:r>
            <a:endParaRPr lang="en-IE" sz="3200" dirty="0">
              <a:solidFill>
                <a:schemeClr val="bg1"/>
              </a:solidFill>
            </a:endParaRPr>
          </a:p>
        </p:txBody>
      </p:sp>
      <p:sp>
        <p:nvSpPr>
          <p:cNvPr id="8" name="Text Placeholder 5">
            <a:extLst>
              <a:ext uri="{FF2B5EF4-FFF2-40B4-BE49-F238E27FC236}">
                <a16:creationId xmlns:a16="http://schemas.microsoft.com/office/drawing/2014/main" xmlns=""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a:t>
            </a:r>
            <a:r>
              <a:rPr lang="en-IE" sz="3600" i="0" dirty="0"/>
              <a:t> </a:t>
            </a:r>
            <a:r>
              <a:rPr lang="en-IE" sz="3600" i="0" dirty="0" err="1"/>
              <a:t>Farklı</a:t>
            </a:r>
            <a:r>
              <a:rPr lang="en-IE" sz="3600" i="0" dirty="0"/>
              <a:t> </a:t>
            </a:r>
            <a:r>
              <a:rPr lang="en-IE" sz="3600" i="0" dirty="0" err="1"/>
              <a:t>bir</a:t>
            </a:r>
            <a:r>
              <a:rPr lang="en-IE" sz="3600" i="0" dirty="0"/>
              <a:t> </a:t>
            </a:r>
            <a:r>
              <a:rPr lang="en-IE" sz="3600" i="0" dirty="0" err="1"/>
              <a:t>dil</a:t>
            </a:r>
            <a:r>
              <a:rPr lang="en-IE" sz="3600" i="0" dirty="0"/>
              <a:t> </a:t>
            </a:r>
            <a:r>
              <a:rPr lang="en-IE" sz="3600" i="0" dirty="0" err="1"/>
              <a:t>konuşan</a:t>
            </a:r>
            <a:r>
              <a:rPr lang="en-IE" sz="3600" i="0" dirty="0"/>
              <a:t> </a:t>
            </a:r>
            <a:r>
              <a:rPr lang="en-IE" sz="3600" i="0" dirty="0" err="1"/>
              <a:t>insanlarla</a:t>
            </a:r>
            <a:r>
              <a:rPr lang="en-IE" sz="3600" i="0" dirty="0"/>
              <a:t> </a:t>
            </a:r>
            <a:r>
              <a:rPr lang="en-IE" sz="3600" i="0" dirty="0" err="1"/>
              <a:t>iletişim</a:t>
            </a:r>
            <a:r>
              <a:rPr lang="en-IE" sz="3600" i="0" dirty="0"/>
              <a:t> </a:t>
            </a:r>
            <a:r>
              <a:rPr lang="en-IE" sz="3600" i="0" dirty="0" err="1"/>
              <a:t>kurmak</a:t>
            </a:r>
            <a:endParaRPr lang="en-IE" dirty="0"/>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BU BÖLÜMDE:</a:t>
            </a:r>
          </a:p>
        </p:txBody>
      </p:sp>
    </p:spTree>
    <p:extLst>
      <p:ext uri="{BB962C8B-B14F-4D97-AF65-F5344CB8AC3E}">
        <p14:creationId xmlns:p14="http://schemas.microsoft.com/office/powerpoint/2010/main" val="2665803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F581B82-55F7-4164-A666-6181C1F5135C}"/>
              </a:ext>
            </a:extLst>
          </p:cNvPr>
          <p:cNvSpPr>
            <a:spLocks noGrp="1"/>
          </p:cNvSpPr>
          <p:nvPr>
            <p:ph type="body" sz="quarter" idx="20"/>
          </p:nvPr>
        </p:nvSpPr>
        <p:spPr/>
        <p:txBody>
          <a:bodyPr/>
          <a:lstStyle/>
          <a:p>
            <a:r>
              <a:rPr lang="en-IE" b="1" dirty="0">
                <a:solidFill>
                  <a:srgbClr val="16A8D3"/>
                </a:solidFill>
              </a:rPr>
              <a:t>1. </a:t>
            </a:r>
            <a:r>
              <a:rPr lang="en-IE" b="1" dirty="0" smtClean="0">
                <a:solidFill>
                  <a:srgbClr val="16A8D3"/>
                </a:solidFill>
              </a:rPr>
              <a:t>GÜLÜMSE, </a:t>
            </a:r>
            <a:r>
              <a:rPr lang="en-IE" b="1" dirty="0" err="1">
                <a:solidFill>
                  <a:srgbClr val="16A8D3"/>
                </a:solidFill>
              </a:rPr>
              <a:t>kişisel</a:t>
            </a:r>
            <a:r>
              <a:rPr lang="en-IE" b="1" dirty="0">
                <a:solidFill>
                  <a:srgbClr val="16A8D3"/>
                </a:solidFill>
              </a:rPr>
              <a:t> </a:t>
            </a:r>
            <a:r>
              <a:rPr lang="en-IE" b="1" dirty="0" err="1">
                <a:solidFill>
                  <a:srgbClr val="16A8D3"/>
                </a:solidFill>
              </a:rPr>
              <a:t>ol</a:t>
            </a:r>
            <a:r>
              <a:rPr lang="en-IE" b="1" dirty="0">
                <a:solidFill>
                  <a:srgbClr val="16A8D3"/>
                </a:solidFill>
              </a:rPr>
              <a:t> ve </a:t>
            </a:r>
            <a:r>
              <a:rPr lang="en-IE" b="1" dirty="0" err="1">
                <a:solidFill>
                  <a:srgbClr val="16A8D3"/>
                </a:solidFill>
              </a:rPr>
              <a:t>iyi</a:t>
            </a:r>
            <a:r>
              <a:rPr lang="en-IE" b="1" dirty="0">
                <a:solidFill>
                  <a:srgbClr val="16A8D3"/>
                </a:solidFill>
              </a:rPr>
              <a:t> </a:t>
            </a:r>
            <a:r>
              <a:rPr lang="en-IE" b="1" dirty="0" err="1">
                <a:solidFill>
                  <a:srgbClr val="16A8D3"/>
                </a:solidFill>
              </a:rPr>
              <a:t>göz</a:t>
            </a:r>
            <a:r>
              <a:rPr lang="en-IE" b="1" dirty="0">
                <a:solidFill>
                  <a:srgbClr val="16A8D3"/>
                </a:solidFill>
              </a:rPr>
              <a:t> </a:t>
            </a:r>
            <a:r>
              <a:rPr lang="en-IE" b="1" dirty="0" err="1">
                <a:solidFill>
                  <a:srgbClr val="16A8D3"/>
                </a:solidFill>
              </a:rPr>
              <a:t>teması</a:t>
            </a:r>
            <a:r>
              <a:rPr lang="en-IE" b="1" dirty="0">
                <a:solidFill>
                  <a:srgbClr val="16A8D3"/>
                </a:solidFill>
              </a:rPr>
              <a:t> </a:t>
            </a:r>
            <a:r>
              <a:rPr lang="en-IE" b="1" dirty="0" err="1">
                <a:solidFill>
                  <a:srgbClr val="16A8D3"/>
                </a:solidFill>
              </a:rPr>
              <a:t>kur</a:t>
            </a:r>
            <a:r>
              <a:rPr lang="en-IE" b="1" dirty="0">
                <a:solidFill>
                  <a:srgbClr val="16A8D3"/>
                </a:solidFill>
              </a:rPr>
              <a:t> !! </a:t>
            </a:r>
            <a:r>
              <a:rPr lang="en-IE" b="1" dirty="0" smtClean="0">
                <a:solidFill>
                  <a:srgbClr val="16A8D3"/>
                </a:solidFill>
                <a:sym typeface="Wingdings" panose="05000000000000000000" pitchFamily="2" charset="2"/>
              </a:rPr>
              <a:t> </a:t>
            </a:r>
            <a:endParaRPr lang="en-IE" b="1" dirty="0">
              <a:solidFill>
                <a:srgbClr val="16A8D3"/>
              </a:solidFill>
              <a:sym typeface="Wingdings" panose="05000000000000000000" pitchFamily="2" charset="2"/>
            </a:endParaRPr>
          </a:p>
          <a:p>
            <a:r>
              <a:rPr lang="en-IE" dirty="0"/>
              <a:t>Bu </a:t>
            </a:r>
            <a:r>
              <a:rPr lang="en-IE" dirty="0" err="1"/>
              <a:t>evrensel</a:t>
            </a:r>
            <a:r>
              <a:rPr lang="en-IE" dirty="0"/>
              <a:t> </a:t>
            </a:r>
            <a:r>
              <a:rPr lang="en-IE" dirty="0" err="1"/>
              <a:t>bir</a:t>
            </a:r>
            <a:r>
              <a:rPr lang="en-IE" dirty="0"/>
              <a:t> </a:t>
            </a:r>
            <a:r>
              <a:rPr lang="en-IE" dirty="0" err="1"/>
              <a:t>dildir</a:t>
            </a:r>
            <a:r>
              <a:rPr lang="en-IE" dirty="0"/>
              <a:t> ve </a:t>
            </a:r>
            <a:r>
              <a:rPr lang="en-IE" dirty="0" err="1"/>
              <a:t>herkesi</a:t>
            </a:r>
            <a:r>
              <a:rPr lang="en-IE" dirty="0"/>
              <a:t> </a:t>
            </a:r>
            <a:r>
              <a:rPr lang="en-IE" dirty="0" err="1"/>
              <a:t>rahatlatmaya</a:t>
            </a:r>
            <a:r>
              <a:rPr lang="en-IE" dirty="0"/>
              <a:t> </a:t>
            </a:r>
            <a:r>
              <a:rPr lang="en-IE" dirty="0" err="1"/>
              <a:t>yardımcı</a:t>
            </a:r>
            <a:r>
              <a:rPr lang="en-IE" dirty="0"/>
              <a:t> </a:t>
            </a:r>
            <a:r>
              <a:rPr lang="en-IE" dirty="0" err="1"/>
              <a:t>olur</a:t>
            </a:r>
            <a:r>
              <a:rPr lang="en-IE" dirty="0"/>
              <a:t>. </a:t>
            </a:r>
            <a:r>
              <a:rPr lang="en-IE" dirty="0" err="1"/>
              <a:t>İnsanların</a:t>
            </a:r>
            <a:r>
              <a:rPr lang="en-IE" dirty="0"/>
              <a:t> risk </a:t>
            </a:r>
            <a:r>
              <a:rPr lang="en-IE" dirty="0" err="1"/>
              <a:t>alabilecekleri</a:t>
            </a:r>
            <a:r>
              <a:rPr lang="en-IE" dirty="0"/>
              <a:t> ve </a:t>
            </a:r>
            <a:r>
              <a:rPr lang="en-IE" dirty="0" err="1"/>
              <a:t>korunmasız</a:t>
            </a:r>
            <a:r>
              <a:rPr lang="en-IE" dirty="0"/>
              <a:t> </a:t>
            </a:r>
            <a:r>
              <a:rPr lang="en-IE" dirty="0" err="1"/>
              <a:t>olabilecekleri</a:t>
            </a:r>
            <a:r>
              <a:rPr lang="en-IE" dirty="0"/>
              <a:t> </a:t>
            </a:r>
            <a:r>
              <a:rPr lang="en-IE" dirty="0" err="1"/>
              <a:t>güvenli</a:t>
            </a:r>
            <a:r>
              <a:rPr lang="en-IE" dirty="0"/>
              <a:t> </a:t>
            </a:r>
            <a:r>
              <a:rPr lang="en-IE" dirty="0" err="1"/>
              <a:t>bir</a:t>
            </a:r>
            <a:r>
              <a:rPr lang="en-IE" dirty="0"/>
              <a:t> </a:t>
            </a:r>
            <a:r>
              <a:rPr lang="en-IE" dirty="0" err="1"/>
              <a:t>bölgede</a:t>
            </a:r>
            <a:r>
              <a:rPr lang="en-IE" dirty="0"/>
              <a:t> </a:t>
            </a:r>
            <a:r>
              <a:rPr lang="en-IE" dirty="0" err="1"/>
              <a:t>olduklarını</a:t>
            </a:r>
            <a:r>
              <a:rPr lang="en-IE" dirty="0"/>
              <a:t> </a:t>
            </a:r>
            <a:r>
              <a:rPr lang="en-IE" dirty="0" err="1"/>
              <a:t>hissetmelerine</a:t>
            </a:r>
            <a:r>
              <a:rPr lang="en-IE" dirty="0"/>
              <a:t> </a:t>
            </a:r>
            <a:r>
              <a:rPr lang="en-IE" dirty="0" err="1"/>
              <a:t>yardımcı</a:t>
            </a:r>
            <a:r>
              <a:rPr lang="en-IE" dirty="0"/>
              <a:t> </a:t>
            </a:r>
            <a:r>
              <a:rPr lang="en-IE" dirty="0" err="1"/>
              <a:t>olur</a:t>
            </a:r>
            <a:r>
              <a:rPr lang="en-IE" dirty="0"/>
              <a:t>.</a:t>
            </a:r>
          </a:p>
          <a:p>
            <a:r>
              <a:rPr lang="en-IE" dirty="0"/>
              <a:t>Bu, </a:t>
            </a:r>
            <a:r>
              <a:rPr lang="en-IE" dirty="0" err="1"/>
              <a:t>tüm</a:t>
            </a:r>
            <a:r>
              <a:rPr lang="en-IE" dirty="0"/>
              <a:t> </a:t>
            </a:r>
            <a:r>
              <a:rPr lang="en-IE" dirty="0" err="1"/>
              <a:t>azınlık</a:t>
            </a:r>
            <a:r>
              <a:rPr lang="en-IE" dirty="0"/>
              <a:t> </a:t>
            </a:r>
            <a:r>
              <a:rPr lang="en-IE" dirty="0" err="1"/>
              <a:t>gruplarıyla</a:t>
            </a:r>
            <a:r>
              <a:rPr lang="en-IE" dirty="0"/>
              <a:t>, </a:t>
            </a:r>
            <a:r>
              <a:rPr lang="en-IE" dirty="0" err="1"/>
              <a:t>özellikle</a:t>
            </a:r>
            <a:r>
              <a:rPr lang="en-IE" dirty="0"/>
              <a:t> </a:t>
            </a:r>
            <a:r>
              <a:rPr lang="en-IE" dirty="0" err="1"/>
              <a:t>mülteci</a:t>
            </a:r>
            <a:r>
              <a:rPr lang="en-IE" dirty="0"/>
              <a:t> </a:t>
            </a:r>
            <a:r>
              <a:rPr lang="en-IE" dirty="0" err="1"/>
              <a:t>kökenli</a:t>
            </a:r>
            <a:r>
              <a:rPr lang="en-IE" dirty="0"/>
              <a:t> </a:t>
            </a:r>
            <a:r>
              <a:rPr lang="en-IE" dirty="0" err="1"/>
              <a:t>gruplarla</a:t>
            </a:r>
            <a:r>
              <a:rPr lang="en-IE" dirty="0"/>
              <a:t> </a:t>
            </a:r>
            <a:r>
              <a:rPr lang="en-IE" dirty="0" err="1"/>
              <a:t>çalışmak</a:t>
            </a:r>
            <a:r>
              <a:rPr lang="en-IE" dirty="0"/>
              <a:t> </a:t>
            </a:r>
            <a:r>
              <a:rPr lang="en-IE" dirty="0" err="1"/>
              <a:t>için</a:t>
            </a:r>
            <a:r>
              <a:rPr lang="en-IE" dirty="0"/>
              <a:t> </a:t>
            </a:r>
            <a:r>
              <a:rPr lang="en-IE" dirty="0" err="1"/>
              <a:t>çok</a:t>
            </a:r>
            <a:r>
              <a:rPr lang="en-IE" dirty="0"/>
              <a:t> </a:t>
            </a:r>
            <a:r>
              <a:rPr lang="en-IE" dirty="0" err="1"/>
              <a:t>önemlidir</a:t>
            </a:r>
            <a:r>
              <a:rPr lang="en-IE" dirty="0"/>
              <a:t>.</a:t>
            </a:r>
            <a:endParaRPr lang="en-IE" b="1" dirty="0">
              <a:solidFill>
                <a:srgbClr val="16A8D3"/>
              </a:solidFill>
            </a:endParaRPr>
          </a:p>
        </p:txBody>
      </p:sp>
      <p:pic>
        <p:nvPicPr>
          <p:cNvPr id="9" name="Picture Placeholder 8" descr="A person posing for the camera&#10;&#10;Description automatically generated">
            <a:extLst>
              <a:ext uri="{FF2B5EF4-FFF2-40B4-BE49-F238E27FC236}">
                <a16:creationId xmlns:a16="http://schemas.microsoft.com/office/drawing/2014/main" xmlns="" id="{50AAA10F-44E9-436D-B3AE-B728294C8D7B}"/>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1812" r="11812"/>
          <a:stretch>
            <a:fillRect/>
          </a:stretch>
        </p:blipFill>
        <p:spPr/>
      </p:pic>
      <p:sp>
        <p:nvSpPr>
          <p:cNvPr id="4" name="Text Placeholder 3">
            <a:extLst>
              <a:ext uri="{FF2B5EF4-FFF2-40B4-BE49-F238E27FC236}">
                <a16:creationId xmlns:a16="http://schemas.microsoft.com/office/drawing/2014/main" xmlns="" id="{F8B89FB6-08E2-4722-8B14-CF05C86AE1D8}"/>
              </a:ext>
            </a:extLst>
          </p:cNvPr>
          <p:cNvSpPr>
            <a:spLocks noGrp="1"/>
          </p:cNvSpPr>
          <p:nvPr>
            <p:ph type="body" sz="quarter" idx="22"/>
          </p:nvPr>
        </p:nvSpPr>
        <p:spPr/>
        <p:txBody>
          <a:bodyPr>
            <a:normAutofit fontScale="85000" lnSpcReduction="10000"/>
          </a:bodyPr>
          <a:lstStyle/>
          <a:p>
            <a:r>
              <a:rPr lang="en-IE" dirty="0" err="1"/>
              <a:t>Çeşitli</a:t>
            </a:r>
            <a:r>
              <a:rPr lang="en-IE" dirty="0"/>
              <a:t> </a:t>
            </a:r>
            <a:r>
              <a:rPr lang="en-IE" dirty="0" err="1"/>
              <a:t>Çok</a:t>
            </a:r>
            <a:r>
              <a:rPr lang="en-IE" dirty="0"/>
              <a:t> </a:t>
            </a:r>
            <a:r>
              <a:rPr lang="en-IE" dirty="0" err="1"/>
              <a:t>Dilli</a:t>
            </a:r>
            <a:r>
              <a:rPr lang="en-IE" dirty="0"/>
              <a:t> </a:t>
            </a:r>
            <a:r>
              <a:rPr lang="en-IE" dirty="0" err="1"/>
              <a:t>Grupları</a:t>
            </a:r>
            <a:r>
              <a:rPr lang="en-IE" dirty="0"/>
              <a:t> </a:t>
            </a:r>
            <a:r>
              <a:rPr lang="en-IE" dirty="0" err="1"/>
              <a:t>Kullanmak</a:t>
            </a:r>
            <a:r>
              <a:rPr lang="en-IE" dirty="0"/>
              <a:t> </a:t>
            </a:r>
            <a:r>
              <a:rPr lang="en-IE" dirty="0" err="1"/>
              <a:t>için</a:t>
            </a:r>
            <a:r>
              <a:rPr lang="en-IE" dirty="0"/>
              <a:t> </a:t>
            </a:r>
            <a:r>
              <a:rPr lang="en-IE" dirty="0" err="1"/>
              <a:t>İletişim</a:t>
            </a:r>
            <a:r>
              <a:rPr lang="en-IE" dirty="0"/>
              <a:t> </a:t>
            </a:r>
            <a:r>
              <a:rPr lang="en-IE" dirty="0" err="1"/>
              <a:t>Becerileri</a:t>
            </a:r>
            <a:endParaRPr lang="en-IE" dirty="0"/>
          </a:p>
        </p:txBody>
      </p:sp>
      <p:sp>
        <p:nvSpPr>
          <p:cNvPr id="6" name="Google Shape;499;p39">
            <a:extLst>
              <a:ext uri="{FF2B5EF4-FFF2-40B4-BE49-F238E27FC236}">
                <a16:creationId xmlns:a16="http://schemas.microsoft.com/office/drawing/2014/main" xmlns="" id="{FA8C343D-FF7D-4785-AEE1-1F9166CF49A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91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F581B82-55F7-4164-A666-6181C1F5135C}"/>
              </a:ext>
            </a:extLst>
          </p:cNvPr>
          <p:cNvSpPr>
            <a:spLocks noGrp="1"/>
          </p:cNvSpPr>
          <p:nvPr>
            <p:ph type="body" sz="quarter" idx="20"/>
          </p:nvPr>
        </p:nvSpPr>
        <p:spPr/>
        <p:txBody>
          <a:bodyPr/>
          <a:lstStyle/>
          <a:p>
            <a:r>
              <a:rPr lang="en-IE" b="1" dirty="0">
                <a:solidFill>
                  <a:srgbClr val="16A8D3"/>
                </a:solidFill>
              </a:rPr>
              <a:t>2. </a:t>
            </a:r>
            <a:r>
              <a:rPr lang="en-IE" b="1" dirty="0" err="1">
                <a:solidFill>
                  <a:srgbClr val="16A8D3"/>
                </a:solidFill>
              </a:rPr>
              <a:t>İnsanların</a:t>
            </a:r>
            <a:r>
              <a:rPr lang="en-IE" b="1" dirty="0">
                <a:solidFill>
                  <a:srgbClr val="16A8D3"/>
                </a:solidFill>
              </a:rPr>
              <a:t> </a:t>
            </a:r>
            <a:r>
              <a:rPr lang="en-IE" b="1" dirty="0" err="1">
                <a:solidFill>
                  <a:srgbClr val="16A8D3"/>
                </a:solidFill>
              </a:rPr>
              <a:t>adlarını</a:t>
            </a:r>
            <a:r>
              <a:rPr lang="en-IE" b="1" dirty="0">
                <a:solidFill>
                  <a:srgbClr val="16A8D3"/>
                </a:solidFill>
              </a:rPr>
              <a:t> </a:t>
            </a:r>
            <a:r>
              <a:rPr lang="en-IE" b="1" dirty="0" err="1">
                <a:solidFill>
                  <a:srgbClr val="16A8D3"/>
                </a:solidFill>
              </a:rPr>
              <a:t>doğru</a:t>
            </a:r>
            <a:r>
              <a:rPr lang="en-IE" b="1" dirty="0">
                <a:solidFill>
                  <a:srgbClr val="16A8D3"/>
                </a:solidFill>
              </a:rPr>
              <a:t> </a:t>
            </a:r>
            <a:r>
              <a:rPr lang="en-IE" b="1" dirty="0" err="1">
                <a:solidFill>
                  <a:srgbClr val="16A8D3"/>
                </a:solidFill>
              </a:rPr>
              <a:t>telaffuz</a:t>
            </a:r>
            <a:r>
              <a:rPr lang="en-IE" b="1" dirty="0">
                <a:solidFill>
                  <a:srgbClr val="16A8D3"/>
                </a:solidFill>
              </a:rPr>
              <a:t> </a:t>
            </a:r>
            <a:r>
              <a:rPr lang="en-IE" b="1" dirty="0" err="1">
                <a:solidFill>
                  <a:srgbClr val="16A8D3"/>
                </a:solidFill>
              </a:rPr>
              <a:t>etmek</a:t>
            </a:r>
            <a:r>
              <a:rPr lang="en-IE" b="1" dirty="0">
                <a:solidFill>
                  <a:srgbClr val="16A8D3"/>
                </a:solidFill>
              </a:rPr>
              <a:t> </a:t>
            </a:r>
            <a:r>
              <a:rPr lang="en-IE" b="1" dirty="0" err="1">
                <a:solidFill>
                  <a:srgbClr val="16A8D3"/>
                </a:solidFill>
              </a:rPr>
              <a:t>için</a:t>
            </a:r>
            <a:r>
              <a:rPr lang="en-IE" b="1" dirty="0">
                <a:solidFill>
                  <a:srgbClr val="16A8D3"/>
                </a:solidFill>
              </a:rPr>
              <a:t> </a:t>
            </a:r>
            <a:r>
              <a:rPr lang="en-IE" b="1" dirty="0" err="1">
                <a:solidFill>
                  <a:srgbClr val="16A8D3"/>
                </a:solidFill>
              </a:rPr>
              <a:t>çaba</a:t>
            </a:r>
            <a:r>
              <a:rPr lang="en-IE" b="1" dirty="0">
                <a:solidFill>
                  <a:srgbClr val="16A8D3"/>
                </a:solidFill>
              </a:rPr>
              <a:t> </a:t>
            </a:r>
            <a:r>
              <a:rPr lang="en-IE" b="1" dirty="0" err="1" smtClean="0">
                <a:solidFill>
                  <a:srgbClr val="16A8D3"/>
                </a:solidFill>
              </a:rPr>
              <a:t>gösterin</a:t>
            </a:r>
            <a:endParaRPr lang="tr-TR" b="1" dirty="0" smtClean="0">
              <a:solidFill>
                <a:srgbClr val="16A8D3"/>
              </a:solidFill>
            </a:endParaRPr>
          </a:p>
          <a:p>
            <a:r>
              <a:rPr lang="en-IE" dirty="0" err="1"/>
              <a:t>Birlikte</a:t>
            </a:r>
            <a:r>
              <a:rPr lang="en-IE" dirty="0"/>
              <a:t> </a:t>
            </a:r>
            <a:r>
              <a:rPr lang="en-IE" dirty="0" err="1"/>
              <a:t>çalıştığınız</a:t>
            </a:r>
            <a:r>
              <a:rPr lang="en-IE" dirty="0"/>
              <a:t> / </a:t>
            </a:r>
            <a:r>
              <a:rPr lang="en-IE" dirty="0" err="1"/>
              <a:t>eğitim</a:t>
            </a:r>
            <a:r>
              <a:rPr lang="en-IE" dirty="0"/>
              <a:t> </a:t>
            </a:r>
            <a:r>
              <a:rPr lang="en-IE" dirty="0" err="1"/>
              <a:t>aldığınız</a:t>
            </a:r>
            <a:r>
              <a:rPr lang="en-IE" dirty="0"/>
              <a:t> </a:t>
            </a:r>
            <a:r>
              <a:rPr lang="en-IE" dirty="0" err="1"/>
              <a:t>insanlara</a:t>
            </a:r>
            <a:r>
              <a:rPr lang="en-IE" dirty="0"/>
              <a:t> </a:t>
            </a:r>
            <a:r>
              <a:rPr lang="en-IE" dirty="0" err="1"/>
              <a:t>gerçek</a:t>
            </a:r>
            <a:r>
              <a:rPr lang="en-IE" dirty="0"/>
              <a:t> </a:t>
            </a:r>
            <a:r>
              <a:rPr lang="en-IE" dirty="0" err="1"/>
              <a:t>bir</a:t>
            </a:r>
            <a:r>
              <a:rPr lang="en-IE" dirty="0"/>
              <a:t> </a:t>
            </a:r>
            <a:r>
              <a:rPr lang="en-IE" dirty="0" err="1"/>
              <a:t>ilgi</a:t>
            </a:r>
            <a:r>
              <a:rPr lang="en-IE" dirty="0"/>
              <a:t> </a:t>
            </a:r>
            <a:r>
              <a:rPr lang="en-IE" dirty="0" err="1"/>
              <a:t>gösterin</a:t>
            </a:r>
            <a:r>
              <a:rPr lang="en-IE" dirty="0"/>
              <a:t> ve </a:t>
            </a:r>
            <a:r>
              <a:rPr lang="en-IE" dirty="0" err="1"/>
              <a:t>isimlerini</a:t>
            </a:r>
            <a:r>
              <a:rPr lang="en-IE" dirty="0"/>
              <a:t> </a:t>
            </a:r>
            <a:r>
              <a:rPr lang="en-IE" dirty="0" err="1"/>
              <a:t>doğru</a:t>
            </a:r>
            <a:r>
              <a:rPr lang="en-IE" dirty="0"/>
              <a:t> </a:t>
            </a:r>
            <a:r>
              <a:rPr lang="en-IE" dirty="0" err="1"/>
              <a:t>telaffuz</a:t>
            </a:r>
            <a:r>
              <a:rPr lang="en-IE" dirty="0"/>
              <a:t> </a:t>
            </a:r>
            <a:r>
              <a:rPr lang="en-IE" dirty="0" err="1"/>
              <a:t>etmeye</a:t>
            </a:r>
            <a:r>
              <a:rPr lang="en-IE" dirty="0"/>
              <a:t> </a:t>
            </a:r>
            <a:r>
              <a:rPr lang="en-IE" dirty="0" err="1"/>
              <a:t>çalışın</a:t>
            </a:r>
            <a:r>
              <a:rPr lang="en-IE" dirty="0"/>
              <a:t>.</a:t>
            </a:r>
          </a:p>
          <a:p>
            <a:r>
              <a:rPr lang="en-IE" dirty="0" err="1"/>
              <a:t>Hata</a:t>
            </a:r>
            <a:r>
              <a:rPr lang="en-IE" dirty="0"/>
              <a:t> </a:t>
            </a:r>
            <a:r>
              <a:rPr lang="en-IE" dirty="0" err="1"/>
              <a:t>yapmaktan</a:t>
            </a:r>
            <a:r>
              <a:rPr lang="en-IE" dirty="0"/>
              <a:t> </a:t>
            </a:r>
            <a:r>
              <a:rPr lang="en-IE" dirty="0" err="1"/>
              <a:t>utanmayın</a:t>
            </a:r>
            <a:r>
              <a:rPr lang="en-IE" dirty="0"/>
              <a:t>. İlk </a:t>
            </a:r>
            <a:r>
              <a:rPr lang="en-IE" dirty="0" err="1"/>
              <a:t>seferinde</a:t>
            </a:r>
            <a:r>
              <a:rPr lang="en-IE" dirty="0"/>
              <a:t> </a:t>
            </a:r>
            <a:r>
              <a:rPr lang="en-IE" dirty="0" err="1"/>
              <a:t>doğru</a:t>
            </a:r>
            <a:r>
              <a:rPr lang="en-IE" dirty="0"/>
              <a:t> </a:t>
            </a:r>
            <a:r>
              <a:rPr lang="en-IE" dirty="0" err="1"/>
              <a:t>söylemezseniz</a:t>
            </a:r>
            <a:r>
              <a:rPr lang="en-IE" dirty="0"/>
              <a:t>, </a:t>
            </a:r>
            <a:r>
              <a:rPr lang="en-IE" dirty="0" err="1"/>
              <a:t>pratik</a:t>
            </a:r>
            <a:r>
              <a:rPr lang="en-IE" dirty="0"/>
              <a:t> </a:t>
            </a:r>
            <a:r>
              <a:rPr lang="en-IE" dirty="0" err="1"/>
              <a:t>yapmaya</a:t>
            </a:r>
            <a:r>
              <a:rPr lang="en-IE" dirty="0"/>
              <a:t> </a:t>
            </a:r>
            <a:r>
              <a:rPr lang="en-IE" dirty="0" err="1"/>
              <a:t>devam</a:t>
            </a:r>
            <a:r>
              <a:rPr lang="en-IE" dirty="0"/>
              <a:t> </a:t>
            </a:r>
            <a:r>
              <a:rPr lang="en-IE" dirty="0" err="1"/>
              <a:t>edin</a:t>
            </a:r>
            <a:r>
              <a:rPr lang="en-IE" dirty="0"/>
              <a:t>.</a:t>
            </a:r>
            <a:endParaRPr lang="en-IE" b="1" dirty="0">
              <a:solidFill>
                <a:srgbClr val="16A8D3"/>
              </a:solidFill>
            </a:endParaRPr>
          </a:p>
        </p:txBody>
      </p:sp>
      <p:sp>
        <p:nvSpPr>
          <p:cNvPr id="4" name="Text Placeholder 3">
            <a:extLst>
              <a:ext uri="{FF2B5EF4-FFF2-40B4-BE49-F238E27FC236}">
                <a16:creationId xmlns:a16="http://schemas.microsoft.com/office/drawing/2014/main" xmlns="" id="{F8B89FB6-08E2-4722-8B14-CF05C86AE1D8}"/>
              </a:ext>
            </a:extLst>
          </p:cNvPr>
          <p:cNvSpPr>
            <a:spLocks noGrp="1"/>
          </p:cNvSpPr>
          <p:nvPr>
            <p:ph type="body" sz="quarter" idx="22"/>
          </p:nvPr>
        </p:nvSpPr>
        <p:spPr/>
        <p:txBody>
          <a:bodyPr>
            <a:normAutofit fontScale="92500" lnSpcReduction="20000"/>
          </a:bodyPr>
          <a:lstStyle/>
          <a:p>
            <a:r>
              <a:rPr lang="en-IE" dirty="0" err="1"/>
              <a:t>Çeşitli</a:t>
            </a:r>
            <a:r>
              <a:rPr lang="en-IE" dirty="0"/>
              <a:t> </a:t>
            </a:r>
            <a:r>
              <a:rPr lang="en-IE" dirty="0" err="1"/>
              <a:t>çok</a:t>
            </a:r>
            <a:r>
              <a:rPr lang="en-IE" dirty="0"/>
              <a:t> </a:t>
            </a:r>
            <a:r>
              <a:rPr lang="en-IE" dirty="0" err="1"/>
              <a:t>dilli</a:t>
            </a:r>
            <a:r>
              <a:rPr lang="en-IE" dirty="0"/>
              <a:t> </a:t>
            </a:r>
            <a:r>
              <a:rPr lang="en-IE" dirty="0" err="1"/>
              <a:t>gruplarla</a:t>
            </a:r>
            <a:r>
              <a:rPr lang="en-IE" dirty="0"/>
              <a:t> </a:t>
            </a:r>
            <a:r>
              <a:rPr lang="en-IE" dirty="0" err="1"/>
              <a:t>iletişim</a:t>
            </a:r>
            <a:r>
              <a:rPr lang="en-IE" dirty="0"/>
              <a:t> </a:t>
            </a:r>
            <a:r>
              <a:rPr lang="en-IE" dirty="0" err="1"/>
              <a:t>kurmak</a:t>
            </a:r>
            <a:r>
              <a:rPr lang="en-IE" dirty="0"/>
              <a:t> </a:t>
            </a:r>
            <a:r>
              <a:rPr lang="en-IE" dirty="0" err="1"/>
              <a:t>için</a:t>
            </a:r>
            <a:r>
              <a:rPr lang="en-IE" dirty="0"/>
              <a:t> </a:t>
            </a:r>
            <a:r>
              <a:rPr lang="en-IE" dirty="0" err="1"/>
              <a:t>İletişim</a:t>
            </a:r>
            <a:r>
              <a:rPr lang="en-IE" dirty="0"/>
              <a:t> </a:t>
            </a:r>
            <a:r>
              <a:rPr lang="en-IE" dirty="0" err="1"/>
              <a:t>Becerileri</a:t>
            </a:r>
            <a:endParaRPr lang="en-IE" dirty="0"/>
          </a:p>
        </p:txBody>
      </p:sp>
      <p:pic>
        <p:nvPicPr>
          <p:cNvPr id="17" name="Picture Placeholder 16" descr="A picture containing person, sitting, indoor, man&#10;&#10;Description automatically generated">
            <a:extLst>
              <a:ext uri="{FF2B5EF4-FFF2-40B4-BE49-F238E27FC236}">
                <a16:creationId xmlns:a16="http://schemas.microsoft.com/office/drawing/2014/main" xmlns="" id="{F8AB97AE-5365-47F2-9653-00A04535ACD9}"/>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2732" r="12732"/>
          <a:stretch>
            <a:fillRect/>
          </a:stretch>
        </p:blipFill>
        <p:spPr/>
      </p:pic>
      <p:sp>
        <p:nvSpPr>
          <p:cNvPr id="6" name="Google Shape;499;p39">
            <a:extLst>
              <a:ext uri="{FF2B5EF4-FFF2-40B4-BE49-F238E27FC236}">
                <a16:creationId xmlns:a16="http://schemas.microsoft.com/office/drawing/2014/main" xmlns="" id="{86B54812-85EB-4605-AE41-14AE32FAEBC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973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F581B82-55F7-4164-A666-6181C1F5135C}"/>
              </a:ext>
            </a:extLst>
          </p:cNvPr>
          <p:cNvSpPr>
            <a:spLocks noGrp="1"/>
          </p:cNvSpPr>
          <p:nvPr>
            <p:ph type="body" sz="quarter" idx="20"/>
          </p:nvPr>
        </p:nvSpPr>
        <p:spPr/>
        <p:txBody>
          <a:bodyPr/>
          <a:lstStyle/>
          <a:p>
            <a:r>
              <a:rPr lang="en-IE" b="1" dirty="0">
                <a:solidFill>
                  <a:srgbClr val="16A8D3"/>
                </a:solidFill>
              </a:rPr>
              <a:t>3. </a:t>
            </a:r>
            <a:r>
              <a:rPr lang="en-IE" b="1" dirty="0" err="1">
                <a:solidFill>
                  <a:srgbClr val="16A8D3"/>
                </a:solidFill>
              </a:rPr>
              <a:t>Göster</a:t>
            </a:r>
            <a:r>
              <a:rPr lang="en-IE" b="1" dirty="0">
                <a:solidFill>
                  <a:srgbClr val="16A8D3"/>
                </a:solidFill>
              </a:rPr>
              <a:t> ve </a:t>
            </a:r>
            <a:r>
              <a:rPr lang="en-IE" b="1" dirty="0" err="1" smtClean="0">
                <a:solidFill>
                  <a:srgbClr val="16A8D3"/>
                </a:solidFill>
              </a:rPr>
              <a:t>Anlat</a:t>
            </a:r>
            <a:endParaRPr lang="tr-TR" b="1" dirty="0" smtClean="0">
              <a:solidFill>
                <a:srgbClr val="16A8D3"/>
              </a:solidFill>
            </a:endParaRPr>
          </a:p>
          <a:p>
            <a:r>
              <a:rPr lang="en-US" dirty="0" err="1"/>
              <a:t>Yalnızca</a:t>
            </a:r>
            <a:r>
              <a:rPr lang="en-US" dirty="0"/>
              <a:t> </a:t>
            </a:r>
            <a:r>
              <a:rPr lang="en-US" dirty="0" err="1"/>
              <a:t>sözlü</a:t>
            </a:r>
            <a:r>
              <a:rPr lang="en-US" dirty="0"/>
              <a:t> </a:t>
            </a:r>
            <a:r>
              <a:rPr lang="en-US" dirty="0" err="1"/>
              <a:t>veya</a:t>
            </a:r>
            <a:r>
              <a:rPr lang="en-US" dirty="0"/>
              <a:t> </a:t>
            </a:r>
            <a:r>
              <a:rPr lang="en-US" dirty="0" err="1"/>
              <a:t>yazılı</a:t>
            </a:r>
            <a:r>
              <a:rPr lang="en-US" dirty="0"/>
              <a:t> </a:t>
            </a:r>
            <a:r>
              <a:rPr lang="en-US" dirty="0" err="1"/>
              <a:t>dile</a:t>
            </a:r>
            <a:r>
              <a:rPr lang="en-US" dirty="0"/>
              <a:t> </a:t>
            </a:r>
            <a:r>
              <a:rPr lang="en-US" dirty="0" err="1"/>
              <a:t>güvenmeyin</a:t>
            </a:r>
            <a:r>
              <a:rPr lang="en-US" dirty="0"/>
              <a:t>. </a:t>
            </a:r>
            <a:r>
              <a:rPr lang="en-US" dirty="0" err="1"/>
              <a:t>Nerede</a:t>
            </a:r>
            <a:r>
              <a:rPr lang="en-US" dirty="0"/>
              <a:t> </a:t>
            </a:r>
            <a:r>
              <a:rPr lang="en-US" dirty="0" smtClean="0"/>
              <a:t>m</a:t>
            </a:r>
            <a:r>
              <a:rPr lang="tr-TR" dirty="0"/>
              <a:t>ü</a:t>
            </a:r>
            <a:r>
              <a:rPr lang="en-US" dirty="0" err="1" smtClean="0"/>
              <a:t>mk</a:t>
            </a:r>
            <a:r>
              <a:rPr lang="tr-TR" dirty="0" smtClean="0"/>
              <a:t>ü</a:t>
            </a:r>
            <a:r>
              <a:rPr lang="en-US" dirty="0" err="1" smtClean="0"/>
              <a:t>nse</a:t>
            </a:r>
            <a:r>
              <a:rPr lang="en-US" dirty="0" smtClean="0"/>
              <a:t>: </a:t>
            </a:r>
          </a:p>
          <a:p>
            <a:pPr marL="342900" indent="-342900">
              <a:buFont typeface="Arial" panose="020B0604020202020204" pitchFamily="34" charset="0"/>
              <a:buChar char="•"/>
            </a:pPr>
            <a:r>
              <a:rPr lang="en-US" dirty="0" err="1"/>
              <a:t>İletişimde</a:t>
            </a:r>
            <a:r>
              <a:rPr lang="en-US" dirty="0"/>
              <a:t> </a:t>
            </a:r>
            <a:r>
              <a:rPr lang="en-US" dirty="0" err="1"/>
              <a:t>yardımcı</a:t>
            </a:r>
            <a:r>
              <a:rPr lang="en-US" dirty="0"/>
              <a:t> </a:t>
            </a:r>
            <a:r>
              <a:rPr lang="en-US" dirty="0" err="1"/>
              <a:t>olan</a:t>
            </a:r>
            <a:r>
              <a:rPr lang="en-US" dirty="0"/>
              <a:t> </a:t>
            </a:r>
            <a:r>
              <a:rPr lang="en-US" dirty="0" err="1"/>
              <a:t>vücut</a:t>
            </a:r>
            <a:r>
              <a:rPr lang="en-US" dirty="0"/>
              <a:t> </a:t>
            </a:r>
            <a:r>
              <a:rPr lang="en-US" dirty="0" err="1"/>
              <a:t>dilini</a:t>
            </a:r>
            <a:r>
              <a:rPr lang="en-US" dirty="0"/>
              <a:t> </a:t>
            </a:r>
            <a:r>
              <a:rPr lang="en-US" dirty="0" err="1"/>
              <a:t>kullanın</a:t>
            </a:r>
            <a:endParaRPr lang="en-US" dirty="0"/>
          </a:p>
          <a:p>
            <a:pPr marL="342900" indent="-342900">
              <a:buFont typeface="Arial" panose="020B0604020202020204" pitchFamily="34" charset="0"/>
              <a:buChar char="•"/>
            </a:pPr>
            <a:r>
              <a:rPr lang="tr-TR" dirty="0" smtClean="0"/>
              <a:t>Canlandırın</a:t>
            </a:r>
            <a:endParaRPr lang="en-US" dirty="0"/>
          </a:p>
          <a:p>
            <a:pPr marL="342900" indent="-342900">
              <a:buFont typeface="Arial" panose="020B0604020202020204" pitchFamily="34" charset="0"/>
              <a:buChar char="•"/>
            </a:pPr>
            <a:r>
              <a:rPr lang="en-US" dirty="0" err="1"/>
              <a:t>Gerçek</a:t>
            </a:r>
            <a:r>
              <a:rPr lang="en-US" dirty="0"/>
              <a:t> </a:t>
            </a:r>
            <a:r>
              <a:rPr lang="en-US" dirty="0" err="1"/>
              <a:t>nesneleri</a:t>
            </a:r>
            <a:r>
              <a:rPr lang="en-US" dirty="0"/>
              <a:t> </a:t>
            </a:r>
            <a:r>
              <a:rPr lang="en-US" dirty="0" err="1"/>
              <a:t>kullanarak</a:t>
            </a:r>
            <a:r>
              <a:rPr lang="en-US" dirty="0"/>
              <a:t> </a:t>
            </a:r>
            <a:r>
              <a:rPr lang="en-US" dirty="0" err="1"/>
              <a:t>gösterin</a:t>
            </a:r>
            <a:endParaRPr lang="en-US" dirty="0"/>
          </a:p>
          <a:p>
            <a:pPr marL="342900" indent="-342900">
              <a:buFont typeface="Arial" panose="020B0604020202020204" pitchFamily="34" charset="0"/>
              <a:buChar char="•"/>
            </a:pPr>
            <a:r>
              <a:rPr lang="en-US" dirty="0" err="1"/>
              <a:t>Mümkün</a:t>
            </a:r>
            <a:r>
              <a:rPr lang="en-US" dirty="0"/>
              <a:t> </a:t>
            </a:r>
            <a:r>
              <a:rPr lang="en-US" dirty="0" err="1"/>
              <a:t>olduğunca</a:t>
            </a:r>
            <a:r>
              <a:rPr lang="en-US" dirty="0"/>
              <a:t> </a:t>
            </a:r>
            <a:r>
              <a:rPr lang="en-US" dirty="0" err="1"/>
              <a:t>görselleri</a:t>
            </a:r>
            <a:r>
              <a:rPr lang="en-US" dirty="0"/>
              <a:t> </a:t>
            </a:r>
            <a:r>
              <a:rPr lang="en-US" dirty="0" err="1"/>
              <a:t>kullanın</a:t>
            </a:r>
            <a:r>
              <a:rPr lang="en-US" dirty="0"/>
              <a:t> ve </a:t>
            </a:r>
            <a:r>
              <a:rPr lang="en-US" dirty="0" err="1"/>
              <a:t>yazılı</a:t>
            </a:r>
            <a:r>
              <a:rPr lang="en-US" dirty="0"/>
              <a:t> </a:t>
            </a:r>
            <a:r>
              <a:rPr lang="en-US" dirty="0" err="1"/>
              <a:t>materyallerle</a:t>
            </a:r>
            <a:r>
              <a:rPr lang="en-US" dirty="0"/>
              <a:t> </a:t>
            </a:r>
            <a:r>
              <a:rPr lang="en-US" dirty="0" err="1"/>
              <a:t>güçlendirin</a:t>
            </a:r>
            <a:endParaRPr lang="en-IE" b="1" dirty="0">
              <a:solidFill>
                <a:srgbClr val="16A8D3"/>
              </a:solidFill>
            </a:endParaRPr>
          </a:p>
        </p:txBody>
      </p:sp>
      <p:sp>
        <p:nvSpPr>
          <p:cNvPr id="4" name="Text Placeholder 3">
            <a:extLst>
              <a:ext uri="{FF2B5EF4-FFF2-40B4-BE49-F238E27FC236}">
                <a16:creationId xmlns:a16="http://schemas.microsoft.com/office/drawing/2014/main" xmlns="" id="{F8B89FB6-08E2-4722-8B14-CF05C86AE1D8}"/>
              </a:ext>
            </a:extLst>
          </p:cNvPr>
          <p:cNvSpPr>
            <a:spLocks noGrp="1"/>
          </p:cNvSpPr>
          <p:nvPr>
            <p:ph type="body" sz="quarter" idx="22"/>
          </p:nvPr>
        </p:nvSpPr>
        <p:spPr/>
        <p:txBody>
          <a:bodyPr>
            <a:normAutofit fontScale="92500" lnSpcReduction="20000"/>
          </a:bodyPr>
          <a:lstStyle/>
          <a:p>
            <a:r>
              <a:rPr lang="en-IE" dirty="0" err="1"/>
              <a:t>Çeşitli</a:t>
            </a:r>
            <a:r>
              <a:rPr lang="en-IE" dirty="0"/>
              <a:t> </a:t>
            </a:r>
            <a:r>
              <a:rPr lang="en-IE" dirty="0" err="1"/>
              <a:t>çok</a:t>
            </a:r>
            <a:r>
              <a:rPr lang="en-IE" dirty="0"/>
              <a:t> </a:t>
            </a:r>
            <a:r>
              <a:rPr lang="en-IE" dirty="0" err="1"/>
              <a:t>dilli</a:t>
            </a:r>
            <a:r>
              <a:rPr lang="en-IE" dirty="0"/>
              <a:t> </a:t>
            </a:r>
            <a:r>
              <a:rPr lang="en-IE" dirty="0" err="1"/>
              <a:t>gruplarla</a:t>
            </a:r>
            <a:r>
              <a:rPr lang="en-IE" dirty="0"/>
              <a:t> </a:t>
            </a:r>
            <a:r>
              <a:rPr lang="en-IE" dirty="0" err="1"/>
              <a:t>iletişim</a:t>
            </a:r>
            <a:r>
              <a:rPr lang="en-IE" dirty="0"/>
              <a:t> </a:t>
            </a:r>
            <a:r>
              <a:rPr lang="en-IE" dirty="0" err="1"/>
              <a:t>kurmak</a:t>
            </a:r>
            <a:r>
              <a:rPr lang="en-IE" dirty="0"/>
              <a:t> </a:t>
            </a:r>
            <a:r>
              <a:rPr lang="en-IE" dirty="0" err="1"/>
              <a:t>için</a:t>
            </a:r>
            <a:r>
              <a:rPr lang="en-IE" dirty="0"/>
              <a:t> </a:t>
            </a:r>
            <a:r>
              <a:rPr lang="en-IE" dirty="0" err="1"/>
              <a:t>İletişim</a:t>
            </a:r>
            <a:r>
              <a:rPr lang="en-IE" dirty="0"/>
              <a:t> </a:t>
            </a:r>
            <a:r>
              <a:rPr lang="en-IE" dirty="0" err="1"/>
              <a:t>Becerileri</a:t>
            </a:r>
            <a:endParaRPr lang="en-IE" dirty="0"/>
          </a:p>
        </p:txBody>
      </p:sp>
      <p:pic>
        <p:nvPicPr>
          <p:cNvPr id="15" name="Picture Placeholder 14" descr="A person sitting in a chair&#10;&#10;Description automatically generated">
            <a:extLst>
              <a:ext uri="{FF2B5EF4-FFF2-40B4-BE49-F238E27FC236}">
                <a16:creationId xmlns:a16="http://schemas.microsoft.com/office/drawing/2014/main" xmlns="" id="{FACE4DD0-B07E-4FEA-82DE-31E430E13B7D}"/>
              </a:ext>
            </a:extLst>
          </p:cNvPr>
          <p:cNvPicPr>
            <a:picLocks noGrp="1" noChangeAspect="1"/>
          </p:cNvPicPr>
          <p:nvPr>
            <p:ph type="pic" sz="quarter" idx="21"/>
          </p:nvPr>
        </p:nvPicPr>
        <p:blipFill>
          <a:blip r:embed="rId2"/>
          <a:srcRect t="914" b="914"/>
          <a:stretch>
            <a:fillRect/>
          </a:stretch>
        </p:blipFill>
        <p:spPr/>
      </p:pic>
      <p:sp>
        <p:nvSpPr>
          <p:cNvPr id="6" name="Google Shape;499;p39">
            <a:extLst>
              <a:ext uri="{FF2B5EF4-FFF2-40B4-BE49-F238E27FC236}">
                <a16:creationId xmlns:a16="http://schemas.microsoft.com/office/drawing/2014/main" xmlns="" id="{7DE42F81-9C59-4161-9996-4880D22B9C50}"/>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298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F581B82-55F7-4164-A666-6181C1F5135C}"/>
              </a:ext>
            </a:extLst>
          </p:cNvPr>
          <p:cNvSpPr>
            <a:spLocks noGrp="1"/>
          </p:cNvSpPr>
          <p:nvPr>
            <p:ph type="body" sz="quarter" idx="20"/>
          </p:nvPr>
        </p:nvSpPr>
        <p:spPr>
          <a:xfrm>
            <a:off x="5854262" y="1919906"/>
            <a:ext cx="6043448" cy="3631644"/>
          </a:xfrm>
        </p:spPr>
        <p:txBody>
          <a:bodyPr/>
          <a:lstStyle/>
          <a:p>
            <a:r>
              <a:rPr lang="en-IE" b="1" dirty="0">
                <a:solidFill>
                  <a:srgbClr val="16A8D3"/>
                </a:solidFill>
                <a:sym typeface="Wingdings" panose="05000000000000000000" pitchFamily="2" charset="2"/>
              </a:rPr>
              <a:t>4. </a:t>
            </a:r>
            <a:r>
              <a:rPr lang="en-IE" b="1" dirty="0" err="1">
                <a:solidFill>
                  <a:srgbClr val="16A8D3"/>
                </a:solidFill>
                <a:sym typeface="Wingdings" panose="05000000000000000000" pitchFamily="2" charset="2"/>
              </a:rPr>
              <a:t>Normalden</a:t>
            </a:r>
            <a:r>
              <a:rPr lang="en-IE" b="1" dirty="0">
                <a:solidFill>
                  <a:srgbClr val="16A8D3"/>
                </a:solidFill>
                <a:sym typeface="Wingdings" panose="05000000000000000000" pitchFamily="2" charset="2"/>
              </a:rPr>
              <a:t> </a:t>
            </a:r>
            <a:r>
              <a:rPr lang="en-IE" b="1" dirty="0" err="1">
                <a:solidFill>
                  <a:srgbClr val="16A8D3"/>
                </a:solidFill>
                <a:sym typeface="Wingdings" panose="05000000000000000000" pitchFamily="2" charset="2"/>
              </a:rPr>
              <a:t>daha</a:t>
            </a:r>
            <a:r>
              <a:rPr lang="en-IE" b="1" dirty="0">
                <a:solidFill>
                  <a:srgbClr val="16A8D3"/>
                </a:solidFill>
                <a:sym typeface="Wingdings" panose="05000000000000000000" pitchFamily="2" charset="2"/>
              </a:rPr>
              <a:t> </a:t>
            </a:r>
            <a:r>
              <a:rPr lang="en-IE" b="1" dirty="0" err="1">
                <a:solidFill>
                  <a:srgbClr val="16A8D3"/>
                </a:solidFill>
                <a:sym typeface="Wingdings" panose="05000000000000000000" pitchFamily="2" charset="2"/>
              </a:rPr>
              <a:t>yavaş</a:t>
            </a:r>
            <a:r>
              <a:rPr lang="en-IE" b="1" dirty="0">
                <a:solidFill>
                  <a:srgbClr val="16A8D3"/>
                </a:solidFill>
                <a:sym typeface="Wingdings" panose="05000000000000000000" pitchFamily="2" charset="2"/>
              </a:rPr>
              <a:t> </a:t>
            </a:r>
            <a:r>
              <a:rPr lang="en-IE" b="1" dirty="0" err="1">
                <a:solidFill>
                  <a:srgbClr val="16A8D3"/>
                </a:solidFill>
                <a:sym typeface="Wingdings" panose="05000000000000000000" pitchFamily="2" charset="2"/>
              </a:rPr>
              <a:t>konuşun</a:t>
            </a:r>
            <a:r>
              <a:rPr lang="en-IE" b="1" dirty="0">
                <a:solidFill>
                  <a:srgbClr val="16A8D3"/>
                </a:solidFill>
                <a:sym typeface="Wingdings" panose="05000000000000000000" pitchFamily="2" charset="2"/>
              </a:rPr>
              <a:t> ve </a:t>
            </a:r>
            <a:r>
              <a:rPr lang="en-IE" b="1" dirty="0" err="1">
                <a:solidFill>
                  <a:srgbClr val="16A8D3"/>
                </a:solidFill>
                <a:sym typeface="Wingdings" panose="05000000000000000000" pitchFamily="2" charset="2"/>
              </a:rPr>
              <a:t>argo</a:t>
            </a:r>
            <a:r>
              <a:rPr lang="en-IE" b="1" dirty="0">
                <a:solidFill>
                  <a:srgbClr val="16A8D3"/>
                </a:solidFill>
                <a:sym typeface="Wingdings" panose="05000000000000000000" pitchFamily="2" charset="2"/>
              </a:rPr>
              <a:t> / </a:t>
            </a:r>
            <a:r>
              <a:rPr lang="en-IE" b="1" dirty="0" err="1">
                <a:solidFill>
                  <a:srgbClr val="16A8D3"/>
                </a:solidFill>
                <a:sym typeface="Wingdings" panose="05000000000000000000" pitchFamily="2" charset="2"/>
              </a:rPr>
              <a:t>konuşma</a:t>
            </a:r>
            <a:r>
              <a:rPr lang="en-IE" b="1" dirty="0">
                <a:solidFill>
                  <a:srgbClr val="16A8D3"/>
                </a:solidFill>
                <a:sym typeface="Wingdings" panose="05000000000000000000" pitchFamily="2" charset="2"/>
              </a:rPr>
              <a:t> </a:t>
            </a:r>
            <a:r>
              <a:rPr lang="en-IE" b="1" dirty="0" err="1">
                <a:solidFill>
                  <a:srgbClr val="16A8D3"/>
                </a:solidFill>
                <a:sym typeface="Wingdings" panose="05000000000000000000" pitchFamily="2" charset="2"/>
              </a:rPr>
              <a:t>dilinden</a:t>
            </a:r>
            <a:r>
              <a:rPr lang="en-IE" b="1" dirty="0">
                <a:solidFill>
                  <a:srgbClr val="16A8D3"/>
                </a:solidFill>
                <a:sym typeface="Wingdings" panose="05000000000000000000" pitchFamily="2" charset="2"/>
              </a:rPr>
              <a:t> </a:t>
            </a:r>
            <a:r>
              <a:rPr lang="en-IE" b="1" dirty="0" err="1">
                <a:solidFill>
                  <a:srgbClr val="16A8D3"/>
                </a:solidFill>
                <a:sym typeface="Wingdings" panose="05000000000000000000" pitchFamily="2" charset="2"/>
              </a:rPr>
              <a:t>kaçının</a:t>
            </a:r>
            <a:endParaRPr lang="en-IE" b="1" dirty="0">
              <a:solidFill>
                <a:srgbClr val="16A8D3"/>
              </a:solidFill>
              <a:sym typeface="Wingdings" panose="05000000000000000000" pitchFamily="2" charset="2"/>
            </a:endParaRPr>
          </a:p>
          <a:p>
            <a:r>
              <a:rPr lang="en-IE" dirty="0" err="1"/>
              <a:t>Sözlü</a:t>
            </a:r>
            <a:r>
              <a:rPr lang="en-IE" dirty="0"/>
              <a:t> </a:t>
            </a:r>
            <a:r>
              <a:rPr lang="en-IE" dirty="0" err="1"/>
              <a:t>iletişim</a:t>
            </a:r>
            <a:r>
              <a:rPr lang="en-IE" dirty="0"/>
              <a:t>, </a:t>
            </a:r>
            <a:r>
              <a:rPr lang="en-IE" dirty="0" err="1"/>
              <a:t>sözlü</a:t>
            </a:r>
            <a:r>
              <a:rPr lang="en-IE" dirty="0"/>
              <a:t>, </a:t>
            </a:r>
            <a:r>
              <a:rPr lang="en-IE" dirty="0" err="1"/>
              <a:t>yazılı</a:t>
            </a:r>
            <a:r>
              <a:rPr lang="en-IE" dirty="0"/>
              <a:t> </a:t>
            </a:r>
            <a:r>
              <a:rPr lang="en-IE" dirty="0" err="1"/>
              <a:t>veya</a:t>
            </a:r>
            <a:r>
              <a:rPr lang="en-IE" dirty="0"/>
              <a:t> </a:t>
            </a:r>
            <a:r>
              <a:rPr lang="en-IE" dirty="0" err="1"/>
              <a:t>imzalı</a:t>
            </a:r>
            <a:r>
              <a:rPr lang="en-IE" dirty="0"/>
              <a:t> </a:t>
            </a:r>
            <a:r>
              <a:rPr lang="en-IE" dirty="0" err="1"/>
              <a:t>sözcükleri</a:t>
            </a:r>
            <a:r>
              <a:rPr lang="en-IE" dirty="0"/>
              <a:t> </a:t>
            </a:r>
            <a:r>
              <a:rPr lang="en-IE" dirty="0" err="1"/>
              <a:t>içeren</a:t>
            </a:r>
            <a:r>
              <a:rPr lang="en-IE" dirty="0"/>
              <a:t> </a:t>
            </a:r>
            <a:r>
              <a:rPr lang="en-IE" dirty="0" err="1"/>
              <a:t>iletişim</a:t>
            </a:r>
            <a:r>
              <a:rPr lang="en-IE" dirty="0"/>
              <a:t> </a:t>
            </a:r>
            <a:r>
              <a:rPr lang="en-IE" dirty="0" err="1"/>
              <a:t>terimidir</a:t>
            </a:r>
            <a:r>
              <a:rPr lang="en-IE" dirty="0"/>
              <a:t>. </a:t>
            </a:r>
            <a:r>
              <a:rPr lang="en-IE" dirty="0" err="1"/>
              <a:t>Yavaşça</a:t>
            </a:r>
            <a:r>
              <a:rPr lang="en-IE" dirty="0"/>
              <a:t> ve </a:t>
            </a:r>
            <a:r>
              <a:rPr lang="en-IE" dirty="0" err="1"/>
              <a:t>belirgin</a:t>
            </a:r>
            <a:r>
              <a:rPr lang="en-IE" dirty="0"/>
              <a:t> </a:t>
            </a:r>
            <a:r>
              <a:rPr lang="en-IE" dirty="0" err="1"/>
              <a:t>bir</a:t>
            </a:r>
            <a:r>
              <a:rPr lang="en-IE" dirty="0"/>
              <a:t> </a:t>
            </a:r>
            <a:r>
              <a:rPr lang="en-IE" dirty="0" err="1"/>
              <a:t>şekilde</a:t>
            </a:r>
            <a:r>
              <a:rPr lang="en-IE" dirty="0"/>
              <a:t> </a:t>
            </a:r>
            <a:r>
              <a:rPr lang="en-IE" dirty="0" err="1"/>
              <a:t>konuşun</a:t>
            </a:r>
            <a:r>
              <a:rPr lang="en-IE" dirty="0"/>
              <a:t>, </a:t>
            </a:r>
            <a:r>
              <a:rPr lang="en-IE" dirty="0" err="1"/>
              <a:t>dinleyiciye</a:t>
            </a:r>
            <a:r>
              <a:rPr lang="en-IE" dirty="0"/>
              <a:t> </a:t>
            </a:r>
            <a:r>
              <a:rPr lang="en-IE" dirty="0" err="1"/>
              <a:t>dili</a:t>
            </a:r>
            <a:r>
              <a:rPr lang="en-IE" dirty="0"/>
              <a:t> ve </a:t>
            </a:r>
            <a:r>
              <a:rPr lang="en-IE" dirty="0" err="1"/>
              <a:t>içeriği</a:t>
            </a:r>
            <a:r>
              <a:rPr lang="en-IE" dirty="0"/>
              <a:t> </a:t>
            </a:r>
            <a:r>
              <a:rPr lang="en-IE" dirty="0" err="1"/>
              <a:t>işlemesi</a:t>
            </a:r>
            <a:r>
              <a:rPr lang="en-IE" dirty="0"/>
              <a:t> </a:t>
            </a:r>
            <a:r>
              <a:rPr lang="en-IE" dirty="0" err="1"/>
              <a:t>için</a:t>
            </a:r>
            <a:r>
              <a:rPr lang="en-IE" dirty="0"/>
              <a:t> </a:t>
            </a:r>
            <a:r>
              <a:rPr lang="en-IE" dirty="0" err="1"/>
              <a:t>yeterli</a:t>
            </a:r>
            <a:r>
              <a:rPr lang="en-IE" dirty="0"/>
              <a:t> zaman </a:t>
            </a:r>
            <a:r>
              <a:rPr lang="en-IE" dirty="0" err="1"/>
              <a:t>tanır</a:t>
            </a:r>
            <a:r>
              <a:rPr lang="en-IE" dirty="0"/>
              <a:t>. </a:t>
            </a:r>
            <a:r>
              <a:rPr lang="en-IE" dirty="0" err="1"/>
              <a:t>Şunları</a:t>
            </a:r>
            <a:r>
              <a:rPr lang="en-IE" dirty="0"/>
              <a:t> </a:t>
            </a:r>
            <a:r>
              <a:rPr lang="en-IE" dirty="0" err="1"/>
              <a:t>deneyin</a:t>
            </a:r>
            <a:r>
              <a:rPr lang="en-IE" dirty="0" smtClean="0"/>
              <a:t>:</a:t>
            </a:r>
            <a:endParaRPr lang="en-US" dirty="0" smtClean="0"/>
          </a:p>
          <a:p>
            <a:pPr marL="342900" indent="-342900">
              <a:buFont typeface="Arial" panose="020B0604020202020204" pitchFamily="34" charset="0"/>
              <a:buChar char="•"/>
            </a:pPr>
            <a:r>
              <a:rPr lang="en-US" dirty="0" err="1"/>
              <a:t>cümleler</a:t>
            </a:r>
            <a:r>
              <a:rPr lang="en-US" dirty="0"/>
              <a:t> </a:t>
            </a:r>
            <a:r>
              <a:rPr lang="en-US" dirty="0" err="1"/>
              <a:t>arasında</a:t>
            </a:r>
            <a:r>
              <a:rPr lang="en-US" dirty="0"/>
              <a:t> </a:t>
            </a:r>
            <a:r>
              <a:rPr lang="en-US" dirty="0" err="1" smtClean="0"/>
              <a:t>durakla</a:t>
            </a:r>
            <a:r>
              <a:rPr lang="tr-TR" dirty="0" err="1" smtClean="0"/>
              <a:t>yın</a:t>
            </a:r>
            <a:endParaRPr lang="en-US" dirty="0"/>
          </a:p>
          <a:p>
            <a:pPr marL="342900" indent="-342900">
              <a:buFont typeface="Arial" panose="020B0604020202020204" pitchFamily="34" charset="0"/>
              <a:buChar char="•"/>
            </a:pPr>
            <a:r>
              <a:rPr lang="en-US" dirty="0" err="1"/>
              <a:t>daha</a:t>
            </a:r>
            <a:r>
              <a:rPr lang="en-US" dirty="0"/>
              <a:t> </a:t>
            </a:r>
            <a:r>
              <a:rPr lang="en-US" dirty="0" err="1"/>
              <a:t>kısa</a:t>
            </a:r>
            <a:r>
              <a:rPr lang="en-US" dirty="0"/>
              <a:t> </a:t>
            </a:r>
            <a:r>
              <a:rPr lang="en-US" dirty="0" err="1"/>
              <a:t>cümleler</a:t>
            </a:r>
            <a:r>
              <a:rPr lang="en-US" dirty="0"/>
              <a:t> </a:t>
            </a:r>
            <a:r>
              <a:rPr lang="en-US" dirty="0" err="1" smtClean="0"/>
              <a:t>kullan</a:t>
            </a:r>
            <a:r>
              <a:rPr lang="tr-TR" dirty="0" err="1" smtClean="0"/>
              <a:t>ın</a:t>
            </a:r>
            <a:endParaRPr lang="en-US" dirty="0"/>
          </a:p>
          <a:p>
            <a:pPr marL="342900" indent="-342900">
              <a:buFont typeface="Arial" panose="020B0604020202020204" pitchFamily="34" charset="0"/>
              <a:buChar char="•"/>
            </a:pPr>
            <a:r>
              <a:rPr lang="en-US" dirty="0" err="1"/>
              <a:t>Basit</a:t>
            </a:r>
            <a:r>
              <a:rPr lang="en-US" dirty="0"/>
              <a:t> </a:t>
            </a:r>
            <a:r>
              <a:rPr lang="en-US" dirty="0" err="1"/>
              <a:t>bir</a:t>
            </a:r>
            <a:r>
              <a:rPr lang="en-US" dirty="0"/>
              <a:t> </a:t>
            </a:r>
            <a:r>
              <a:rPr lang="en-US" dirty="0" err="1"/>
              <a:t>terminoloji</a:t>
            </a:r>
            <a:r>
              <a:rPr lang="en-US" dirty="0"/>
              <a:t> </a:t>
            </a:r>
            <a:r>
              <a:rPr lang="en-US" dirty="0" err="1"/>
              <a:t>kullanın</a:t>
            </a:r>
            <a:r>
              <a:rPr lang="en-US" dirty="0"/>
              <a:t> ve </a:t>
            </a:r>
            <a:r>
              <a:rPr lang="en-US" dirty="0" err="1"/>
              <a:t>argo</a:t>
            </a:r>
            <a:r>
              <a:rPr lang="en-US" dirty="0"/>
              <a:t> </a:t>
            </a:r>
            <a:r>
              <a:rPr lang="en-US" dirty="0" err="1"/>
              <a:t>kullanmaktan</a:t>
            </a:r>
            <a:r>
              <a:rPr lang="en-US" dirty="0"/>
              <a:t> </a:t>
            </a:r>
            <a:r>
              <a:rPr lang="en-US" dirty="0" err="1"/>
              <a:t>kaçının</a:t>
            </a:r>
            <a:endParaRPr lang="en-IE" dirty="0"/>
          </a:p>
        </p:txBody>
      </p:sp>
      <p:sp>
        <p:nvSpPr>
          <p:cNvPr id="4" name="Text Placeholder 3">
            <a:extLst>
              <a:ext uri="{FF2B5EF4-FFF2-40B4-BE49-F238E27FC236}">
                <a16:creationId xmlns:a16="http://schemas.microsoft.com/office/drawing/2014/main" xmlns="" id="{F8B89FB6-08E2-4722-8B14-CF05C86AE1D8}"/>
              </a:ext>
            </a:extLst>
          </p:cNvPr>
          <p:cNvSpPr>
            <a:spLocks noGrp="1"/>
          </p:cNvSpPr>
          <p:nvPr>
            <p:ph type="body" sz="quarter" idx="22"/>
          </p:nvPr>
        </p:nvSpPr>
        <p:spPr/>
        <p:txBody>
          <a:bodyPr>
            <a:normAutofit fontScale="92500" lnSpcReduction="20000"/>
          </a:bodyPr>
          <a:lstStyle/>
          <a:p>
            <a:r>
              <a:rPr lang="en-IE" dirty="0" err="1"/>
              <a:t>Çeşitli</a:t>
            </a:r>
            <a:r>
              <a:rPr lang="en-IE" dirty="0"/>
              <a:t> </a:t>
            </a:r>
            <a:r>
              <a:rPr lang="en-IE" dirty="0" err="1"/>
              <a:t>çok</a:t>
            </a:r>
            <a:r>
              <a:rPr lang="en-IE" dirty="0"/>
              <a:t> </a:t>
            </a:r>
            <a:r>
              <a:rPr lang="en-IE" dirty="0" err="1"/>
              <a:t>dilli</a:t>
            </a:r>
            <a:r>
              <a:rPr lang="en-IE" dirty="0"/>
              <a:t> </a:t>
            </a:r>
            <a:r>
              <a:rPr lang="en-IE" dirty="0" err="1"/>
              <a:t>gruplarla</a:t>
            </a:r>
            <a:r>
              <a:rPr lang="en-IE" dirty="0"/>
              <a:t> </a:t>
            </a:r>
            <a:r>
              <a:rPr lang="en-IE" dirty="0" err="1"/>
              <a:t>iletişim</a:t>
            </a:r>
            <a:r>
              <a:rPr lang="en-IE" dirty="0"/>
              <a:t> </a:t>
            </a:r>
            <a:r>
              <a:rPr lang="en-IE" dirty="0" err="1"/>
              <a:t>kurmak</a:t>
            </a:r>
            <a:r>
              <a:rPr lang="en-IE" dirty="0"/>
              <a:t> </a:t>
            </a:r>
            <a:r>
              <a:rPr lang="en-IE" dirty="0" err="1"/>
              <a:t>için</a:t>
            </a:r>
            <a:r>
              <a:rPr lang="en-IE" dirty="0"/>
              <a:t> </a:t>
            </a:r>
            <a:r>
              <a:rPr lang="en-IE" dirty="0" err="1"/>
              <a:t>İletişim</a:t>
            </a:r>
            <a:r>
              <a:rPr lang="en-IE" dirty="0"/>
              <a:t> </a:t>
            </a:r>
            <a:r>
              <a:rPr lang="en-IE" dirty="0" err="1"/>
              <a:t>Becerileri</a:t>
            </a:r>
            <a:endParaRPr lang="en-IE" dirty="0"/>
          </a:p>
        </p:txBody>
      </p:sp>
      <p:pic>
        <p:nvPicPr>
          <p:cNvPr id="7" name="Picture Placeholder 6" descr="A close up of a logo&#10;&#10;Description automatically generated">
            <a:extLst>
              <a:ext uri="{FF2B5EF4-FFF2-40B4-BE49-F238E27FC236}">
                <a16:creationId xmlns:a16="http://schemas.microsoft.com/office/drawing/2014/main" xmlns="" id="{D518FC1F-6F4E-439C-A616-E86D088E7A22}"/>
              </a:ext>
            </a:extLst>
          </p:cNvPr>
          <p:cNvPicPr>
            <a:picLocks noGrp="1" noChangeAspect="1"/>
          </p:cNvPicPr>
          <p:nvPr>
            <p:ph type="pic" sz="quarter" idx="21"/>
          </p:nvPr>
        </p:nvPicPr>
        <p:blipFill>
          <a:blip r:embed="rId2"/>
          <a:srcRect l="23578" r="23578"/>
          <a:stretch>
            <a:fillRect/>
          </a:stretch>
        </p:blipFill>
        <p:spPr/>
      </p:pic>
      <p:sp>
        <p:nvSpPr>
          <p:cNvPr id="6" name="Google Shape;499;p39">
            <a:extLst>
              <a:ext uri="{FF2B5EF4-FFF2-40B4-BE49-F238E27FC236}">
                <a16:creationId xmlns:a16="http://schemas.microsoft.com/office/drawing/2014/main" xmlns="" id="{223952B1-6BF7-43B5-A687-AD9E5856D0E1}"/>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74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F581B82-55F7-4164-A666-6181C1F5135C}"/>
              </a:ext>
            </a:extLst>
          </p:cNvPr>
          <p:cNvSpPr>
            <a:spLocks noGrp="1"/>
          </p:cNvSpPr>
          <p:nvPr>
            <p:ph type="body" sz="quarter" idx="20"/>
          </p:nvPr>
        </p:nvSpPr>
        <p:spPr>
          <a:xfrm>
            <a:off x="6096000" y="2245727"/>
            <a:ext cx="5551386" cy="3631644"/>
          </a:xfrm>
        </p:spPr>
        <p:txBody>
          <a:bodyPr/>
          <a:lstStyle/>
          <a:p>
            <a:r>
              <a:rPr lang="en-IE" b="1" dirty="0">
                <a:solidFill>
                  <a:srgbClr val="16A8D3"/>
                </a:solidFill>
                <a:sym typeface="Wingdings" panose="05000000000000000000" pitchFamily="2" charset="2"/>
              </a:rPr>
              <a:t>5. </a:t>
            </a:r>
            <a:r>
              <a:rPr lang="en-IE" b="1" dirty="0" err="1">
                <a:solidFill>
                  <a:srgbClr val="16A8D3"/>
                </a:solidFill>
                <a:sym typeface="Wingdings" panose="05000000000000000000" pitchFamily="2" charset="2"/>
              </a:rPr>
              <a:t>Dinle</a:t>
            </a:r>
            <a:r>
              <a:rPr lang="en-IE" b="1" dirty="0">
                <a:solidFill>
                  <a:srgbClr val="16A8D3"/>
                </a:solidFill>
                <a:sym typeface="Wingdings" panose="05000000000000000000" pitchFamily="2" charset="2"/>
              </a:rPr>
              <a:t> ve </a:t>
            </a:r>
            <a:r>
              <a:rPr lang="en-IE" b="1" dirty="0" err="1">
                <a:solidFill>
                  <a:srgbClr val="16A8D3"/>
                </a:solidFill>
                <a:sym typeface="Wingdings" panose="05000000000000000000" pitchFamily="2" charset="2"/>
              </a:rPr>
              <a:t>sabırlı</a:t>
            </a:r>
            <a:r>
              <a:rPr lang="en-IE" b="1" dirty="0">
                <a:solidFill>
                  <a:srgbClr val="16A8D3"/>
                </a:solidFill>
                <a:sym typeface="Wingdings" panose="05000000000000000000" pitchFamily="2" charset="2"/>
              </a:rPr>
              <a:t> </a:t>
            </a:r>
            <a:r>
              <a:rPr lang="en-IE" b="1" dirty="0" err="1" smtClean="0">
                <a:solidFill>
                  <a:srgbClr val="16A8D3"/>
                </a:solidFill>
                <a:sym typeface="Wingdings" panose="05000000000000000000" pitchFamily="2" charset="2"/>
              </a:rPr>
              <a:t>ol</a:t>
            </a:r>
            <a:endParaRPr lang="tr-TR" b="1" dirty="0" smtClean="0">
              <a:solidFill>
                <a:srgbClr val="16A8D3"/>
              </a:solidFill>
              <a:sym typeface="Wingdings" panose="05000000000000000000" pitchFamily="2" charset="2"/>
            </a:endParaRPr>
          </a:p>
          <a:p>
            <a:r>
              <a:rPr lang="en-IE" dirty="0" err="1"/>
              <a:t>Çok</a:t>
            </a:r>
            <a:r>
              <a:rPr lang="en-IE" dirty="0"/>
              <a:t> </a:t>
            </a:r>
            <a:r>
              <a:rPr lang="en-IE" dirty="0" err="1"/>
              <a:t>dilli</a:t>
            </a:r>
            <a:r>
              <a:rPr lang="en-IE" dirty="0"/>
              <a:t> </a:t>
            </a:r>
            <a:r>
              <a:rPr lang="en-IE" dirty="0" err="1"/>
              <a:t>öğrenciler</a:t>
            </a:r>
            <a:r>
              <a:rPr lang="en-IE" dirty="0"/>
              <a:t>, </a:t>
            </a:r>
            <a:r>
              <a:rPr lang="en-IE" dirty="0" err="1"/>
              <a:t>dahili</a:t>
            </a:r>
            <a:r>
              <a:rPr lang="en-IE" dirty="0"/>
              <a:t> </a:t>
            </a:r>
            <a:r>
              <a:rPr lang="en-IE" dirty="0" err="1"/>
              <a:t>bir</a:t>
            </a:r>
            <a:r>
              <a:rPr lang="en-IE" dirty="0"/>
              <a:t> </a:t>
            </a:r>
            <a:r>
              <a:rPr lang="en-IE" dirty="0" err="1"/>
              <a:t>çeviri</a:t>
            </a:r>
            <a:r>
              <a:rPr lang="en-IE" dirty="0"/>
              <a:t> </a:t>
            </a:r>
            <a:r>
              <a:rPr lang="en-IE" dirty="0" err="1"/>
              <a:t>işlemi</a:t>
            </a:r>
            <a:r>
              <a:rPr lang="en-IE" dirty="0"/>
              <a:t> </a:t>
            </a:r>
            <a:r>
              <a:rPr lang="en-IE" dirty="0" err="1"/>
              <a:t>yapmalarına</a:t>
            </a:r>
            <a:r>
              <a:rPr lang="en-IE" dirty="0"/>
              <a:t> </a:t>
            </a:r>
            <a:r>
              <a:rPr lang="en-IE" dirty="0" err="1"/>
              <a:t>izin</a:t>
            </a:r>
            <a:r>
              <a:rPr lang="en-IE" dirty="0"/>
              <a:t> </a:t>
            </a:r>
            <a:r>
              <a:rPr lang="en-IE" dirty="0" err="1"/>
              <a:t>vermek</a:t>
            </a:r>
            <a:r>
              <a:rPr lang="en-IE" dirty="0"/>
              <a:t> </a:t>
            </a:r>
            <a:r>
              <a:rPr lang="en-IE" dirty="0" err="1"/>
              <a:t>için</a:t>
            </a:r>
            <a:r>
              <a:rPr lang="en-IE" dirty="0"/>
              <a:t> </a:t>
            </a:r>
            <a:r>
              <a:rPr lang="en-IE" dirty="0" err="1"/>
              <a:t>zamana</a:t>
            </a:r>
            <a:r>
              <a:rPr lang="en-IE" dirty="0"/>
              <a:t> </a:t>
            </a:r>
            <a:r>
              <a:rPr lang="en-IE" dirty="0" err="1"/>
              <a:t>ihtiyaç</a:t>
            </a:r>
            <a:r>
              <a:rPr lang="en-IE" dirty="0"/>
              <a:t> </a:t>
            </a:r>
            <a:r>
              <a:rPr lang="en-IE" dirty="0" err="1"/>
              <a:t>duyarlar</a:t>
            </a:r>
            <a:r>
              <a:rPr lang="en-IE" dirty="0"/>
              <a:t>.</a:t>
            </a:r>
          </a:p>
          <a:p>
            <a:endParaRPr lang="en-IE" dirty="0"/>
          </a:p>
          <a:p>
            <a:r>
              <a:rPr lang="en-IE" dirty="0"/>
              <a:t>Bu </a:t>
            </a:r>
            <a:r>
              <a:rPr lang="en-IE" dirty="0" err="1"/>
              <a:t>nedenle</a:t>
            </a:r>
            <a:r>
              <a:rPr lang="en-IE" dirty="0"/>
              <a:t>, </a:t>
            </a:r>
            <a:r>
              <a:rPr lang="en-IE" dirty="0" err="1"/>
              <a:t>sabırlı</a:t>
            </a:r>
            <a:r>
              <a:rPr lang="en-IE" dirty="0"/>
              <a:t> </a:t>
            </a:r>
            <a:r>
              <a:rPr lang="en-IE" dirty="0" err="1"/>
              <a:t>olmanız</a:t>
            </a:r>
            <a:r>
              <a:rPr lang="en-IE" dirty="0"/>
              <a:t>, </a:t>
            </a:r>
            <a:r>
              <a:rPr lang="en-IE" dirty="0" err="1"/>
              <a:t>düşüncelerini</a:t>
            </a:r>
            <a:r>
              <a:rPr lang="en-IE" dirty="0"/>
              <a:t> / </a:t>
            </a:r>
            <a:r>
              <a:rPr lang="en-IE" dirty="0" err="1"/>
              <a:t>cümlelerini</a:t>
            </a:r>
            <a:r>
              <a:rPr lang="en-IE" dirty="0"/>
              <a:t> </a:t>
            </a:r>
            <a:r>
              <a:rPr lang="en-IE" dirty="0" err="1"/>
              <a:t>cevaplamaları</a:t>
            </a:r>
            <a:r>
              <a:rPr lang="en-IE" dirty="0"/>
              <a:t> / </a:t>
            </a:r>
            <a:r>
              <a:rPr lang="en-IE" dirty="0" err="1"/>
              <a:t>formüle</a:t>
            </a:r>
            <a:r>
              <a:rPr lang="en-IE" dirty="0"/>
              <a:t> </a:t>
            </a:r>
            <a:r>
              <a:rPr lang="en-IE" dirty="0" err="1"/>
              <a:t>etmeleri</a:t>
            </a:r>
            <a:r>
              <a:rPr lang="en-IE" dirty="0"/>
              <a:t> </a:t>
            </a:r>
            <a:r>
              <a:rPr lang="en-IE" dirty="0" err="1"/>
              <a:t>için</a:t>
            </a:r>
            <a:r>
              <a:rPr lang="en-IE" dirty="0"/>
              <a:t> </a:t>
            </a:r>
            <a:r>
              <a:rPr lang="en-IE" dirty="0" err="1"/>
              <a:t>onlara</a:t>
            </a:r>
            <a:r>
              <a:rPr lang="en-IE" dirty="0"/>
              <a:t> zaman </a:t>
            </a:r>
            <a:r>
              <a:rPr lang="en-IE" dirty="0" err="1"/>
              <a:t>vermeniz</a:t>
            </a:r>
            <a:r>
              <a:rPr lang="en-IE" dirty="0"/>
              <a:t> </a:t>
            </a:r>
            <a:r>
              <a:rPr lang="en-IE" dirty="0" err="1"/>
              <a:t>gerekecektir</a:t>
            </a:r>
            <a:r>
              <a:rPr lang="en-IE" dirty="0"/>
              <a:t>.</a:t>
            </a:r>
          </a:p>
        </p:txBody>
      </p:sp>
      <p:sp>
        <p:nvSpPr>
          <p:cNvPr id="4" name="Text Placeholder 3">
            <a:extLst>
              <a:ext uri="{FF2B5EF4-FFF2-40B4-BE49-F238E27FC236}">
                <a16:creationId xmlns:a16="http://schemas.microsoft.com/office/drawing/2014/main" xmlns="" id="{F8B89FB6-08E2-4722-8B14-CF05C86AE1D8}"/>
              </a:ext>
            </a:extLst>
          </p:cNvPr>
          <p:cNvSpPr>
            <a:spLocks noGrp="1"/>
          </p:cNvSpPr>
          <p:nvPr>
            <p:ph type="body" sz="quarter" idx="22"/>
          </p:nvPr>
        </p:nvSpPr>
        <p:spPr/>
        <p:txBody>
          <a:bodyPr>
            <a:normAutofit fontScale="92500" lnSpcReduction="20000"/>
          </a:bodyPr>
          <a:lstStyle/>
          <a:p>
            <a:r>
              <a:rPr lang="en-IE" dirty="0" err="1"/>
              <a:t>Çeşitli</a:t>
            </a:r>
            <a:r>
              <a:rPr lang="en-IE" dirty="0"/>
              <a:t> </a:t>
            </a:r>
            <a:r>
              <a:rPr lang="en-IE" dirty="0" err="1"/>
              <a:t>çok</a:t>
            </a:r>
            <a:r>
              <a:rPr lang="en-IE" dirty="0"/>
              <a:t> </a:t>
            </a:r>
            <a:r>
              <a:rPr lang="en-IE" dirty="0" err="1"/>
              <a:t>dilli</a:t>
            </a:r>
            <a:r>
              <a:rPr lang="en-IE" dirty="0"/>
              <a:t> </a:t>
            </a:r>
            <a:r>
              <a:rPr lang="en-IE" dirty="0" err="1"/>
              <a:t>gruplarla</a:t>
            </a:r>
            <a:r>
              <a:rPr lang="en-IE" dirty="0"/>
              <a:t> </a:t>
            </a:r>
            <a:r>
              <a:rPr lang="en-IE" dirty="0" err="1"/>
              <a:t>iletişim</a:t>
            </a:r>
            <a:r>
              <a:rPr lang="en-IE" dirty="0"/>
              <a:t> </a:t>
            </a:r>
            <a:r>
              <a:rPr lang="en-IE" dirty="0" err="1"/>
              <a:t>kurmak</a:t>
            </a:r>
            <a:r>
              <a:rPr lang="en-IE" dirty="0"/>
              <a:t> </a:t>
            </a:r>
            <a:r>
              <a:rPr lang="en-IE" dirty="0" err="1"/>
              <a:t>için</a:t>
            </a:r>
            <a:r>
              <a:rPr lang="en-IE" dirty="0"/>
              <a:t> </a:t>
            </a:r>
            <a:r>
              <a:rPr lang="en-IE" dirty="0" err="1"/>
              <a:t>İletişim</a:t>
            </a:r>
            <a:r>
              <a:rPr lang="en-IE" dirty="0"/>
              <a:t> </a:t>
            </a:r>
            <a:r>
              <a:rPr lang="en-IE" dirty="0" err="1"/>
              <a:t>Becerileri</a:t>
            </a:r>
            <a:endParaRPr lang="en-IE" dirty="0"/>
          </a:p>
        </p:txBody>
      </p:sp>
      <p:pic>
        <p:nvPicPr>
          <p:cNvPr id="12" name="Picture Placeholder 11" descr="A picture containing drawing&#10;&#10;Description automatically generated">
            <a:extLst>
              <a:ext uri="{FF2B5EF4-FFF2-40B4-BE49-F238E27FC236}">
                <a16:creationId xmlns:a16="http://schemas.microsoft.com/office/drawing/2014/main" xmlns="" id="{BB55676D-102D-4858-984F-A68F1C482ED3}"/>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445" r="1445"/>
          <a:stretch>
            <a:fillRect/>
          </a:stretch>
        </p:blipFill>
        <p:spPr/>
      </p:pic>
      <p:sp>
        <p:nvSpPr>
          <p:cNvPr id="6" name="Google Shape;499;p39">
            <a:extLst>
              <a:ext uri="{FF2B5EF4-FFF2-40B4-BE49-F238E27FC236}">
                <a16:creationId xmlns:a16="http://schemas.microsoft.com/office/drawing/2014/main" xmlns="" id="{56474775-4B64-4E6C-8DDA-DF5368E7C8BB}"/>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27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tr-TR" sz="3200" dirty="0" smtClean="0">
                <a:solidFill>
                  <a:schemeClr val="bg1"/>
                </a:solidFill>
              </a:rPr>
              <a:t>İLETİŞİM</a:t>
            </a:r>
            <a:endParaRPr lang="en-IE" sz="3200" dirty="0">
              <a:solidFill>
                <a:schemeClr val="bg1"/>
              </a:solidFill>
            </a:endParaRPr>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BU BÖLÜMDE:</a:t>
            </a:r>
          </a:p>
        </p:txBody>
      </p:sp>
      <p:sp>
        <p:nvSpPr>
          <p:cNvPr id="6" name="Text Placeholder 5">
            <a:extLst>
              <a:ext uri="{FF2B5EF4-FFF2-40B4-BE49-F238E27FC236}">
                <a16:creationId xmlns:a16="http://schemas.microsoft.com/office/drawing/2014/main" xmlns=""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smtClean="0"/>
              <a:t>2.2</a:t>
            </a:r>
            <a:r>
              <a:rPr lang="tr-TR" sz="3600" i="0" dirty="0" smtClean="0"/>
              <a:t> Sözsüz iletişime bakış</a:t>
            </a:r>
            <a:endParaRPr lang="en-IE" dirty="0"/>
          </a:p>
        </p:txBody>
      </p:sp>
      <p:sp>
        <p:nvSpPr>
          <p:cNvPr id="8" name="Text Placeholder 2">
            <a:extLst>
              <a:ext uri="{FF2B5EF4-FFF2-40B4-BE49-F238E27FC236}">
                <a16:creationId xmlns:a16="http://schemas.microsoft.com/office/drawing/2014/main" xmlns="" id="{CB6B36CC-D28C-40AE-8FFD-C799CCAD22EF}"/>
              </a:ext>
            </a:extLst>
          </p:cNvPr>
          <p:cNvSpPr txBox="1">
            <a:spLocks/>
          </p:cNvSpPr>
          <p:nvPr/>
        </p:nvSpPr>
        <p:spPr>
          <a:xfrm>
            <a:off x="6234544" y="1846203"/>
            <a:ext cx="5818909"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en-US" dirty="0" err="1"/>
              <a:t>Dile</a:t>
            </a:r>
            <a:r>
              <a:rPr lang="en-US" altLang="en-US" dirty="0"/>
              <a:t> </a:t>
            </a:r>
            <a:r>
              <a:rPr lang="en-US" altLang="en-US" dirty="0" err="1"/>
              <a:t>özgü</a:t>
            </a:r>
            <a:r>
              <a:rPr lang="en-US" altLang="en-US" dirty="0"/>
              <a:t> </a:t>
            </a:r>
            <a:r>
              <a:rPr lang="en-US" altLang="en-US" dirty="0" err="1"/>
              <a:t>kelimelerin</a:t>
            </a:r>
            <a:r>
              <a:rPr lang="en-US" altLang="en-US" dirty="0"/>
              <a:t> </a:t>
            </a:r>
            <a:r>
              <a:rPr lang="en-US" altLang="en-US" dirty="0" err="1"/>
              <a:t>iletişimin</a:t>
            </a:r>
            <a:r>
              <a:rPr lang="en-US" altLang="en-US" dirty="0"/>
              <a:t> </a:t>
            </a:r>
            <a:r>
              <a:rPr lang="en-US" altLang="en-US" dirty="0" err="1"/>
              <a:t>yalnızca</a:t>
            </a:r>
            <a:r>
              <a:rPr lang="en-US" altLang="en-US" dirty="0"/>
              <a:t>% 10'unu </a:t>
            </a:r>
            <a:r>
              <a:rPr lang="en-US" altLang="en-US" dirty="0" err="1"/>
              <a:t>oluşturduğunu</a:t>
            </a:r>
            <a:r>
              <a:rPr lang="en-US" altLang="en-US" dirty="0"/>
              <a:t> </a:t>
            </a:r>
            <a:r>
              <a:rPr lang="en-US" altLang="en-US" dirty="0" err="1"/>
              <a:t>biliyor</a:t>
            </a:r>
            <a:r>
              <a:rPr lang="en-US" altLang="en-US" dirty="0"/>
              <a:t> </a:t>
            </a:r>
            <a:r>
              <a:rPr lang="en-US" altLang="en-US" dirty="0" err="1"/>
              <a:t>muydunuz</a:t>
            </a:r>
            <a:r>
              <a:rPr lang="en-US" altLang="en-US" dirty="0"/>
              <a:t>? </a:t>
            </a:r>
            <a:r>
              <a:rPr lang="en-US" altLang="en-US" dirty="0" err="1"/>
              <a:t>Ya</a:t>
            </a:r>
            <a:r>
              <a:rPr lang="en-US" altLang="en-US" dirty="0"/>
              <a:t> da </a:t>
            </a:r>
            <a:r>
              <a:rPr lang="en-US" altLang="en-US" dirty="0" err="1"/>
              <a:t>iletişim</a:t>
            </a:r>
            <a:r>
              <a:rPr lang="en-US" altLang="en-US" dirty="0"/>
              <a:t> </a:t>
            </a:r>
            <a:r>
              <a:rPr lang="en-US" altLang="en-US" dirty="0" err="1"/>
              <a:t>sürecinin</a:t>
            </a:r>
            <a:r>
              <a:rPr lang="en-US" altLang="en-US" dirty="0"/>
              <a:t>% 90'ı </a:t>
            </a:r>
            <a:r>
              <a:rPr lang="en-US" altLang="en-US" dirty="0" err="1"/>
              <a:t>aslında</a:t>
            </a:r>
            <a:r>
              <a:rPr lang="en-US" altLang="en-US" dirty="0"/>
              <a:t> ton ve </a:t>
            </a:r>
            <a:r>
              <a:rPr lang="en-US" altLang="en-US" dirty="0" err="1"/>
              <a:t>beden</a:t>
            </a:r>
            <a:r>
              <a:rPr lang="en-US" altLang="en-US" dirty="0"/>
              <a:t> </a:t>
            </a:r>
            <a:r>
              <a:rPr lang="en-US" altLang="en-US" dirty="0" err="1"/>
              <a:t>dili</a:t>
            </a:r>
            <a:r>
              <a:rPr lang="en-US" altLang="en-US" dirty="0"/>
              <a:t> </a:t>
            </a:r>
            <a:r>
              <a:rPr lang="en-US" altLang="en-US" dirty="0" err="1"/>
              <a:t>şeklinde</a:t>
            </a:r>
            <a:r>
              <a:rPr lang="en-US" altLang="en-US" dirty="0"/>
              <a:t> </a:t>
            </a:r>
            <a:r>
              <a:rPr lang="en-US" altLang="en-US" dirty="0" err="1"/>
              <a:t>sözel</a:t>
            </a:r>
            <a:r>
              <a:rPr lang="en-US" altLang="en-US" dirty="0"/>
              <a:t> </a:t>
            </a:r>
            <a:r>
              <a:rPr lang="en-US" altLang="en-US" dirty="0" err="1"/>
              <a:t>olmayan</a:t>
            </a:r>
            <a:r>
              <a:rPr lang="en-US" altLang="en-US" dirty="0"/>
              <a:t> </a:t>
            </a:r>
            <a:r>
              <a:rPr lang="en-US" altLang="en-US" dirty="0" err="1"/>
              <a:t>bilgilerden</a:t>
            </a:r>
            <a:r>
              <a:rPr lang="en-US" altLang="en-US" dirty="0"/>
              <a:t> </a:t>
            </a:r>
            <a:r>
              <a:rPr lang="en-US" altLang="en-US" dirty="0" err="1"/>
              <a:t>oluşur</a:t>
            </a:r>
            <a:r>
              <a:rPr lang="en-US" altLang="en-US" dirty="0"/>
              <a:t>.</a:t>
            </a:r>
          </a:p>
          <a:p>
            <a:pPr algn="l"/>
            <a:endParaRPr lang="en-US" altLang="en-US" dirty="0"/>
          </a:p>
          <a:p>
            <a:pPr algn="l"/>
            <a:r>
              <a:rPr lang="en-US" altLang="en-US" dirty="0"/>
              <a:t>Bu </a:t>
            </a:r>
            <a:r>
              <a:rPr lang="en-US" altLang="en-US" dirty="0" err="1"/>
              <a:t>bölümde</a:t>
            </a:r>
            <a:r>
              <a:rPr lang="en-US" altLang="en-US" dirty="0"/>
              <a:t>, </a:t>
            </a:r>
            <a:r>
              <a:rPr lang="en-US" altLang="en-US" dirty="0" err="1"/>
              <a:t>mülteciler</a:t>
            </a:r>
            <a:r>
              <a:rPr lang="en-US" altLang="en-US" dirty="0"/>
              <a:t>, </a:t>
            </a:r>
            <a:r>
              <a:rPr lang="en-US" altLang="en-US" dirty="0" err="1"/>
              <a:t>göçmenler</a:t>
            </a:r>
            <a:r>
              <a:rPr lang="en-US" altLang="en-US" dirty="0"/>
              <a:t> ve </a:t>
            </a:r>
            <a:r>
              <a:rPr lang="en-US" altLang="en-US" dirty="0" err="1"/>
              <a:t>diğer</a:t>
            </a:r>
            <a:r>
              <a:rPr lang="en-US" altLang="en-US" dirty="0"/>
              <a:t> </a:t>
            </a:r>
            <a:r>
              <a:rPr lang="en-US" altLang="en-US" dirty="0" err="1"/>
              <a:t>çok</a:t>
            </a:r>
            <a:r>
              <a:rPr lang="en-US" altLang="en-US" dirty="0"/>
              <a:t> </a:t>
            </a:r>
            <a:r>
              <a:rPr lang="en-US" altLang="en-US" dirty="0" err="1"/>
              <a:t>dilli</a:t>
            </a:r>
            <a:r>
              <a:rPr lang="en-US" altLang="en-US" dirty="0"/>
              <a:t> </a:t>
            </a:r>
            <a:r>
              <a:rPr lang="en-US" altLang="en-US" dirty="0" err="1"/>
              <a:t>gruplarla</a:t>
            </a:r>
            <a:r>
              <a:rPr lang="en-US" altLang="en-US" dirty="0"/>
              <a:t> </a:t>
            </a:r>
            <a:r>
              <a:rPr lang="en-US" altLang="en-US" dirty="0" err="1"/>
              <a:t>çalışanlar</a:t>
            </a:r>
            <a:r>
              <a:rPr lang="en-US" altLang="en-US" dirty="0"/>
              <a:t> </a:t>
            </a:r>
            <a:r>
              <a:rPr lang="en-US" altLang="en-US" dirty="0" err="1"/>
              <a:t>için</a:t>
            </a:r>
            <a:r>
              <a:rPr lang="en-US" altLang="en-US" dirty="0"/>
              <a:t> </a:t>
            </a:r>
            <a:r>
              <a:rPr lang="en-US" altLang="en-US" dirty="0" err="1"/>
              <a:t>kilit</a:t>
            </a:r>
            <a:r>
              <a:rPr lang="en-US" altLang="en-US" dirty="0"/>
              <a:t> </a:t>
            </a:r>
            <a:r>
              <a:rPr lang="en-US" altLang="en-US" dirty="0" err="1"/>
              <a:t>bir</a:t>
            </a:r>
            <a:r>
              <a:rPr lang="en-US" altLang="en-US" dirty="0"/>
              <a:t> </a:t>
            </a:r>
            <a:r>
              <a:rPr lang="en-US" altLang="en-US" dirty="0" err="1"/>
              <a:t>iletişim</a:t>
            </a:r>
            <a:r>
              <a:rPr lang="en-US" altLang="en-US" dirty="0"/>
              <a:t> </a:t>
            </a:r>
            <a:r>
              <a:rPr lang="en-US" altLang="en-US" dirty="0" err="1"/>
              <a:t>becerisi</a:t>
            </a:r>
            <a:r>
              <a:rPr lang="en-US" altLang="en-US" dirty="0"/>
              <a:t> </a:t>
            </a:r>
            <a:r>
              <a:rPr lang="en-US" altLang="en-US" dirty="0" err="1"/>
              <a:t>olarak</a:t>
            </a:r>
            <a:r>
              <a:rPr lang="en-US" altLang="en-US" dirty="0"/>
              <a:t> </a:t>
            </a:r>
            <a:r>
              <a:rPr lang="en-US" altLang="en-US" dirty="0" err="1"/>
              <a:t>sözel</a:t>
            </a:r>
            <a:r>
              <a:rPr lang="en-US" altLang="en-US" dirty="0"/>
              <a:t> </a:t>
            </a:r>
            <a:r>
              <a:rPr lang="en-US" altLang="en-US" dirty="0" err="1"/>
              <a:t>olmamak</a:t>
            </a:r>
            <a:r>
              <a:rPr lang="en-US" altLang="en-US" dirty="0"/>
              <a:t> </a:t>
            </a:r>
            <a:r>
              <a:rPr lang="en-US" altLang="en-US" dirty="0" err="1"/>
              <a:t>üzere</a:t>
            </a:r>
            <a:r>
              <a:rPr lang="en-US" altLang="en-US" dirty="0"/>
              <a:t> </a:t>
            </a:r>
            <a:r>
              <a:rPr lang="en-US" altLang="en-US" dirty="0" err="1"/>
              <a:t>sözlü</a:t>
            </a:r>
            <a:r>
              <a:rPr lang="en-US" altLang="en-US" dirty="0"/>
              <a:t> ve </a:t>
            </a:r>
            <a:r>
              <a:rPr lang="en-US" altLang="en-US" dirty="0" err="1"/>
              <a:t>sözsüz</a:t>
            </a:r>
            <a:r>
              <a:rPr lang="en-US" altLang="en-US" dirty="0"/>
              <a:t> </a:t>
            </a:r>
            <a:r>
              <a:rPr lang="en-US" altLang="en-US" dirty="0" err="1"/>
              <a:t>iletişim</a:t>
            </a:r>
            <a:r>
              <a:rPr lang="en-US" altLang="en-US" dirty="0"/>
              <a:t> </a:t>
            </a:r>
            <a:r>
              <a:rPr lang="en-US" altLang="en-US" dirty="0" err="1"/>
              <a:t>arasındaki</a:t>
            </a:r>
            <a:r>
              <a:rPr lang="en-US" altLang="en-US" dirty="0"/>
              <a:t> </a:t>
            </a:r>
            <a:r>
              <a:rPr lang="en-US" altLang="en-US" dirty="0" err="1"/>
              <a:t>farka</a:t>
            </a:r>
            <a:r>
              <a:rPr lang="en-US" altLang="en-US" dirty="0"/>
              <a:t> </a:t>
            </a:r>
            <a:r>
              <a:rPr lang="en-US" altLang="en-US" dirty="0" err="1"/>
              <a:t>bakıyoruz</a:t>
            </a:r>
            <a:r>
              <a:rPr lang="en-US" altLang="en-US" dirty="0"/>
              <a:t>.</a:t>
            </a:r>
            <a:endParaRPr lang="en-IE" dirty="0"/>
          </a:p>
        </p:txBody>
      </p:sp>
    </p:spTree>
    <p:extLst>
      <p:ext uri="{BB962C8B-B14F-4D97-AF65-F5344CB8AC3E}">
        <p14:creationId xmlns:p14="http://schemas.microsoft.com/office/powerpoint/2010/main" val="3717427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950B65E-E1B2-48FB-BCF2-B0834FC1381F}"/>
              </a:ext>
            </a:extLst>
          </p:cNvPr>
          <p:cNvSpPr>
            <a:spLocks noGrp="1"/>
          </p:cNvSpPr>
          <p:nvPr>
            <p:ph type="body" sz="quarter" idx="20"/>
          </p:nvPr>
        </p:nvSpPr>
        <p:spPr>
          <a:xfrm>
            <a:off x="5427022" y="1937882"/>
            <a:ext cx="6020791" cy="3872188"/>
          </a:xfrm>
        </p:spPr>
        <p:txBody>
          <a:bodyPr/>
          <a:lstStyle/>
          <a:p>
            <a:r>
              <a:rPr lang="en-IE" dirty="0" err="1"/>
              <a:t>Dil</a:t>
            </a:r>
            <a:r>
              <a:rPr lang="en-IE" dirty="0"/>
              <a:t>, </a:t>
            </a:r>
            <a:r>
              <a:rPr lang="en-IE" dirty="0" err="1"/>
              <a:t>iletişim</a:t>
            </a:r>
            <a:r>
              <a:rPr lang="en-IE" dirty="0"/>
              <a:t> </a:t>
            </a:r>
            <a:r>
              <a:rPr lang="en-IE" dirty="0" err="1"/>
              <a:t>sürecinin</a:t>
            </a:r>
            <a:r>
              <a:rPr lang="en-IE" dirty="0"/>
              <a:t> </a:t>
            </a:r>
            <a:r>
              <a:rPr lang="en-IE" dirty="0" err="1"/>
              <a:t>çok</a:t>
            </a:r>
            <a:r>
              <a:rPr lang="en-IE" dirty="0"/>
              <a:t> </a:t>
            </a:r>
            <a:r>
              <a:rPr lang="en-IE" dirty="0" err="1"/>
              <a:t>önemli</a:t>
            </a:r>
            <a:r>
              <a:rPr lang="en-IE" dirty="0"/>
              <a:t> </a:t>
            </a:r>
            <a:r>
              <a:rPr lang="en-IE" dirty="0" err="1"/>
              <a:t>bir</a:t>
            </a:r>
            <a:r>
              <a:rPr lang="en-IE" dirty="0"/>
              <a:t> </a:t>
            </a:r>
            <a:r>
              <a:rPr lang="en-IE" dirty="0" err="1"/>
              <a:t>bileşenidir</a:t>
            </a:r>
            <a:r>
              <a:rPr lang="en-IE" dirty="0"/>
              <a:t>, </a:t>
            </a:r>
            <a:r>
              <a:rPr lang="en-IE" dirty="0" err="1"/>
              <a:t>ancak</a:t>
            </a:r>
            <a:r>
              <a:rPr lang="en-IE" dirty="0"/>
              <a:t> </a:t>
            </a:r>
            <a:r>
              <a:rPr lang="en-IE" dirty="0" err="1">
                <a:solidFill>
                  <a:srgbClr val="EA1D76"/>
                </a:solidFill>
              </a:rPr>
              <a:t>aynı</a:t>
            </a:r>
            <a:r>
              <a:rPr lang="en-IE" dirty="0">
                <a:solidFill>
                  <a:srgbClr val="EA1D76"/>
                </a:solidFill>
              </a:rPr>
              <a:t> </a:t>
            </a:r>
            <a:r>
              <a:rPr lang="en-IE" dirty="0" err="1">
                <a:solidFill>
                  <a:srgbClr val="EA1D76"/>
                </a:solidFill>
              </a:rPr>
              <a:t>dili</a:t>
            </a:r>
            <a:r>
              <a:rPr lang="en-IE" dirty="0">
                <a:solidFill>
                  <a:srgbClr val="EA1D76"/>
                </a:solidFill>
              </a:rPr>
              <a:t> </a:t>
            </a:r>
            <a:r>
              <a:rPr lang="en-IE" dirty="0" err="1">
                <a:solidFill>
                  <a:srgbClr val="EA1D76"/>
                </a:solidFill>
              </a:rPr>
              <a:t>konuşmamak</a:t>
            </a:r>
            <a:r>
              <a:rPr lang="en-IE" dirty="0">
                <a:solidFill>
                  <a:srgbClr val="EA1D76"/>
                </a:solidFill>
              </a:rPr>
              <a:t> </a:t>
            </a:r>
            <a:r>
              <a:rPr lang="en-IE" dirty="0" err="1">
                <a:solidFill>
                  <a:srgbClr val="EA1D76"/>
                </a:solidFill>
              </a:rPr>
              <a:t>iletişim</a:t>
            </a:r>
            <a:r>
              <a:rPr lang="en-IE" dirty="0">
                <a:solidFill>
                  <a:srgbClr val="EA1D76"/>
                </a:solidFill>
              </a:rPr>
              <a:t> </a:t>
            </a:r>
            <a:r>
              <a:rPr lang="en-IE" dirty="0" err="1">
                <a:solidFill>
                  <a:srgbClr val="EA1D76"/>
                </a:solidFill>
              </a:rPr>
              <a:t>kuramayacağımız</a:t>
            </a:r>
            <a:r>
              <a:rPr lang="en-IE" dirty="0">
                <a:solidFill>
                  <a:srgbClr val="EA1D76"/>
                </a:solidFill>
              </a:rPr>
              <a:t> </a:t>
            </a:r>
            <a:r>
              <a:rPr lang="en-IE" dirty="0" err="1">
                <a:solidFill>
                  <a:srgbClr val="EA1D76"/>
                </a:solidFill>
              </a:rPr>
              <a:t>anlamına</a:t>
            </a:r>
            <a:r>
              <a:rPr lang="en-IE" dirty="0">
                <a:solidFill>
                  <a:srgbClr val="EA1D76"/>
                </a:solidFill>
              </a:rPr>
              <a:t> </a:t>
            </a:r>
            <a:r>
              <a:rPr lang="en-IE" dirty="0" err="1">
                <a:solidFill>
                  <a:srgbClr val="EA1D76"/>
                </a:solidFill>
              </a:rPr>
              <a:t>gelmez</a:t>
            </a:r>
            <a:r>
              <a:rPr lang="en-IE" dirty="0">
                <a:solidFill>
                  <a:srgbClr val="EA1D76"/>
                </a:solidFill>
              </a:rPr>
              <a:t>. </a:t>
            </a:r>
            <a:endParaRPr lang="en-IE" dirty="0" smtClean="0">
              <a:solidFill>
                <a:srgbClr val="EA1D76"/>
              </a:solidFill>
            </a:endParaRPr>
          </a:p>
          <a:p>
            <a:r>
              <a:rPr lang="en-IE" dirty="0" err="1"/>
              <a:t>Diğer</a:t>
            </a:r>
            <a:r>
              <a:rPr lang="en-IE" dirty="0"/>
              <a:t> </a:t>
            </a:r>
            <a:r>
              <a:rPr lang="en-IE" dirty="0" err="1"/>
              <a:t>faktörler</a:t>
            </a:r>
            <a:r>
              <a:rPr lang="en-IE" dirty="0"/>
              <a:t> </a:t>
            </a:r>
            <a:r>
              <a:rPr lang="en-IE" dirty="0" err="1"/>
              <a:t>kelimelerden</a:t>
            </a:r>
            <a:r>
              <a:rPr lang="en-IE" dirty="0"/>
              <a:t> bile </a:t>
            </a:r>
            <a:r>
              <a:rPr lang="en-IE" dirty="0" err="1"/>
              <a:t>daha</a:t>
            </a:r>
            <a:r>
              <a:rPr lang="en-IE" dirty="0"/>
              <a:t> </a:t>
            </a:r>
            <a:r>
              <a:rPr lang="en-IE" dirty="0" err="1"/>
              <a:t>güçlü</a:t>
            </a:r>
            <a:r>
              <a:rPr lang="en-IE" dirty="0"/>
              <a:t> </a:t>
            </a:r>
            <a:r>
              <a:rPr lang="en-IE" dirty="0" err="1"/>
              <a:t>olabilir</a:t>
            </a:r>
            <a:r>
              <a:rPr lang="en-IE" dirty="0"/>
              <a:t>.</a:t>
            </a:r>
          </a:p>
          <a:p>
            <a:r>
              <a:rPr lang="en-IE" dirty="0" err="1"/>
              <a:t>Kelimeler</a:t>
            </a:r>
            <a:r>
              <a:rPr lang="en-IE" dirty="0"/>
              <a:t> </a:t>
            </a:r>
            <a:r>
              <a:rPr lang="en-IE" dirty="0" err="1"/>
              <a:t>kullanmadan</a:t>
            </a:r>
            <a:r>
              <a:rPr lang="en-IE" dirty="0"/>
              <a:t> </a:t>
            </a:r>
            <a:r>
              <a:rPr lang="en-IE" dirty="0" err="1"/>
              <a:t>iletişim</a:t>
            </a:r>
            <a:r>
              <a:rPr lang="en-IE" dirty="0"/>
              <a:t> </a:t>
            </a:r>
            <a:r>
              <a:rPr lang="en-IE" dirty="0" err="1"/>
              <a:t>kurmamızın</a:t>
            </a:r>
            <a:r>
              <a:rPr lang="en-IE" dirty="0"/>
              <a:t> </a:t>
            </a:r>
            <a:r>
              <a:rPr lang="en-IE" dirty="0" err="1"/>
              <a:t>bazı</a:t>
            </a:r>
            <a:r>
              <a:rPr lang="en-IE" dirty="0"/>
              <a:t> </a:t>
            </a:r>
            <a:r>
              <a:rPr lang="en-IE" dirty="0" err="1"/>
              <a:t>yollarını</a:t>
            </a:r>
            <a:r>
              <a:rPr lang="en-IE" dirty="0"/>
              <a:t> </a:t>
            </a:r>
            <a:r>
              <a:rPr lang="en-IE" dirty="0" err="1"/>
              <a:t>düşünebilir</a:t>
            </a:r>
            <a:r>
              <a:rPr lang="en-IE" dirty="0"/>
              <a:t> </a:t>
            </a:r>
            <a:r>
              <a:rPr lang="en-IE" dirty="0" err="1"/>
              <a:t>misiniz</a:t>
            </a:r>
            <a:r>
              <a:rPr lang="en-IE" dirty="0"/>
              <a:t>?</a:t>
            </a:r>
          </a:p>
        </p:txBody>
      </p:sp>
      <p:sp>
        <p:nvSpPr>
          <p:cNvPr id="3" name="Text Placeholder 2">
            <a:extLst>
              <a:ext uri="{FF2B5EF4-FFF2-40B4-BE49-F238E27FC236}">
                <a16:creationId xmlns:a16="http://schemas.microsoft.com/office/drawing/2014/main" xmlns="" id="{679258EA-C11F-411B-B9B9-0EBED9B706FD}"/>
              </a:ext>
            </a:extLst>
          </p:cNvPr>
          <p:cNvSpPr>
            <a:spLocks noGrp="1"/>
          </p:cNvSpPr>
          <p:nvPr>
            <p:ph type="body" sz="quarter" idx="21"/>
          </p:nvPr>
        </p:nvSpPr>
        <p:spPr>
          <a:xfrm>
            <a:off x="2495266" y="252536"/>
            <a:ext cx="8403792" cy="857158"/>
          </a:xfrm>
        </p:spPr>
        <p:txBody>
          <a:bodyPr>
            <a:normAutofit/>
          </a:bodyPr>
          <a:lstStyle/>
          <a:p>
            <a:r>
              <a:rPr lang="en-IE" dirty="0"/>
              <a:t> </a:t>
            </a:r>
            <a:r>
              <a:rPr lang="en-IE" dirty="0" err="1"/>
              <a:t>Sözsüz</a:t>
            </a:r>
            <a:r>
              <a:rPr lang="en-IE" dirty="0"/>
              <a:t> </a:t>
            </a:r>
            <a:r>
              <a:rPr lang="en-IE" dirty="0" err="1"/>
              <a:t>iletişim</a:t>
            </a:r>
            <a:endParaRPr lang="en-IE" dirty="0"/>
          </a:p>
        </p:txBody>
      </p:sp>
      <p:pic>
        <p:nvPicPr>
          <p:cNvPr id="5" name="Picture 4">
            <a:extLst>
              <a:ext uri="{FF2B5EF4-FFF2-40B4-BE49-F238E27FC236}">
                <a16:creationId xmlns:a16="http://schemas.microsoft.com/office/drawing/2014/main" xmlns="" id="{CA29408E-A38A-4789-93FD-8D9E0126E15A}"/>
              </a:ext>
            </a:extLst>
          </p:cNvPr>
          <p:cNvPicPr>
            <a:picLocks noChangeAspect="1"/>
          </p:cNvPicPr>
          <p:nvPr/>
        </p:nvPicPr>
        <p:blipFill>
          <a:blip r:embed="rId2"/>
          <a:stretch>
            <a:fillRect/>
          </a:stretch>
        </p:blipFill>
        <p:spPr>
          <a:xfrm>
            <a:off x="474296" y="1937882"/>
            <a:ext cx="4688230" cy="3932261"/>
          </a:xfrm>
          <a:prstGeom prst="rect">
            <a:avLst/>
          </a:prstGeom>
        </p:spPr>
      </p:pic>
    </p:spTree>
    <p:extLst>
      <p:ext uri="{BB962C8B-B14F-4D97-AF65-F5344CB8AC3E}">
        <p14:creationId xmlns:p14="http://schemas.microsoft.com/office/powerpoint/2010/main" val="2294489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79258EA-C11F-411B-B9B9-0EBED9B706FD}"/>
              </a:ext>
            </a:extLst>
          </p:cNvPr>
          <p:cNvSpPr>
            <a:spLocks noGrp="1"/>
          </p:cNvSpPr>
          <p:nvPr>
            <p:ph type="body" sz="quarter" idx="21"/>
          </p:nvPr>
        </p:nvSpPr>
        <p:spPr>
          <a:xfrm>
            <a:off x="2072356" y="287902"/>
            <a:ext cx="8403792" cy="857158"/>
          </a:xfrm>
        </p:spPr>
        <p:txBody>
          <a:bodyPr>
            <a:normAutofit fontScale="92500"/>
          </a:bodyPr>
          <a:lstStyle/>
          <a:p>
            <a:r>
              <a:rPr lang="en-IE" dirty="0" err="1"/>
              <a:t>Sözsüz</a:t>
            </a:r>
            <a:r>
              <a:rPr lang="en-IE" dirty="0"/>
              <a:t> </a:t>
            </a:r>
            <a:r>
              <a:rPr lang="en-IE" dirty="0" err="1"/>
              <a:t>İletişim</a:t>
            </a:r>
            <a:r>
              <a:rPr lang="en-IE" dirty="0"/>
              <a:t> - </a:t>
            </a:r>
            <a:r>
              <a:rPr lang="en-IE" dirty="0" err="1"/>
              <a:t>Görsel</a:t>
            </a:r>
            <a:r>
              <a:rPr lang="en-IE" dirty="0"/>
              <a:t> ve </a:t>
            </a:r>
            <a:r>
              <a:rPr lang="en-IE" dirty="0" err="1"/>
              <a:t>Sanat</a:t>
            </a:r>
            <a:r>
              <a:rPr lang="en-IE" dirty="0"/>
              <a:t> </a:t>
            </a:r>
            <a:r>
              <a:rPr lang="en-IE" dirty="0" err="1"/>
              <a:t>Yoluyla</a:t>
            </a:r>
            <a:r>
              <a:rPr lang="en-IE" dirty="0"/>
              <a:t> </a:t>
            </a:r>
            <a:r>
              <a:rPr lang="en-IE" dirty="0" err="1"/>
              <a:t>İletişim</a:t>
            </a:r>
            <a:endParaRPr lang="en-IE" dirty="0"/>
          </a:p>
        </p:txBody>
      </p:sp>
      <p:sp>
        <p:nvSpPr>
          <p:cNvPr id="7" name="Text Placeholder 1">
            <a:extLst>
              <a:ext uri="{FF2B5EF4-FFF2-40B4-BE49-F238E27FC236}">
                <a16:creationId xmlns:a16="http://schemas.microsoft.com/office/drawing/2014/main" xmlns="" id="{FB3E2240-47AF-4D13-B5CD-5988BE34B4C4}"/>
              </a:ext>
            </a:extLst>
          </p:cNvPr>
          <p:cNvSpPr>
            <a:spLocks noGrp="1"/>
          </p:cNvSpPr>
          <p:nvPr>
            <p:ph type="body" sz="quarter" idx="20"/>
          </p:nvPr>
        </p:nvSpPr>
        <p:spPr>
          <a:xfrm>
            <a:off x="7440930" y="1613178"/>
            <a:ext cx="4572000" cy="3631644"/>
          </a:xfrm>
        </p:spPr>
        <p:txBody>
          <a:bodyPr/>
          <a:lstStyle/>
          <a:p>
            <a:r>
              <a:rPr lang="en-IE" dirty="0" err="1"/>
              <a:t>Suriyeli</a:t>
            </a:r>
            <a:r>
              <a:rPr lang="en-IE" dirty="0"/>
              <a:t> Marwan </a:t>
            </a:r>
            <a:r>
              <a:rPr lang="en-IE" dirty="0" err="1"/>
              <a:t>Mousa</a:t>
            </a:r>
            <a:r>
              <a:rPr lang="en-IE" dirty="0"/>
              <a:t> </a:t>
            </a:r>
            <a:r>
              <a:rPr lang="en-IE" dirty="0" err="1"/>
              <a:t>evde</a:t>
            </a:r>
            <a:r>
              <a:rPr lang="en-IE" dirty="0"/>
              <a:t> </a:t>
            </a:r>
            <a:r>
              <a:rPr lang="en-IE" dirty="0" err="1"/>
              <a:t>bir</a:t>
            </a:r>
            <a:r>
              <a:rPr lang="en-IE" dirty="0"/>
              <a:t> </a:t>
            </a:r>
            <a:r>
              <a:rPr lang="en-IE" dirty="0" err="1"/>
              <a:t>sanatçı</a:t>
            </a:r>
            <a:r>
              <a:rPr lang="en-IE" dirty="0"/>
              <a:t> </a:t>
            </a:r>
            <a:r>
              <a:rPr lang="en-IE" dirty="0" err="1"/>
              <a:t>değildi</a:t>
            </a:r>
            <a:r>
              <a:rPr lang="en-IE" dirty="0"/>
              <a:t>, </a:t>
            </a:r>
            <a:r>
              <a:rPr lang="en-IE" dirty="0" err="1"/>
              <a:t>ama</a:t>
            </a:r>
            <a:r>
              <a:rPr lang="en-IE" dirty="0"/>
              <a:t> </a:t>
            </a:r>
            <a:r>
              <a:rPr lang="en-IE" dirty="0" err="1"/>
              <a:t>sürgünde</a:t>
            </a:r>
            <a:r>
              <a:rPr lang="en-IE" dirty="0"/>
              <a:t> </a:t>
            </a:r>
            <a:r>
              <a:rPr lang="en-IE" dirty="0" err="1"/>
              <a:t>eskiz</a:t>
            </a:r>
            <a:r>
              <a:rPr lang="en-IE" dirty="0"/>
              <a:t> ve </a:t>
            </a:r>
            <a:r>
              <a:rPr lang="en-IE" dirty="0" err="1"/>
              <a:t>resim</a:t>
            </a:r>
            <a:r>
              <a:rPr lang="en-IE" dirty="0"/>
              <a:t> </a:t>
            </a:r>
            <a:r>
              <a:rPr lang="en-IE" dirty="0" err="1"/>
              <a:t>yapmaya</a:t>
            </a:r>
            <a:r>
              <a:rPr lang="en-IE" dirty="0"/>
              <a:t> </a:t>
            </a:r>
            <a:r>
              <a:rPr lang="en-IE" dirty="0" err="1"/>
              <a:t>başladı</a:t>
            </a:r>
            <a:r>
              <a:rPr lang="en-IE" dirty="0"/>
              <a:t>, </a:t>
            </a:r>
            <a:r>
              <a:rPr lang="en-IE" dirty="0" err="1"/>
              <a:t>mülteci</a:t>
            </a:r>
            <a:r>
              <a:rPr lang="en-IE" dirty="0"/>
              <a:t> </a:t>
            </a:r>
            <a:r>
              <a:rPr lang="en-IE" dirty="0" err="1"/>
              <a:t>deneyimini</a:t>
            </a:r>
            <a:r>
              <a:rPr lang="en-IE" dirty="0"/>
              <a:t> </a:t>
            </a:r>
            <a:r>
              <a:rPr lang="en-IE" dirty="0" err="1"/>
              <a:t>anlattı</a:t>
            </a:r>
            <a:r>
              <a:rPr lang="en-IE" dirty="0"/>
              <a:t>.</a:t>
            </a:r>
          </a:p>
          <a:p>
            <a:r>
              <a:rPr lang="en-IE" dirty="0" err="1"/>
              <a:t>Kelimeler</a:t>
            </a:r>
            <a:r>
              <a:rPr lang="en-IE" dirty="0"/>
              <a:t> </a:t>
            </a:r>
            <a:r>
              <a:rPr lang="en-IE" dirty="0" err="1"/>
              <a:t>ya</a:t>
            </a:r>
            <a:r>
              <a:rPr lang="en-IE" dirty="0"/>
              <a:t> da </a:t>
            </a:r>
            <a:r>
              <a:rPr lang="en-IE" dirty="0" err="1"/>
              <a:t>İngilizce</a:t>
            </a:r>
            <a:r>
              <a:rPr lang="en-IE" dirty="0"/>
              <a:t> </a:t>
            </a:r>
            <a:r>
              <a:rPr lang="en-IE" dirty="0" err="1"/>
              <a:t>olmadan</a:t>
            </a:r>
            <a:r>
              <a:rPr lang="en-IE" dirty="0"/>
              <a:t>, Marwan </a:t>
            </a:r>
            <a:r>
              <a:rPr lang="en-IE" dirty="0" err="1"/>
              <a:t>acı</a:t>
            </a:r>
            <a:r>
              <a:rPr lang="en-IE" dirty="0"/>
              <a:t> ve </a:t>
            </a:r>
            <a:r>
              <a:rPr lang="en-IE" dirty="0" err="1"/>
              <a:t>zorluklarla</a:t>
            </a:r>
            <a:r>
              <a:rPr lang="en-IE" dirty="0"/>
              <a:t> </a:t>
            </a:r>
            <a:r>
              <a:rPr lang="en-IE" dirty="0" err="1"/>
              <a:t>dolu</a:t>
            </a:r>
            <a:r>
              <a:rPr lang="en-IE" dirty="0"/>
              <a:t> </a:t>
            </a:r>
            <a:r>
              <a:rPr lang="en-IE" dirty="0" err="1"/>
              <a:t>bir</a:t>
            </a:r>
            <a:r>
              <a:rPr lang="en-IE" dirty="0"/>
              <a:t> </a:t>
            </a:r>
            <a:r>
              <a:rPr lang="en-IE" dirty="0" err="1"/>
              <a:t>yolculuğun</a:t>
            </a:r>
            <a:r>
              <a:rPr lang="en-IE" dirty="0"/>
              <a:t> </a:t>
            </a:r>
            <a:r>
              <a:rPr lang="en-IE" dirty="0" err="1"/>
              <a:t>yanı</a:t>
            </a:r>
            <a:r>
              <a:rPr lang="en-IE" dirty="0"/>
              <a:t> </a:t>
            </a:r>
            <a:r>
              <a:rPr lang="en-IE" dirty="0" err="1"/>
              <a:t>sıra</a:t>
            </a:r>
            <a:r>
              <a:rPr lang="en-IE" dirty="0"/>
              <a:t> </a:t>
            </a:r>
            <a:r>
              <a:rPr lang="en-IE" dirty="0" err="1"/>
              <a:t>Kuzey</a:t>
            </a:r>
            <a:r>
              <a:rPr lang="en-IE" dirty="0"/>
              <a:t> </a:t>
            </a:r>
            <a:r>
              <a:rPr lang="en-IE" dirty="0" err="1"/>
              <a:t>İrlanda'daki</a:t>
            </a:r>
            <a:r>
              <a:rPr lang="en-IE" dirty="0"/>
              <a:t> </a:t>
            </a:r>
            <a:r>
              <a:rPr lang="en-IE" dirty="0" err="1"/>
              <a:t>güvenli</a:t>
            </a:r>
            <a:r>
              <a:rPr lang="en-IE" dirty="0"/>
              <a:t> </a:t>
            </a:r>
            <a:r>
              <a:rPr lang="en-IE" dirty="0" err="1"/>
              <a:t>liman</a:t>
            </a:r>
            <a:r>
              <a:rPr lang="en-IE" dirty="0"/>
              <a:t> </a:t>
            </a:r>
            <a:r>
              <a:rPr lang="en-IE" dirty="0" err="1"/>
              <a:t>keşiflerini</a:t>
            </a:r>
            <a:r>
              <a:rPr lang="en-IE" dirty="0"/>
              <a:t> </a:t>
            </a:r>
            <a:r>
              <a:rPr lang="en-IE" dirty="0" err="1"/>
              <a:t>anlatır</a:t>
            </a:r>
            <a:r>
              <a:rPr lang="en-IE" dirty="0"/>
              <a:t> ve </a:t>
            </a:r>
            <a:r>
              <a:rPr lang="en-IE" dirty="0" err="1"/>
              <a:t>iletir</a:t>
            </a:r>
            <a:r>
              <a:rPr lang="en-IE" dirty="0"/>
              <a:t>.</a:t>
            </a:r>
          </a:p>
        </p:txBody>
      </p:sp>
      <p:pic>
        <p:nvPicPr>
          <p:cNvPr id="8" name="Online Media 4" title="Syrian refugee artist in Northern Ireland paints his onward journey">
            <a:hlinkClick r:id="" action="ppaction://media"/>
            <a:extLst>
              <a:ext uri="{FF2B5EF4-FFF2-40B4-BE49-F238E27FC236}">
                <a16:creationId xmlns:a16="http://schemas.microsoft.com/office/drawing/2014/main" xmlns="" id="{131CBF45-98F4-4FA0-BD77-33A1E2DD24C0}"/>
              </a:ext>
            </a:extLst>
          </p:cNvPr>
          <p:cNvPicPr>
            <a:picLocks noRot="1" noChangeAspect="1"/>
          </p:cNvPicPr>
          <p:nvPr>
            <a:videoFile r:link="rId1"/>
          </p:nvPr>
        </p:nvPicPr>
        <p:blipFill>
          <a:blip r:embed="rId3"/>
          <a:stretch>
            <a:fillRect/>
          </a:stretch>
        </p:blipFill>
        <p:spPr>
          <a:xfrm>
            <a:off x="350520" y="1908810"/>
            <a:ext cx="6990080" cy="3931920"/>
          </a:xfrm>
          <a:prstGeom prst="rect">
            <a:avLst/>
          </a:prstGeom>
        </p:spPr>
      </p:pic>
      <p:sp>
        <p:nvSpPr>
          <p:cNvPr id="9" name="Rectangle 8">
            <a:extLst>
              <a:ext uri="{FF2B5EF4-FFF2-40B4-BE49-F238E27FC236}">
                <a16:creationId xmlns:a16="http://schemas.microsoft.com/office/drawing/2014/main" xmlns="" id="{F2A30A30-0507-4B09-974A-7F1D458CE88F}"/>
              </a:ext>
            </a:extLst>
          </p:cNvPr>
          <p:cNvSpPr/>
          <p:nvPr/>
        </p:nvSpPr>
        <p:spPr>
          <a:xfrm>
            <a:off x="1882852" y="5978723"/>
            <a:ext cx="3318537" cy="246221"/>
          </a:xfrm>
          <a:prstGeom prst="rect">
            <a:avLst/>
          </a:prstGeom>
        </p:spPr>
        <p:txBody>
          <a:bodyPr wrap="none">
            <a:spAutoFit/>
          </a:bodyPr>
          <a:lstStyle/>
          <a:p>
            <a:r>
              <a:rPr lang="tr-TR" sz="1000" dirty="0" smtClean="0"/>
              <a:t>Kaynak</a:t>
            </a:r>
            <a:r>
              <a:rPr lang="en-IE" sz="1000" dirty="0" smtClean="0"/>
              <a:t>: </a:t>
            </a:r>
            <a:r>
              <a:rPr lang="en-IE" sz="1000" dirty="0">
                <a:hlinkClick r:id="rId4"/>
              </a:rPr>
              <a:t>https://www.youtube.com/watch?v=R2gQKxage_0</a:t>
            </a:r>
            <a:r>
              <a:rPr lang="en-IE" sz="1000" dirty="0"/>
              <a:t> </a:t>
            </a:r>
          </a:p>
        </p:txBody>
      </p:sp>
    </p:spTree>
    <p:extLst>
      <p:ext uri="{BB962C8B-B14F-4D97-AF65-F5344CB8AC3E}">
        <p14:creationId xmlns:p14="http://schemas.microsoft.com/office/powerpoint/2010/main" val="23524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2495265" y="1535199"/>
            <a:ext cx="9344433" cy="4306078"/>
          </a:xfrm>
        </p:spPr>
        <p:txBody>
          <a:bodyPr/>
          <a:lstStyle/>
          <a:p>
            <a:r>
              <a:rPr lang="tr-TR" dirty="0"/>
              <a:t>Dil öğrenimi </a:t>
            </a:r>
            <a:r>
              <a:rPr lang="tr-TR" dirty="0" smtClean="0">
                <a:solidFill>
                  <a:srgbClr val="16A8D3"/>
                </a:solidFill>
              </a:rPr>
              <a:t>bütünleşmeye </a:t>
            </a:r>
            <a:r>
              <a:rPr lang="tr-TR" dirty="0">
                <a:solidFill>
                  <a:srgbClr val="16A8D3"/>
                </a:solidFill>
              </a:rPr>
              <a:t>ve ayrımcılık yapmamaya </a:t>
            </a:r>
            <a:r>
              <a:rPr lang="tr-TR" dirty="0"/>
              <a:t>yardımcı olur. Mülteci topluluklarının, </a:t>
            </a:r>
            <a:r>
              <a:rPr lang="tr-TR" dirty="0">
                <a:solidFill>
                  <a:srgbClr val="16A8D3"/>
                </a:solidFill>
              </a:rPr>
              <a:t>içinde bulundukları toplumu güçlendirerek ev sahibi topluluklarıyla bir araya gelmelerini </a:t>
            </a:r>
            <a:r>
              <a:rPr lang="tr-TR" dirty="0"/>
              <a:t>sağlar. Göçmenlerin yeni ortamlarında </a:t>
            </a:r>
            <a:r>
              <a:rPr lang="tr-TR" dirty="0">
                <a:solidFill>
                  <a:srgbClr val="16A8D3"/>
                </a:solidFill>
              </a:rPr>
              <a:t>gelişmelerini sağlar</a:t>
            </a:r>
            <a:r>
              <a:rPr lang="tr-TR" dirty="0"/>
              <a:t>.</a:t>
            </a:r>
          </a:p>
          <a:p>
            <a:r>
              <a:rPr lang="tr-TR" dirty="0"/>
              <a:t>Paylaşılan bir dil mülteci entegrasyonunu arttırır ve mültecilerin kendi kendine yeterli olmalarına ve yerel topluluklarına </a:t>
            </a:r>
            <a:r>
              <a:rPr lang="tr-TR" dirty="0">
                <a:solidFill>
                  <a:srgbClr val="16A8D3"/>
                </a:solidFill>
              </a:rPr>
              <a:t>değerli katkılar yapmalarına yardımcı olur</a:t>
            </a:r>
            <a:r>
              <a:rPr lang="tr-TR" dirty="0"/>
              <a:t>. Dil, mültecilere kayıp, yerinden olma ve travmanın etkilerini ele almada yardımcı olacak merkezi bir rol oynamaktadır.</a:t>
            </a:r>
          </a:p>
          <a:p>
            <a:r>
              <a:rPr lang="tr-TR" dirty="0">
                <a:solidFill>
                  <a:srgbClr val="16A8D3"/>
                </a:solidFill>
              </a:rPr>
              <a:t>Dil yeterliliğinin entegrasyonu </a:t>
            </a:r>
            <a:r>
              <a:rPr lang="tr-TR" dirty="0"/>
              <a:t>hızlandırdığı bilinmektedir. Yetişkin göçmenler için ev sahibi topluluğun dilini öğrenmek için harcanan zaman, </a:t>
            </a:r>
            <a:r>
              <a:rPr lang="tr-TR" dirty="0">
                <a:solidFill>
                  <a:srgbClr val="16A8D3"/>
                </a:solidFill>
              </a:rPr>
              <a:t>yeni bir kültüre ve topluma entegrasyon sürecine </a:t>
            </a:r>
            <a:r>
              <a:rPr lang="tr-TR" dirty="0"/>
              <a:t>başlamak için mükemmel bir fırsat </a:t>
            </a:r>
            <a:r>
              <a:rPr lang="tr-TR" dirty="0" smtClean="0"/>
              <a:t>sunar.</a:t>
            </a:r>
            <a:endParaRPr lang="tr-TR" dirty="0"/>
          </a:p>
        </p:txBody>
      </p:sp>
      <p:sp>
        <p:nvSpPr>
          <p:cNvPr id="4" name="Text Placeholder 3"/>
          <p:cNvSpPr>
            <a:spLocks noGrp="1"/>
          </p:cNvSpPr>
          <p:nvPr>
            <p:ph type="body" sz="quarter" idx="21"/>
          </p:nvPr>
        </p:nvSpPr>
        <p:spPr>
          <a:xfrm>
            <a:off x="2495265" y="223736"/>
            <a:ext cx="9265810" cy="857158"/>
          </a:xfrm>
        </p:spPr>
        <p:txBody>
          <a:bodyPr>
            <a:normAutofit/>
          </a:bodyPr>
          <a:lstStyle/>
          <a:p>
            <a:r>
              <a:rPr lang="en-US" b="1" dirty="0" err="1"/>
              <a:t>Dil</a:t>
            </a:r>
            <a:r>
              <a:rPr lang="en-US" b="1" dirty="0"/>
              <a:t> </a:t>
            </a:r>
            <a:r>
              <a:rPr lang="en-US" b="1" dirty="0" err="1" smtClean="0"/>
              <a:t>Öğrenimi</a:t>
            </a:r>
            <a:r>
              <a:rPr lang="tr-TR" dirty="0" smtClean="0"/>
              <a:t>,</a:t>
            </a:r>
            <a:r>
              <a:rPr lang="en-US" dirty="0" smtClean="0"/>
              <a:t> </a:t>
            </a:r>
            <a:r>
              <a:rPr lang="tr-TR" b="1" dirty="0" err="1"/>
              <a:t>e</a:t>
            </a:r>
            <a:r>
              <a:rPr lang="en-US" b="1" dirty="0" err="1" smtClean="0"/>
              <a:t>ntegrasyonu</a:t>
            </a:r>
            <a:r>
              <a:rPr lang="en-US" dirty="0" smtClean="0"/>
              <a:t> </a:t>
            </a:r>
            <a:r>
              <a:rPr lang="en-US" dirty="0" err="1"/>
              <a:t>nasıl</a:t>
            </a:r>
            <a:r>
              <a:rPr lang="en-US" dirty="0"/>
              <a:t> </a:t>
            </a:r>
            <a:r>
              <a:rPr lang="en-US" dirty="0" err="1"/>
              <a:t>teşvik</a:t>
            </a:r>
            <a:r>
              <a:rPr lang="en-US" dirty="0"/>
              <a:t> </a:t>
            </a:r>
            <a:r>
              <a:rPr lang="en-US" dirty="0" err="1"/>
              <a:t>eder</a:t>
            </a:r>
            <a:r>
              <a:rPr lang="en-US" dirty="0"/>
              <a:t>?</a:t>
            </a:r>
          </a:p>
        </p:txBody>
      </p:sp>
      <p:sp>
        <p:nvSpPr>
          <p:cNvPr id="8" name="Rectangle 7">
            <a:extLst>
              <a:ext uri="{FF2B5EF4-FFF2-40B4-BE49-F238E27FC236}">
                <a16:creationId xmlns:a16="http://schemas.microsoft.com/office/drawing/2014/main" xmlns="" id="{5C733480-509C-4125-A413-5642E25A05B1}"/>
              </a:ext>
            </a:extLst>
          </p:cNvPr>
          <p:cNvSpPr/>
          <p:nvPr/>
        </p:nvSpPr>
        <p:spPr>
          <a:xfrm>
            <a:off x="8147220" y="5814408"/>
            <a:ext cx="3477234" cy="400110"/>
          </a:xfrm>
          <a:prstGeom prst="rect">
            <a:avLst/>
          </a:prstGeom>
        </p:spPr>
        <p:txBody>
          <a:bodyPr wrap="none">
            <a:spAutoFit/>
          </a:bodyPr>
          <a:lstStyle/>
          <a:p>
            <a:r>
              <a:rPr lang="tr-TR" sz="1000" dirty="0" smtClean="0"/>
              <a:t>Kaynak</a:t>
            </a:r>
            <a:r>
              <a:rPr lang="en-IE" sz="1000" dirty="0" smtClean="0"/>
              <a:t>: </a:t>
            </a:r>
            <a:r>
              <a:rPr lang="en-IE" sz="1000" dirty="0">
                <a:hlinkClick r:id="rId2"/>
              </a:rPr>
              <a:t>https://www.britishcouncil.org/language-for-resilience</a:t>
            </a:r>
            <a:endParaRPr lang="en-IE" sz="1000" dirty="0"/>
          </a:p>
          <a:p>
            <a:r>
              <a:rPr lang="tr-TR" sz="1000" dirty="0" smtClean="0"/>
              <a:t>ve</a:t>
            </a:r>
            <a:r>
              <a:rPr lang="en-IE" sz="1000" dirty="0" smtClean="0"/>
              <a:t> </a:t>
            </a:r>
            <a:r>
              <a:rPr lang="en-IE" sz="1000" dirty="0">
                <a:hlinkClick r:id="rId3"/>
              </a:rPr>
              <a:t>https://rm.coe.int/16802fc1c7</a:t>
            </a:r>
            <a:r>
              <a:rPr lang="en-IE" sz="1000" dirty="0"/>
              <a:t> </a:t>
            </a:r>
          </a:p>
        </p:txBody>
      </p:sp>
    </p:spTree>
    <p:extLst>
      <p:ext uri="{BB962C8B-B14F-4D97-AF65-F5344CB8AC3E}">
        <p14:creationId xmlns:p14="http://schemas.microsoft.com/office/powerpoint/2010/main" val="4236144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6FF0D21-CF44-419A-93EB-51732C98C729}"/>
              </a:ext>
            </a:extLst>
          </p:cNvPr>
          <p:cNvSpPr>
            <a:spLocks noGrp="1"/>
          </p:cNvSpPr>
          <p:nvPr>
            <p:ph type="body" sz="quarter" idx="16"/>
          </p:nvPr>
        </p:nvSpPr>
        <p:spPr/>
        <p:txBody>
          <a:bodyPr>
            <a:normAutofit/>
          </a:bodyPr>
          <a:lstStyle/>
          <a:p>
            <a:r>
              <a:rPr lang="en-IE" dirty="0" err="1"/>
              <a:t>Sözsüz</a:t>
            </a:r>
            <a:r>
              <a:rPr lang="en-IE" dirty="0"/>
              <a:t> </a:t>
            </a:r>
            <a:r>
              <a:rPr lang="en-IE" dirty="0" err="1"/>
              <a:t>iletişim</a:t>
            </a:r>
            <a:endParaRPr lang="en-IE" dirty="0"/>
          </a:p>
        </p:txBody>
      </p:sp>
      <p:sp>
        <p:nvSpPr>
          <p:cNvPr id="3" name="Text Placeholder 2">
            <a:extLst>
              <a:ext uri="{FF2B5EF4-FFF2-40B4-BE49-F238E27FC236}">
                <a16:creationId xmlns:a16="http://schemas.microsoft.com/office/drawing/2014/main" xmlns="" id="{CE4DB660-D24A-49FF-B61E-C3FA13EDD9D6}"/>
              </a:ext>
            </a:extLst>
          </p:cNvPr>
          <p:cNvSpPr>
            <a:spLocks noGrp="1"/>
          </p:cNvSpPr>
          <p:nvPr>
            <p:ph type="body" sz="quarter" idx="17"/>
          </p:nvPr>
        </p:nvSpPr>
        <p:spPr>
          <a:xfrm>
            <a:off x="6318621" y="1953078"/>
            <a:ext cx="5663582" cy="3947440"/>
          </a:xfrm>
        </p:spPr>
        <p:txBody>
          <a:bodyPr/>
          <a:lstStyle/>
          <a:p>
            <a:pPr algn="l"/>
            <a:r>
              <a:rPr lang="en-IE" dirty="0" err="1"/>
              <a:t>Sözsüz</a:t>
            </a:r>
            <a:r>
              <a:rPr lang="en-IE" dirty="0"/>
              <a:t> </a:t>
            </a:r>
            <a:r>
              <a:rPr lang="en-IE" dirty="0" err="1"/>
              <a:t>iletişim</a:t>
            </a:r>
            <a:r>
              <a:rPr lang="en-IE" dirty="0"/>
              <a:t>, </a:t>
            </a:r>
            <a:r>
              <a:rPr lang="en-IE" dirty="0" err="1"/>
              <a:t>jestler</a:t>
            </a:r>
            <a:r>
              <a:rPr lang="en-IE" dirty="0"/>
              <a:t>, </a:t>
            </a:r>
            <a:r>
              <a:rPr lang="en-IE" dirty="0" err="1"/>
              <a:t>yüz</a:t>
            </a:r>
            <a:r>
              <a:rPr lang="en-IE" dirty="0"/>
              <a:t> </a:t>
            </a:r>
            <a:r>
              <a:rPr lang="en-IE" dirty="0" err="1"/>
              <a:t>ifadeleri</a:t>
            </a:r>
            <a:r>
              <a:rPr lang="en-IE" dirty="0"/>
              <a:t>, </a:t>
            </a:r>
            <a:r>
              <a:rPr lang="en-IE" dirty="0" err="1"/>
              <a:t>göz</a:t>
            </a:r>
            <a:r>
              <a:rPr lang="en-IE" dirty="0"/>
              <a:t> </a:t>
            </a:r>
            <a:r>
              <a:rPr lang="en-IE" dirty="0" err="1"/>
              <a:t>teması</a:t>
            </a:r>
            <a:r>
              <a:rPr lang="en-IE" dirty="0"/>
              <a:t> ve </a:t>
            </a:r>
            <a:r>
              <a:rPr lang="en-IE" dirty="0" err="1"/>
              <a:t>duruş</a:t>
            </a:r>
            <a:r>
              <a:rPr lang="en-IE" dirty="0"/>
              <a:t> </a:t>
            </a:r>
            <a:r>
              <a:rPr lang="en-IE" dirty="0" err="1"/>
              <a:t>gibi</a:t>
            </a:r>
            <a:r>
              <a:rPr lang="en-IE" dirty="0"/>
              <a:t> </a:t>
            </a:r>
            <a:r>
              <a:rPr lang="en-IE" dirty="0" err="1"/>
              <a:t>vücut</a:t>
            </a:r>
            <a:r>
              <a:rPr lang="en-IE" dirty="0"/>
              <a:t> </a:t>
            </a:r>
            <a:r>
              <a:rPr lang="en-IE" dirty="0" err="1"/>
              <a:t>dilini</a:t>
            </a:r>
            <a:r>
              <a:rPr lang="en-IE" dirty="0"/>
              <a:t> </a:t>
            </a:r>
            <a:r>
              <a:rPr lang="en-IE" dirty="0" err="1"/>
              <a:t>içerir</a:t>
            </a:r>
            <a:r>
              <a:rPr lang="en-IE" dirty="0"/>
              <a:t>. </a:t>
            </a:r>
            <a:r>
              <a:rPr lang="en-IE" dirty="0" err="1"/>
              <a:t>Dokunma</a:t>
            </a:r>
            <a:r>
              <a:rPr lang="en-IE" dirty="0"/>
              <a:t> </a:t>
            </a:r>
            <a:r>
              <a:rPr lang="en-IE" dirty="0" err="1"/>
              <a:t>aynı</a:t>
            </a:r>
            <a:r>
              <a:rPr lang="en-IE" dirty="0"/>
              <a:t> </a:t>
            </a:r>
            <a:r>
              <a:rPr lang="en-IE" dirty="0" err="1"/>
              <a:t>zamanda</a:t>
            </a:r>
            <a:r>
              <a:rPr lang="en-IE" dirty="0"/>
              <a:t> </a:t>
            </a:r>
            <a:r>
              <a:rPr lang="en-IE" dirty="0" err="1"/>
              <a:t>sözsüz</a:t>
            </a:r>
            <a:r>
              <a:rPr lang="en-IE" dirty="0"/>
              <a:t> </a:t>
            </a:r>
            <a:r>
              <a:rPr lang="en-IE" dirty="0" err="1"/>
              <a:t>iletişimdir</a:t>
            </a:r>
            <a:r>
              <a:rPr lang="en-IE" dirty="0"/>
              <a:t>. </a:t>
            </a:r>
            <a:r>
              <a:rPr lang="en-IE" dirty="0" err="1"/>
              <a:t>Sağlam</a:t>
            </a:r>
            <a:r>
              <a:rPr lang="en-IE" dirty="0"/>
              <a:t> </a:t>
            </a:r>
            <a:r>
              <a:rPr lang="en-IE" dirty="0" err="1"/>
              <a:t>bir</a:t>
            </a:r>
            <a:r>
              <a:rPr lang="en-IE" dirty="0"/>
              <a:t> el </a:t>
            </a:r>
            <a:r>
              <a:rPr lang="en-IE" dirty="0" err="1"/>
              <a:t>sıkışmasının</a:t>
            </a:r>
            <a:r>
              <a:rPr lang="en-IE" dirty="0"/>
              <a:t> </a:t>
            </a:r>
            <a:r>
              <a:rPr lang="en-IE" dirty="0" err="1"/>
              <a:t>veya</a:t>
            </a:r>
            <a:r>
              <a:rPr lang="en-IE" dirty="0"/>
              <a:t> </a:t>
            </a:r>
            <a:r>
              <a:rPr lang="en-IE" dirty="0" err="1"/>
              <a:t>sıcak</a:t>
            </a:r>
            <a:r>
              <a:rPr lang="en-IE" dirty="0"/>
              <a:t> </a:t>
            </a:r>
            <a:r>
              <a:rPr lang="en-IE" dirty="0" err="1"/>
              <a:t>bir</a:t>
            </a:r>
            <a:r>
              <a:rPr lang="en-IE" dirty="0"/>
              <a:t> </a:t>
            </a:r>
            <a:r>
              <a:rPr lang="en-IE" dirty="0" err="1"/>
              <a:t>sarılmanın</a:t>
            </a:r>
            <a:r>
              <a:rPr lang="en-IE" dirty="0"/>
              <a:t> </a:t>
            </a:r>
            <a:r>
              <a:rPr lang="en-IE" dirty="0" err="1"/>
              <a:t>arka</a:t>
            </a:r>
            <a:r>
              <a:rPr lang="en-IE" dirty="0"/>
              <a:t> </a:t>
            </a:r>
            <a:r>
              <a:rPr lang="en-IE" dirty="0" err="1"/>
              <a:t>tarafta</a:t>
            </a:r>
            <a:r>
              <a:rPr lang="en-IE" dirty="0"/>
              <a:t> </a:t>
            </a:r>
            <a:r>
              <a:rPr lang="en-IE" dirty="0" err="1"/>
              <a:t>gevşek</a:t>
            </a:r>
            <a:r>
              <a:rPr lang="en-IE" dirty="0"/>
              <a:t> </a:t>
            </a:r>
            <a:r>
              <a:rPr lang="en-IE" dirty="0" err="1"/>
              <a:t>bir</a:t>
            </a:r>
            <a:r>
              <a:rPr lang="en-IE" dirty="0"/>
              <a:t> pat </a:t>
            </a:r>
            <a:r>
              <a:rPr lang="en-IE" dirty="0" err="1"/>
              <a:t>veya</a:t>
            </a:r>
            <a:r>
              <a:rPr lang="en-IE" dirty="0"/>
              <a:t> </a:t>
            </a:r>
            <a:r>
              <a:rPr lang="en-IE" dirty="0" err="1"/>
              <a:t>ürkek</a:t>
            </a:r>
            <a:r>
              <a:rPr lang="en-IE" dirty="0"/>
              <a:t> </a:t>
            </a:r>
            <a:r>
              <a:rPr lang="en-IE" dirty="0" err="1"/>
              <a:t>bir</a:t>
            </a:r>
            <a:r>
              <a:rPr lang="en-IE" dirty="0"/>
              <a:t> el </a:t>
            </a:r>
            <a:r>
              <a:rPr lang="en-IE" dirty="0" err="1"/>
              <a:t>sıkışmasının</a:t>
            </a:r>
            <a:r>
              <a:rPr lang="en-IE" dirty="0"/>
              <a:t> </a:t>
            </a:r>
            <a:r>
              <a:rPr lang="en-IE" dirty="0" err="1"/>
              <a:t>olabileceği</a:t>
            </a:r>
            <a:r>
              <a:rPr lang="en-IE" dirty="0"/>
              <a:t> </a:t>
            </a:r>
            <a:r>
              <a:rPr lang="en-IE" dirty="0" err="1"/>
              <a:t>etkiyi</a:t>
            </a:r>
            <a:r>
              <a:rPr lang="en-IE" dirty="0"/>
              <a:t> </a:t>
            </a:r>
            <a:r>
              <a:rPr lang="en-IE" dirty="0" err="1"/>
              <a:t>düşünün</a:t>
            </a:r>
            <a:r>
              <a:rPr lang="en-IE" dirty="0"/>
              <a:t>.</a:t>
            </a:r>
          </a:p>
          <a:p>
            <a:pPr algn="l"/>
            <a:r>
              <a:rPr lang="en-IE" dirty="0" err="1"/>
              <a:t>Ses</a:t>
            </a:r>
            <a:r>
              <a:rPr lang="en-IE" dirty="0"/>
              <a:t> </a:t>
            </a:r>
            <a:r>
              <a:rPr lang="en-IE" dirty="0" err="1"/>
              <a:t>perdesi</a:t>
            </a:r>
            <a:r>
              <a:rPr lang="en-IE" dirty="0"/>
              <a:t>, ton ve </a:t>
            </a:r>
            <a:r>
              <a:rPr lang="en-IE" dirty="0" err="1"/>
              <a:t>ses</a:t>
            </a:r>
            <a:r>
              <a:rPr lang="en-IE" dirty="0"/>
              <a:t> </a:t>
            </a:r>
            <a:r>
              <a:rPr lang="en-IE" dirty="0" err="1"/>
              <a:t>dahil</a:t>
            </a:r>
            <a:r>
              <a:rPr lang="en-IE" dirty="0"/>
              <a:t> </a:t>
            </a:r>
            <a:r>
              <a:rPr lang="en-IE" dirty="0" err="1"/>
              <a:t>sesimiz</a:t>
            </a:r>
            <a:r>
              <a:rPr lang="en-IE" dirty="0"/>
              <a:t> de </a:t>
            </a:r>
            <a:r>
              <a:rPr lang="en-IE" dirty="0" err="1"/>
              <a:t>sözsüz</a:t>
            </a:r>
            <a:r>
              <a:rPr lang="en-IE" dirty="0"/>
              <a:t> </a:t>
            </a:r>
            <a:r>
              <a:rPr lang="en-IE" dirty="0" err="1"/>
              <a:t>iletişimin</a:t>
            </a:r>
            <a:r>
              <a:rPr lang="en-IE" dirty="0"/>
              <a:t> </a:t>
            </a:r>
            <a:r>
              <a:rPr lang="en-IE" dirty="0" err="1"/>
              <a:t>biçimleridir</a:t>
            </a:r>
            <a:r>
              <a:rPr lang="en-IE" dirty="0"/>
              <a:t>.</a:t>
            </a:r>
          </a:p>
        </p:txBody>
      </p:sp>
      <p:sp>
        <p:nvSpPr>
          <p:cNvPr id="4" name="Rectangle 3">
            <a:extLst>
              <a:ext uri="{FF2B5EF4-FFF2-40B4-BE49-F238E27FC236}">
                <a16:creationId xmlns:a16="http://schemas.microsoft.com/office/drawing/2014/main" xmlns="" id="{4D713748-2513-4D1F-8865-CCDF4EFA0E83}"/>
              </a:ext>
            </a:extLst>
          </p:cNvPr>
          <p:cNvSpPr/>
          <p:nvPr/>
        </p:nvSpPr>
        <p:spPr>
          <a:xfrm>
            <a:off x="229567" y="6466552"/>
            <a:ext cx="6096000" cy="246221"/>
          </a:xfrm>
          <a:prstGeom prst="rect">
            <a:avLst/>
          </a:prstGeom>
        </p:spPr>
        <p:txBody>
          <a:bodyPr>
            <a:spAutoFit/>
          </a:bodyPr>
          <a:lstStyle/>
          <a:p>
            <a:r>
              <a:rPr lang="en-IE" sz="1000" dirty="0"/>
              <a:t>Source: </a:t>
            </a:r>
            <a:r>
              <a:rPr lang="en-IE" sz="1000" dirty="0">
                <a:hlinkClick r:id="rId3"/>
              </a:rPr>
              <a:t>https://oureverydaylife.com/the-importance-of-verbal-non-verbal-communication-5162572.html</a:t>
            </a:r>
            <a:endParaRPr lang="en-IE" sz="1000" dirty="0"/>
          </a:p>
        </p:txBody>
      </p:sp>
      <p:pic>
        <p:nvPicPr>
          <p:cNvPr id="8" name="Picture Placeholder 7" descr="A close up of a womans face&#10;&#10;Description automatically generated">
            <a:extLst>
              <a:ext uri="{FF2B5EF4-FFF2-40B4-BE49-F238E27FC236}">
                <a16:creationId xmlns:a16="http://schemas.microsoft.com/office/drawing/2014/main" xmlns="" id="{81C2F51A-1494-467A-9DDA-9B9C8F90CC33}"/>
              </a:ext>
            </a:extLst>
          </p:cNvPr>
          <p:cNvPicPr>
            <a:picLocks noGrp="1" noChangeAspect="1"/>
          </p:cNvPicPr>
          <p:nvPr>
            <p:ph type="pic" sz="quarter" idx="10"/>
          </p:nvPr>
        </p:nvPicPr>
        <p:blipFill>
          <a:blip r:embed="rId4">
            <a:extLst>
              <a:ext uri="{837473B0-CC2E-450A-ABE3-18F120FF3D39}">
                <a1611:picAttrSrcUrl xmlns:a1611="http://schemas.microsoft.com/office/drawing/2016/11/main" xmlns="" r:id="rId5"/>
              </a:ext>
            </a:extLst>
          </a:blip>
          <a:srcRect l="6522" r="6522"/>
          <a:stretch>
            <a:fillRect/>
          </a:stretch>
        </p:blipFill>
        <p:spPr>
          <a:xfrm flipH="1">
            <a:off x="0" y="475013"/>
            <a:ext cx="4916384" cy="4916384"/>
          </a:xfrm>
        </p:spPr>
      </p:pic>
    </p:spTree>
    <p:extLst>
      <p:ext uri="{BB962C8B-B14F-4D97-AF65-F5344CB8AC3E}">
        <p14:creationId xmlns:p14="http://schemas.microsoft.com/office/powerpoint/2010/main" val="129926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7AA7B33-6B11-4FD7-9DE2-248D765AD447}"/>
              </a:ext>
            </a:extLst>
          </p:cNvPr>
          <p:cNvSpPr>
            <a:spLocks noGrp="1"/>
          </p:cNvSpPr>
          <p:nvPr>
            <p:ph type="body" sz="quarter" idx="21"/>
          </p:nvPr>
        </p:nvSpPr>
        <p:spPr>
          <a:xfrm>
            <a:off x="2495266" y="252536"/>
            <a:ext cx="8403792" cy="857158"/>
          </a:xfrm>
        </p:spPr>
        <p:txBody>
          <a:bodyPr>
            <a:normAutofit/>
          </a:bodyPr>
          <a:lstStyle/>
          <a:p>
            <a:r>
              <a:rPr lang="en-IE" dirty="0" err="1"/>
              <a:t>Bir</a:t>
            </a:r>
            <a:r>
              <a:rPr lang="en-IE" dirty="0"/>
              <a:t> </a:t>
            </a:r>
            <a:r>
              <a:rPr lang="en-IE" dirty="0" err="1"/>
              <a:t>Bakışta</a:t>
            </a:r>
            <a:r>
              <a:rPr lang="en-IE" dirty="0"/>
              <a:t> </a:t>
            </a:r>
            <a:r>
              <a:rPr lang="en-IE" dirty="0" err="1"/>
              <a:t>Sözsüz</a:t>
            </a:r>
            <a:r>
              <a:rPr lang="en-IE" dirty="0"/>
              <a:t> </a:t>
            </a:r>
            <a:r>
              <a:rPr lang="en-IE" dirty="0" err="1"/>
              <a:t>İletişim</a:t>
            </a:r>
            <a:r>
              <a:rPr lang="en-IE" dirty="0"/>
              <a:t> </a:t>
            </a:r>
            <a:r>
              <a:rPr lang="en-IE" dirty="0" err="1"/>
              <a:t>Türleri</a:t>
            </a:r>
            <a:endParaRPr lang="en-IE" dirty="0"/>
          </a:p>
        </p:txBody>
      </p:sp>
      <p:sp>
        <p:nvSpPr>
          <p:cNvPr id="4" name="TextBox 3">
            <a:extLst>
              <a:ext uri="{FF2B5EF4-FFF2-40B4-BE49-F238E27FC236}">
                <a16:creationId xmlns:a16="http://schemas.microsoft.com/office/drawing/2014/main" xmlns="" id="{5EF1BB6F-1F57-474F-9A7E-E62BCDD3CDE0}"/>
              </a:ext>
            </a:extLst>
          </p:cNvPr>
          <p:cNvSpPr txBox="1"/>
          <p:nvPr/>
        </p:nvSpPr>
        <p:spPr>
          <a:xfrm>
            <a:off x="7185572" y="1708384"/>
            <a:ext cx="3811979" cy="1938992"/>
          </a:xfrm>
          <a:prstGeom prst="rect">
            <a:avLst/>
          </a:prstGeom>
          <a:noFill/>
        </p:spPr>
        <p:txBody>
          <a:bodyPr wrap="square" rtlCol="0">
            <a:spAutoFit/>
          </a:bodyPr>
          <a:lstStyle/>
          <a:p>
            <a:r>
              <a:rPr lang="en-IE" sz="2400" dirty="0" smtClean="0">
                <a:solidFill>
                  <a:srgbClr val="F38B00"/>
                </a:solidFill>
              </a:rPr>
              <a:t>Ton</a:t>
            </a:r>
            <a:r>
              <a:rPr lang="tr-TR" sz="2400" dirty="0" smtClean="0">
                <a:solidFill>
                  <a:srgbClr val="F38B00"/>
                </a:solidFill>
              </a:rPr>
              <a:t>lama</a:t>
            </a:r>
            <a:r>
              <a:rPr lang="en-IE" sz="2400" dirty="0" smtClean="0">
                <a:solidFill>
                  <a:srgbClr val="F38B00"/>
                </a:solidFill>
              </a:rPr>
              <a:t>: </a:t>
            </a:r>
            <a:r>
              <a:rPr lang="en-IE" sz="2400" dirty="0" err="1">
                <a:solidFill>
                  <a:srgbClr val="F38B00"/>
                </a:solidFill>
              </a:rPr>
              <a:t>konuşma</a:t>
            </a:r>
            <a:r>
              <a:rPr lang="en-IE" sz="2400" dirty="0">
                <a:solidFill>
                  <a:srgbClr val="F38B00"/>
                </a:solidFill>
              </a:rPr>
              <a:t> </a:t>
            </a:r>
            <a:r>
              <a:rPr lang="en-IE" sz="2400" dirty="0" err="1" smtClean="0">
                <a:solidFill>
                  <a:srgbClr val="F38B00"/>
                </a:solidFill>
              </a:rPr>
              <a:t>şeklimiz</a:t>
            </a:r>
            <a:endParaRPr lang="en-IE" sz="2400" dirty="0" smtClean="0">
              <a:solidFill>
                <a:srgbClr val="F38B00"/>
              </a:solidFill>
            </a:endParaRPr>
          </a:p>
          <a:p>
            <a:pPr marL="342900" indent="-342900">
              <a:buFont typeface="Arial" panose="020B0604020202020204" pitchFamily="34" charset="0"/>
              <a:buChar char="•"/>
            </a:pPr>
            <a:r>
              <a:rPr lang="en-IE" sz="2400" dirty="0" err="1">
                <a:solidFill>
                  <a:srgbClr val="B6BD00"/>
                </a:solidFill>
              </a:rPr>
              <a:t>hızlı</a:t>
            </a:r>
            <a:r>
              <a:rPr lang="en-IE" sz="2400" dirty="0">
                <a:solidFill>
                  <a:srgbClr val="B6BD00"/>
                </a:solidFill>
              </a:rPr>
              <a:t> </a:t>
            </a:r>
            <a:r>
              <a:rPr lang="en-IE" sz="2400" dirty="0" err="1">
                <a:solidFill>
                  <a:srgbClr val="B6BD00"/>
                </a:solidFill>
              </a:rPr>
              <a:t>veya</a:t>
            </a:r>
            <a:r>
              <a:rPr lang="en-IE" sz="2400" dirty="0">
                <a:solidFill>
                  <a:srgbClr val="B6BD00"/>
                </a:solidFill>
              </a:rPr>
              <a:t> </a:t>
            </a:r>
            <a:r>
              <a:rPr lang="en-IE" sz="2400" dirty="0" err="1">
                <a:solidFill>
                  <a:srgbClr val="B6BD00"/>
                </a:solidFill>
              </a:rPr>
              <a:t>yavaş</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yavaşça</a:t>
            </a:r>
            <a:r>
              <a:rPr lang="en-IE" sz="2400" dirty="0">
                <a:solidFill>
                  <a:srgbClr val="B6BD00"/>
                </a:solidFill>
              </a:rPr>
              <a:t> / </a:t>
            </a:r>
            <a:r>
              <a:rPr lang="en-IE" sz="2400" dirty="0" err="1">
                <a:solidFill>
                  <a:srgbClr val="B6BD00"/>
                </a:solidFill>
              </a:rPr>
              <a:t>sessizce</a:t>
            </a:r>
            <a:r>
              <a:rPr lang="en-IE" sz="2400" dirty="0">
                <a:solidFill>
                  <a:srgbClr val="B6BD00"/>
                </a:solidFill>
              </a:rPr>
              <a:t> </a:t>
            </a:r>
            <a:r>
              <a:rPr lang="en-IE" sz="2400" dirty="0" err="1">
                <a:solidFill>
                  <a:srgbClr val="B6BD00"/>
                </a:solidFill>
              </a:rPr>
              <a:t>veya</a:t>
            </a:r>
            <a:r>
              <a:rPr lang="en-IE" sz="2400" dirty="0">
                <a:solidFill>
                  <a:srgbClr val="B6BD00"/>
                </a:solidFill>
              </a:rPr>
              <a:t> </a:t>
            </a:r>
            <a:r>
              <a:rPr lang="en-IE" sz="2400" dirty="0" err="1">
                <a:solidFill>
                  <a:srgbClr val="B6BD00"/>
                </a:solidFill>
              </a:rPr>
              <a:t>yüksek</a:t>
            </a:r>
            <a:r>
              <a:rPr lang="en-IE" sz="2400" dirty="0">
                <a:solidFill>
                  <a:srgbClr val="B6BD00"/>
                </a:solidFill>
              </a:rPr>
              <a:t> </a:t>
            </a:r>
            <a:r>
              <a:rPr lang="en-IE" sz="2400" dirty="0" err="1">
                <a:solidFill>
                  <a:srgbClr val="B6BD00"/>
                </a:solidFill>
              </a:rPr>
              <a:t>sesle</a:t>
            </a:r>
            <a:r>
              <a:rPr lang="en-IE" sz="2400" dirty="0">
                <a:solidFill>
                  <a:srgbClr val="B6BD00"/>
                </a:solidFill>
              </a:rPr>
              <a:t> / </a:t>
            </a:r>
            <a:r>
              <a:rPr lang="en-IE" sz="2400" dirty="0" err="1">
                <a:solidFill>
                  <a:srgbClr val="B6BD00"/>
                </a:solidFill>
              </a:rPr>
              <a:t>agresif</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duraklamalar</a:t>
            </a:r>
            <a:endParaRPr lang="en-IE" sz="2400" dirty="0">
              <a:solidFill>
                <a:srgbClr val="F38B00"/>
              </a:solidFill>
            </a:endParaRPr>
          </a:p>
        </p:txBody>
      </p:sp>
      <p:sp>
        <p:nvSpPr>
          <p:cNvPr id="5" name="TextBox 4">
            <a:extLst>
              <a:ext uri="{FF2B5EF4-FFF2-40B4-BE49-F238E27FC236}">
                <a16:creationId xmlns:a16="http://schemas.microsoft.com/office/drawing/2014/main" xmlns="" id="{5A7777EE-2390-43AA-B175-CFEA526CC6FE}"/>
              </a:ext>
            </a:extLst>
          </p:cNvPr>
          <p:cNvSpPr txBox="1"/>
          <p:nvPr/>
        </p:nvSpPr>
        <p:spPr>
          <a:xfrm>
            <a:off x="676894" y="1754551"/>
            <a:ext cx="5650164" cy="3785652"/>
          </a:xfrm>
          <a:prstGeom prst="rect">
            <a:avLst/>
          </a:prstGeom>
          <a:noFill/>
        </p:spPr>
        <p:txBody>
          <a:bodyPr wrap="square" rtlCol="0">
            <a:spAutoFit/>
          </a:bodyPr>
          <a:lstStyle/>
          <a:p>
            <a:r>
              <a:rPr lang="en-IE" sz="2400" dirty="0" err="1">
                <a:solidFill>
                  <a:srgbClr val="F38B00"/>
                </a:solidFill>
              </a:rPr>
              <a:t>Beden</a:t>
            </a:r>
            <a:r>
              <a:rPr lang="en-IE" sz="2400" dirty="0">
                <a:solidFill>
                  <a:srgbClr val="F38B00"/>
                </a:solidFill>
              </a:rPr>
              <a:t> </a:t>
            </a:r>
            <a:r>
              <a:rPr lang="en-IE" sz="2400" dirty="0" err="1">
                <a:solidFill>
                  <a:srgbClr val="F38B00"/>
                </a:solidFill>
              </a:rPr>
              <a:t>dili</a:t>
            </a:r>
            <a:r>
              <a:rPr lang="en-IE" sz="2400" dirty="0">
                <a:solidFill>
                  <a:srgbClr val="F38B00"/>
                </a:solidFill>
              </a:rPr>
              <a:t>: </a:t>
            </a:r>
            <a:r>
              <a:rPr lang="en-IE" sz="2400" dirty="0" err="1">
                <a:solidFill>
                  <a:srgbClr val="F38B00"/>
                </a:solidFill>
              </a:rPr>
              <a:t>Davranışlarımız</a:t>
            </a:r>
            <a:r>
              <a:rPr lang="en-IE" sz="2400" dirty="0">
                <a:solidFill>
                  <a:srgbClr val="F38B00"/>
                </a:solidFill>
              </a:rPr>
              <a:t> ve </a:t>
            </a:r>
            <a:r>
              <a:rPr lang="en-IE" sz="2400" dirty="0" err="1" smtClean="0">
                <a:solidFill>
                  <a:srgbClr val="F38B00"/>
                </a:solidFill>
              </a:rPr>
              <a:t>tutumumuz</a:t>
            </a:r>
            <a:endParaRPr lang="en-IE" sz="2400" dirty="0" smtClean="0">
              <a:solidFill>
                <a:srgbClr val="F38B00"/>
              </a:solidFill>
            </a:endParaRPr>
          </a:p>
          <a:p>
            <a:pPr marL="342900" indent="-342900">
              <a:buFont typeface="Arial" panose="020B0604020202020204" pitchFamily="34" charset="0"/>
              <a:buChar char="•"/>
            </a:pPr>
            <a:r>
              <a:rPr lang="en-IE" sz="2400" dirty="0" err="1">
                <a:solidFill>
                  <a:srgbClr val="B6BD00"/>
                </a:solidFill>
              </a:rPr>
              <a:t>Yüz</a:t>
            </a:r>
            <a:r>
              <a:rPr lang="en-IE" sz="2400" dirty="0">
                <a:solidFill>
                  <a:srgbClr val="B6BD00"/>
                </a:solidFill>
              </a:rPr>
              <a:t> </a:t>
            </a:r>
            <a:r>
              <a:rPr lang="en-IE" sz="2400" dirty="0" err="1">
                <a:solidFill>
                  <a:srgbClr val="B6BD00"/>
                </a:solidFill>
              </a:rPr>
              <a:t>ifadeleri</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bakış</a:t>
            </a:r>
            <a:r>
              <a:rPr lang="en-IE" sz="2400" dirty="0">
                <a:solidFill>
                  <a:srgbClr val="B6BD00"/>
                </a:solidFill>
              </a:rPr>
              <a:t> - </a:t>
            </a:r>
            <a:r>
              <a:rPr lang="en-IE" sz="2400" dirty="0" err="1">
                <a:solidFill>
                  <a:srgbClr val="B6BD00"/>
                </a:solidFill>
              </a:rPr>
              <a:t>diğer</a:t>
            </a:r>
            <a:r>
              <a:rPr lang="en-IE" sz="2400" dirty="0">
                <a:solidFill>
                  <a:srgbClr val="B6BD00"/>
                </a:solidFill>
              </a:rPr>
              <a:t> </a:t>
            </a:r>
            <a:r>
              <a:rPr lang="en-IE" sz="2400" dirty="0" err="1">
                <a:solidFill>
                  <a:srgbClr val="B6BD00"/>
                </a:solidFill>
              </a:rPr>
              <a:t>kişiye</a:t>
            </a:r>
            <a:r>
              <a:rPr lang="en-IE" sz="2400" dirty="0">
                <a:solidFill>
                  <a:srgbClr val="B6BD00"/>
                </a:solidFill>
              </a:rPr>
              <a:t> </a:t>
            </a:r>
            <a:r>
              <a:rPr lang="en-IE" sz="2400" dirty="0" err="1">
                <a:solidFill>
                  <a:srgbClr val="B6BD00"/>
                </a:solidFill>
              </a:rPr>
              <a:t>veya</a:t>
            </a:r>
            <a:r>
              <a:rPr lang="en-IE" sz="2400" dirty="0">
                <a:solidFill>
                  <a:srgbClr val="B6BD00"/>
                </a:solidFill>
              </a:rPr>
              <a:t> </a:t>
            </a:r>
            <a:r>
              <a:rPr lang="en-IE" sz="2400" dirty="0" err="1">
                <a:solidFill>
                  <a:srgbClr val="B6BD00"/>
                </a:solidFill>
              </a:rPr>
              <a:t>onlardan</a:t>
            </a:r>
            <a:r>
              <a:rPr lang="en-IE" sz="2400" dirty="0">
                <a:solidFill>
                  <a:srgbClr val="B6BD00"/>
                </a:solidFill>
              </a:rPr>
              <a:t> </a:t>
            </a:r>
            <a:r>
              <a:rPr lang="en-IE" sz="2400" dirty="0" err="1">
                <a:solidFill>
                  <a:srgbClr val="B6BD00"/>
                </a:solidFill>
              </a:rPr>
              <a:t>uzağa</a:t>
            </a:r>
            <a:r>
              <a:rPr lang="en-IE" sz="2400" dirty="0">
                <a:solidFill>
                  <a:srgbClr val="B6BD00"/>
                </a:solidFill>
              </a:rPr>
              <a:t> </a:t>
            </a:r>
            <a:r>
              <a:rPr lang="en-IE" sz="2400" dirty="0" err="1">
                <a:solidFill>
                  <a:srgbClr val="B6BD00"/>
                </a:solidFill>
              </a:rPr>
              <a:t>bakmak</a:t>
            </a:r>
            <a:r>
              <a:rPr lang="en-IE" sz="2400" dirty="0">
                <a:solidFill>
                  <a:srgbClr val="B6BD00"/>
                </a:solidFill>
              </a:rPr>
              <a:t>; </a:t>
            </a:r>
            <a:r>
              <a:rPr lang="en-IE" sz="2400" dirty="0" err="1">
                <a:solidFill>
                  <a:srgbClr val="B6BD00"/>
                </a:solidFill>
              </a:rPr>
              <a:t>dikkat</a:t>
            </a:r>
            <a:r>
              <a:rPr lang="en-IE" sz="2400" dirty="0">
                <a:solidFill>
                  <a:srgbClr val="B6BD00"/>
                </a:solidFill>
              </a:rPr>
              <a:t> </a:t>
            </a:r>
            <a:r>
              <a:rPr lang="en-IE" sz="2400" dirty="0" err="1">
                <a:solidFill>
                  <a:srgbClr val="B6BD00"/>
                </a:solidFill>
              </a:rPr>
              <a:t>etmek</a:t>
            </a:r>
            <a:r>
              <a:rPr lang="en-IE" sz="2400" dirty="0">
                <a:solidFill>
                  <a:srgbClr val="B6BD00"/>
                </a:solidFill>
              </a:rPr>
              <a:t> </a:t>
            </a:r>
            <a:r>
              <a:rPr lang="en-IE" sz="2400" dirty="0" err="1">
                <a:solidFill>
                  <a:srgbClr val="B6BD00"/>
                </a:solidFill>
              </a:rPr>
              <a:t>ya</a:t>
            </a:r>
            <a:r>
              <a:rPr lang="en-IE" sz="2400" dirty="0">
                <a:solidFill>
                  <a:srgbClr val="B6BD00"/>
                </a:solidFill>
              </a:rPr>
              <a:t> da </a:t>
            </a:r>
            <a:r>
              <a:rPr lang="en-IE" sz="2400" dirty="0" err="1">
                <a:solidFill>
                  <a:srgbClr val="B6BD00"/>
                </a:solidFill>
              </a:rPr>
              <a:t>etmemek</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jestler</a:t>
            </a:r>
            <a:r>
              <a:rPr lang="en-IE" sz="2400" dirty="0">
                <a:solidFill>
                  <a:srgbClr val="B6BD00"/>
                </a:solidFill>
              </a:rPr>
              <a:t> — </a:t>
            </a:r>
            <a:r>
              <a:rPr lang="en-IE" sz="2400" dirty="0" err="1">
                <a:solidFill>
                  <a:srgbClr val="B6BD00"/>
                </a:solidFill>
              </a:rPr>
              <a:t>kol</a:t>
            </a:r>
            <a:r>
              <a:rPr lang="en-IE" sz="2400" dirty="0">
                <a:solidFill>
                  <a:srgbClr val="B6BD00"/>
                </a:solidFill>
              </a:rPr>
              <a:t> ve el </a:t>
            </a:r>
            <a:r>
              <a:rPr lang="en-IE" sz="2400" dirty="0" err="1">
                <a:solidFill>
                  <a:srgbClr val="B6BD00"/>
                </a:solidFill>
              </a:rPr>
              <a:t>hareketleri</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duruş</a:t>
            </a:r>
            <a:r>
              <a:rPr lang="en-IE" sz="2400" dirty="0">
                <a:solidFill>
                  <a:srgbClr val="B6BD00"/>
                </a:solidFill>
              </a:rPr>
              <a:t> - </a:t>
            </a:r>
            <a:r>
              <a:rPr lang="en-IE" sz="2400" dirty="0" err="1">
                <a:solidFill>
                  <a:srgbClr val="B6BD00"/>
                </a:solidFill>
              </a:rPr>
              <a:t>öne</a:t>
            </a:r>
            <a:r>
              <a:rPr lang="en-IE" sz="2400" dirty="0">
                <a:solidFill>
                  <a:srgbClr val="B6BD00"/>
                </a:solidFill>
              </a:rPr>
              <a:t> </a:t>
            </a:r>
            <a:r>
              <a:rPr lang="en-IE" sz="2400" dirty="0" err="1">
                <a:solidFill>
                  <a:srgbClr val="B6BD00"/>
                </a:solidFill>
              </a:rPr>
              <a:t>veya</a:t>
            </a:r>
            <a:r>
              <a:rPr lang="en-IE" sz="2400" dirty="0">
                <a:solidFill>
                  <a:srgbClr val="B6BD00"/>
                </a:solidFill>
              </a:rPr>
              <a:t> </a:t>
            </a:r>
            <a:r>
              <a:rPr lang="en-IE" sz="2400" dirty="0" err="1">
                <a:solidFill>
                  <a:srgbClr val="B6BD00"/>
                </a:solidFill>
              </a:rPr>
              <a:t>arkaya</a:t>
            </a:r>
            <a:r>
              <a:rPr lang="en-IE" sz="2400" dirty="0">
                <a:solidFill>
                  <a:srgbClr val="B6BD00"/>
                </a:solidFill>
              </a:rPr>
              <a:t> </a:t>
            </a:r>
            <a:r>
              <a:rPr lang="en-IE" sz="2400" dirty="0" err="1">
                <a:solidFill>
                  <a:srgbClr val="B6BD00"/>
                </a:solidFill>
              </a:rPr>
              <a:t>yaslanmak</a:t>
            </a:r>
            <a:r>
              <a:rPr lang="en-IE" sz="2400" dirty="0">
                <a:solidFill>
                  <a:srgbClr val="B6BD00"/>
                </a:solidFill>
              </a:rPr>
              <a:t>; </a:t>
            </a:r>
            <a:r>
              <a:rPr lang="en-IE" sz="2400" dirty="0" err="1">
                <a:solidFill>
                  <a:srgbClr val="B6BD00"/>
                </a:solidFill>
              </a:rPr>
              <a:t>rahat</a:t>
            </a:r>
            <a:r>
              <a:rPr lang="en-IE" sz="2400" dirty="0">
                <a:solidFill>
                  <a:srgbClr val="B6BD00"/>
                </a:solidFill>
              </a:rPr>
              <a:t> </a:t>
            </a:r>
            <a:r>
              <a:rPr lang="en-IE" sz="2400" dirty="0" err="1">
                <a:solidFill>
                  <a:srgbClr val="B6BD00"/>
                </a:solidFill>
              </a:rPr>
              <a:t>veya</a:t>
            </a:r>
            <a:r>
              <a:rPr lang="en-IE" sz="2400" dirty="0">
                <a:solidFill>
                  <a:srgbClr val="B6BD00"/>
                </a:solidFill>
              </a:rPr>
              <a:t> </a:t>
            </a:r>
            <a:r>
              <a:rPr lang="en-IE" sz="2400" dirty="0" err="1">
                <a:solidFill>
                  <a:srgbClr val="B6BD00"/>
                </a:solidFill>
              </a:rPr>
              <a:t>sert</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diğer</a:t>
            </a:r>
            <a:r>
              <a:rPr lang="en-IE" sz="2400" dirty="0">
                <a:solidFill>
                  <a:srgbClr val="B6BD00"/>
                </a:solidFill>
              </a:rPr>
              <a:t> </a:t>
            </a:r>
            <a:r>
              <a:rPr lang="en-IE" sz="2400" dirty="0" err="1">
                <a:solidFill>
                  <a:srgbClr val="B6BD00"/>
                </a:solidFill>
              </a:rPr>
              <a:t>kişiye</a:t>
            </a:r>
            <a:r>
              <a:rPr lang="en-IE" sz="2400" dirty="0">
                <a:solidFill>
                  <a:srgbClr val="B6BD00"/>
                </a:solidFill>
              </a:rPr>
              <a:t> </a:t>
            </a:r>
            <a:r>
              <a:rPr lang="en-IE" sz="2400" dirty="0" err="1">
                <a:solidFill>
                  <a:srgbClr val="B6BD00"/>
                </a:solidFill>
              </a:rPr>
              <a:t>olan</a:t>
            </a:r>
            <a:r>
              <a:rPr lang="en-IE" sz="2400" dirty="0">
                <a:solidFill>
                  <a:srgbClr val="B6BD00"/>
                </a:solidFill>
              </a:rPr>
              <a:t> </a:t>
            </a:r>
            <a:r>
              <a:rPr lang="en-IE" sz="2400" dirty="0" err="1">
                <a:solidFill>
                  <a:srgbClr val="B6BD00"/>
                </a:solidFill>
              </a:rPr>
              <a:t>mesafe</a:t>
            </a:r>
            <a:r>
              <a:rPr lang="en-IE" sz="2400" dirty="0">
                <a:solidFill>
                  <a:srgbClr val="B6BD00"/>
                </a:solidFill>
              </a:rPr>
              <a:t> - </a:t>
            </a:r>
            <a:r>
              <a:rPr lang="en-IE" sz="2400" dirty="0" err="1">
                <a:solidFill>
                  <a:srgbClr val="B6BD00"/>
                </a:solidFill>
              </a:rPr>
              <a:t>çok</a:t>
            </a:r>
            <a:r>
              <a:rPr lang="en-IE" sz="2400" dirty="0">
                <a:solidFill>
                  <a:srgbClr val="B6BD00"/>
                </a:solidFill>
              </a:rPr>
              <a:t> </a:t>
            </a:r>
            <a:r>
              <a:rPr lang="en-IE" sz="2400" dirty="0" err="1">
                <a:solidFill>
                  <a:srgbClr val="B6BD00"/>
                </a:solidFill>
              </a:rPr>
              <a:t>yakın</a:t>
            </a:r>
            <a:r>
              <a:rPr lang="en-IE" sz="2400" dirty="0">
                <a:solidFill>
                  <a:srgbClr val="B6BD00"/>
                </a:solidFill>
              </a:rPr>
              <a:t> </a:t>
            </a:r>
            <a:r>
              <a:rPr lang="en-IE" sz="2400" dirty="0" err="1">
                <a:solidFill>
                  <a:srgbClr val="B6BD00"/>
                </a:solidFill>
              </a:rPr>
              <a:t>veya</a:t>
            </a:r>
            <a:r>
              <a:rPr lang="en-IE" sz="2400" dirty="0">
                <a:solidFill>
                  <a:srgbClr val="B6BD00"/>
                </a:solidFill>
              </a:rPr>
              <a:t> </a:t>
            </a:r>
            <a:r>
              <a:rPr lang="en-IE" sz="2400" dirty="0" err="1">
                <a:solidFill>
                  <a:srgbClr val="B6BD00"/>
                </a:solidFill>
              </a:rPr>
              <a:t>çok</a:t>
            </a:r>
            <a:r>
              <a:rPr lang="en-IE" sz="2400" dirty="0">
                <a:solidFill>
                  <a:srgbClr val="B6BD00"/>
                </a:solidFill>
              </a:rPr>
              <a:t> </a:t>
            </a:r>
            <a:r>
              <a:rPr lang="en-IE" sz="2400" dirty="0" err="1">
                <a:solidFill>
                  <a:srgbClr val="B6BD00"/>
                </a:solidFill>
              </a:rPr>
              <a:t>uzak</a:t>
            </a:r>
            <a:endParaRPr lang="en-IE" sz="2400" dirty="0">
              <a:solidFill>
                <a:srgbClr val="B6BD00"/>
              </a:solidFill>
            </a:endParaRPr>
          </a:p>
          <a:p>
            <a:endParaRPr lang="en-IE" sz="2400" dirty="0">
              <a:solidFill>
                <a:srgbClr val="B6BD00"/>
              </a:solidFill>
            </a:endParaRPr>
          </a:p>
        </p:txBody>
      </p:sp>
    </p:spTree>
    <p:extLst>
      <p:ext uri="{BB962C8B-B14F-4D97-AF65-F5344CB8AC3E}">
        <p14:creationId xmlns:p14="http://schemas.microsoft.com/office/powerpoint/2010/main" val="2675391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xmlns="" id="{4E4E7DA5-5541-47B3-B9C1-34BD2EDA9DB3}"/>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a16="http://schemas.microsoft.com/office/drawing/2014/main" xmlns="" id="{1A9B36AD-2A24-40FD-A9BC-B7F5DDD3A268}"/>
              </a:ext>
            </a:extLst>
          </p:cNvPr>
          <p:cNvSpPr>
            <a:spLocks noGrp="1"/>
          </p:cNvSpPr>
          <p:nvPr>
            <p:ph type="body" sz="quarter" idx="14"/>
          </p:nvPr>
        </p:nvSpPr>
        <p:spPr>
          <a:xfrm>
            <a:off x="0" y="31532"/>
            <a:ext cx="6027576" cy="629392"/>
          </a:xfrm>
          <a:solidFill>
            <a:schemeClr val="accent2"/>
          </a:solidFill>
        </p:spPr>
        <p:txBody>
          <a:bodyPr>
            <a:noAutofit/>
          </a:bodyPr>
          <a:lstStyle/>
          <a:p>
            <a:pPr algn="l"/>
            <a:r>
              <a:rPr lang="en-IE" sz="2400" dirty="0">
                <a:latin typeface="+mj-lt"/>
              </a:rPr>
              <a:t>Bu </a:t>
            </a:r>
            <a:r>
              <a:rPr lang="en-IE" sz="2400" dirty="0" err="1">
                <a:latin typeface="+mj-lt"/>
              </a:rPr>
              <a:t>beden</a:t>
            </a:r>
            <a:r>
              <a:rPr lang="en-IE" sz="2400" dirty="0">
                <a:latin typeface="+mj-lt"/>
              </a:rPr>
              <a:t> </a:t>
            </a:r>
            <a:r>
              <a:rPr lang="en-IE" sz="2400" dirty="0" err="1">
                <a:latin typeface="+mj-lt"/>
              </a:rPr>
              <a:t>dili</a:t>
            </a:r>
            <a:r>
              <a:rPr lang="en-IE" sz="2400" dirty="0">
                <a:latin typeface="+mj-lt"/>
              </a:rPr>
              <a:t> </a:t>
            </a:r>
            <a:r>
              <a:rPr lang="en-IE" sz="2400" dirty="0" err="1">
                <a:latin typeface="+mj-lt"/>
              </a:rPr>
              <a:t>ipuçlarını</a:t>
            </a:r>
            <a:r>
              <a:rPr lang="en-IE" sz="2400" dirty="0">
                <a:latin typeface="+mj-lt"/>
              </a:rPr>
              <a:t> </a:t>
            </a:r>
            <a:r>
              <a:rPr lang="en-IE" sz="2400" dirty="0" err="1">
                <a:latin typeface="+mj-lt"/>
              </a:rPr>
              <a:t>inceleyin</a:t>
            </a:r>
            <a:r>
              <a:rPr lang="en-IE" sz="2400" dirty="0">
                <a:latin typeface="+mj-lt"/>
              </a:rPr>
              <a:t> ve </a:t>
            </a:r>
            <a:r>
              <a:rPr lang="en-IE" sz="2400" dirty="0" err="1">
                <a:latin typeface="+mj-lt"/>
              </a:rPr>
              <a:t>etiketleyin</a:t>
            </a:r>
            <a:r>
              <a:rPr lang="en-IE" sz="2400" dirty="0">
                <a:latin typeface="+mj-lt"/>
              </a:rPr>
              <a:t>:</a:t>
            </a:r>
            <a:endParaRPr lang="en-IE" sz="2400" dirty="0">
              <a:solidFill>
                <a:schemeClr val="bg1"/>
              </a:solidFill>
              <a:latin typeface="+mj-lt"/>
            </a:endParaRPr>
          </a:p>
        </p:txBody>
      </p:sp>
      <p:pic>
        <p:nvPicPr>
          <p:cNvPr id="6" name="Picture 5" descr="A person wearing a suit and tie&#10;&#10;Description automatically generated">
            <a:extLst>
              <a:ext uri="{FF2B5EF4-FFF2-40B4-BE49-F238E27FC236}">
                <a16:creationId xmlns:a16="http://schemas.microsoft.com/office/drawing/2014/main" xmlns="" id="{EC60E504-512C-4619-8E2E-DFD238C4C1D7}"/>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xmlns="" id="{A9C0E92A-16CA-41E4-8FA5-C8E2DDAE9525}"/>
              </a:ext>
            </a:extLst>
          </p:cNvPr>
          <p:cNvPicPr>
            <a:picLocks noChangeAspect="1"/>
          </p:cNvPicPr>
          <p:nvPr/>
        </p:nvPicPr>
        <p:blipFill rotWithShape="1">
          <a:blip r:embed="rId6">
            <a:extLst>
              <a:ext uri="{837473B0-CC2E-450A-ABE3-18F120FF3D39}">
                <a1611:picAttrSrcUrl xmlns:a1611="http://schemas.microsoft.com/office/drawing/2016/11/main" xmlns="" r:id="rId7"/>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a16="http://schemas.microsoft.com/office/drawing/2014/main" xmlns="" id="{71BC1439-0083-45EA-BA9F-6FA1114BD3E5}"/>
              </a:ext>
            </a:extLst>
          </p:cNvPr>
          <p:cNvPicPr>
            <a:picLocks noChangeAspect="1"/>
          </p:cNvPicPr>
          <p:nvPr/>
        </p:nvPicPr>
        <p:blipFill rotWithShape="1">
          <a:blip r:embed="rId8">
            <a:extLst>
              <a:ext uri="{837473B0-CC2E-450A-ABE3-18F120FF3D39}">
                <a1611:picAttrSrcUrl xmlns:a1611="http://schemas.microsoft.com/office/drawing/2016/11/main" xmlns="" r:id="rId9"/>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xmlns="" id="{9D21E981-2BF1-4C86-AE5D-A40C37F57FEA}"/>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4480438" y="3787934"/>
            <a:ext cx="3231124" cy="2196193"/>
          </a:xfrm>
          <a:prstGeom prst="rect">
            <a:avLst/>
          </a:prstGeom>
        </p:spPr>
      </p:pic>
      <p:pic>
        <p:nvPicPr>
          <p:cNvPr id="20" name="Picture 19" descr="A person wearing a white shirt&#10;&#10;Description automatically generated">
            <a:extLst>
              <a:ext uri="{FF2B5EF4-FFF2-40B4-BE49-F238E27FC236}">
                <a16:creationId xmlns:a16="http://schemas.microsoft.com/office/drawing/2014/main" xmlns="" id="{AE0BF03D-BB19-4B3A-AB9C-44EE51FB8E28}"/>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a:off x="4404639" y="790681"/>
            <a:ext cx="2936577" cy="1915159"/>
          </a:xfrm>
          <a:prstGeom prst="rect">
            <a:avLst/>
          </a:prstGeom>
        </p:spPr>
      </p:pic>
    </p:spTree>
    <p:extLst>
      <p:ext uri="{BB962C8B-B14F-4D97-AF65-F5344CB8AC3E}">
        <p14:creationId xmlns:p14="http://schemas.microsoft.com/office/powerpoint/2010/main" val="1385972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xmlns="" id="{4E4E7DA5-5541-47B3-B9C1-34BD2EDA9DB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a16="http://schemas.microsoft.com/office/drawing/2014/main" xmlns="" id="{1A9B36AD-2A24-40FD-A9BC-B7F5DDD3A268}"/>
              </a:ext>
            </a:extLst>
          </p:cNvPr>
          <p:cNvSpPr>
            <a:spLocks noGrp="1"/>
          </p:cNvSpPr>
          <p:nvPr>
            <p:ph type="body" sz="quarter" idx="14"/>
          </p:nvPr>
        </p:nvSpPr>
        <p:spPr>
          <a:xfrm>
            <a:off x="0" y="1"/>
            <a:ext cx="6560984" cy="629392"/>
          </a:xfrm>
          <a:solidFill>
            <a:schemeClr val="accent2"/>
          </a:solidFill>
        </p:spPr>
        <p:txBody>
          <a:bodyPr>
            <a:noAutofit/>
          </a:bodyPr>
          <a:lstStyle/>
          <a:p>
            <a:r>
              <a:rPr lang="en-IE" sz="2400" dirty="0" err="1">
                <a:latin typeface="+mj-lt"/>
              </a:rPr>
              <a:t>Aşağıdakileri</a:t>
            </a:r>
            <a:r>
              <a:rPr lang="en-IE" sz="2400" dirty="0">
                <a:latin typeface="+mj-lt"/>
              </a:rPr>
              <a:t> </a:t>
            </a:r>
            <a:r>
              <a:rPr lang="en-IE" sz="2400" dirty="0" err="1">
                <a:latin typeface="+mj-lt"/>
              </a:rPr>
              <a:t>kabul</a:t>
            </a:r>
            <a:r>
              <a:rPr lang="en-IE" sz="2400" dirty="0">
                <a:latin typeface="+mj-lt"/>
              </a:rPr>
              <a:t> </a:t>
            </a:r>
            <a:r>
              <a:rPr lang="en-IE" sz="2400" dirty="0" err="1">
                <a:latin typeface="+mj-lt"/>
              </a:rPr>
              <a:t>ediyor</a:t>
            </a:r>
            <a:r>
              <a:rPr lang="en-IE" sz="2400" dirty="0">
                <a:latin typeface="+mj-lt"/>
              </a:rPr>
              <a:t> </a:t>
            </a:r>
            <a:r>
              <a:rPr lang="en-IE" sz="2400" dirty="0" err="1">
                <a:latin typeface="+mj-lt"/>
              </a:rPr>
              <a:t>musunuz</a:t>
            </a:r>
            <a:r>
              <a:rPr lang="en-IE" sz="2400" dirty="0">
                <a:latin typeface="+mj-lt"/>
              </a:rPr>
              <a:t>?</a:t>
            </a:r>
            <a:endParaRPr lang="en-IE" sz="2400" dirty="0">
              <a:solidFill>
                <a:schemeClr val="bg1"/>
              </a:solidFill>
              <a:latin typeface="+mj-lt"/>
            </a:endParaRPr>
          </a:p>
        </p:txBody>
      </p:sp>
      <p:pic>
        <p:nvPicPr>
          <p:cNvPr id="6" name="Picture 5" descr="A person wearing a suit and tie&#10;&#10;Description automatically generated">
            <a:extLst>
              <a:ext uri="{FF2B5EF4-FFF2-40B4-BE49-F238E27FC236}">
                <a16:creationId xmlns:a16="http://schemas.microsoft.com/office/drawing/2014/main" xmlns="" id="{EC60E504-512C-4619-8E2E-DFD238C4C1D7}"/>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xmlns="" id="{A9C0E92A-16CA-41E4-8FA5-C8E2DDAE9525}"/>
              </a:ext>
            </a:extLst>
          </p:cNvPr>
          <p:cNvPicPr>
            <a:picLocks noChangeAspect="1"/>
          </p:cNvPicPr>
          <p:nvPr/>
        </p:nvPicPr>
        <p:blipFill rotWithShape="1">
          <a:blip r:embed="rId7">
            <a:extLst>
              <a:ext uri="{837473B0-CC2E-450A-ABE3-18F120FF3D39}">
                <a1611:picAttrSrcUrl xmlns:a1611="http://schemas.microsoft.com/office/drawing/2016/11/main" xmlns="" r:id="rId8"/>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a16="http://schemas.microsoft.com/office/drawing/2014/main" xmlns="" id="{71BC1439-0083-45EA-BA9F-6FA1114BD3E5}"/>
              </a:ext>
            </a:extLst>
          </p:cNvPr>
          <p:cNvPicPr>
            <a:picLocks noChangeAspect="1"/>
          </p:cNvPicPr>
          <p:nvPr/>
        </p:nvPicPr>
        <p:blipFill rotWithShape="1">
          <a:blip r:embed="rId9">
            <a:extLst>
              <a:ext uri="{837473B0-CC2E-450A-ABE3-18F120FF3D39}">
                <a1611:picAttrSrcUrl xmlns:a1611="http://schemas.microsoft.com/office/drawing/2016/11/main" xmlns="" r:id="rId10"/>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xmlns="" id="{9D21E981-2BF1-4C86-AE5D-A40C37F57FEA}"/>
              </a:ext>
            </a:extLst>
          </p:cNvPr>
          <p:cNvPicPr>
            <a:picLocks noChangeAspect="1"/>
          </p:cNvPicPr>
          <p:nvPr/>
        </p:nvPicPr>
        <p:blipFill>
          <a:blip r:embed="rId11">
            <a:extLst>
              <a:ext uri="{837473B0-CC2E-450A-ABE3-18F120FF3D39}">
                <a1611:picAttrSrcUrl xmlns:a1611="http://schemas.microsoft.com/office/drawing/2016/11/main" xmlns="" r:id="rId12"/>
              </a:ext>
            </a:extLst>
          </a:blip>
          <a:stretch>
            <a:fillRect/>
          </a:stretch>
        </p:blipFill>
        <p:spPr>
          <a:xfrm>
            <a:off x="4480438" y="3701101"/>
            <a:ext cx="3231124" cy="2196193"/>
          </a:xfrm>
          <a:prstGeom prst="rect">
            <a:avLst/>
          </a:prstGeom>
        </p:spPr>
      </p:pic>
      <p:pic>
        <p:nvPicPr>
          <p:cNvPr id="20" name="Picture 19" descr="A person wearing a white shirt&#10;&#10;Description automatically generated">
            <a:extLst>
              <a:ext uri="{FF2B5EF4-FFF2-40B4-BE49-F238E27FC236}">
                <a16:creationId xmlns:a16="http://schemas.microsoft.com/office/drawing/2014/main" xmlns="" id="{AE0BF03D-BB19-4B3A-AB9C-44EE51FB8E28}"/>
              </a:ext>
            </a:extLst>
          </p:cNvPr>
          <p:cNvPicPr>
            <a:picLocks noChangeAspect="1"/>
          </p:cNvPicPr>
          <p:nvPr/>
        </p:nvPicPr>
        <p:blipFill>
          <a:blip r:embed="rId13">
            <a:extLst>
              <a:ext uri="{837473B0-CC2E-450A-ABE3-18F120FF3D39}">
                <a1611:picAttrSrcUrl xmlns:a1611="http://schemas.microsoft.com/office/drawing/2016/11/main" xmlns="" r:id="rId14"/>
              </a:ext>
            </a:extLst>
          </a:blip>
          <a:stretch>
            <a:fillRect/>
          </a:stretch>
        </p:blipFill>
        <p:spPr>
          <a:xfrm>
            <a:off x="4404639" y="790681"/>
            <a:ext cx="2936577" cy="1915159"/>
          </a:xfrm>
          <a:prstGeom prst="rect">
            <a:avLst/>
          </a:prstGeom>
        </p:spPr>
      </p:pic>
      <p:sp>
        <p:nvSpPr>
          <p:cNvPr id="2" name="Callout: Up Arrow 1">
            <a:extLst>
              <a:ext uri="{FF2B5EF4-FFF2-40B4-BE49-F238E27FC236}">
                <a16:creationId xmlns:a16="http://schemas.microsoft.com/office/drawing/2014/main" xmlns="" id="{D9C58712-FA67-4CDD-9341-E88DBC3D2201}"/>
              </a:ext>
            </a:extLst>
          </p:cNvPr>
          <p:cNvSpPr/>
          <p:nvPr/>
        </p:nvSpPr>
        <p:spPr>
          <a:xfrm>
            <a:off x="223945"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Otoriter</a:t>
            </a:r>
            <a:r>
              <a:rPr lang="en-IE" dirty="0" smtClean="0"/>
              <a:t>, </a:t>
            </a:r>
            <a:r>
              <a:rPr lang="en-IE" dirty="0" err="1"/>
              <a:t>Öfkeli</a:t>
            </a:r>
            <a:endParaRPr lang="en-IE" dirty="0"/>
          </a:p>
        </p:txBody>
      </p:sp>
      <p:sp>
        <p:nvSpPr>
          <p:cNvPr id="10" name="Callout: Up Arrow 9">
            <a:extLst>
              <a:ext uri="{FF2B5EF4-FFF2-40B4-BE49-F238E27FC236}">
                <a16:creationId xmlns:a16="http://schemas.microsoft.com/office/drawing/2014/main" xmlns="" id="{BCD36DA1-D262-480F-9B27-ED04887F0911}"/>
              </a:ext>
            </a:extLst>
          </p:cNvPr>
          <p:cNvSpPr/>
          <p:nvPr/>
        </p:nvSpPr>
        <p:spPr>
          <a:xfrm>
            <a:off x="4404638"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Stresli</a:t>
            </a:r>
            <a:r>
              <a:rPr lang="en-IE" dirty="0"/>
              <a:t>, </a:t>
            </a:r>
            <a:r>
              <a:rPr lang="en-IE" dirty="0" err="1"/>
              <a:t>endişeli</a:t>
            </a:r>
            <a:endParaRPr lang="en-IE" dirty="0"/>
          </a:p>
        </p:txBody>
      </p:sp>
      <p:sp>
        <p:nvSpPr>
          <p:cNvPr id="12" name="Callout: Up Arrow 11">
            <a:extLst>
              <a:ext uri="{FF2B5EF4-FFF2-40B4-BE49-F238E27FC236}">
                <a16:creationId xmlns:a16="http://schemas.microsoft.com/office/drawing/2014/main" xmlns="" id="{B40DD774-6DD5-4EEA-9B28-A5BFC8B73FDE}"/>
              </a:ext>
            </a:extLst>
          </p:cNvPr>
          <p:cNvSpPr/>
          <p:nvPr/>
        </p:nvSpPr>
        <p:spPr>
          <a:xfrm>
            <a:off x="8936512" y="2705840"/>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Mutlu</a:t>
            </a:r>
            <a:endParaRPr lang="en-IE" dirty="0"/>
          </a:p>
        </p:txBody>
      </p:sp>
      <p:sp>
        <p:nvSpPr>
          <p:cNvPr id="13" name="Callout: Up Arrow 12">
            <a:extLst>
              <a:ext uri="{FF2B5EF4-FFF2-40B4-BE49-F238E27FC236}">
                <a16:creationId xmlns:a16="http://schemas.microsoft.com/office/drawing/2014/main" xmlns="" id="{AD82CF3D-DCCC-4937-92CD-5F92E227B79A}"/>
              </a:ext>
            </a:extLst>
          </p:cNvPr>
          <p:cNvSpPr/>
          <p:nvPr/>
        </p:nvSpPr>
        <p:spPr>
          <a:xfrm>
            <a:off x="223944" y="5968783"/>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İlgili</a:t>
            </a:r>
            <a:r>
              <a:rPr lang="en-IE" dirty="0"/>
              <a:t>, </a:t>
            </a:r>
            <a:r>
              <a:rPr lang="en-IE" dirty="0" err="1"/>
              <a:t>meşgul</a:t>
            </a:r>
            <a:endParaRPr lang="en-IE" dirty="0"/>
          </a:p>
        </p:txBody>
      </p:sp>
      <p:sp>
        <p:nvSpPr>
          <p:cNvPr id="15" name="Callout: Up Arrow 14">
            <a:extLst>
              <a:ext uri="{FF2B5EF4-FFF2-40B4-BE49-F238E27FC236}">
                <a16:creationId xmlns:a16="http://schemas.microsoft.com/office/drawing/2014/main" xmlns="" id="{C8B1638B-14A9-4174-8536-7320180BF818}"/>
              </a:ext>
            </a:extLst>
          </p:cNvPr>
          <p:cNvSpPr/>
          <p:nvPr/>
        </p:nvSpPr>
        <p:spPr>
          <a:xfrm>
            <a:off x="4231996" y="5477273"/>
            <a:ext cx="3641343" cy="1054156"/>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Sıkılmış</a:t>
            </a:r>
            <a:r>
              <a:rPr lang="en-IE" dirty="0"/>
              <a:t>, </a:t>
            </a:r>
            <a:r>
              <a:rPr lang="en-IE" dirty="0" err="1"/>
              <a:t>ilgisiz</a:t>
            </a:r>
            <a:r>
              <a:rPr lang="en-IE" dirty="0"/>
              <a:t>, </a:t>
            </a:r>
            <a:r>
              <a:rPr lang="en-IE" dirty="0" err="1"/>
              <a:t>etkilenmemiş</a:t>
            </a:r>
            <a:endParaRPr lang="en-IE" dirty="0"/>
          </a:p>
        </p:txBody>
      </p:sp>
      <p:sp>
        <p:nvSpPr>
          <p:cNvPr id="16" name="Callout: Up Arrow 15">
            <a:extLst>
              <a:ext uri="{FF2B5EF4-FFF2-40B4-BE49-F238E27FC236}">
                <a16:creationId xmlns:a16="http://schemas.microsoft.com/office/drawing/2014/main" xmlns="" id="{345D9535-9D1A-4D02-B541-33F22CF216D8}"/>
              </a:ext>
            </a:extLst>
          </p:cNvPr>
          <p:cNvSpPr/>
          <p:nvPr/>
        </p:nvSpPr>
        <p:spPr>
          <a:xfrm>
            <a:off x="8936511" y="5992836"/>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Onaylamayan</a:t>
            </a:r>
            <a:endParaRPr lang="en-IE" dirty="0"/>
          </a:p>
        </p:txBody>
      </p:sp>
    </p:spTree>
    <p:extLst>
      <p:ext uri="{BB962C8B-B14F-4D97-AF65-F5344CB8AC3E}">
        <p14:creationId xmlns:p14="http://schemas.microsoft.com/office/powerpoint/2010/main" val="364507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39B78AE-E1EC-45D0-96CD-6497AEB8BBBA}"/>
              </a:ext>
            </a:extLst>
          </p:cNvPr>
          <p:cNvSpPr>
            <a:spLocks noGrp="1"/>
          </p:cNvSpPr>
          <p:nvPr>
            <p:ph type="body" sz="quarter" idx="17"/>
          </p:nvPr>
        </p:nvSpPr>
        <p:spPr/>
        <p:txBody>
          <a:bodyPr/>
          <a:lstStyle/>
          <a:p>
            <a:pPr algn="l"/>
            <a:r>
              <a:rPr lang="en-IE" dirty="0" err="1"/>
              <a:t>Empati</a:t>
            </a:r>
            <a:r>
              <a:rPr lang="en-IE" dirty="0"/>
              <a:t>, </a:t>
            </a:r>
            <a:r>
              <a:rPr lang="en-IE" dirty="0" err="1"/>
              <a:t>insan</a:t>
            </a:r>
            <a:r>
              <a:rPr lang="en-IE" dirty="0"/>
              <a:t> </a:t>
            </a:r>
            <a:r>
              <a:rPr lang="en-IE" dirty="0" err="1"/>
              <a:t>ilişkilerini</a:t>
            </a:r>
            <a:r>
              <a:rPr lang="en-IE" dirty="0"/>
              <a:t> </a:t>
            </a:r>
            <a:r>
              <a:rPr lang="en-IE" dirty="0" err="1"/>
              <a:t>oluşturmak</a:t>
            </a:r>
            <a:r>
              <a:rPr lang="en-IE" dirty="0"/>
              <a:t> ve </a:t>
            </a:r>
            <a:r>
              <a:rPr lang="en-IE" dirty="0" err="1"/>
              <a:t>sürdürmek</a:t>
            </a:r>
            <a:r>
              <a:rPr lang="en-IE" dirty="0"/>
              <a:t> </a:t>
            </a:r>
            <a:r>
              <a:rPr lang="en-IE" dirty="0" err="1"/>
              <a:t>için</a:t>
            </a:r>
            <a:r>
              <a:rPr lang="en-IE" dirty="0"/>
              <a:t> </a:t>
            </a:r>
            <a:r>
              <a:rPr lang="en-IE" dirty="0" err="1"/>
              <a:t>esastır</a:t>
            </a:r>
            <a:r>
              <a:rPr lang="en-IE" dirty="0"/>
              <a:t>, </a:t>
            </a:r>
            <a:r>
              <a:rPr lang="en-IE" dirty="0" err="1"/>
              <a:t>ancak</a:t>
            </a:r>
            <a:r>
              <a:rPr lang="en-IE" dirty="0"/>
              <a:t> </a:t>
            </a:r>
            <a:r>
              <a:rPr lang="en-IE" dirty="0" err="1"/>
              <a:t>empati</a:t>
            </a:r>
            <a:r>
              <a:rPr lang="en-IE" dirty="0"/>
              <a:t> tam </a:t>
            </a:r>
            <a:r>
              <a:rPr lang="en-IE" dirty="0" err="1"/>
              <a:t>olarak</a:t>
            </a:r>
            <a:r>
              <a:rPr lang="en-IE" dirty="0"/>
              <a:t> </a:t>
            </a:r>
            <a:r>
              <a:rPr lang="en-IE" dirty="0" err="1"/>
              <a:t>nedir</a:t>
            </a:r>
            <a:r>
              <a:rPr lang="en-IE" dirty="0"/>
              <a:t> ve </a:t>
            </a:r>
            <a:r>
              <a:rPr lang="en-IE" dirty="0" err="1"/>
              <a:t>travma</a:t>
            </a:r>
            <a:r>
              <a:rPr lang="en-IE" dirty="0"/>
              <a:t> ve </a:t>
            </a:r>
            <a:r>
              <a:rPr lang="en-IE" dirty="0" err="1"/>
              <a:t>göçmen</a:t>
            </a:r>
            <a:r>
              <a:rPr lang="en-IE" dirty="0"/>
              <a:t> </a:t>
            </a:r>
            <a:r>
              <a:rPr lang="en-IE" dirty="0" err="1"/>
              <a:t>yaşamış</a:t>
            </a:r>
            <a:r>
              <a:rPr lang="en-IE" dirty="0"/>
              <a:t> </a:t>
            </a:r>
            <a:r>
              <a:rPr lang="en-IE" dirty="0" err="1"/>
              <a:t>yetişkin</a:t>
            </a:r>
            <a:r>
              <a:rPr lang="en-IE" dirty="0"/>
              <a:t> </a:t>
            </a:r>
            <a:r>
              <a:rPr lang="en-IE" dirty="0" err="1"/>
              <a:t>mültecilerle</a:t>
            </a:r>
            <a:r>
              <a:rPr lang="en-IE" dirty="0"/>
              <a:t> </a:t>
            </a:r>
            <a:r>
              <a:rPr lang="en-IE" dirty="0" err="1"/>
              <a:t>çalışmanızı</a:t>
            </a:r>
            <a:r>
              <a:rPr lang="en-IE" dirty="0"/>
              <a:t> </a:t>
            </a:r>
            <a:r>
              <a:rPr lang="en-IE" dirty="0" err="1"/>
              <a:t>nasıl</a:t>
            </a:r>
            <a:r>
              <a:rPr lang="en-IE" dirty="0"/>
              <a:t> </a:t>
            </a:r>
            <a:r>
              <a:rPr lang="en-IE" dirty="0" err="1"/>
              <a:t>bilgilendirebilir</a:t>
            </a:r>
            <a:r>
              <a:rPr lang="en-IE" dirty="0"/>
              <a:t>?</a:t>
            </a:r>
          </a:p>
          <a:p>
            <a:pPr algn="l"/>
            <a:endParaRPr lang="en-IE" dirty="0"/>
          </a:p>
          <a:p>
            <a:pPr algn="l"/>
            <a:r>
              <a:rPr lang="en-IE" dirty="0"/>
              <a:t>Bu </a:t>
            </a:r>
            <a:r>
              <a:rPr lang="en-IE" dirty="0" err="1"/>
              <a:t>bölümde</a:t>
            </a:r>
            <a:r>
              <a:rPr lang="en-IE" dirty="0"/>
              <a:t>, </a:t>
            </a:r>
            <a:r>
              <a:rPr lang="en-IE" dirty="0" err="1"/>
              <a:t>empati</a:t>
            </a:r>
            <a:r>
              <a:rPr lang="en-IE" dirty="0"/>
              <a:t> ve </a:t>
            </a:r>
            <a:r>
              <a:rPr lang="en-IE" dirty="0" err="1"/>
              <a:t>iletişim</a:t>
            </a:r>
            <a:r>
              <a:rPr lang="en-IE" dirty="0"/>
              <a:t> </a:t>
            </a:r>
            <a:r>
              <a:rPr lang="en-IE" dirty="0" err="1"/>
              <a:t>yoluyla</a:t>
            </a:r>
            <a:r>
              <a:rPr lang="en-IE" dirty="0"/>
              <a:t> </a:t>
            </a:r>
            <a:r>
              <a:rPr lang="en-IE" dirty="0" err="1"/>
              <a:t>yetişkin</a:t>
            </a:r>
            <a:r>
              <a:rPr lang="en-IE" dirty="0"/>
              <a:t> </a:t>
            </a:r>
            <a:r>
              <a:rPr lang="en-IE" dirty="0" err="1"/>
              <a:t>öğrenciler</a:t>
            </a:r>
            <a:r>
              <a:rPr lang="en-IE" dirty="0"/>
              <a:t> </a:t>
            </a:r>
            <a:r>
              <a:rPr lang="en-IE" dirty="0" err="1"/>
              <a:t>için</a:t>
            </a:r>
            <a:r>
              <a:rPr lang="en-IE" dirty="0"/>
              <a:t> </a:t>
            </a:r>
            <a:r>
              <a:rPr lang="en-IE" dirty="0" err="1"/>
              <a:t>kaynaştırma</a:t>
            </a:r>
            <a:r>
              <a:rPr lang="en-IE" dirty="0"/>
              <a:t> </a:t>
            </a:r>
            <a:r>
              <a:rPr lang="en-IE" dirty="0" err="1"/>
              <a:t>aracı</a:t>
            </a:r>
            <a:r>
              <a:rPr lang="en-IE" dirty="0"/>
              <a:t> </a:t>
            </a:r>
            <a:r>
              <a:rPr lang="en-IE" dirty="0" err="1"/>
              <a:t>olarak</a:t>
            </a:r>
            <a:r>
              <a:rPr lang="en-IE" dirty="0"/>
              <a:t> </a:t>
            </a:r>
            <a:r>
              <a:rPr lang="en-IE" dirty="0" err="1"/>
              <a:t>sizinkini</a:t>
            </a:r>
            <a:r>
              <a:rPr lang="en-IE" dirty="0"/>
              <a:t> </a:t>
            </a:r>
            <a:r>
              <a:rPr lang="en-IE" dirty="0" err="1"/>
              <a:t>nasıl</a:t>
            </a:r>
            <a:r>
              <a:rPr lang="en-IE" dirty="0"/>
              <a:t> </a:t>
            </a:r>
            <a:r>
              <a:rPr lang="en-IE" dirty="0" err="1"/>
              <a:t>geliştirebileceğinizi</a:t>
            </a:r>
            <a:r>
              <a:rPr lang="en-IE" dirty="0"/>
              <a:t> </a:t>
            </a:r>
            <a:r>
              <a:rPr lang="en-IE" dirty="0" err="1"/>
              <a:t>inceliyoruz</a:t>
            </a:r>
            <a:r>
              <a:rPr lang="en-IE" dirty="0"/>
              <a:t>.</a:t>
            </a:r>
          </a:p>
        </p:txBody>
      </p:sp>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tr-TR" sz="3200" dirty="0" smtClean="0">
                <a:solidFill>
                  <a:schemeClr val="bg1"/>
                </a:solidFill>
              </a:rPr>
              <a:t>İLETİŞİM</a:t>
            </a:r>
            <a:endParaRPr lang="en-IE" sz="3200" dirty="0">
              <a:solidFill>
                <a:schemeClr val="bg1"/>
              </a:solidFill>
            </a:endParaRPr>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BU BÖLÜMDE:</a:t>
            </a:r>
          </a:p>
        </p:txBody>
      </p:sp>
      <p:sp>
        <p:nvSpPr>
          <p:cNvPr id="6" name="Text Placeholder 5">
            <a:extLst>
              <a:ext uri="{FF2B5EF4-FFF2-40B4-BE49-F238E27FC236}">
                <a16:creationId xmlns:a16="http://schemas.microsoft.com/office/drawing/2014/main" xmlns=""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a:t>
            </a:r>
            <a:r>
              <a:rPr lang="en-US" sz="3600" i="0" dirty="0" err="1"/>
              <a:t>Empati</a:t>
            </a:r>
            <a:r>
              <a:rPr lang="en-US" sz="3600" i="0" dirty="0"/>
              <a:t> </a:t>
            </a:r>
            <a:r>
              <a:rPr lang="en-US" sz="3600" i="0" dirty="0" err="1"/>
              <a:t>ile</a:t>
            </a:r>
            <a:r>
              <a:rPr lang="en-US" sz="3600" i="0" dirty="0"/>
              <a:t> </a:t>
            </a:r>
            <a:r>
              <a:rPr lang="en-US" sz="3600" i="0" dirty="0" err="1"/>
              <a:t>İletişim</a:t>
            </a:r>
            <a:endParaRPr lang="en-IE" dirty="0"/>
          </a:p>
        </p:txBody>
      </p:sp>
    </p:spTree>
    <p:extLst>
      <p:ext uri="{BB962C8B-B14F-4D97-AF65-F5344CB8AC3E}">
        <p14:creationId xmlns:p14="http://schemas.microsoft.com/office/powerpoint/2010/main" val="3921733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F7AC8A2-F20C-48EA-9D30-32B732299379}"/>
              </a:ext>
            </a:extLst>
          </p:cNvPr>
          <p:cNvSpPr>
            <a:spLocks noGrp="1"/>
          </p:cNvSpPr>
          <p:nvPr>
            <p:ph type="body" sz="quarter" idx="20"/>
          </p:nvPr>
        </p:nvSpPr>
        <p:spPr>
          <a:xfrm>
            <a:off x="4498340" y="1463040"/>
            <a:ext cx="7343140" cy="4163699"/>
          </a:xfrm>
        </p:spPr>
        <p:txBody>
          <a:bodyPr/>
          <a:lstStyle/>
          <a:p>
            <a:r>
              <a:rPr lang="en-IE" dirty="0" err="1">
                <a:solidFill>
                  <a:srgbClr val="16A8D3"/>
                </a:solidFill>
              </a:rPr>
              <a:t>Empati</a:t>
            </a:r>
            <a:r>
              <a:rPr lang="en-IE" dirty="0">
                <a:solidFill>
                  <a:srgbClr val="16A8D3"/>
                </a:solidFill>
              </a:rPr>
              <a:t>, </a:t>
            </a:r>
            <a:r>
              <a:rPr lang="en-IE" dirty="0" err="1">
                <a:solidFill>
                  <a:srgbClr val="16A8D3"/>
                </a:solidFill>
              </a:rPr>
              <a:t>dünyayı</a:t>
            </a:r>
            <a:r>
              <a:rPr lang="en-IE" dirty="0">
                <a:solidFill>
                  <a:srgbClr val="16A8D3"/>
                </a:solidFill>
              </a:rPr>
              <a:t> </a:t>
            </a:r>
            <a:r>
              <a:rPr lang="en-IE" dirty="0" err="1">
                <a:solidFill>
                  <a:srgbClr val="16A8D3"/>
                </a:solidFill>
              </a:rPr>
              <a:t>bir</a:t>
            </a:r>
            <a:r>
              <a:rPr lang="en-IE" dirty="0">
                <a:solidFill>
                  <a:srgbClr val="16A8D3"/>
                </a:solidFill>
              </a:rPr>
              <a:t> </a:t>
            </a:r>
            <a:r>
              <a:rPr lang="en-IE" dirty="0" err="1">
                <a:solidFill>
                  <a:srgbClr val="16A8D3"/>
                </a:solidFill>
              </a:rPr>
              <a:t>başkasının</a:t>
            </a:r>
            <a:r>
              <a:rPr lang="en-IE" dirty="0">
                <a:solidFill>
                  <a:srgbClr val="16A8D3"/>
                </a:solidFill>
              </a:rPr>
              <a:t> </a:t>
            </a:r>
            <a:r>
              <a:rPr lang="en-IE" dirty="0" err="1">
                <a:solidFill>
                  <a:srgbClr val="16A8D3"/>
                </a:solidFill>
              </a:rPr>
              <a:t>gördüğü</a:t>
            </a:r>
            <a:r>
              <a:rPr lang="en-IE" dirty="0">
                <a:solidFill>
                  <a:srgbClr val="16A8D3"/>
                </a:solidFill>
              </a:rPr>
              <a:t> </a:t>
            </a:r>
            <a:r>
              <a:rPr lang="en-IE" dirty="0" err="1">
                <a:solidFill>
                  <a:srgbClr val="16A8D3"/>
                </a:solidFill>
              </a:rPr>
              <a:t>gibi</a:t>
            </a:r>
            <a:r>
              <a:rPr lang="en-IE" dirty="0">
                <a:solidFill>
                  <a:srgbClr val="16A8D3"/>
                </a:solidFill>
              </a:rPr>
              <a:t> </a:t>
            </a:r>
            <a:r>
              <a:rPr lang="en-IE" dirty="0" err="1">
                <a:solidFill>
                  <a:srgbClr val="16A8D3"/>
                </a:solidFill>
              </a:rPr>
              <a:t>görme</a:t>
            </a:r>
            <a:r>
              <a:rPr lang="en-IE" dirty="0">
                <a:solidFill>
                  <a:srgbClr val="16A8D3"/>
                </a:solidFill>
              </a:rPr>
              <a:t> </a:t>
            </a:r>
            <a:r>
              <a:rPr lang="en-IE" dirty="0" err="1" smtClean="0">
                <a:solidFill>
                  <a:srgbClr val="16A8D3"/>
                </a:solidFill>
              </a:rPr>
              <a:t>sanatıdır</a:t>
            </a:r>
            <a:r>
              <a:rPr lang="en-IE" dirty="0" smtClean="0">
                <a:solidFill>
                  <a:srgbClr val="16A8D3"/>
                </a:solidFill>
              </a:rPr>
              <a:t>. </a:t>
            </a:r>
          </a:p>
          <a:p>
            <a:r>
              <a:rPr lang="en-IE" dirty="0" err="1"/>
              <a:t>Empati</a:t>
            </a:r>
            <a:r>
              <a:rPr lang="en-IE" dirty="0"/>
              <a:t>, </a:t>
            </a:r>
            <a:r>
              <a:rPr lang="en-IE" dirty="0" err="1"/>
              <a:t>başka</a:t>
            </a:r>
            <a:r>
              <a:rPr lang="en-IE" dirty="0"/>
              <a:t> </a:t>
            </a:r>
            <a:r>
              <a:rPr lang="en-IE" dirty="0" err="1"/>
              <a:t>bir</a:t>
            </a:r>
            <a:r>
              <a:rPr lang="en-IE" dirty="0"/>
              <a:t> </a:t>
            </a:r>
            <a:r>
              <a:rPr lang="en-IE" dirty="0" err="1"/>
              <a:t>kişinin</a:t>
            </a:r>
            <a:r>
              <a:rPr lang="en-IE" dirty="0"/>
              <a:t> </a:t>
            </a:r>
            <a:r>
              <a:rPr lang="en-IE" dirty="0" err="1"/>
              <a:t>iç</a:t>
            </a:r>
            <a:r>
              <a:rPr lang="en-IE" dirty="0"/>
              <a:t> </a:t>
            </a:r>
            <a:r>
              <a:rPr lang="en-IE" dirty="0" err="1"/>
              <a:t>dünyasını</a:t>
            </a:r>
            <a:r>
              <a:rPr lang="en-IE" dirty="0"/>
              <a:t>, </a:t>
            </a:r>
            <a:r>
              <a:rPr lang="en-IE" dirty="0" err="1"/>
              <a:t>duygusal</a:t>
            </a:r>
            <a:r>
              <a:rPr lang="en-IE" dirty="0"/>
              <a:t> </a:t>
            </a:r>
            <a:r>
              <a:rPr lang="en-IE" dirty="0" err="1"/>
              <a:t>acılarını</a:t>
            </a:r>
            <a:r>
              <a:rPr lang="en-IE" dirty="0"/>
              <a:t> ve </a:t>
            </a:r>
            <a:r>
              <a:rPr lang="en-IE" dirty="0" err="1"/>
              <a:t>iç</a:t>
            </a:r>
            <a:r>
              <a:rPr lang="en-IE" dirty="0"/>
              <a:t> </a:t>
            </a:r>
            <a:r>
              <a:rPr lang="en-IE" dirty="0" err="1"/>
              <a:t>çatışmalarını</a:t>
            </a:r>
            <a:r>
              <a:rPr lang="en-IE" dirty="0"/>
              <a:t> </a:t>
            </a:r>
            <a:r>
              <a:rPr lang="en-IE" dirty="0" err="1"/>
              <a:t>doğru</a:t>
            </a:r>
            <a:r>
              <a:rPr lang="en-IE" dirty="0"/>
              <a:t> </a:t>
            </a:r>
            <a:r>
              <a:rPr lang="en-IE" dirty="0" err="1"/>
              <a:t>bir</a:t>
            </a:r>
            <a:r>
              <a:rPr lang="en-IE" dirty="0"/>
              <a:t> </a:t>
            </a:r>
            <a:r>
              <a:rPr lang="en-IE" dirty="0" err="1"/>
              <a:t>şekilde</a:t>
            </a:r>
            <a:r>
              <a:rPr lang="en-IE" dirty="0"/>
              <a:t> </a:t>
            </a:r>
            <a:r>
              <a:rPr lang="en-IE" dirty="0" err="1"/>
              <a:t>deneyimleme</a:t>
            </a:r>
            <a:r>
              <a:rPr lang="en-IE" dirty="0"/>
              <a:t> </a:t>
            </a:r>
            <a:r>
              <a:rPr lang="en-IE" dirty="0" err="1"/>
              <a:t>yeteneğine</a:t>
            </a:r>
            <a:r>
              <a:rPr lang="en-IE" dirty="0"/>
              <a:t> </a:t>
            </a:r>
            <a:r>
              <a:rPr lang="en-IE" dirty="0" err="1"/>
              <a:t>sahiptir</a:t>
            </a:r>
            <a:r>
              <a:rPr lang="en-IE" dirty="0"/>
              <a:t>.</a:t>
            </a:r>
          </a:p>
          <a:p>
            <a:r>
              <a:rPr lang="en-IE" dirty="0" err="1"/>
              <a:t>Empati</a:t>
            </a:r>
            <a:r>
              <a:rPr lang="en-IE" dirty="0"/>
              <a:t>, </a:t>
            </a:r>
            <a:r>
              <a:rPr lang="en-IE" dirty="0" err="1"/>
              <a:t>büyük</a:t>
            </a:r>
            <a:r>
              <a:rPr lang="en-IE" dirty="0"/>
              <a:t> </a:t>
            </a:r>
            <a:r>
              <a:rPr lang="en-IE" dirty="0" err="1"/>
              <a:t>sosyal</a:t>
            </a:r>
            <a:r>
              <a:rPr lang="en-IE" dirty="0"/>
              <a:t> </a:t>
            </a:r>
            <a:r>
              <a:rPr lang="en-IE" dirty="0" err="1"/>
              <a:t>etkileşimin</a:t>
            </a:r>
            <a:r>
              <a:rPr lang="en-IE" dirty="0"/>
              <a:t> </a:t>
            </a:r>
            <a:r>
              <a:rPr lang="en-IE" dirty="0" err="1"/>
              <a:t>temel</a:t>
            </a:r>
            <a:r>
              <a:rPr lang="en-IE" dirty="0"/>
              <a:t> </a:t>
            </a:r>
            <a:r>
              <a:rPr lang="en-IE" dirty="0" err="1"/>
              <a:t>yapı</a:t>
            </a:r>
            <a:r>
              <a:rPr lang="en-IE" dirty="0"/>
              <a:t> </a:t>
            </a:r>
            <a:r>
              <a:rPr lang="en-IE" dirty="0" err="1"/>
              <a:t>taşlarından</a:t>
            </a:r>
            <a:r>
              <a:rPr lang="en-IE" dirty="0"/>
              <a:t> </a:t>
            </a:r>
            <a:r>
              <a:rPr lang="en-IE" dirty="0" err="1"/>
              <a:t>biridir</a:t>
            </a:r>
            <a:r>
              <a:rPr lang="en-IE" dirty="0"/>
              <a:t> ve </a:t>
            </a:r>
            <a:r>
              <a:rPr lang="en-IE" dirty="0" err="1"/>
              <a:t>özellikle</a:t>
            </a:r>
            <a:r>
              <a:rPr lang="en-IE" dirty="0"/>
              <a:t> </a:t>
            </a:r>
            <a:r>
              <a:rPr lang="en-IE" dirty="0" err="1"/>
              <a:t>mülteciler</a:t>
            </a:r>
            <a:r>
              <a:rPr lang="en-IE" dirty="0"/>
              <a:t> </a:t>
            </a:r>
            <a:r>
              <a:rPr lang="en-IE" dirty="0" err="1"/>
              <a:t>gibi</a:t>
            </a:r>
            <a:r>
              <a:rPr lang="en-IE" dirty="0"/>
              <a:t> </a:t>
            </a:r>
            <a:r>
              <a:rPr lang="en-IE" dirty="0" err="1"/>
              <a:t>travma</a:t>
            </a:r>
            <a:r>
              <a:rPr lang="en-IE" dirty="0"/>
              <a:t> </a:t>
            </a:r>
            <a:r>
              <a:rPr lang="en-IE" dirty="0" err="1"/>
              <a:t>geçirmiş</a:t>
            </a:r>
            <a:r>
              <a:rPr lang="en-IE" dirty="0"/>
              <a:t> </a:t>
            </a:r>
            <a:r>
              <a:rPr lang="en-IE" dirty="0" err="1"/>
              <a:t>insanlarla</a:t>
            </a:r>
            <a:r>
              <a:rPr lang="en-IE" dirty="0"/>
              <a:t> </a:t>
            </a:r>
            <a:r>
              <a:rPr lang="en-IE" dirty="0" err="1"/>
              <a:t>etkileşimleri</a:t>
            </a:r>
            <a:r>
              <a:rPr lang="en-IE" dirty="0"/>
              <a:t> </a:t>
            </a:r>
            <a:r>
              <a:rPr lang="en-IE" dirty="0" err="1"/>
              <a:t>açısından</a:t>
            </a:r>
            <a:r>
              <a:rPr lang="en-IE" dirty="0"/>
              <a:t> </a:t>
            </a:r>
            <a:r>
              <a:rPr lang="en-IE" dirty="0" err="1"/>
              <a:t>önemlidir</a:t>
            </a:r>
            <a:r>
              <a:rPr lang="en-IE" dirty="0"/>
              <a:t>.</a:t>
            </a:r>
          </a:p>
          <a:p>
            <a:r>
              <a:rPr lang="en-IE" dirty="0" err="1"/>
              <a:t>Empati</a:t>
            </a:r>
            <a:r>
              <a:rPr lang="en-IE" dirty="0"/>
              <a:t> </a:t>
            </a:r>
            <a:r>
              <a:rPr lang="en-IE" dirty="0" err="1"/>
              <a:t>olmadan</a:t>
            </a:r>
            <a:r>
              <a:rPr lang="en-IE" dirty="0"/>
              <a:t>, </a:t>
            </a:r>
            <a:r>
              <a:rPr lang="en-IE" dirty="0" err="1"/>
              <a:t>anlayış</a:t>
            </a:r>
            <a:r>
              <a:rPr lang="en-IE" dirty="0"/>
              <a:t> </a:t>
            </a:r>
            <a:r>
              <a:rPr lang="en-IE" dirty="0" err="1"/>
              <a:t>olamaz</a:t>
            </a:r>
            <a:r>
              <a:rPr lang="en-IE" dirty="0"/>
              <a:t> ve </a:t>
            </a:r>
            <a:r>
              <a:rPr lang="en-IE" dirty="0" err="1"/>
              <a:t>anlayış</a:t>
            </a:r>
            <a:r>
              <a:rPr lang="en-IE" dirty="0"/>
              <a:t> </a:t>
            </a:r>
            <a:r>
              <a:rPr lang="en-IE" dirty="0" err="1"/>
              <a:t>olmadan</a:t>
            </a:r>
            <a:r>
              <a:rPr lang="en-IE" dirty="0"/>
              <a:t>, </a:t>
            </a:r>
            <a:r>
              <a:rPr lang="en-IE" dirty="0" err="1"/>
              <a:t>etkileşim</a:t>
            </a:r>
            <a:r>
              <a:rPr lang="en-IE" dirty="0"/>
              <a:t> </a:t>
            </a:r>
            <a:r>
              <a:rPr lang="en-IE" dirty="0" err="1"/>
              <a:t>kurduğumuz</a:t>
            </a:r>
            <a:r>
              <a:rPr lang="en-IE" dirty="0"/>
              <a:t> </a:t>
            </a:r>
            <a:r>
              <a:rPr lang="en-IE" dirty="0" err="1"/>
              <a:t>insanları</a:t>
            </a:r>
            <a:r>
              <a:rPr lang="en-IE" dirty="0"/>
              <a:t> </a:t>
            </a:r>
            <a:r>
              <a:rPr lang="en-IE" dirty="0" err="1"/>
              <a:t>gerçekten</a:t>
            </a:r>
            <a:r>
              <a:rPr lang="en-IE" dirty="0"/>
              <a:t> </a:t>
            </a:r>
            <a:r>
              <a:rPr lang="en-IE" dirty="0" err="1"/>
              <a:t>bilmiyoruz</a:t>
            </a:r>
            <a:r>
              <a:rPr lang="en-IE" dirty="0"/>
              <a:t>.</a:t>
            </a:r>
          </a:p>
        </p:txBody>
      </p:sp>
      <p:sp>
        <p:nvSpPr>
          <p:cNvPr id="3" name="Text Placeholder 2">
            <a:extLst>
              <a:ext uri="{FF2B5EF4-FFF2-40B4-BE49-F238E27FC236}">
                <a16:creationId xmlns:a16="http://schemas.microsoft.com/office/drawing/2014/main" xmlns="" id="{D56FC3C7-2F86-409B-92BE-D6B9322C9A1F}"/>
              </a:ext>
            </a:extLst>
          </p:cNvPr>
          <p:cNvSpPr>
            <a:spLocks noGrp="1"/>
          </p:cNvSpPr>
          <p:nvPr>
            <p:ph type="body" sz="quarter" idx="21"/>
          </p:nvPr>
        </p:nvSpPr>
        <p:spPr>
          <a:xfrm>
            <a:off x="2495266" y="259807"/>
            <a:ext cx="8403792" cy="857158"/>
          </a:xfrm>
        </p:spPr>
        <p:txBody>
          <a:bodyPr/>
          <a:lstStyle/>
          <a:p>
            <a:r>
              <a:rPr lang="en-IE" dirty="0" err="1"/>
              <a:t>Empati</a:t>
            </a:r>
            <a:r>
              <a:rPr lang="en-IE" dirty="0"/>
              <a:t> </a:t>
            </a:r>
            <a:r>
              <a:rPr lang="en-IE" dirty="0" err="1"/>
              <a:t>Nedir</a:t>
            </a:r>
            <a:r>
              <a:rPr lang="en-IE" dirty="0"/>
              <a:t>?</a:t>
            </a:r>
          </a:p>
        </p:txBody>
      </p:sp>
      <p:sp>
        <p:nvSpPr>
          <p:cNvPr id="4" name="Rectangle 3">
            <a:extLst>
              <a:ext uri="{FF2B5EF4-FFF2-40B4-BE49-F238E27FC236}">
                <a16:creationId xmlns:a16="http://schemas.microsoft.com/office/drawing/2014/main" xmlns="" id="{4EA85B7D-36B6-4D80-8755-696769FA58FD}"/>
              </a:ext>
            </a:extLst>
          </p:cNvPr>
          <p:cNvSpPr/>
          <p:nvPr/>
        </p:nvSpPr>
        <p:spPr>
          <a:xfrm>
            <a:off x="4770152" y="6395072"/>
            <a:ext cx="3302507" cy="246221"/>
          </a:xfrm>
          <a:prstGeom prst="rect">
            <a:avLst/>
          </a:prstGeom>
        </p:spPr>
        <p:txBody>
          <a:bodyPr wrap="none">
            <a:spAutoFit/>
          </a:bodyPr>
          <a:lstStyle/>
          <a:p>
            <a:r>
              <a:rPr lang="tr-TR" sz="1000" dirty="0" smtClean="0"/>
              <a:t>Kaynak</a:t>
            </a:r>
            <a:r>
              <a:rPr lang="en-IE" sz="1000" dirty="0" smtClean="0"/>
              <a:t>: </a:t>
            </a:r>
            <a:r>
              <a:rPr lang="en-IE" sz="1000" dirty="0">
                <a:hlinkClick r:id="rId2"/>
              </a:rPr>
              <a:t>https://www.improveyoursocialskills.com/empathy</a:t>
            </a:r>
            <a:endParaRPr lang="en-IE" sz="1000" dirty="0"/>
          </a:p>
        </p:txBody>
      </p:sp>
      <p:pic>
        <p:nvPicPr>
          <p:cNvPr id="6" name="Picture 5" descr="A group of people sitting on a bench&#10;&#10;Description automatically generated">
            <a:extLst>
              <a:ext uri="{FF2B5EF4-FFF2-40B4-BE49-F238E27FC236}">
                <a16:creationId xmlns:a16="http://schemas.microsoft.com/office/drawing/2014/main" xmlns="" id="{949C36AD-1BD5-4935-9E51-AA75E3CE5C02}"/>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32442" y="1885298"/>
            <a:ext cx="4265899" cy="2858152"/>
          </a:xfrm>
          <a:prstGeom prst="rect">
            <a:avLst/>
          </a:prstGeom>
        </p:spPr>
      </p:pic>
    </p:spTree>
    <p:extLst>
      <p:ext uri="{BB962C8B-B14F-4D97-AF65-F5344CB8AC3E}">
        <p14:creationId xmlns:p14="http://schemas.microsoft.com/office/powerpoint/2010/main" val="255083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28B5391-932D-494C-87DE-E7F0F9910161}"/>
              </a:ext>
            </a:extLst>
          </p:cNvPr>
          <p:cNvSpPr>
            <a:spLocks noGrp="1"/>
          </p:cNvSpPr>
          <p:nvPr>
            <p:ph type="body" sz="quarter" idx="21"/>
          </p:nvPr>
        </p:nvSpPr>
        <p:spPr>
          <a:xfrm>
            <a:off x="2495266" y="259807"/>
            <a:ext cx="8403792" cy="857158"/>
          </a:xfrm>
        </p:spPr>
        <p:txBody>
          <a:bodyPr/>
          <a:lstStyle/>
          <a:p>
            <a:r>
              <a:rPr lang="en-IE" dirty="0" err="1"/>
              <a:t>Empatiyi</a:t>
            </a:r>
            <a:r>
              <a:rPr lang="en-IE" dirty="0"/>
              <a:t> </a:t>
            </a:r>
            <a:r>
              <a:rPr lang="en-IE" dirty="0" err="1"/>
              <a:t>nasıl</a:t>
            </a:r>
            <a:r>
              <a:rPr lang="en-IE" dirty="0"/>
              <a:t> </a:t>
            </a:r>
            <a:r>
              <a:rPr lang="en-IE" dirty="0" err="1"/>
              <a:t>geliştirebiliriz</a:t>
            </a:r>
            <a:r>
              <a:rPr lang="en-IE" dirty="0"/>
              <a:t>?</a:t>
            </a:r>
          </a:p>
        </p:txBody>
      </p:sp>
      <p:pic>
        <p:nvPicPr>
          <p:cNvPr id="5" name="Picture 4" descr="A picture containing drawing&#10;&#10;Description automatically generated">
            <a:extLst>
              <a:ext uri="{FF2B5EF4-FFF2-40B4-BE49-F238E27FC236}">
                <a16:creationId xmlns:a16="http://schemas.microsoft.com/office/drawing/2014/main" xmlns="" id="{5D5E9EF2-DF3A-4FCC-BC13-6490B9602E2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54046" y="4377691"/>
            <a:ext cx="5466806" cy="2480310"/>
          </a:xfrm>
          <a:prstGeom prst="rect">
            <a:avLst/>
          </a:prstGeom>
        </p:spPr>
      </p:pic>
      <p:sp>
        <p:nvSpPr>
          <p:cNvPr id="8" name="Text Placeholder 7">
            <a:extLst>
              <a:ext uri="{FF2B5EF4-FFF2-40B4-BE49-F238E27FC236}">
                <a16:creationId xmlns:a16="http://schemas.microsoft.com/office/drawing/2014/main" xmlns="" id="{B9DAC7FA-BE16-4FF5-B921-A60F618515AA}"/>
              </a:ext>
            </a:extLst>
          </p:cNvPr>
          <p:cNvSpPr>
            <a:spLocks noGrp="1"/>
          </p:cNvSpPr>
          <p:nvPr>
            <p:ph type="body" sz="quarter" idx="20"/>
          </p:nvPr>
        </p:nvSpPr>
        <p:spPr>
          <a:xfrm>
            <a:off x="2495266" y="1291591"/>
            <a:ext cx="8403792" cy="4095118"/>
          </a:xfrm>
        </p:spPr>
        <p:txBody>
          <a:bodyPr/>
          <a:lstStyle/>
          <a:p>
            <a:pPr marL="0" indent="0">
              <a:buNone/>
            </a:pPr>
            <a:r>
              <a:rPr lang="en-IE" sz="2800" dirty="0" err="1">
                <a:solidFill>
                  <a:srgbClr val="B6BD00"/>
                </a:solidFill>
              </a:rPr>
              <a:t>Saygılı</a:t>
            </a:r>
            <a:r>
              <a:rPr lang="en-IE" sz="2800" dirty="0">
                <a:solidFill>
                  <a:srgbClr val="B6BD00"/>
                </a:solidFill>
              </a:rPr>
              <a:t> </a:t>
            </a:r>
            <a:r>
              <a:rPr lang="en-IE" sz="2800" dirty="0" err="1">
                <a:solidFill>
                  <a:srgbClr val="B6BD00"/>
                </a:solidFill>
              </a:rPr>
              <a:t>olarak</a:t>
            </a:r>
            <a:endParaRPr lang="en-IE" dirty="0"/>
          </a:p>
          <a:p>
            <a:r>
              <a:rPr lang="en-IE" dirty="0" err="1"/>
              <a:t>Empati</a:t>
            </a:r>
            <a:r>
              <a:rPr lang="en-IE" dirty="0"/>
              <a:t> </a:t>
            </a:r>
            <a:r>
              <a:rPr lang="en-IE" dirty="0" err="1"/>
              <a:t>geliştirmek</a:t>
            </a:r>
            <a:r>
              <a:rPr lang="en-IE" dirty="0"/>
              <a:t> </a:t>
            </a:r>
            <a:r>
              <a:rPr lang="en-IE" dirty="0" err="1"/>
              <a:t>saygılı</a:t>
            </a:r>
            <a:r>
              <a:rPr lang="en-IE" dirty="0"/>
              <a:t>, </a:t>
            </a:r>
            <a:r>
              <a:rPr lang="en-IE" dirty="0" err="1"/>
              <a:t>samimi</a:t>
            </a:r>
            <a:r>
              <a:rPr lang="en-IE" dirty="0"/>
              <a:t>, </a:t>
            </a:r>
            <a:r>
              <a:rPr lang="en-IE" dirty="0" err="1"/>
              <a:t>sevgi</a:t>
            </a:r>
            <a:r>
              <a:rPr lang="en-IE" dirty="0"/>
              <a:t> </a:t>
            </a:r>
            <a:r>
              <a:rPr lang="en-IE" dirty="0" err="1"/>
              <a:t>dolu</a:t>
            </a:r>
            <a:r>
              <a:rPr lang="en-IE" dirty="0"/>
              <a:t> ve </a:t>
            </a:r>
            <a:r>
              <a:rPr lang="en-IE" dirty="0" err="1"/>
              <a:t>şefkatli</a:t>
            </a:r>
            <a:r>
              <a:rPr lang="en-IE" dirty="0"/>
              <a:t> </a:t>
            </a:r>
            <a:r>
              <a:rPr lang="en-IE" dirty="0" err="1"/>
              <a:t>olmayı</a:t>
            </a:r>
            <a:r>
              <a:rPr lang="en-IE" dirty="0"/>
              <a:t> </a:t>
            </a:r>
            <a:r>
              <a:rPr lang="en-IE" dirty="0" err="1"/>
              <a:t>gerektirir</a:t>
            </a:r>
            <a:r>
              <a:rPr lang="en-IE" dirty="0"/>
              <a:t>.</a:t>
            </a:r>
          </a:p>
          <a:p>
            <a:r>
              <a:rPr lang="en-IE" dirty="0" err="1"/>
              <a:t>Diğer</a:t>
            </a:r>
            <a:r>
              <a:rPr lang="en-IE" dirty="0"/>
              <a:t> </a:t>
            </a:r>
            <a:r>
              <a:rPr lang="en-IE" dirty="0" err="1"/>
              <a:t>insanların</a:t>
            </a:r>
            <a:r>
              <a:rPr lang="en-IE" dirty="0"/>
              <a:t> </a:t>
            </a:r>
            <a:r>
              <a:rPr lang="en-IE" dirty="0" err="1"/>
              <a:t>yaşamlarına</a:t>
            </a:r>
            <a:r>
              <a:rPr lang="en-IE" dirty="0"/>
              <a:t> </a:t>
            </a:r>
            <a:r>
              <a:rPr lang="en-IE" dirty="0" err="1"/>
              <a:t>ilgi</a:t>
            </a:r>
            <a:r>
              <a:rPr lang="en-IE" dirty="0"/>
              <a:t> </a:t>
            </a:r>
            <a:r>
              <a:rPr lang="en-IE" dirty="0" err="1"/>
              <a:t>duymayı</a:t>
            </a:r>
            <a:r>
              <a:rPr lang="en-IE" dirty="0"/>
              <a:t> ve her </a:t>
            </a:r>
            <a:r>
              <a:rPr lang="en-IE" dirty="0" err="1"/>
              <a:t>insanı</a:t>
            </a:r>
            <a:r>
              <a:rPr lang="en-IE" dirty="0"/>
              <a:t> </a:t>
            </a:r>
            <a:r>
              <a:rPr lang="en-IE" dirty="0" err="1"/>
              <a:t>benzersiz</a:t>
            </a:r>
            <a:r>
              <a:rPr lang="en-IE" dirty="0"/>
              <a:t> </a:t>
            </a:r>
            <a:r>
              <a:rPr lang="en-IE" dirty="0" err="1"/>
              <a:t>kılan</a:t>
            </a:r>
            <a:r>
              <a:rPr lang="en-IE" dirty="0"/>
              <a:t> </a:t>
            </a:r>
            <a:r>
              <a:rPr lang="en-IE" dirty="0" err="1"/>
              <a:t>farklılıklara</a:t>
            </a:r>
            <a:r>
              <a:rPr lang="en-IE" dirty="0"/>
              <a:t> </a:t>
            </a:r>
            <a:r>
              <a:rPr lang="en-IE" dirty="0" err="1"/>
              <a:t>açık</a:t>
            </a:r>
            <a:r>
              <a:rPr lang="en-IE" dirty="0"/>
              <a:t> </a:t>
            </a:r>
            <a:r>
              <a:rPr lang="en-IE" dirty="0" err="1"/>
              <a:t>fikirli</a:t>
            </a:r>
            <a:r>
              <a:rPr lang="en-IE" dirty="0"/>
              <a:t> </a:t>
            </a:r>
            <a:r>
              <a:rPr lang="en-IE" dirty="0" err="1"/>
              <a:t>olmayı</a:t>
            </a:r>
            <a:r>
              <a:rPr lang="en-IE" dirty="0"/>
              <a:t> </a:t>
            </a:r>
            <a:r>
              <a:rPr lang="en-IE" dirty="0" err="1"/>
              <a:t>gerektirir</a:t>
            </a:r>
            <a:r>
              <a:rPr lang="en-IE" dirty="0"/>
              <a:t>.</a:t>
            </a:r>
          </a:p>
          <a:p>
            <a:pPr marL="0" indent="0">
              <a:buNone/>
            </a:pPr>
            <a:r>
              <a:rPr lang="en-IE" dirty="0" err="1"/>
              <a:t>Bunların</a:t>
            </a:r>
            <a:r>
              <a:rPr lang="en-IE" dirty="0"/>
              <a:t> </a:t>
            </a:r>
            <a:r>
              <a:rPr lang="en-IE" dirty="0" err="1"/>
              <a:t>hepsi</a:t>
            </a:r>
            <a:r>
              <a:rPr lang="en-IE" dirty="0"/>
              <a:t> zaman </a:t>
            </a:r>
            <a:r>
              <a:rPr lang="en-IE" dirty="0" err="1"/>
              <a:t>içinde</a:t>
            </a:r>
            <a:r>
              <a:rPr lang="en-IE" dirty="0"/>
              <a:t> </a:t>
            </a:r>
            <a:r>
              <a:rPr lang="en-IE" dirty="0" err="1"/>
              <a:t>uygulayabileceğimiz</a:t>
            </a:r>
            <a:r>
              <a:rPr lang="en-IE" dirty="0"/>
              <a:t> ve </a:t>
            </a:r>
            <a:r>
              <a:rPr lang="en-IE" dirty="0" err="1"/>
              <a:t>besleyebileceğimiz</a:t>
            </a:r>
            <a:r>
              <a:rPr lang="en-IE" dirty="0"/>
              <a:t> </a:t>
            </a:r>
            <a:r>
              <a:rPr lang="en-IE" dirty="0" err="1"/>
              <a:t>erdemlerdir</a:t>
            </a:r>
            <a:r>
              <a:rPr lang="en-IE" dirty="0"/>
              <a:t>.</a:t>
            </a:r>
          </a:p>
        </p:txBody>
      </p:sp>
      <p:sp>
        <p:nvSpPr>
          <p:cNvPr id="9" name="Rectangle 8">
            <a:extLst>
              <a:ext uri="{FF2B5EF4-FFF2-40B4-BE49-F238E27FC236}">
                <a16:creationId xmlns:a16="http://schemas.microsoft.com/office/drawing/2014/main" xmlns="" id="{B439166F-842D-497D-BFE2-E9A565F3183F}"/>
              </a:ext>
            </a:extLst>
          </p:cNvPr>
          <p:cNvSpPr/>
          <p:nvPr/>
        </p:nvSpPr>
        <p:spPr>
          <a:xfrm>
            <a:off x="4831305" y="6384476"/>
            <a:ext cx="3094117" cy="246221"/>
          </a:xfrm>
          <a:prstGeom prst="rect">
            <a:avLst/>
          </a:prstGeom>
        </p:spPr>
        <p:txBody>
          <a:bodyPr wrap="none">
            <a:spAutoFit/>
          </a:bodyPr>
          <a:lstStyle/>
          <a:p>
            <a:r>
              <a:rPr lang="tr-TR" sz="1000" dirty="0" smtClean="0"/>
              <a:t>Kaynak</a:t>
            </a:r>
            <a:r>
              <a:rPr lang="en-IE" sz="1000" dirty="0" smtClean="0"/>
              <a:t>: </a:t>
            </a:r>
            <a:r>
              <a:rPr lang="en-IE" sz="1000" dirty="0">
                <a:hlinkClick r:id="rId4"/>
              </a:rPr>
              <a:t>https://blog.iqmatrix.com/developing-empathy</a:t>
            </a:r>
            <a:endParaRPr lang="en-IE" sz="1000" dirty="0"/>
          </a:p>
        </p:txBody>
      </p:sp>
    </p:spTree>
    <p:extLst>
      <p:ext uri="{BB962C8B-B14F-4D97-AF65-F5344CB8AC3E}">
        <p14:creationId xmlns:p14="http://schemas.microsoft.com/office/powerpoint/2010/main" val="3540716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28B5391-932D-494C-87DE-E7F0F9910161}"/>
              </a:ext>
            </a:extLst>
          </p:cNvPr>
          <p:cNvSpPr>
            <a:spLocks noGrp="1"/>
          </p:cNvSpPr>
          <p:nvPr>
            <p:ph type="body" sz="quarter" idx="21"/>
          </p:nvPr>
        </p:nvSpPr>
        <p:spPr>
          <a:xfrm>
            <a:off x="2495266" y="259807"/>
            <a:ext cx="8403792" cy="857158"/>
          </a:xfrm>
        </p:spPr>
        <p:txBody>
          <a:bodyPr/>
          <a:lstStyle/>
          <a:p>
            <a:r>
              <a:rPr lang="en-IE" dirty="0" err="1"/>
              <a:t>Empatiyi</a:t>
            </a:r>
            <a:r>
              <a:rPr lang="en-IE" dirty="0"/>
              <a:t> </a:t>
            </a:r>
            <a:r>
              <a:rPr lang="en-IE" dirty="0" err="1"/>
              <a:t>nasıl</a:t>
            </a:r>
            <a:r>
              <a:rPr lang="en-IE" dirty="0"/>
              <a:t> </a:t>
            </a:r>
            <a:r>
              <a:rPr lang="en-IE" dirty="0" err="1"/>
              <a:t>geliştirebiliriz</a:t>
            </a:r>
            <a:r>
              <a:rPr lang="en-IE" dirty="0"/>
              <a:t>?</a:t>
            </a:r>
          </a:p>
        </p:txBody>
      </p:sp>
      <p:sp>
        <p:nvSpPr>
          <p:cNvPr id="8" name="Text Placeholder 7">
            <a:extLst>
              <a:ext uri="{FF2B5EF4-FFF2-40B4-BE49-F238E27FC236}">
                <a16:creationId xmlns:a16="http://schemas.microsoft.com/office/drawing/2014/main" xmlns="" id="{B9DAC7FA-BE16-4FF5-B921-A60F618515AA}"/>
              </a:ext>
            </a:extLst>
          </p:cNvPr>
          <p:cNvSpPr>
            <a:spLocks noGrp="1"/>
          </p:cNvSpPr>
          <p:nvPr>
            <p:ph type="body" sz="quarter" idx="20"/>
          </p:nvPr>
        </p:nvSpPr>
        <p:spPr>
          <a:xfrm>
            <a:off x="4469130" y="1754551"/>
            <a:ext cx="6429928" cy="3872188"/>
          </a:xfrm>
        </p:spPr>
        <p:txBody>
          <a:bodyPr/>
          <a:lstStyle/>
          <a:p>
            <a:pPr marL="0" indent="0">
              <a:buNone/>
            </a:pPr>
            <a:r>
              <a:rPr lang="en-IE" sz="2800" dirty="0" err="1">
                <a:solidFill>
                  <a:srgbClr val="B6BD00"/>
                </a:solidFill>
              </a:rPr>
              <a:t>Yanlılığı</a:t>
            </a:r>
            <a:r>
              <a:rPr lang="en-IE" sz="2800" dirty="0">
                <a:solidFill>
                  <a:srgbClr val="B6BD00"/>
                </a:solidFill>
              </a:rPr>
              <a:t> </a:t>
            </a:r>
            <a:r>
              <a:rPr lang="en-IE" sz="2800" dirty="0" err="1">
                <a:solidFill>
                  <a:srgbClr val="B6BD00"/>
                </a:solidFill>
              </a:rPr>
              <a:t>bir</a:t>
            </a:r>
            <a:r>
              <a:rPr lang="en-IE" sz="2800" dirty="0">
                <a:solidFill>
                  <a:srgbClr val="B6BD00"/>
                </a:solidFill>
              </a:rPr>
              <a:t> </a:t>
            </a:r>
            <a:r>
              <a:rPr lang="en-IE" sz="2800" dirty="0" err="1">
                <a:solidFill>
                  <a:srgbClr val="B6BD00"/>
                </a:solidFill>
              </a:rPr>
              <a:t>kenara</a:t>
            </a:r>
            <a:r>
              <a:rPr lang="en-IE" sz="2800" dirty="0">
                <a:solidFill>
                  <a:srgbClr val="B6BD00"/>
                </a:solidFill>
              </a:rPr>
              <a:t> </a:t>
            </a:r>
            <a:r>
              <a:rPr lang="en-IE" sz="2800" dirty="0" err="1">
                <a:solidFill>
                  <a:srgbClr val="B6BD00"/>
                </a:solidFill>
              </a:rPr>
              <a:t>koyarak</a:t>
            </a:r>
            <a:endParaRPr lang="en-IE" dirty="0" smtClean="0">
              <a:solidFill>
                <a:srgbClr val="B6BD00"/>
              </a:solidFill>
            </a:endParaRPr>
          </a:p>
          <a:p>
            <a:r>
              <a:rPr lang="en-IE" dirty="0" err="1"/>
              <a:t>Empati</a:t>
            </a:r>
            <a:r>
              <a:rPr lang="en-IE" dirty="0"/>
              <a:t> </a:t>
            </a:r>
            <a:r>
              <a:rPr lang="en-IE" dirty="0" err="1"/>
              <a:t>geliştirmek</a:t>
            </a:r>
            <a:r>
              <a:rPr lang="en-IE" dirty="0"/>
              <a:t>, </a:t>
            </a:r>
            <a:r>
              <a:rPr lang="en-IE" dirty="0" err="1"/>
              <a:t>kendi</a:t>
            </a:r>
            <a:r>
              <a:rPr lang="en-IE" dirty="0"/>
              <a:t> </a:t>
            </a:r>
            <a:r>
              <a:rPr lang="en-IE" dirty="0" err="1"/>
              <a:t>kişisel</a:t>
            </a:r>
            <a:r>
              <a:rPr lang="en-IE" dirty="0"/>
              <a:t> </a:t>
            </a:r>
            <a:r>
              <a:rPr lang="en-IE" dirty="0" err="1"/>
              <a:t>önyargılarımızı</a:t>
            </a:r>
            <a:r>
              <a:rPr lang="en-IE" dirty="0"/>
              <a:t>, </a:t>
            </a:r>
            <a:r>
              <a:rPr lang="en-IE" dirty="0" err="1"/>
              <a:t>görüşlerimizi</a:t>
            </a:r>
            <a:r>
              <a:rPr lang="en-IE" dirty="0"/>
              <a:t>, </a:t>
            </a:r>
            <a:r>
              <a:rPr lang="en-IE" dirty="0" err="1"/>
              <a:t>gündemimizi</a:t>
            </a:r>
            <a:r>
              <a:rPr lang="en-IE" dirty="0"/>
              <a:t> ve </a:t>
            </a:r>
            <a:r>
              <a:rPr lang="en-IE" dirty="0" err="1"/>
              <a:t>inançlarımızı</a:t>
            </a:r>
            <a:r>
              <a:rPr lang="en-IE" dirty="0"/>
              <a:t> </a:t>
            </a:r>
            <a:r>
              <a:rPr lang="en-IE" dirty="0" err="1"/>
              <a:t>bir</a:t>
            </a:r>
            <a:r>
              <a:rPr lang="en-IE" dirty="0"/>
              <a:t> </a:t>
            </a:r>
            <a:r>
              <a:rPr lang="en-IE" dirty="0" err="1"/>
              <a:t>kenara</a:t>
            </a:r>
            <a:r>
              <a:rPr lang="en-IE" dirty="0"/>
              <a:t> </a:t>
            </a:r>
            <a:r>
              <a:rPr lang="en-IE" dirty="0" err="1"/>
              <a:t>bırakmamızı</a:t>
            </a:r>
            <a:r>
              <a:rPr lang="en-IE" dirty="0"/>
              <a:t> ve </a:t>
            </a:r>
            <a:r>
              <a:rPr lang="en-IE" dirty="0" err="1"/>
              <a:t>bunun</a:t>
            </a:r>
            <a:r>
              <a:rPr lang="en-IE" dirty="0"/>
              <a:t> </a:t>
            </a:r>
            <a:r>
              <a:rPr lang="en-IE" dirty="0" err="1"/>
              <a:t>yerine</a:t>
            </a:r>
            <a:r>
              <a:rPr lang="en-IE" dirty="0"/>
              <a:t> </a:t>
            </a:r>
            <a:r>
              <a:rPr lang="en-IE" dirty="0" err="1"/>
              <a:t>insanları</a:t>
            </a:r>
            <a:r>
              <a:rPr lang="en-IE" dirty="0"/>
              <a:t> </a:t>
            </a:r>
            <a:r>
              <a:rPr lang="en-IE" dirty="0" err="1"/>
              <a:t>oldukları</a:t>
            </a:r>
            <a:r>
              <a:rPr lang="en-IE" dirty="0"/>
              <a:t> </a:t>
            </a:r>
            <a:r>
              <a:rPr lang="en-IE" dirty="0" err="1"/>
              <a:t>gibi</a:t>
            </a:r>
            <a:r>
              <a:rPr lang="en-IE" dirty="0"/>
              <a:t>, </a:t>
            </a:r>
            <a:r>
              <a:rPr lang="en-IE" dirty="0" err="1"/>
              <a:t>kim</a:t>
            </a:r>
            <a:r>
              <a:rPr lang="en-IE" dirty="0"/>
              <a:t> </a:t>
            </a:r>
            <a:r>
              <a:rPr lang="en-IE" dirty="0" err="1"/>
              <a:t>oldukları</a:t>
            </a:r>
            <a:r>
              <a:rPr lang="en-IE" dirty="0"/>
              <a:t> </a:t>
            </a:r>
            <a:r>
              <a:rPr lang="en-IE" dirty="0" err="1"/>
              <a:t>için</a:t>
            </a:r>
            <a:r>
              <a:rPr lang="en-IE" dirty="0"/>
              <a:t> </a:t>
            </a:r>
            <a:r>
              <a:rPr lang="en-IE" dirty="0" err="1"/>
              <a:t>yürekten</a:t>
            </a:r>
            <a:r>
              <a:rPr lang="en-IE" dirty="0"/>
              <a:t> </a:t>
            </a:r>
            <a:r>
              <a:rPr lang="en-IE" dirty="0" err="1"/>
              <a:t>kabul</a:t>
            </a:r>
            <a:r>
              <a:rPr lang="en-IE" dirty="0"/>
              <a:t> </a:t>
            </a:r>
            <a:r>
              <a:rPr lang="en-IE" dirty="0" err="1"/>
              <a:t>etmeyi</a:t>
            </a:r>
            <a:r>
              <a:rPr lang="en-IE" dirty="0"/>
              <a:t> </a:t>
            </a:r>
            <a:r>
              <a:rPr lang="en-IE" dirty="0" err="1"/>
              <a:t>seçmemizi</a:t>
            </a:r>
            <a:r>
              <a:rPr lang="en-IE" dirty="0"/>
              <a:t> </a:t>
            </a:r>
            <a:r>
              <a:rPr lang="en-IE" dirty="0" err="1"/>
              <a:t>gerektirir</a:t>
            </a:r>
            <a:r>
              <a:rPr lang="en-IE" dirty="0"/>
              <a:t>.</a:t>
            </a:r>
          </a:p>
          <a:p>
            <a:r>
              <a:rPr lang="en-IE" dirty="0" err="1"/>
              <a:t>Empati</a:t>
            </a:r>
            <a:r>
              <a:rPr lang="en-IE" dirty="0"/>
              <a:t> </a:t>
            </a:r>
            <a:r>
              <a:rPr lang="en-IE" dirty="0" err="1"/>
              <a:t>yargılamaz</a:t>
            </a:r>
            <a:r>
              <a:rPr lang="en-IE" dirty="0"/>
              <a:t>, </a:t>
            </a:r>
            <a:r>
              <a:rPr lang="en-IE" dirty="0" err="1"/>
              <a:t>alay</a:t>
            </a:r>
            <a:r>
              <a:rPr lang="en-IE" dirty="0"/>
              <a:t> </a:t>
            </a:r>
            <a:r>
              <a:rPr lang="en-IE" dirty="0" err="1"/>
              <a:t>konusu</a:t>
            </a:r>
            <a:r>
              <a:rPr lang="en-IE" dirty="0"/>
              <a:t> </a:t>
            </a:r>
            <a:r>
              <a:rPr lang="en-IE" dirty="0" err="1"/>
              <a:t>veya</a:t>
            </a:r>
            <a:r>
              <a:rPr lang="en-IE" dirty="0"/>
              <a:t> </a:t>
            </a:r>
            <a:r>
              <a:rPr lang="en-IE" dirty="0" err="1"/>
              <a:t>alçalmaz</a:t>
            </a:r>
            <a:r>
              <a:rPr lang="en-IE" dirty="0"/>
              <a:t>. </a:t>
            </a:r>
            <a:r>
              <a:rPr lang="en-IE" dirty="0" err="1"/>
              <a:t>Kişisel</a:t>
            </a:r>
            <a:r>
              <a:rPr lang="en-IE" dirty="0"/>
              <a:t> </a:t>
            </a:r>
            <a:r>
              <a:rPr lang="en-IE" dirty="0" err="1"/>
              <a:t>inançları</a:t>
            </a:r>
            <a:r>
              <a:rPr lang="en-IE" dirty="0"/>
              <a:t> ve </a:t>
            </a:r>
            <a:r>
              <a:rPr lang="en-IE" dirty="0" err="1"/>
              <a:t>görüşleri</a:t>
            </a:r>
            <a:r>
              <a:rPr lang="en-IE" dirty="0"/>
              <a:t> ne </a:t>
            </a:r>
            <a:r>
              <a:rPr lang="en-IE" dirty="0" err="1"/>
              <a:t>olursa</a:t>
            </a:r>
            <a:r>
              <a:rPr lang="en-IE" dirty="0"/>
              <a:t> </a:t>
            </a:r>
            <a:r>
              <a:rPr lang="en-IE" dirty="0" err="1"/>
              <a:t>olsun</a:t>
            </a:r>
            <a:r>
              <a:rPr lang="en-IE" dirty="0"/>
              <a:t> </a:t>
            </a:r>
            <a:r>
              <a:rPr lang="en-IE" dirty="0" err="1"/>
              <a:t>herkesi</a:t>
            </a:r>
            <a:r>
              <a:rPr lang="en-IE" dirty="0"/>
              <a:t> </a:t>
            </a:r>
            <a:r>
              <a:rPr lang="en-IE" dirty="0" err="1"/>
              <a:t>açık</a:t>
            </a:r>
            <a:r>
              <a:rPr lang="en-IE" dirty="0"/>
              <a:t> ve </a:t>
            </a:r>
            <a:r>
              <a:rPr lang="en-IE" dirty="0" err="1"/>
              <a:t>kabul</a:t>
            </a:r>
            <a:r>
              <a:rPr lang="en-IE" dirty="0"/>
              <a:t> </a:t>
            </a:r>
            <a:r>
              <a:rPr lang="en-IE" dirty="0" err="1"/>
              <a:t>ediyor</a:t>
            </a:r>
            <a:r>
              <a:rPr lang="en-IE" dirty="0"/>
              <a:t>.</a:t>
            </a:r>
          </a:p>
        </p:txBody>
      </p:sp>
      <p:sp>
        <p:nvSpPr>
          <p:cNvPr id="9" name="Rectangle 8">
            <a:extLst>
              <a:ext uri="{FF2B5EF4-FFF2-40B4-BE49-F238E27FC236}">
                <a16:creationId xmlns:a16="http://schemas.microsoft.com/office/drawing/2014/main" xmlns="" id="{B439166F-842D-497D-BFE2-E9A565F3183F}"/>
              </a:ext>
            </a:extLst>
          </p:cNvPr>
          <p:cNvSpPr/>
          <p:nvPr/>
        </p:nvSpPr>
        <p:spPr>
          <a:xfrm>
            <a:off x="4831305" y="6384476"/>
            <a:ext cx="3094117" cy="246221"/>
          </a:xfrm>
          <a:prstGeom prst="rect">
            <a:avLst/>
          </a:prstGeom>
        </p:spPr>
        <p:txBody>
          <a:bodyPr wrap="none">
            <a:spAutoFit/>
          </a:bodyPr>
          <a:lstStyle/>
          <a:p>
            <a:r>
              <a:rPr lang="tr-TR" sz="1000" dirty="0" smtClean="0"/>
              <a:t>Kaynak</a:t>
            </a:r>
            <a:r>
              <a:rPr lang="en-IE" sz="1000" dirty="0" smtClean="0"/>
              <a:t>: </a:t>
            </a:r>
            <a:r>
              <a:rPr lang="en-IE" sz="1000" dirty="0">
                <a:hlinkClick r:id="rId2"/>
              </a:rPr>
              <a:t>https://blog.iqmatrix.com/developing-empathy</a:t>
            </a:r>
            <a:endParaRPr lang="en-IE" sz="1000" dirty="0"/>
          </a:p>
        </p:txBody>
      </p:sp>
      <p:pic>
        <p:nvPicPr>
          <p:cNvPr id="4" name="Picture 3" descr="A close up of a logo&#10;&#10;Description automatically generated">
            <a:extLst>
              <a:ext uri="{FF2B5EF4-FFF2-40B4-BE49-F238E27FC236}">
                <a16:creationId xmlns:a16="http://schemas.microsoft.com/office/drawing/2014/main" xmlns="" id="{1ED4B946-9180-489E-A765-8D48DA6FA74D}"/>
              </a:ext>
            </a:extLst>
          </p:cNvPr>
          <p:cNvPicPr>
            <a:picLocks noChangeAspect="1"/>
          </p:cNvPicPr>
          <p:nvPr/>
        </p:nvPicPr>
        <p:blipFill>
          <a:blip r:embed="rId3">
            <a:extLst>
              <a:ext uri="{837473B0-CC2E-450A-ABE3-18F120FF3D39}">
                <a1611:picAttrSrcUrl xmlns:a1611="http://schemas.microsoft.com/office/drawing/2016/11/main" xmlns="" r:id="rId5"/>
              </a:ext>
            </a:extLst>
          </a:blip>
          <a:stretch>
            <a:fillRect/>
          </a:stretch>
        </p:blipFill>
        <p:spPr>
          <a:xfrm>
            <a:off x="621029" y="1977389"/>
            <a:ext cx="3226439" cy="3226439"/>
          </a:xfrm>
          <a:prstGeom prst="rect">
            <a:avLst/>
          </a:prstGeom>
        </p:spPr>
      </p:pic>
    </p:spTree>
    <p:extLst>
      <p:ext uri="{BB962C8B-B14F-4D97-AF65-F5344CB8AC3E}">
        <p14:creationId xmlns:p14="http://schemas.microsoft.com/office/powerpoint/2010/main" val="3717127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28B5391-932D-494C-87DE-E7F0F9910161}"/>
              </a:ext>
            </a:extLst>
          </p:cNvPr>
          <p:cNvSpPr>
            <a:spLocks noGrp="1"/>
          </p:cNvSpPr>
          <p:nvPr>
            <p:ph type="body" sz="quarter" idx="21"/>
          </p:nvPr>
        </p:nvSpPr>
        <p:spPr>
          <a:xfrm>
            <a:off x="2495266" y="259807"/>
            <a:ext cx="8403792" cy="857158"/>
          </a:xfrm>
        </p:spPr>
        <p:txBody>
          <a:bodyPr/>
          <a:lstStyle/>
          <a:p>
            <a:r>
              <a:rPr lang="en-IE" dirty="0" err="1"/>
              <a:t>Empatiyi</a:t>
            </a:r>
            <a:r>
              <a:rPr lang="en-IE" dirty="0"/>
              <a:t> </a:t>
            </a:r>
            <a:r>
              <a:rPr lang="en-IE" dirty="0" err="1"/>
              <a:t>nasıl</a:t>
            </a:r>
            <a:r>
              <a:rPr lang="en-IE" dirty="0"/>
              <a:t> </a:t>
            </a:r>
            <a:r>
              <a:rPr lang="en-IE" dirty="0" err="1"/>
              <a:t>geliştirebiliriz</a:t>
            </a:r>
            <a:r>
              <a:rPr lang="en-IE" dirty="0"/>
              <a:t>?</a:t>
            </a:r>
          </a:p>
        </p:txBody>
      </p:sp>
      <p:sp>
        <p:nvSpPr>
          <p:cNvPr id="8" name="Text Placeholder 7">
            <a:extLst>
              <a:ext uri="{FF2B5EF4-FFF2-40B4-BE49-F238E27FC236}">
                <a16:creationId xmlns:a16="http://schemas.microsoft.com/office/drawing/2014/main" xmlns="" id="{B9DAC7FA-BE16-4FF5-B921-A60F618515AA}"/>
              </a:ext>
            </a:extLst>
          </p:cNvPr>
          <p:cNvSpPr>
            <a:spLocks noGrp="1"/>
          </p:cNvSpPr>
          <p:nvPr>
            <p:ph type="body" sz="quarter" idx="20"/>
          </p:nvPr>
        </p:nvSpPr>
        <p:spPr>
          <a:xfrm>
            <a:off x="4469130" y="1325880"/>
            <a:ext cx="7052310" cy="4300859"/>
          </a:xfrm>
        </p:spPr>
        <p:txBody>
          <a:bodyPr/>
          <a:lstStyle/>
          <a:p>
            <a:pPr marL="0" indent="0">
              <a:buNone/>
            </a:pPr>
            <a:r>
              <a:rPr lang="en-IE" sz="2800" dirty="0" err="1">
                <a:solidFill>
                  <a:srgbClr val="B6BD00"/>
                </a:solidFill>
              </a:rPr>
              <a:t>Aktif</a:t>
            </a:r>
            <a:r>
              <a:rPr lang="en-IE" sz="2800" dirty="0">
                <a:solidFill>
                  <a:srgbClr val="B6BD00"/>
                </a:solidFill>
              </a:rPr>
              <a:t> </a:t>
            </a:r>
            <a:r>
              <a:rPr lang="en-IE" sz="2800" dirty="0" err="1">
                <a:solidFill>
                  <a:srgbClr val="B6BD00"/>
                </a:solidFill>
              </a:rPr>
              <a:t>olarak</a:t>
            </a:r>
            <a:r>
              <a:rPr lang="en-IE" sz="2800" dirty="0">
                <a:solidFill>
                  <a:srgbClr val="B6BD00"/>
                </a:solidFill>
              </a:rPr>
              <a:t> </a:t>
            </a:r>
            <a:r>
              <a:rPr lang="en-IE" sz="2800" dirty="0" err="1">
                <a:solidFill>
                  <a:srgbClr val="B6BD00"/>
                </a:solidFill>
              </a:rPr>
              <a:t>dinleyerek</a:t>
            </a:r>
            <a:r>
              <a:rPr lang="en-IE" dirty="0">
                <a:solidFill>
                  <a:srgbClr val="B6BD00"/>
                </a:solidFill>
              </a:rPr>
              <a:t/>
            </a:r>
            <a:br>
              <a:rPr lang="en-IE" dirty="0">
                <a:solidFill>
                  <a:srgbClr val="B6BD00"/>
                </a:solidFill>
              </a:rPr>
            </a:br>
            <a:endParaRPr lang="en-IE" dirty="0">
              <a:solidFill>
                <a:srgbClr val="B6BD00"/>
              </a:solidFill>
            </a:endParaRPr>
          </a:p>
          <a:p>
            <a:r>
              <a:rPr lang="en-IE" dirty="0" err="1"/>
              <a:t>Aktif</a:t>
            </a:r>
            <a:r>
              <a:rPr lang="en-IE" dirty="0"/>
              <a:t> </a:t>
            </a:r>
            <a:r>
              <a:rPr lang="en-IE" dirty="0" err="1"/>
              <a:t>Dinleme</a:t>
            </a:r>
            <a:r>
              <a:rPr lang="en-IE" dirty="0"/>
              <a:t>, </a:t>
            </a:r>
            <a:r>
              <a:rPr lang="en-IE" dirty="0" err="1"/>
              <a:t>empati</a:t>
            </a:r>
            <a:r>
              <a:rPr lang="en-IE" dirty="0"/>
              <a:t> </a:t>
            </a:r>
            <a:r>
              <a:rPr lang="en-IE" dirty="0" err="1"/>
              <a:t>geliştirmede</a:t>
            </a:r>
            <a:r>
              <a:rPr lang="en-IE" dirty="0"/>
              <a:t> </a:t>
            </a:r>
            <a:r>
              <a:rPr lang="en-IE" dirty="0" err="1"/>
              <a:t>önemli</a:t>
            </a:r>
            <a:r>
              <a:rPr lang="en-IE" dirty="0"/>
              <a:t> </a:t>
            </a:r>
            <a:r>
              <a:rPr lang="en-IE" dirty="0" err="1"/>
              <a:t>bir</a:t>
            </a:r>
            <a:r>
              <a:rPr lang="en-IE" dirty="0"/>
              <a:t> role </a:t>
            </a:r>
            <a:r>
              <a:rPr lang="en-IE" dirty="0" err="1"/>
              <a:t>sahiptir</a:t>
            </a:r>
            <a:r>
              <a:rPr lang="en-IE" dirty="0"/>
              <a:t>. </a:t>
            </a:r>
            <a:r>
              <a:rPr lang="en-IE" dirty="0" err="1"/>
              <a:t>Aktif</a:t>
            </a:r>
            <a:r>
              <a:rPr lang="en-IE" dirty="0"/>
              <a:t> </a:t>
            </a:r>
            <a:r>
              <a:rPr lang="en-IE" dirty="0" err="1"/>
              <a:t>dinleme</a:t>
            </a:r>
            <a:r>
              <a:rPr lang="en-IE" dirty="0"/>
              <a:t>, </a:t>
            </a:r>
            <a:r>
              <a:rPr lang="en-IE" dirty="0" err="1"/>
              <a:t>konuşmacının</a:t>
            </a:r>
            <a:r>
              <a:rPr lang="en-IE" dirty="0"/>
              <a:t> </a:t>
            </a:r>
            <a:r>
              <a:rPr lang="en-IE" dirty="0" err="1"/>
              <a:t>mesajını</a:t>
            </a:r>
            <a:r>
              <a:rPr lang="en-IE" dirty="0"/>
              <a:t> </a:t>
            </a:r>
            <a:r>
              <a:rPr lang="en-IE" dirty="0" err="1"/>
              <a:t>pasif</a:t>
            </a:r>
            <a:r>
              <a:rPr lang="en-IE" dirty="0"/>
              <a:t> </a:t>
            </a:r>
            <a:r>
              <a:rPr lang="en-IE" dirty="0" err="1"/>
              <a:t>olarak</a:t>
            </a:r>
            <a:r>
              <a:rPr lang="en-IE" dirty="0"/>
              <a:t> </a:t>
            </a:r>
            <a:r>
              <a:rPr lang="en-IE" dirty="0" err="1"/>
              <a:t>duymak</a:t>
            </a:r>
            <a:r>
              <a:rPr lang="en-IE" dirty="0"/>
              <a:t> </a:t>
            </a:r>
            <a:r>
              <a:rPr lang="en-IE" dirty="0" err="1"/>
              <a:t>yerine</a:t>
            </a:r>
            <a:r>
              <a:rPr lang="en-IE" dirty="0"/>
              <a:t> </a:t>
            </a:r>
            <a:r>
              <a:rPr lang="en-IE" dirty="0" err="1"/>
              <a:t>çok</a:t>
            </a:r>
            <a:r>
              <a:rPr lang="en-IE" dirty="0"/>
              <a:t> </a:t>
            </a:r>
            <a:r>
              <a:rPr lang="en-IE" dirty="0" err="1"/>
              <a:t>dikkatli</a:t>
            </a:r>
            <a:r>
              <a:rPr lang="en-IE" dirty="0"/>
              <a:t> </a:t>
            </a:r>
            <a:r>
              <a:rPr lang="en-IE" dirty="0" err="1"/>
              <a:t>olmayı</a:t>
            </a:r>
            <a:r>
              <a:rPr lang="en-IE" dirty="0"/>
              <a:t> ve </a:t>
            </a:r>
            <a:r>
              <a:rPr lang="en-IE" dirty="0" err="1"/>
              <a:t>söylenenlere</a:t>
            </a:r>
            <a:r>
              <a:rPr lang="en-IE" dirty="0"/>
              <a:t> </a:t>
            </a:r>
            <a:r>
              <a:rPr lang="en-IE" dirty="0" err="1"/>
              <a:t>tamamen</a:t>
            </a:r>
            <a:r>
              <a:rPr lang="en-IE" dirty="0"/>
              <a:t> </a:t>
            </a:r>
            <a:r>
              <a:rPr lang="en-IE" dirty="0" err="1"/>
              <a:t>konsantre</a:t>
            </a:r>
            <a:r>
              <a:rPr lang="en-IE" dirty="0"/>
              <a:t> </a:t>
            </a:r>
            <a:r>
              <a:rPr lang="en-IE" dirty="0" err="1"/>
              <a:t>olmayı</a:t>
            </a:r>
            <a:r>
              <a:rPr lang="en-IE" dirty="0"/>
              <a:t> </a:t>
            </a:r>
            <a:r>
              <a:rPr lang="en-IE" dirty="0" err="1"/>
              <a:t>gerektirir</a:t>
            </a:r>
            <a:r>
              <a:rPr lang="en-IE" dirty="0"/>
              <a:t>.</a:t>
            </a:r>
          </a:p>
          <a:p>
            <a:r>
              <a:rPr lang="en-IE" b="1" dirty="0" err="1"/>
              <a:t>Önemli</a:t>
            </a:r>
            <a:r>
              <a:rPr lang="en-IE" b="1" dirty="0"/>
              <a:t> </a:t>
            </a:r>
            <a:r>
              <a:rPr lang="en-IE" b="1" dirty="0" err="1"/>
              <a:t>olarak</a:t>
            </a:r>
            <a:r>
              <a:rPr lang="en-IE" b="1" dirty="0"/>
              <a:t>, </a:t>
            </a:r>
            <a:r>
              <a:rPr lang="en-IE" b="1" dirty="0" err="1"/>
              <a:t>aktif</a:t>
            </a:r>
            <a:r>
              <a:rPr lang="en-IE" b="1" dirty="0"/>
              <a:t> </a:t>
            </a:r>
            <a:r>
              <a:rPr lang="en-IE" b="1" dirty="0" err="1"/>
              <a:t>dinleme</a:t>
            </a:r>
            <a:r>
              <a:rPr lang="en-IE" b="1" dirty="0"/>
              <a:t> </a:t>
            </a:r>
            <a:r>
              <a:rPr lang="en-IE" b="1" dirty="0" err="1"/>
              <a:t>aynı</a:t>
            </a:r>
            <a:r>
              <a:rPr lang="en-IE" b="1" dirty="0"/>
              <a:t> </a:t>
            </a:r>
            <a:r>
              <a:rPr lang="en-IE" b="1" dirty="0" err="1"/>
              <a:t>zamanda</a:t>
            </a:r>
            <a:r>
              <a:rPr lang="en-IE" b="1" dirty="0"/>
              <a:t> </a:t>
            </a:r>
            <a:r>
              <a:rPr lang="en-IE" b="1" dirty="0" err="1"/>
              <a:t>mesajı</a:t>
            </a:r>
            <a:r>
              <a:rPr lang="en-IE" b="1" dirty="0"/>
              <a:t> </a:t>
            </a:r>
            <a:r>
              <a:rPr lang="en-IE" b="1" dirty="0" err="1"/>
              <a:t>hatırlamak</a:t>
            </a:r>
            <a:r>
              <a:rPr lang="en-IE" b="1" dirty="0"/>
              <a:t> ve </a:t>
            </a:r>
            <a:r>
              <a:rPr lang="en-IE" b="1" dirty="0" err="1"/>
              <a:t>anlamak</a:t>
            </a:r>
            <a:r>
              <a:rPr lang="en-IE" b="1" dirty="0"/>
              <a:t> ve </a:t>
            </a:r>
            <a:r>
              <a:rPr lang="en-IE" b="1" dirty="0" err="1"/>
              <a:t>sonra</a:t>
            </a:r>
            <a:r>
              <a:rPr lang="en-IE" b="1" dirty="0"/>
              <a:t> </a:t>
            </a:r>
            <a:r>
              <a:rPr lang="en-IE" b="1" dirty="0" err="1"/>
              <a:t>söylenenlere</a:t>
            </a:r>
            <a:r>
              <a:rPr lang="en-IE" b="1" dirty="0"/>
              <a:t> </a:t>
            </a:r>
            <a:r>
              <a:rPr lang="en-IE" b="1" dirty="0" err="1"/>
              <a:t>uygun</a:t>
            </a:r>
            <a:r>
              <a:rPr lang="en-IE" b="1" dirty="0"/>
              <a:t> </a:t>
            </a:r>
            <a:r>
              <a:rPr lang="en-IE" b="1" dirty="0" err="1"/>
              <a:t>şekilde</a:t>
            </a:r>
            <a:r>
              <a:rPr lang="en-IE" b="1" dirty="0"/>
              <a:t> </a:t>
            </a:r>
            <a:r>
              <a:rPr lang="en-IE" b="1" dirty="0" err="1"/>
              <a:t>yanıt</a:t>
            </a:r>
            <a:r>
              <a:rPr lang="en-IE" b="1" dirty="0"/>
              <a:t> </a:t>
            </a:r>
            <a:r>
              <a:rPr lang="en-IE" b="1" dirty="0" err="1"/>
              <a:t>vermekle</a:t>
            </a:r>
            <a:r>
              <a:rPr lang="en-IE" b="1" dirty="0"/>
              <a:t> </a:t>
            </a:r>
            <a:r>
              <a:rPr lang="en-IE" b="1" dirty="0" err="1"/>
              <a:t>ilgilidir</a:t>
            </a:r>
            <a:r>
              <a:rPr lang="en-IE" b="1" dirty="0"/>
              <a:t>.</a:t>
            </a:r>
          </a:p>
          <a:p>
            <a:r>
              <a:rPr lang="en-IE" dirty="0" err="1"/>
              <a:t>Aktif</a:t>
            </a:r>
            <a:r>
              <a:rPr lang="en-IE" dirty="0"/>
              <a:t> </a:t>
            </a:r>
            <a:r>
              <a:rPr lang="en-IE" dirty="0" err="1"/>
              <a:t>olarak</a:t>
            </a:r>
            <a:r>
              <a:rPr lang="en-IE" dirty="0"/>
              <a:t> </a:t>
            </a:r>
            <a:r>
              <a:rPr lang="en-IE" dirty="0" err="1"/>
              <a:t>dinlerken</a:t>
            </a:r>
            <a:r>
              <a:rPr lang="en-IE" dirty="0"/>
              <a:t>, </a:t>
            </a:r>
            <a:r>
              <a:rPr lang="en-IE" dirty="0" err="1"/>
              <a:t>tamamen</a:t>
            </a:r>
            <a:r>
              <a:rPr lang="en-IE" dirty="0"/>
              <a:t> </a:t>
            </a:r>
            <a:r>
              <a:rPr lang="en-IE" dirty="0" err="1"/>
              <a:t>odaklanmış</a:t>
            </a:r>
            <a:r>
              <a:rPr lang="en-IE" dirty="0"/>
              <a:t> ve </a:t>
            </a:r>
            <a:r>
              <a:rPr lang="en-IE" dirty="0" err="1"/>
              <a:t>diğer</a:t>
            </a:r>
            <a:r>
              <a:rPr lang="en-IE" dirty="0"/>
              <a:t> </a:t>
            </a:r>
            <a:r>
              <a:rPr lang="en-IE" dirty="0" err="1"/>
              <a:t>kişinin</a:t>
            </a:r>
            <a:r>
              <a:rPr lang="en-IE" dirty="0"/>
              <a:t> </a:t>
            </a:r>
            <a:r>
              <a:rPr lang="en-IE" dirty="0" err="1"/>
              <a:t>mesajına</a:t>
            </a:r>
            <a:r>
              <a:rPr lang="en-IE" dirty="0"/>
              <a:t> </a:t>
            </a:r>
            <a:r>
              <a:rPr lang="en-IE" dirty="0" err="1"/>
              <a:t>dikkat</a:t>
            </a:r>
            <a:r>
              <a:rPr lang="en-IE" dirty="0"/>
              <a:t> </a:t>
            </a:r>
            <a:r>
              <a:rPr lang="en-IE" dirty="0" err="1"/>
              <a:t>ediyorsunuz</a:t>
            </a:r>
            <a:r>
              <a:rPr lang="en-IE" dirty="0"/>
              <a:t>.</a:t>
            </a:r>
          </a:p>
        </p:txBody>
      </p:sp>
      <p:sp>
        <p:nvSpPr>
          <p:cNvPr id="9" name="Rectangle 8">
            <a:extLst>
              <a:ext uri="{FF2B5EF4-FFF2-40B4-BE49-F238E27FC236}">
                <a16:creationId xmlns:a16="http://schemas.microsoft.com/office/drawing/2014/main" xmlns="" id="{B439166F-842D-497D-BFE2-E9A565F3183F}"/>
              </a:ext>
            </a:extLst>
          </p:cNvPr>
          <p:cNvSpPr/>
          <p:nvPr/>
        </p:nvSpPr>
        <p:spPr>
          <a:xfrm>
            <a:off x="4831305" y="6384476"/>
            <a:ext cx="3094117" cy="246221"/>
          </a:xfrm>
          <a:prstGeom prst="rect">
            <a:avLst/>
          </a:prstGeom>
        </p:spPr>
        <p:txBody>
          <a:bodyPr wrap="none">
            <a:spAutoFit/>
          </a:bodyPr>
          <a:lstStyle/>
          <a:p>
            <a:r>
              <a:rPr lang="tr-TR" sz="1000" dirty="0" smtClean="0"/>
              <a:t>Kaynak</a:t>
            </a:r>
            <a:r>
              <a:rPr lang="en-IE" sz="1000" dirty="0" smtClean="0"/>
              <a:t>: </a:t>
            </a:r>
            <a:r>
              <a:rPr lang="en-IE" sz="1000" dirty="0">
                <a:hlinkClick r:id="rId2"/>
              </a:rPr>
              <a:t>https://blog.iqmatrix.com/developing-empathy</a:t>
            </a:r>
            <a:endParaRPr lang="en-IE" sz="1000" dirty="0"/>
          </a:p>
        </p:txBody>
      </p:sp>
      <p:pic>
        <p:nvPicPr>
          <p:cNvPr id="5" name="Picture 4" descr="A brown and white dog looking at the camera&#10;&#10;Description automatically generated">
            <a:extLst>
              <a:ext uri="{FF2B5EF4-FFF2-40B4-BE49-F238E27FC236}">
                <a16:creationId xmlns:a16="http://schemas.microsoft.com/office/drawing/2014/main" xmlns="" id="{A8ECA90F-11A8-4A85-BFCB-EC386DAF4BA6}"/>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90537" y="2002476"/>
            <a:ext cx="3624263" cy="3624263"/>
          </a:xfrm>
          <a:prstGeom prst="rect">
            <a:avLst/>
          </a:prstGeom>
        </p:spPr>
      </p:pic>
    </p:spTree>
    <p:extLst>
      <p:ext uri="{BB962C8B-B14F-4D97-AF65-F5344CB8AC3E}">
        <p14:creationId xmlns:p14="http://schemas.microsoft.com/office/powerpoint/2010/main" val="2542966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28B5391-932D-494C-87DE-E7F0F9910161}"/>
              </a:ext>
            </a:extLst>
          </p:cNvPr>
          <p:cNvSpPr>
            <a:spLocks noGrp="1"/>
          </p:cNvSpPr>
          <p:nvPr>
            <p:ph type="body" sz="quarter" idx="21"/>
          </p:nvPr>
        </p:nvSpPr>
        <p:spPr>
          <a:xfrm>
            <a:off x="2495266" y="259807"/>
            <a:ext cx="8403792" cy="857158"/>
          </a:xfrm>
        </p:spPr>
        <p:txBody>
          <a:bodyPr/>
          <a:lstStyle/>
          <a:p>
            <a:r>
              <a:rPr lang="en-IE" dirty="0" err="1"/>
              <a:t>Empatiyi</a:t>
            </a:r>
            <a:r>
              <a:rPr lang="en-IE" dirty="0"/>
              <a:t> </a:t>
            </a:r>
            <a:r>
              <a:rPr lang="en-IE" dirty="0" err="1"/>
              <a:t>nasıl</a:t>
            </a:r>
            <a:r>
              <a:rPr lang="en-IE" dirty="0"/>
              <a:t> </a:t>
            </a:r>
            <a:r>
              <a:rPr lang="en-IE" dirty="0" err="1"/>
              <a:t>geliştirebiliriz</a:t>
            </a:r>
            <a:r>
              <a:rPr lang="en-IE" dirty="0"/>
              <a:t>?</a:t>
            </a:r>
          </a:p>
        </p:txBody>
      </p:sp>
      <p:sp>
        <p:nvSpPr>
          <p:cNvPr id="8" name="Text Placeholder 7">
            <a:extLst>
              <a:ext uri="{FF2B5EF4-FFF2-40B4-BE49-F238E27FC236}">
                <a16:creationId xmlns:a16="http://schemas.microsoft.com/office/drawing/2014/main" xmlns="" id="{B9DAC7FA-BE16-4FF5-B921-A60F618515AA}"/>
              </a:ext>
            </a:extLst>
          </p:cNvPr>
          <p:cNvSpPr>
            <a:spLocks noGrp="1"/>
          </p:cNvSpPr>
          <p:nvPr>
            <p:ph type="body" sz="quarter" idx="20"/>
          </p:nvPr>
        </p:nvSpPr>
        <p:spPr>
          <a:xfrm>
            <a:off x="4034050" y="1198442"/>
            <a:ext cx="7971798" cy="4300859"/>
          </a:xfrm>
        </p:spPr>
        <p:txBody>
          <a:bodyPr/>
          <a:lstStyle/>
          <a:p>
            <a:pPr marL="0" indent="0">
              <a:buNone/>
            </a:pPr>
            <a:r>
              <a:rPr lang="en-IE" sz="2800" dirty="0" err="1">
                <a:solidFill>
                  <a:srgbClr val="B6BD00"/>
                </a:solidFill>
              </a:rPr>
              <a:t>Beden</a:t>
            </a:r>
            <a:r>
              <a:rPr lang="en-IE" sz="2800" dirty="0">
                <a:solidFill>
                  <a:srgbClr val="B6BD00"/>
                </a:solidFill>
              </a:rPr>
              <a:t> </a:t>
            </a:r>
            <a:r>
              <a:rPr lang="en-IE" sz="2800" dirty="0" err="1">
                <a:solidFill>
                  <a:srgbClr val="B6BD00"/>
                </a:solidFill>
              </a:rPr>
              <a:t>dilini</a:t>
            </a:r>
            <a:r>
              <a:rPr lang="en-IE" sz="2800" dirty="0">
                <a:solidFill>
                  <a:srgbClr val="B6BD00"/>
                </a:solidFill>
              </a:rPr>
              <a:t> </a:t>
            </a:r>
            <a:r>
              <a:rPr lang="en-IE" sz="2800" dirty="0" err="1" smtClean="0">
                <a:solidFill>
                  <a:srgbClr val="B6BD00"/>
                </a:solidFill>
              </a:rPr>
              <a:t>anlayarak</a:t>
            </a:r>
            <a:endParaRPr lang="en-IE" sz="2800" dirty="0" smtClean="0">
              <a:solidFill>
                <a:srgbClr val="B6BD00"/>
              </a:solidFill>
            </a:endParaRPr>
          </a:p>
          <a:p>
            <a:pPr fontAlgn="base"/>
            <a:r>
              <a:rPr lang="en-IE" dirty="0" err="1"/>
              <a:t>Sözsüz</a:t>
            </a:r>
            <a:r>
              <a:rPr lang="en-IE" dirty="0"/>
              <a:t> </a:t>
            </a:r>
            <a:r>
              <a:rPr lang="en-IE" dirty="0" err="1"/>
              <a:t>iletişimde</a:t>
            </a:r>
            <a:r>
              <a:rPr lang="en-IE" dirty="0"/>
              <a:t> </a:t>
            </a:r>
            <a:r>
              <a:rPr lang="en-IE" dirty="0" err="1"/>
              <a:t>araştırdığımız</a:t>
            </a:r>
            <a:r>
              <a:rPr lang="en-IE" dirty="0"/>
              <a:t> </a:t>
            </a:r>
            <a:r>
              <a:rPr lang="en-IE" dirty="0" err="1"/>
              <a:t>gibi</a:t>
            </a:r>
            <a:r>
              <a:rPr lang="en-IE" dirty="0"/>
              <a:t>, </a:t>
            </a:r>
            <a:r>
              <a:rPr lang="en-IE" dirty="0" err="1"/>
              <a:t>beden</a:t>
            </a:r>
            <a:r>
              <a:rPr lang="en-IE" dirty="0"/>
              <a:t> </a:t>
            </a:r>
            <a:r>
              <a:rPr lang="en-IE" dirty="0" err="1"/>
              <a:t>dili</a:t>
            </a:r>
            <a:r>
              <a:rPr lang="en-IE" dirty="0"/>
              <a:t> size </a:t>
            </a:r>
            <a:r>
              <a:rPr lang="en-IE" dirty="0" err="1"/>
              <a:t>birinin</a:t>
            </a:r>
            <a:r>
              <a:rPr lang="en-IE" dirty="0"/>
              <a:t> </a:t>
            </a:r>
            <a:r>
              <a:rPr lang="en-IE" dirty="0" err="1"/>
              <a:t>nasıl</a:t>
            </a:r>
            <a:r>
              <a:rPr lang="en-IE" dirty="0"/>
              <a:t> </a:t>
            </a:r>
            <a:r>
              <a:rPr lang="en-IE" dirty="0" err="1"/>
              <a:t>hissettiğini</a:t>
            </a:r>
            <a:r>
              <a:rPr lang="en-IE" dirty="0"/>
              <a:t> ve </a:t>
            </a:r>
            <a:r>
              <a:rPr lang="en-IE" dirty="0" err="1"/>
              <a:t>nasıl</a:t>
            </a:r>
            <a:r>
              <a:rPr lang="en-IE" dirty="0"/>
              <a:t> </a:t>
            </a:r>
            <a:r>
              <a:rPr lang="en-IE" dirty="0" err="1"/>
              <a:t>davranacağınızı</a:t>
            </a:r>
            <a:r>
              <a:rPr lang="en-IE" dirty="0"/>
              <a:t> / </a:t>
            </a:r>
            <a:r>
              <a:rPr lang="en-IE" dirty="0" err="1"/>
              <a:t>nasıl</a:t>
            </a:r>
            <a:r>
              <a:rPr lang="en-IE" dirty="0"/>
              <a:t> </a:t>
            </a:r>
            <a:r>
              <a:rPr lang="en-IE" dirty="0" err="1"/>
              <a:t>tepki</a:t>
            </a:r>
            <a:r>
              <a:rPr lang="en-IE" dirty="0"/>
              <a:t> </a:t>
            </a:r>
            <a:r>
              <a:rPr lang="en-IE" dirty="0" err="1"/>
              <a:t>vermeniz</a:t>
            </a:r>
            <a:r>
              <a:rPr lang="en-IE" dirty="0"/>
              <a:t> </a:t>
            </a:r>
            <a:r>
              <a:rPr lang="en-IE" dirty="0" err="1"/>
              <a:t>gerektiğini</a:t>
            </a:r>
            <a:r>
              <a:rPr lang="en-IE" dirty="0"/>
              <a:t> </a:t>
            </a:r>
            <a:r>
              <a:rPr lang="en-IE" dirty="0" err="1"/>
              <a:t>gösterebilecek</a:t>
            </a:r>
            <a:r>
              <a:rPr lang="en-IE" dirty="0"/>
              <a:t> </a:t>
            </a:r>
            <a:r>
              <a:rPr lang="en-IE" dirty="0" err="1"/>
              <a:t>gizli</a:t>
            </a:r>
            <a:r>
              <a:rPr lang="en-IE" dirty="0"/>
              <a:t> </a:t>
            </a:r>
            <a:r>
              <a:rPr lang="en-IE" dirty="0" err="1"/>
              <a:t>bir</a:t>
            </a:r>
            <a:r>
              <a:rPr lang="en-IE" dirty="0"/>
              <a:t> </a:t>
            </a:r>
            <a:r>
              <a:rPr lang="en-IE" dirty="0" err="1"/>
              <a:t>dildir</a:t>
            </a:r>
            <a:r>
              <a:rPr lang="en-IE" dirty="0"/>
              <a:t>.</a:t>
            </a:r>
          </a:p>
          <a:p>
            <a:pPr fontAlgn="base"/>
            <a:r>
              <a:rPr lang="en-IE" dirty="0" err="1"/>
              <a:t>Kişinin</a:t>
            </a:r>
            <a:r>
              <a:rPr lang="en-IE" dirty="0"/>
              <a:t> </a:t>
            </a:r>
            <a:r>
              <a:rPr lang="en-IE" dirty="0" err="1"/>
              <a:t>açık</a:t>
            </a:r>
            <a:r>
              <a:rPr lang="en-IE" dirty="0"/>
              <a:t> </a:t>
            </a:r>
            <a:r>
              <a:rPr lang="en-IE" dirty="0" err="1"/>
              <a:t>beden</a:t>
            </a:r>
            <a:r>
              <a:rPr lang="en-IE" dirty="0"/>
              <a:t> </a:t>
            </a:r>
            <a:r>
              <a:rPr lang="en-IE" dirty="0" err="1"/>
              <a:t>dili</a:t>
            </a:r>
            <a:r>
              <a:rPr lang="en-IE" dirty="0"/>
              <a:t> </a:t>
            </a:r>
            <a:r>
              <a:rPr lang="en-IE" dirty="0" err="1"/>
              <a:t>kullanıp</a:t>
            </a:r>
            <a:r>
              <a:rPr lang="en-IE" dirty="0"/>
              <a:t> </a:t>
            </a:r>
            <a:r>
              <a:rPr lang="en-IE" dirty="0" err="1"/>
              <a:t>kullanmadığına</a:t>
            </a:r>
            <a:r>
              <a:rPr lang="en-IE" dirty="0"/>
              <a:t> </a:t>
            </a:r>
            <a:r>
              <a:rPr lang="en-IE" dirty="0" err="1"/>
              <a:t>veya</a:t>
            </a:r>
            <a:r>
              <a:rPr lang="en-IE" dirty="0"/>
              <a:t> </a:t>
            </a:r>
            <a:r>
              <a:rPr lang="en-IE" dirty="0" err="1"/>
              <a:t>kapalı</a:t>
            </a:r>
            <a:r>
              <a:rPr lang="en-IE" dirty="0"/>
              <a:t> ve </a:t>
            </a:r>
            <a:r>
              <a:rPr lang="en-IE" dirty="0" err="1"/>
              <a:t>korunmuş</a:t>
            </a:r>
            <a:r>
              <a:rPr lang="en-IE" dirty="0"/>
              <a:t> </a:t>
            </a:r>
            <a:r>
              <a:rPr lang="en-IE" dirty="0" err="1"/>
              <a:t>gibi</a:t>
            </a:r>
            <a:r>
              <a:rPr lang="en-IE" dirty="0"/>
              <a:t> </a:t>
            </a:r>
            <a:r>
              <a:rPr lang="en-IE" dirty="0" err="1"/>
              <a:t>görünmesine</a:t>
            </a:r>
            <a:r>
              <a:rPr lang="en-IE" dirty="0"/>
              <a:t> </a:t>
            </a:r>
            <a:r>
              <a:rPr lang="en-IE" dirty="0" err="1"/>
              <a:t>özellikle</a:t>
            </a:r>
            <a:r>
              <a:rPr lang="en-IE" dirty="0"/>
              <a:t> </a:t>
            </a:r>
            <a:r>
              <a:rPr lang="en-IE" dirty="0" err="1"/>
              <a:t>dikkat</a:t>
            </a:r>
            <a:r>
              <a:rPr lang="en-IE" dirty="0"/>
              <a:t> </a:t>
            </a:r>
            <a:r>
              <a:rPr lang="en-IE" dirty="0" err="1"/>
              <a:t>edin</a:t>
            </a:r>
            <a:r>
              <a:rPr lang="en-IE" dirty="0"/>
              <a:t>.</a:t>
            </a:r>
          </a:p>
          <a:p>
            <a:pPr fontAlgn="base"/>
            <a:r>
              <a:rPr lang="en-IE" dirty="0" err="1"/>
              <a:t>Göz</a:t>
            </a:r>
            <a:r>
              <a:rPr lang="en-IE" dirty="0"/>
              <a:t> </a:t>
            </a:r>
            <a:r>
              <a:rPr lang="en-IE" dirty="0" err="1"/>
              <a:t>temaslarına</a:t>
            </a:r>
            <a:r>
              <a:rPr lang="en-IE" dirty="0"/>
              <a:t> da </a:t>
            </a:r>
            <a:r>
              <a:rPr lang="en-IE" dirty="0" err="1"/>
              <a:t>dikkat</a:t>
            </a:r>
            <a:r>
              <a:rPr lang="en-IE" dirty="0"/>
              <a:t> </a:t>
            </a:r>
            <a:r>
              <a:rPr lang="en-IE" dirty="0" err="1"/>
              <a:t>edin</a:t>
            </a:r>
            <a:r>
              <a:rPr lang="en-IE" dirty="0"/>
              <a:t>. </a:t>
            </a:r>
            <a:r>
              <a:rPr lang="en-IE" dirty="0" err="1"/>
              <a:t>İletişim</a:t>
            </a:r>
            <a:r>
              <a:rPr lang="en-IE" dirty="0"/>
              <a:t> </a:t>
            </a:r>
            <a:r>
              <a:rPr lang="en-IE" dirty="0" err="1"/>
              <a:t>kurduklarında</a:t>
            </a:r>
            <a:r>
              <a:rPr lang="en-IE" dirty="0"/>
              <a:t>, </a:t>
            </a:r>
            <a:r>
              <a:rPr lang="en-IE" dirty="0" err="1"/>
              <a:t>sizi</a:t>
            </a:r>
            <a:r>
              <a:rPr lang="en-IE" dirty="0"/>
              <a:t> </a:t>
            </a:r>
            <a:r>
              <a:rPr lang="en-IE" dirty="0" err="1"/>
              <a:t>gözlerinin</a:t>
            </a:r>
            <a:r>
              <a:rPr lang="en-IE" dirty="0"/>
              <a:t> </a:t>
            </a:r>
            <a:r>
              <a:rPr lang="en-IE" dirty="0" err="1"/>
              <a:t>içine</a:t>
            </a:r>
            <a:r>
              <a:rPr lang="en-IE" dirty="0"/>
              <a:t> mi </a:t>
            </a:r>
            <a:r>
              <a:rPr lang="en-IE" dirty="0" err="1"/>
              <a:t>bakarlar</a:t>
            </a:r>
            <a:r>
              <a:rPr lang="en-IE" dirty="0"/>
              <a:t> </a:t>
            </a:r>
            <a:r>
              <a:rPr lang="en-IE" dirty="0" err="1"/>
              <a:t>ya</a:t>
            </a:r>
            <a:r>
              <a:rPr lang="en-IE" dirty="0"/>
              <a:t> da </a:t>
            </a:r>
            <a:r>
              <a:rPr lang="en-IE" dirty="0" err="1"/>
              <a:t>bakışlarını</a:t>
            </a:r>
            <a:r>
              <a:rPr lang="en-IE" dirty="0"/>
              <a:t> </a:t>
            </a:r>
            <a:r>
              <a:rPr lang="en-IE" dirty="0" err="1"/>
              <a:t>engellerler</a:t>
            </a:r>
            <a:r>
              <a:rPr lang="en-IE" dirty="0"/>
              <a:t> mi? </a:t>
            </a:r>
            <a:r>
              <a:rPr lang="en-IE" dirty="0" err="1"/>
              <a:t>İletişim</a:t>
            </a:r>
            <a:r>
              <a:rPr lang="en-IE" dirty="0"/>
              <a:t> </a:t>
            </a:r>
            <a:r>
              <a:rPr lang="en-IE" dirty="0" err="1"/>
              <a:t>kurarken</a:t>
            </a:r>
            <a:r>
              <a:rPr lang="en-IE" dirty="0"/>
              <a:t> </a:t>
            </a:r>
            <a:r>
              <a:rPr lang="en-IE" dirty="0" err="1"/>
              <a:t>uzağa</a:t>
            </a:r>
            <a:r>
              <a:rPr lang="en-IE" dirty="0"/>
              <a:t> </a:t>
            </a:r>
            <a:r>
              <a:rPr lang="en-IE" dirty="0" err="1"/>
              <a:t>bakarlarsa</a:t>
            </a:r>
            <a:r>
              <a:rPr lang="en-IE" dirty="0"/>
              <a:t>, </a:t>
            </a:r>
            <a:r>
              <a:rPr lang="en-IE" dirty="0" err="1"/>
              <a:t>rahatsızlık</a:t>
            </a:r>
            <a:r>
              <a:rPr lang="en-IE" dirty="0"/>
              <a:t> </a:t>
            </a:r>
            <a:r>
              <a:rPr lang="en-IE" dirty="0" err="1"/>
              <a:t>duyuyor</a:t>
            </a:r>
            <a:r>
              <a:rPr lang="en-IE" dirty="0"/>
              <a:t> </a:t>
            </a:r>
            <a:r>
              <a:rPr lang="en-IE" dirty="0" err="1"/>
              <a:t>veya</a:t>
            </a:r>
            <a:r>
              <a:rPr lang="en-IE" dirty="0"/>
              <a:t> </a:t>
            </a:r>
            <a:r>
              <a:rPr lang="en-IE" dirty="0" err="1"/>
              <a:t>belirli</a:t>
            </a:r>
            <a:r>
              <a:rPr lang="en-IE" dirty="0"/>
              <a:t> </a:t>
            </a:r>
            <a:r>
              <a:rPr lang="en-IE" dirty="0" err="1"/>
              <a:t>duyguları</a:t>
            </a:r>
            <a:r>
              <a:rPr lang="en-IE" dirty="0"/>
              <a:t> </a:t>
            </a:r>
            <a:r>
              <a:rPr lang="en-IE" dirty="0" err="1"/>
              <a:t>maskelemeye</a:t>
            </a:r>
            <a:r>
              <a:rPr lang="en-IE" dirty="0"/>
              <a:t> </a:t>
            </a:r>
            <a:r>
              <a:rPr lang="en-IE" dirty="0" err="1"/>
              <a:t>çalışıyor</a:t>
            </a:r>
            <a:r>
              <a:rPr lang="en-IE" dirty="0"/>
              <a:t> </a:t>
            </a:r>
            <a:r>
              <a:rPr lang="en-IE" dirty="0" err="1"/>
              <a:t>olabilirler</a:t>
            </a:r>
            <a:r>
              <a:rPr lang="en-IE" dirty="0"/>
              <a:t>.</a:t>
            </a:r>
          </a:p>
          <a:p>
            <a:pPr fontAlgn="base"/>
            <a:r>
              <a:rPr lang="en-IE" dirty="0" err="1"/>
              <a:t>Beden</a:t>
            </a:r>
            <a:r>
              <a:rPr lang="en-IE" dirty="0"/>
              <a:t> </a:t>
            </a:r>
            <a:r>
              <a:rPr lang="en-IE" dirty="0" err="1"/>
              <a:t>dilini</a:t>
            </a:r>
            <a:r>
              <a:rPr lang="en-IE" dirty="0"/>
              <a:t> </a:t>
            </a:r>
            <a:r>
              <a:rPr lang="en-IE" dirty="0" err="1"/>
              <a:t>doğru</a:t>
            </a:r>
            <a:r>
              <a:rPr lang="en-IE" dirty="0"/>
              <a:t> </a:t>
            </a:r>
            <a:r>
              <a:rPr lang="en-IE" dirty="0" err="1"/>
              <a:t>okumak</a:t>
            </a:r>
            <a:r>
              <a:rPr lang="en-IE" dirty="0"/>
              <a:t> </a:t>
            </a:r>
            <a:r>
              <a:rPr lang="en-IE" dirty="0" err="1"/>
              <a:t>pratik</a:t>
            </a:r>
            <a:r>
              <a:rPr lang="en-IE" dirty="0"/>
              <a:t> </a:t>
            </a:r>
            <a:r>
              <a:rPr lang="en-IE" dirty="0" err="1"/>
              <a:t>gerektirir</a:t>
            </a:r>
            <a:r>
              <a:rPr lang="en-IE" dirty="0"/>
              <a:t>, </a:t>
            </a:r>
            <a:r>
              <a:rPr lang="en-IE" dirty="0" err="1"/>
              <a:t>bu</a:t>
            </a:r>
            <a:r>
              <a:rPr lang="en-IE" dirty="0"/>
              <a:t> </a:t>
            </a:r>
            <a:r>
              <a:rPr lang="en-IE" dirty="0" err="1"/>
              <a:t>yüzden</a:t>
            </a:r>
            <a:r>
              <a:rPr lang="en-IE" dirty="0"/>
              <a:t> </a:t>
            </a:r>
            <a:r>
              <a:rPr lang="en-IE" dirty="0" err="1"/>
              <a:t>biraz</a:t>
            </a:r>
            <a:r>
              <a:rPr lang="en-IE" dirty="0"/>
              <a:t> zaman </a:t>
            </a:r>
            <a:r>
              <a:rPr lang="en-IE" dirty="0" err="1"/>
              <a:t>ayırın</a:t>
            </a:r>
            <a:r>
              <a:rPr lang="en-IE" dirty="0"/>
              <a:t>.</a:t>
            </a:r>
          </a:p>
          <a:p>
            <a:endParaRPr lang="en-IE" dirty="0"/>
          </a:p>
        </p:txBody>
      </p:sp>
      <p:sp>
        <p:nvSpPr>
          <p:cNvPr id="9" name="Rectangle 8">
            <a:extLst>
              <a:ext uri="{FF2B5EF4-FFF2-40B4-BE49-F238E27FC236}">
                <a16:creationId xmlns:a16="http://schemas.microsoft.com/office/drawing/2014/main" xmlns="" id="{B439166F-842D-497D-BFE2-E9A565F3183F}"/>
              </a:ext>
            </a:extLst>
          </p:cNvPr>
          <p:cNvSpPr/>
          <p:nvPr/>
        </p:nvSpPr>
        <p:spPr>
          <a:xfrm>
            <a:off x="4831305" y="6384476"/>
            <a:ext cx="3094117" cy="246221"/>
          </a:xfrm>
          <a:prstGeom prst="rect">
            <a:avLst/>
          </a:prstGeom>
        </p:spPr>
        <p:txBody>
          <a:bodyPr wrap="none">
            <a:spAutoFit/>
          </a:bodyPr>
          <a:lstStyle/>
          <a:p>
            <a:r>
              <a:rPr lang="tr-TR" sz="1000" dirty="0" smtClean="0"/>
              <a:t>Kaynak</a:t>
            </a:r>
            <a:r>
              <a:rPr lang="en-IE" sz="1000" dirty="0" smtClean="0"/>
              <a:t>: </a:t>
            </a:r>
            <a:r>
              <a:rPr lang="en-IE" sz="1000" dirty="0">
                <a:hlinkClick r:id="rId2"/>
              </a:rPr>
              <a:t>https://blog.iqmatrix.com/developing-empathy</a:t>
            </a:r>
            <a:endParaRPr lang="en-IE" sz="1000" dirty="0"/>
          </a:p>
        </p:txBody>
      </p:sp>
      <p:pic>
        <p:nvPicPr>
          <p:cNvPr id="13" name="Picture 12" descr="A screenshot of a cell phone&#10;&#10;Description automatically generated">
            <a:extLst>
              <a:ext uri="{FF2B5EF4-FFF2-40B4-BE49-F238E27FC236}">
                <a16:creationId xmlns:a16="http://schemas.microsoft.com/office/drawing/2014/main" xmlns="" id="{B8915419-DEAA-4D7C-844D-5DDDACAD1CF0}"/>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6152" y="1844146"/>
            <a:ext cx="3734338" cy="4640580"/>
          </a:xfrm>
          <a:prstGeom prst="rect">
            <a:avLst/>
          </a:prstGeom>
        </p:spPr>
      </p:pic>
    </p:spTree>
    <p:extLst>
      <p:ext uri="{BB962C8B-B14F-4D97-AF65-F5344CB8AC3E}">
        <p14:creationId xmlns:p14="http://schemas.microsoft.com/office/powerpoint/2010/main" val="12968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xmlns="" id="{1EE3BB3B-ED67-497C-A8E7-F9046DA11C67}"/>
              </a:ext>
            </a:extLst>
          </p:cNvPr>
          <p:cNvSpPr>
            <a:spLocks noGrp="1"/>
          </p:cNvSpPr>
          <p:nvPr>
            <p:ph type="body" sz="quarter" idx="22"/>
          </p:nvPr>
        </p:nvSpPr>
        <p:spPr>
          <a:xfrm>
            <a:off x="0" y="2196305"/>
            <a:ext cx="12192000" cy="2179507"/>
          </a:xfrm>
        </p:spPr>
        <p:txBody>
          <a:bodyPr/>
          <a:lstStyle/>
          <a:p>
            <a:r>
              <a:rPr lang="en-IE" sz="2800" dirty="0"/>
              <a:t>“</a:t>
            </a:r>
            <a:r>
              <a:rPr lang="en-IE" sz="2800" dirty="0" err="1"/>
              <a:t>İrlanda'ya</a:t>
            </a:r>
            <a:r>
              <a:rPr lang="en-IE" sz="2800" dirty="0"/>
              <a:t> </a:t>
            </a:r>
            <a:r>
              <a:rPr lang="en-IE" sz="2800" dirty="0" err="1"/>
              <a:t>geldiğimde</a:t>
            </a:r>
            <a:r>
              <a:rPr lang="en-IE" sz="2800" dirty="0"/>
              <a:t> </a:t>
            </a:r>
            <a:r>
              <a:rPr lang="en-IE" sz="2800" dirty="0" err="1"/>
              <a:t>İngilizce</a:t>
            </a:r>
            <a:r>
              <a:rPr lang="en-IE" sz="2800" dirty="0"/>
              <a:t> </a:t>
            </a:r>
            <a:r>
              <a:rPr lang="en-IE" sz="2800" dirty="0" err="1"/>
              <a:t>konuşmadım</a:t>
            </a:r>
            <a:r>
              <a:rPr lang="en-IE" sz="2800" dirty="0"/>
              <a:t>. </a:t>
            </a:r>
            <a:r>
              <a:rPr lang="en-IE" sz="2800" dirty="0" err="1"/>
              <a:t>Tüm</a:t>
            </a:r>
            <a:r>
              <a:rPr lang="en-IE" sz="2800" dirty="0"/>
              <a:t> </a:t>
            </a:r>
            <a:r>
              <a:rPr lang="en-IE" sz="2800" dirty="0" err="1"/>
              <a:t>soruları</a:t>
            </a:r>
            <a:r>
              <a:rPr lang="en-IE" sz="2800" dirty="0"/>
              <a:t> “evet, evet, evet” </a:t>
            </a:r>
            <a:r>
              <a:rPr lang="en-IE" sz="2800" dirty="0" err="1"/>
              <a:t>ile</a:t>
            </a:r>
            <a:r>
              <a:rPr lang="en-IE" sz="2800" dirty="0"/>
              <a:t> </a:t>
            </a:r>
            <a:r>
              <a:rPr lang="en-IE" sz="2800" dirty="0" err="1"/>
              <a:t>cevaplardım</a:t>
            </a:r>
            <a:r>
              <a:rPr lang="en-IE" sz="2800" dirty="0"/>
              <a:t> </a:t>
            </a:r>
            <a:r>
              <a:rPr lang="en-IE" sz="2800" dirty="0" err="1"/>
              <a:t>ama</a:t>
            </a:r>
            <a:r>
              <a:rPr lang="en-IE" sz="2800" dirty="0"/>
              <a:t> </a:t>
            </a:r>
            <a:r>
              <a:rPr lang="en-IE" sz="2800" dirty="0" err="1"/>
              <a:t>hiçbir</a:t>
            </a:r>
            <a:r>
              <a:rPr lang="en-IE" sz="2800" dirty="0"/>
              <a:t> </a:t>
            </a:r>
            <a:r>
              <a:rPr lang="en-IE" sz="2800" dirty="0" err="1"/>
              <a:t>şey</a:t>
            </a:r>
            <a:r>
              <a:rPr lang="en-IE" sz="2800" dirty="0"/>
              <a:t> </a:t>
            </a:r>
            <a:r>
              <a:rPr lang="en-IE" sz="2800" dirty="0" err="1" smtClean="0"/>
              <a:t>anlama</a:t>
            </a:r>
            <a:r>
              <a:rPr lang="tr-TR" sz="2800" dirty="0" smtClean="0"/>
              <a:t>z</a:t>
            </a:r>
            <a:r>
              <a:rPr lang="en-IE" sz="2800" dirty="0" smtClean="0"/>
              <a:t>dım</a:t>
            </a:r>
            <a:r>
              <a:rPr lang="en-IE" sz="2800" dirty="0"/>
              <a:t>, </a:t>
            </a:r>
            <a:r>
              <a:rPr lang="en-IE" sz="2800" dirty="0" err="1"/>
              <a:t>sadece</a:t>
            </a:r>
            <a:r>
              <a:rPr lang="en-IE" sz="2800" dirty="0"/>
              <a:t> </a:t>
            </a:r>
            <a:r>
              <a:rPr lang="en-IE" sz="2800" dirty="0" err="1"/>
              <a:t>kaçmak</a:t>
            </a:r>
            <a:r>
              <a:rPr lang="en-IE" sz="2800" dirty="0"/>
              <a:t> </a:t>
            </a:r>
            <a:r>
              <a:rPr lang="en-IE" sz="2800" dirty="0" err="1"/>
              <a:t>istedim</a:t>
            </a:r>
            <a:r>
              <a:rPr lang="en-IE" sz="2800" dirty="0"/>
              <a:t>.</a:t>
            </a:r>
            <a:endParaRPr lang="en-IE" dirty="0"/>
          </a:p>
        </p:txBody>
      </p:sp>
      <p:sp>
        <p:nvSpPr>
          <p:cNvPr id="5" name="Rectangle 4">
            <a:extLst>
              <a:ext uri="{FF2B5EF4-FFF2-40B4-BE49-F238E27FC236}">
                <a16:creationId xmlns:a16="http://schemas.microsoft.com/office/drawing/2014/main" xmlns="" id="{A585CF1C-D57D-4D6D-B974-9ADAD642CB04}"/>
              </a:ext>
            </a:extLst>
          </p:cNvPr>
          <p:cNvSpPr/>
          <p:nvPr/>
        </p:nvSpPr>
        <p:spPr>
          <a:xfrm>
            <a:off x="0" y="4061529"/>
            <a:ext cx="12192000" cy="1200329"/>
          </a:xfrm>
          <a:prstGeom prst="rect">
            <a:avLst/>
          </a:prstGeom>
          <a:solidFill>
            <a:srgbClr val="EA1D76"/>
          </a:solidFill>
        </p:spPr>
        <p:txBody>
          <a:bodyPr wrap="square">
            <a:spAutoFit/>
          </a:bodyPr>
          <a:lstStyle/>
          <a:p>
            <a:pPr algn="ctr"/>
            <a:r>
              <a:rPr lang="en-IE" sz="2400" dirty="0" err="1">
                <a:solidFill>
                  <a:schemeClr val="bg1"/>
                </a:solidFill>
              </a:rPr>
              <a:t>Rodica</a:t>
            </a:r>
            <a:r>
              <a:rPr lang="en-IE" sz="2400" dirty="0">
                <a:solidFill>
                  <a:schemeClr val="bg1"/>
                </a:solidFill>
              </a:rPr>
              <a:t> </a:t>
            </a:r>
            <a:r>
              <a:rPr lang="en-IE" sz="2400" dirty="0" err="1">
                <a:solidFill>
                  <a:schemeClr val="bg1"/>
                </a:solidFill>
              </a:rPr>
              <a:t>Lunca</a:t>
            </a:r>
            <a:r>
              <a:rPr lang="en-IE" sz="2400" dirty="0">
                <a:solidFill>
                  <a:schemeClr val="bg1"/>
                </a:solidFill>
              </a:rPr>
              <a:t> Roman ve 2001'de </a:t>
            </a:r>
            <a:r>
              <a:rPr lang="en-IE" sz="2400" dirty="0" err="1">
                <a:solidFill>
                  <a:schemeClr val="bg1"/>
                </a:solidFill>
              </a:rPr>
              <a:t>Romanya'dan</a:t>
            </a:r>
            <a:r>
              <a:rPr lang="en-IE" sz="2400" dirty="0">
                <a:solidFill>
                  <a:schemeClr val="bg1"/>
                </a:solidFill>
              </a:rPr>
              <a:t> </a:t>
            </a:r>
            <a:r>
              <a:rPr lang="en-IE" sz="2400" dirty="0" err="1">
                <a:solidFill>
                  <a:schemeClr val="bg1"/>
                </a:solidFill>
              </a:rPr>
              <a:t>İrlanda'ya</a:t>
            </a:r>
            <a:r>
              <a:rPr lang="en-IE" sz="2400" dirty="0">
                <a:solidFill>
                  <a:schemeClr val="bg1"/>
                </a:solidFill>
              </a:rPr>
              <a:t> </a:t>
            </a:r>
            <a:r>
              <a:rPr lang="en-IE" sz="2400" dirty="0" err="1">
                <a:solidFill>
                  <a:schemeClr val="bg1"/>
                </a:solidFill>
              </a:rPr>
              <a:t>geldi</a:t>
            </a:r>
            <a:r>
              <a:rPr lang="en-IE" sz="2400" dirty="0">
                <a:solidFill>
                  <a:schemeClr val="bg1"/>
                </a:solidFill>
              </a:rPr>
              <a:t>. </a:t>
            </a:r>
            <a:r>
              <a:rPr lang="en-IE" sz="2400" dirty="0" err="1">
                <a:solidFill>
                  <a:schemeClr val="bg1"/>
                </a:solidFill>
              </a:rPr>
              <a:t>Dil</a:t>
            </a:r>
            <a:r>
              <a:rPr lang="en-IE" sz="2400" dirty="0">
                <a:solidFill>
                  <a:schemeClr val="bg1"/>
                </a:solidFill>
              </a:rPr>
              <a:t> </a:t>
            </a:r>
            <a:r>
              <a:rPr lang="en-IE" sz="2400" dirty="0" err="1">
                <a:solidFill>
                  <a:schemeClr val="bg1"/>
                </a:solidFill>
              </a:rPr>
              <a:t>engellerinin</a:t>
            </a:r>
            <a:r>
              <a:rPr lang="en-IE" sz="2400" dirty="0">
                <a:solidFill>
                  <a:schemeClr val="bg1"/>
                </a:solidFill>
              </a:rPr>
              <a:t> </a:t>
            </a:r>
            <a:r>
              <a:rPr lang="en-IE" sz="2400" dirty="0" err="1">
                <a:solidFill>
                  <a:schemeClr val="bg1"/>
                </a:solidFill>
              </a:rPr>
              <a:t>etkisini</a:t>
            </a:r>
            <a:r>
              <a:rPr lang="en-IE" sz="2400" dirty="0">
                <a:solidFill>
                  <a:schemeClr val="bg1"/>
                </a:solidFill>
              </a:rPr>
              <a:t> </a:t>
            </a:r>
            <a:r>
              <a:rPr lang="en-IE" sz="2400" dirty="0" err="1">
                <a:solidFill>
                  <a:schemeClr val="bg1"/>
                </a:solidFill>
              </a:rPr>
              <a:t>anlayan</a:t>
            </a:r>
            <a:r>
              <a:rPr lang="en-IE" sz="2400" dirty="0">
                <a:solidFill>
                  <a:schemeClr val="bg1"/>
                </a:solidFill>
              </a:rPr>
              <a:t> </a:t>
            </a:r>
            <a:r>
              <a:rPr lang="en-IE" sz="2400" dirty="0" err="1">
                <a:solidFill>
                  <a:schemeClr val="bg1"/>
                </a:solidFill>
              </a:rPr>
              <a:t>Rodica</a:t>
            </a:r>
            <a:r>
              <a:rPr lang="en-IE" sz="2400" dirty="0">
                <a:solidFill>
                  <a:schemeClr val="bg1"/>
                </a:solidFill>
              </a:rPr>
              <a:t>, </a:t>
            </a:r>
            <a:r>
              <a:rPr lang="en-IE" sz="2400" dirty="0" err="1">
                <a:solidFill>
                  <a:schemeClr val="bg1"/>
                </a:solidFill>
              </a:rPr>
              <a:t>artık</a:t>
            </a:r>
            <a:r>
              <a:rPr lang="en-IE" sz="2400" dirty="0">
                <a:solidFill>
                  <a:schemeClr val="bg1"/>
                </a:solidFill>
              </a:rPr>
              <a:t> </a:t>
            </a:r>
            <a:r>
              <a:rPr lang="en-IE" sz="2400" dirty="0" err="1">
                <a:solidFill>
                  <a:schemeClr val="bg1"/>
                </a:solidFill>
              </a:rPr>
              <a:t>İrlanda'daki</a:t>
            </a:r>
            <a:r>
              <a:rPr lang="en-IE" sz="2400" dirty="0">
                <a:solidFill>
                  <a:schemeClr val="bg1"/>
                </a:solidFill>
              </a:rPr>
              <a:t> Roman </a:t>
            </a:r>
            <a:r>
              <a:rPr lang="en-IE" sz="2400" dirty="0" err="1">
                <a:solidFill>
                  <a:schemeClr val="bg1"/>
                </a:solidFill>
              </a:rPr>
              <a:t>topluluğunun</a:t>
            </a:r>
            <a:r>
              <a:rPr lang="en-IE" sz="2400" dirty="0">
                <a:solidFill>
                  <a:schemeClr val="bg1"/>
                </a:solidFill>
              </a:rPr>
              <a:t> </a:t>
            </a:r>
            <a:r>
              <a:rPr lang="en-IE" sz="2400" dirty="0" err="1">
                <a:solidFill>
                  <a:schemeClr val="bg1"/>
                </a:solidFill>
              </a:rPr>
              <a:t>üyeleri</a:t>
            </a:r>
            <a:r>
              <a:rPr lang="en-IE" sz="2400" dirty="0">
                <a:solidFill>
                  <a:schemeClr val="bg1"/>
                </a:solidFill>
              </a:rPr>
              <a:t> </a:t>
            </a:r>
            <a:r>
              <a:rPr lang="en-IE" sz="2400" dirty="0" err="1">
                <a:solidFill>
                  <a:schemeClr val="bg1"/>
                </a:solidFill>
              </a:rPr>
              <a:t>ile</a:t>
            </a:r>
            <a:r>
              <a:rPr lang="en-IE" sz="2400" dirty="0">
                <a:solidFill>
                  <a:schemeClr val="bg1"/>
                </a:solidFill>
              </a:rPr>
              <a:t> </a:t>
            </a:r>
            <a:r>
              <a:rPr lang="en-IE" sz="2400" dirty="0" err="1">
                <a:solidFill>
                  <a:schemeClr val="bg1"/>
                </a:solidFill>
              </a:rPr>
              <a:t>günlük</a:t>
            </a:r>
            <a:r>
              <a:rPr lang="en-IE" sz="2400" dirty="0">
                <a:solidFill>
                  <a:schemeClr val="bg1"/>
                </a:solidFill>
              </a:rPr>
              <a:t> </a:t>
            </a:r>
            <a:r>
              <a:rPr lang="en-IE" sz="2400" dirty="0" err="1">
                <a:solidFill>
                  <a:schemeClr val="bg1"/>
                </a:solidFill>
              </a:rPr>
              <a:t>olarak</a:t>
            </a:r>
            <a:r>
              <a:rPr lang="en-IE" sz="2400" dirty="0">
                <a:solidFill>
                  <a:schemeClr val="bg1"/>
                </a:solidFill>
              </a:rPr>
              <a:t> </a:t>
            </a:r>
            <a:r>
              <a:rPr lang="en-IE" sz="2400" dirty="0" err="1">
                <a:solidFill>
                  <a:schemeClr val="bg1"/>
                </a:solidFill>
              </a:rPr>
              <a:t>karşılaştıkları</a:t>
            </a:r>
            <a:r>
              <a:rPr lang="en-IE" sz="2400" dirty="0">
                <a:solidFill>
                  <a:schemeClr val="bg1"/>
                </a:solidFill>
              </a:rPr>
              <a:t> </a:t>
            </a:r>
            <a:r>
              <a:rPr lang="en-IE" sz="2400" dirty="0" err="1">
                <a:solidFill>
                  <a:schemeClr val="bg1"/>
                </a:solidFill>
              </a:rPr>
              <a:t>çeşitli</a:t>
            </a:r>
            <a:r>
              <a:rPr lang="en-IE" sz="2400" dirty="0">
                <a:solidFill>
                  <a:schemeClr val="bg1"/>
                </a:solidFill>
              </a:rPr>
              <a:t> </a:t>
            </a:r>
            <a:r>
              <a:rPr lang="en-IE" sz="2400" dirty="0" err="1">
                <a:solidFill>
                  <a:schemeClr val="bg1"/>
                </a:solidFill>
              </a:rPr>
              <a:t>Devlet</a:t>
            </a:r>
            <a:r>
              <a:rPr lang="en-IE" sz="2400" dirty="0">
                <a:solidFill>
                  <a:schemeClr val="bg1"/>
                </a:solidFill>
              </a:rPr>
              <a:t> </a:t>
            </a:r>
            <a:r>
              <a:rPr lang="en-IE" sz="2400" dirty="0" err="1">
                <a:solidFill>
                  <a:schemeClr val="bg1"/>
                </a:solidFill>
              </a:rPr>
              <a:t>kurumları</a:t>
            </a:r>
            <a:r>
              <a:rPr lang="en-IE" sz="2400" dirty="0">
                <a:solidFill>
                  <a:schemeClr val="bg1"/>
                </a:solidFill>
              </a:rPr>
              <a:t> </a:t>
            </a:r>
            <a:r>
              <a:rPr lang="en-IE" sz="2400" dirty="0" err="1">
                <a:solidFill>
                  <a:schemeClr val="bg1"/>
                </a:solidFill>
              </a:rPr>
              <a:t>arasında</a:t>
            </a:r>
            <a:r>
              <a:rPr lang="en-IE" sz="2400" dirty="0">
                <a:solidFill>
                  <a:schemeClr val="bg1"/>
                </a:solidFill>
              </a:rPr>
              <a:t> </a:t>
            </a:r>
            <a:r>
              <a:rPr lang="en-IE" sz="2400" dirty="0" err="1">
                <a:solidFill>
                  <a:schemeClr val="bg1"/>
                </a:solidFill>
              </a:rPr>
              <a:t>kültürel</a:t>
            </a:r>
            <a:r>
              <a:rPr lang="en-IE" sz="2400" dirty="0">
                <a:solidFill>
                  <a:schemeClr val="bg1"/>
                </a:solidFill>
              </a:rPr>
              <a:t> </a:t>
            </a:r>
            <a:r>
              <a:rPr lang="en-IE" sz="2400" dirty="0" err="1">
                <a:solidFill>
                  <a:schemeClr val="bg1"/>
                </a:solidFill>
              </a:rPr>
              <a:t>bir</a:t>
            </a:r>
            <a:r>
              <a:rPr lang="en-IE" sz="2400" dirty="0">
                <a:solidFill>
                  <a:schemeClr val="bg1"/>
                </a:solidFill>
              </a:rPr>
              <a:t> </a:t>
            </a:r>
            <a:r>
              <a:rPr lang="en-IE" sz="2400" dirty="0" err="1">
                <a:solidFill>
                  <a:schemeClr val="bg1"/>
                </a:solidFill>
              </a:rPr>
              <a:t>arabulucu</a:t>
            </a:r>
            <a:r>
              <a:rPr lang="en-IE" sz="2400" dirty="0">
                <a:solidFill>
                  <a:schemeClr val="bg1"/>
                </a:solidFill>
              </a:rPr>
              <a:t> </a:t>
            </a:r>
            <a:r>
              <a:rPr lang="en-IE" sz="2400" dirty="0" err="1">
                <a:solidFill>
                  <a:schemeClr val="bg1"/>
                </a:solidFill>
              </a:rPr>
              <a:t>olarak</a:t>
            </a:r>
            <a:r>
              <a:rPr lang="en-IE" sz="2400" dirty="0">
                <a:solidFill>
                  <a:schemeClr val="bg1"/>
                </a:solidFill>
              </a:rPr>
              <a:t> </a:t>
            </a:r>
            <a:r>
              <a:rPr lang="en-IE" sz="2400" dirty="0" err="1">
                <a:solidFill>
                  <a:schemeClr val="bg1"/>
                </a:solidFill>
              </a:rPr>
              <a:t>çalışıyor</a:t>
            </a:r>
            <a:r>
              <a:rPr lang="en-IE" sz="2400" dirty="0">
                <a:solidFill>
                  <a:schemeClr val="bg1"/>
                </a:solidFill>
              </a:rPr>
              <a:t>. </a:t>
            </a:r>
          </a:p>
        </p:txBody>
      </p:sp>
      <p:sp>
        <p:nvSpPr>
          <p:cNvPr id="6" name="Rectangle 5">
            <a:extLst>
              <a:ext uri="{FF2B5EF4-FFF2-40B4-BE49-F238E27FC236}">
                <a16:creationId xmlns:a16="http://schemas.microsoft.com/office/drawing/2014/main" xmlns="" id="{E450445E-ABF3-42A3-939B-B99563F3303B}"/>
              </a:ext>
            </a:extLst>
          </p:cNvPr>
          <p:cNvSpPr/>
          <p:nvPr/>
        </p:nvSpPr>
        <p:spPr>
          <a:xfrm>
            <a:off x="7847539" y="6457279"/>
            <a:ext cx="4605718" cy="400110"/>
          </a:xfrm>
          <a:prstGeom prst="rect">
            <a:avLst/>
          </a:prstGeom>
        </p:spPr>
        <p:txBody>
          <a:bodyPr wrap="square">
            <a:spAutoFit/>
          </a:bodyPr>
          <a:lstStyle/>
          <a:p>
            <a:r>
              <a:rPr lang="tr-TR" sz="1000" dirty="0" smtClean="0"/>
              <a:t>Kaynak</a:t>
            </a:r>
            <a:r>
              <a:rPr lang="en-IE" sz="1000" dirty="0" smtClean="0"/>
              <a:t>: </a:t>
            </a:r>
            <a:r>
              <a:rPr lang="en-IE" sz="1000" dirty="0">
                <a:hlinkClick r:id="rId2"/>
              </a:rPr>
              <a:t>http://www.irishexaminer.com/ireland/integrating-the-roma-41506.html</a:t>
            </a:r>
            <a:r>
              <a:rPr lang="en-IE" sz="1000" dirty="0"/>
              <a:t> </a:t>
            </a:r>
            <a:r>
              <a:rPr lang="en-IE" sz="1000" dirty="0">
                <a:hlinkClick r:id="rId3"/>
              </a:rPr>
              <a:t>http://www.irishtimes.com/news/health/mediating-between-cultures-1.609199</a:t>
            </a:r>
            <a:r>
              <a:rPr lang="en-IE" sz="1000" dirty="0"/>
              <a:t>  </a:t>
            </a:r>
          </a:p>
        </p:txBody>
      </p:sp>
      <p:pic>
        <p:nvPicPr>
          <p:cNvPr id="7" name="Picture 6">
            <a:extLst>
              <a:ext uri="{FF2B5EF4-FFF2-40B4-BE49-F238E27FC236}">
                <a16:creationId xmlns:a16="http://schemas.microsoft.com/office/drawing/2014/main" xmlns="" id="{D76EDDC9-1C2C-41DB-A4CF-CEB2280B8A4A}"/>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3557995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28B5391-932D-494C-87DE-E7F0F9910161}"/>
              </a:ext>
            </a:extLst>
          </p:cNvPr>
          <p:cNvSpPr>
            <a:spLocks noGrp="1"/>
          </p:cNvSpPr>
          <p:nvPr>
            <p:ph type="body" sz="quarter" idx="21"/>
          </p:nvPr>
        </p:nvSpPr>
        <p:spPr>
          <a:xfrm>
            <a:off x="2495266" y="259807"/>
            <a:ext cx="8403792" cy="857158"/>
          </a:xfrm>
        </p:spPr>
        <p:txBody>
          <a:bodyPr/>
          <a:lstStyle/>
          <a:p>
            <a:r>
              <a:rPr lang="en-IE" dirty="0" err="1"/>
              <a:t>Empatiyi</a:t>
            </a:r>
            <a:r>
              <a:rPr lang="en-IE" dirty="0"/>
              <a:t> </a:t>
            </a:r>
            <a:r>
              <a:rPr lang="en-IE" dirty="0" err="1"/>
              <a:t>nasıl</a:t>
            </a:r>
            <a:r>
              <a:rPr lang="en-IE" dirty="0"/>
              <a:t> </a:t>
            </a:r>
            <a:r>
              <a:rPr lang="en-IE" dirty="0" err="1"/>
              <a:t>geliştirebiliriz</a:t>
            </a:r>
            <a:r>
              <a:rPr lang="en-IE" dirty="0"/>
              <a:t>?</a:t>
            </a:r>
          </a:p>
        </p:txBody>
      </p:sp>
      <p:sp>
        <p:nvSpPr>
          <p:cNvPr id="8" name="Text Placeholder 7">
            <a:extLst>
              <a:ext uri="{FF2B5EF4-FFF2-40B4-BE49-F238E27FC236}">
                <a16:creationId xmlns:a16="http://schemas.microsoft.com/office/drawing/2014/main" xmlns="" id="{B9DAC7FA-BE16-4FF5-B921-A60F618515AA}"/>
              </a:ext>
            </a:extLst>
          </p:cNvPr>
          <p:cNvSpPr>
            <a:spLocks noGrp="1"/>
          </p:cNvSpPr>
          <p:nvPr>
            <p:ph type="body" sz="quarter" idx="20"/>
          </p:nvPr>
        </p:nvSpPr>
        <p:spPr>
          <a:xfrm>
            <a:off x="4469130" y="1325880"/>
            <a:ext cx="7052310" cy="4300859"/>
          </a:xfrm>
        </p:spPr>
        <p:txBody>
          <a:bodyPr/>
          <a:lstStyle/>
          <a:p>
            <a:pPr marL="0" indent="0">
              <a:buNone/>
            </a:pPr>
            <a:r>
              <a:rPr lang="en-IE" sz="2800" dirty="0" err="1">
                <a:solidFill>
                  <a:srgbClr val="B6BD00"/>
                </a:solidFill>
              </a:rPr>
              <a:t>Kendinize</a:t>
            </a:r>
            <a:r>
              <a:rPr lang="en-IE" sz="2800" dirty="0">
                <a:solidFill>
                  <a:srgbClr val="B6BD00"/>
                </a:solidFill>
              </a:rPr>
              <a:t> </a:t>
            </a:r>
            <a:r>
              <a:rPr lang="en-IE" sz="2800" dirty="0" err="1">
                <a:solidFill>
                  <a:srgbClr val="B6BD00"/>
                </a:solidFill>
              </a:rPr>
              <a:t>problama</a:t>
            </a:r>
            <a:r>
              <a:rPr lang="en-IE" sz="2800" dirty="0">
                <a:solidFill>
                  <a:srgbClr val="B6BD00"/>
                </a:solidFill>
              </a:rPr>
              <a:t> </a:t>
            </a:r>
            <a:r>
              <a:rPr lang="en-IE" sz="2800" dirty="0" err="1">
                <a:solidFill>
                  <a:srgbClr val="B6BD00"/>
                </a:solidFill>
              </a:rPr>
              <a:t>soruları</a:t>
            </a:r>
            <a:r>
              <a:rPr lang="en-IE" sz="2800" dirty="0">
                <a:solidFill>
                  <a:srgbClr val="B6BD00"/>
                </a:solidFill>
              </a:rPr>
              <a:t> </a:t>
            </a:r>
            <a:r>
              <a:rPr lang="en-IE" sz="2800" dirty="0" err="1">
                <a:solidFill>
                  <a:srgbClr val="B6BD00"/>
                </a:solidFill>
              </a:rPr>
              <a:t>sorarak</a:t>
            </a:r>
            <a:r>
              <a:rPr lang="en-IE" dirty="0">
                <a:solidFill>
                  <a:srgbClr val="B6BD00"/>
                </a:solidFill>
              </a:rPr>
              <a:t/>
            </a:r>
            <a:br>
              <a:rPr lang="en-IE" dirty="0">
                <a:solidFill>
                  <a:srgbClr val="B6BD00"/>
                </a:solidFill>
              </a:rPr>
            </a:br>
            <a:endParaRPr lang="en-IE" dirty="0">
              <a:solidFill>
                <a:srgbClr val="B6BD00"/>
              </a:solidFill>
            </a:endParaRPr>
          </a:p>
          <a:p>
            <a:pPr marL="0" indent="0">
              <a:buNone/>
            </a:pPr>
            <a:r>
              <a:rPr lang="en-IE" dirty="0"/>
              <a:t>As we shared, empathy is all about trying to put yourself in someone else’s shoes and gain a deeper understanding of their worries and actions. </a:t>
            </a:r>
          </a:p>
          <a:p>
            <a:pPr marL="0" indent="0">
              <a:buNone/>
            </a:pPr>
            <a:endParaRPr lang="en-IE" dirty="0"/>
          </a:p>
          <a:p>
            <a:pPr marL="0" indent="0">
              <a:buNone/>
            </a:pPr>
            <a:r>
              <a:rPr lang="en-IE" dirty="0" err="1"/>
              <a:t>Sorulacak</a:t>
            </a:r>
            <a:r>
              <a:rPr lang="en-IE" dirty="0"/>
              <a:t> </a:t>
            </a:r>
            <a:r>
              <a:rPr lang="en-IE" dirty="0" err="1"/>
              <a:t>bazı</a:t>
            </a:r>
            <a:r>
              <a:rPr lang="en-IE" dirty="0"/>
              <a:t> </a:t>
            </a:r>
            <a:r>
              <a:rPr lang="en-IE" dirty="0" err="1"/>
              <a:t>sorular</a:t>
            </a:r>
            <a:r>
              <a:rPr lang="en-IE" dirty="0" smtClean="0"/>
              <a:t>:</a:t>
            </a:r>
            <a:endParaRPr lang="tr-TR" dirty="0" smtClean="0"/>
          </a:p>
          <a:p>
            <a:pPr marL="0" indent="0">
              <a:buNone/>
            </a:pPr>
            <a:r>
              <a:rPr lang="en-IE" b="1" dirty="0">
                <a:solidFill>
                  <a:srgbClr val="B6BD00"/>
                </a:solidFill>
              </a:rPr>
              <a:t>Bu </a:t>
            </a:r>
            <a:r>
              <a:rPr lang="en-IE" b="1" dirty="0" err="1">
                <a:solidFill>
                  <a:srgbClr val="B6BD00"/>
                </a:solidFill>
              </a:rPr>
              <a:t>kişi</a:t>
            </a:r>
            <a:r>
              <a:rPr lang="en-IE" b="1" dirty="0">
                <a:solidFill>
                  <a:srgbClr val="B6BD00"/>
                </a:solidFill>
              </a:rPr>
              <a:t> </a:t>
            </a:r>
            <a:r>
              <a:rPr lang="en-IE" b="1" dirty="0" err="1">
                <a:solidFill>
                  <a:srgbClr val="B6BD00"/>
                </a:solidFill>
              </a:rPr>
              <a:t>nasıl</a:t>
            </a:r>
            <a:r>
              <a:rPr lang="en-IE" b="1" dirty="0">
                <a:solidFill>
                  <a:srgbClr val="B6BD00"/>
                </a:solidFill>
              </a:rPr>
              <a:t> </a:t>
            </a:r>
            <a:r>
              <a:rPr lang="en-IE" b="1" dirty="0" err="1">
                <a:solidFill>
                  <a:srgbClr val="B6BD00"/>
                </a:solidFill>
              </a:rPr>
              <a:t>hissediyor</a:t>
            </a:r>
            <a:r>
              <a:rPr lang="en-IE" b="1" dirty="0">
                <a:solidFill>
                  <a:srgbClr val="B6BD00"/>
                </a:solidFill>
              </a:rPr>
              <a:t>? </a:t>
            </a:r>
            <a:r>
              <a:rPr lang="en-IE" b="1" dirty="0" err="1">
                <a:solidFill>
                  <a:srgbClr val="B6BD00"/>
                </a:solidFill>
              </a:rPr>
              <a:t>Neden</a:t>
            </a:r>
            <a:r>
              <a:rPr lang="en-IE" b="1" dirty="0">
                <a:solidFill>
                  <a:srgbClr val="B6BD00"/>
                </a:solidFill>
              </a:rPr>
              <a:t>?</a:t>
            </a:r>
          </a:p>
          <a:p>
            <a:pPr marL="0" indent="0">
              <a:buNone/>
            </a:pPr>
            <a:r>
              <a:rPr lang="en-IE" b="1" dirty="0" err="1">
                <a:solidFill>
                  <a:srgbClr val="B6BD00"/>
                </a:solidFill>
              </a:rPr>
              <a:t>Gerçek</a:t>
            </a:r>
            <a:r>
              <a:rPr lang="en-IE" b="1" dirty="0">
                <a:solidFill>
                  <a:srgbClr val="B6BD00"/>
                </a:solidFill>
              </a:rPr>
              <a:t> </a:t>
            </a:r>
            <a:r>
              <a:rPr lang="en-IE" b="1" dirty="0" err="1">
                <a:solidFill>
                  <a:srgbClr val="B6BD00"/>
                </a:solidFill>
              </a:rPr>
              <a:t>duygularını</a:t>
            </a:r>
            <a:r>
              <a:rPr lang="en-IE" b="1" dirty="0">
                <a:solidFill>
                  <a:srgbClr val="B6BD00"/>
                </a:solidFill>
              </a:rPr>
              <a:t> </a:t>
            </a:r>
            <a:r>
              <a:rPr lang="en-IE" b="1" dirty="0" err="1">
                <a:solidFill>
                  <a:srgbClr val="B6BD00"/>
                </a:solidFill>
              </a:rPr>
              <a:t>saklıyor</a:t>
            </a:r>
            <a:r>
              <a:rPr lang="en-IE" b="1" dirty="0">
                <a:solidFill>
                  <a:srgbClr val="B6BD00"/>
                </a:solidFill>
              </a:rPr>
              <a:t> </a:t>
            </a:r>
            <a:r>
              <a:rPr lang="en-IE" b="1" dirty="0" err="1">
                <a:solidFill>
                  <a:srgbClr val="B6BD00"/>
                </a:solidFill>
              </a:rPr>
              <a:t>olabilirler</a:t>
            </a:r>
            <a:r>
              <a:rPr lang="en-IE" b="1" dirty="0">
                <a:solidFill>
                  <a:srgbClr val="B6BD00"/>
                </a:solidFill>
              </a:rPr>
              <a:t> mi? </a:t>
            </a:r>
            <a:r>
              <a:rPr lang="en-IE" b="1" dirty="0" err="1">
                <a:solidFill>
                  <a:srgbClr val="B6BD00"/>
                </a:solidFill>
              </a:rPr>
              <a:t>Neden</a:t>
            </a:r>
            <a:r>
              <a:rPr lang="en-IE" b="1" dirty="0">
                <a:solidFill>
                  <a:srgbClr val="B6BD00"/>
                </a:solidFill>
              </a:rPr>
              <a:t>?</a:t>
            </a:r>
          </a:p>
          <a:p>
            <a:pPr marL="0" indent="0">
              <a:buNone/>
            </a:pPr>
            <a:r>
              <a:rPr lang="en-IE" b="1" dirty="0" err="1">
                <a:solidFill>
                  <a:srgbClr val="B6BD00"/>
                </a:solidFill>
              </a:rPr>
              <a:t>Diğer</a:t>
            </a:r>
            <a:r>
              <a:rPr lang="en-IE" b="1" dirty="0">
                <a:solidFill>
                  <a:srgbClr val="B6BD00"/>
                </a:solidFill>
              </a:rPr>
              <a:t> </a:t>
            </a:r>
            <a:r>
              <a:rPr lang="en-IE" b="1" dirty="0" err="1">
                <a:solidFill>
                  <a:srgbClr val="B6BD00"/>
                </a:solidFill>
              </a:rPr>
              <a:t>kişinin</a:t>
            </a:r>
            <a:r>
              <a:rPr lang="en-IE" b="1" dirty="0">
                <a:solidFill>
                  <a:srgbClr val="B6BD00"/>
                </a:solidFill>
              </a:rPr>
              <a:t> ne </a:t>
            </a:r>
            <a:r>
              <a:rPr lang="en-IE" b="1" dirty="0" err="1">
                <a:solidFill>
                  <a:srgbClr val="B6BD00"/>
                </a:solidFill>
              </a:rPr>
              <a:t>dediğini</a:t>
            </a:r>
            <a:r>
              <a:rPr lang="en-IE" b="1" dirty="0">
                <a:solidFill>
                  <a:srgbClr val="B6BD00"/>
                </a:solidFill>
              </a:rPr>
              <a:t> </a:t>
            </a:r>
            <a:r>
              <a:rPr lang="en-IE" b="1" dirty="0" err="1">
                <a:solidFill>
                  <a:srgbClr val="B6BD00"/>
                </a:solidFill>
              </a:rPr>
              <a:t>duyuyorum</a:t>
            </a:r>
            <a:r>
              <a:rPr lang="en-IE" b="1" dirty="0">
                <a:solidFill>
                  <a:srgbClr val="B6BD00"/>
                </a:solidFill>
              </a:rPr>
              <a:t>?</a:t>
            </a:r>
          </a:p>
          <a:p>
            <a:pPr marL="0" indent="0">
              <a:buNone/>
            </a:pPr>
            <a:r>
              <a:rPr lang="en-IE" b="1" dirty="0" err="1">
                <a:solidFill>
                  <a:srgbClr val="B6BD00"/>
                </a:solidFill>
              </a:rPr>
              <a:t>Diğer</a:t>
            </a:r>
            <a:r>
              <a:rPr lang="en-IE" b="1" dirty="0">
                <a:solidFill>
                  <a:srgbClr val="B6BD00"/>
                </a:solidFill>
              </a:rPr>
              <a:t> </a:t>
            </a:r>
            <a:r>
              <a:rPr lang="en-IE" b="1" dirty="0" err="1">
                <a:solidFill>
                  <a:srgbClr val="B6BD00"/>
                </a:solidFill>
              </a:rPr>
              <a:t>kişinin</a:t>
            </a:r>
            <a:r>
              <a:rPr lang="en-IE" b="1" dirty="0">
                <a:solidFill>
                  <a:srgbClr val="B6BD00"/>
                </a:solidFill>
              </a:rPr>
              <a:t> ne </a:t>
            </a:r>
            <a:r>
              <a:rPr lang="en-IE" b="1" dirty="0" err="1">
                <a:solidFill>
                  <a:srgbClr val="B6BD00"/>
                </a:solidFill>
              </a:rPr>
              <a:t>yaptığını</a:t>
            </a:r>
            <a:r>
              <a:rPr lang="en-IE" b="1" dirty="0">
                <a:solidFill>
                  <a:srgbClr val="B6BD00"/>
                </a:solidFill>
              </a:rPr>
              <a:t> </a:t>
            </a:r>
            <a:r>
              <a:rPr lang="en-IE" b="1" dirty="0" err="1">
                <a:solidFill>
                  <a:srgbClr val="B6BD00"/>
                </a:solidFill>
              </a:rPr>
              <a:t>görüyorum</a:t>
            </a:r>
            <a:r>
              <a:rPr lang="en-IE" b="1" dirty="0">
                <a:solidFill>
                  <a:srgbClr val="B6BD00"/>
                </a:solidFill>
              </a:rPr>
              <a:t>?</a:t>
            </a:r>
          </a:p>
        </p:txBody>
      </p:sp>
      <p:sp>
        <p:nvSpPr>
          <p:cNvPr id="9" name="Rectangle 8">
            <a:extLst>
              <a:ext uri="{FF2B5EF4-FFF2-40B4-BE49-F238E27FC236}">
                <a16:creationId xmlns:a16="http://schemas.microsoft.com/office/drawing/2014/main" xmlns=""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4" name="Picture 3" descr="A picture containing room&#10;&#10;Description automatically generated">
            <a:extLst>
              <a:ext uri="{FF2B5EF4-FFF2-40B4-BE49-F238E27FC236}">
                <a16:creationId xmlns:a16="http://schemas.microsoft.com/office/drawing/2014/main" xmlns="" id="{B6BF5F14-32A4-45F7-AF61-9075B2EFABA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68630" y="1645877"/>
            <a:ext cx="3607656" cy="3980862"/>
          </a:xfrm>
          <a:prstGeom prst="rect">
            <a:avLst/>
          </a:prstGeom>
        </p:spPr>
      </p:pic>
    </p:spTree>
    <p:extLst>
      <p:ext uri="{BB962C8B-B14F-4D97-AF65-F5344CB8AC3E}">
        <p14:creationId xmlns:p14="http://schemas.microsoft.com/office/powerpoint/2010/main" val="1559965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tr-TR" sz="3200" dirty="0" smtClean="0">
                <a:solidFill>
                  <a:schemeClr val="bg1"/>
                </a:solidFill>
              </a:rPr>
              <a:t>İLETİŞİM</a:t>
            </a:r>
            <a:endParaRPr lang="en-IE" sz="3200" dirty="0">
              <a:solidFill>
                <a:schemeClr val="bg1"/>
              </a:solidFill>
            </a:endParaRPr>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BU BÖLÜMDE:</a:t>
            </a:r>
          </a:p>
        </p:txBody>
      </p:sp>
      <p:sp>
        <p:nvSpPr>
          <p:cNvPr id="8" name="Text Placeholder 5">
            <a:extLst>
              <a:ext uri="{FF2B5EF4-FFF2-40B4-BE49-F238E27FC236}">
                <a16:creationId xmlns:a16="http://schemas.microsoft.com/office/drawing/2014/main" xmlns="" id="{19AEE93F-D00D-4746-B65B-FB1C5221CBB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2.4 </a:t>
            </a:r>
            <a:r>
              <a:rPr lang="en-US" sz="3600" i="0" dirty="0" err="1"/>
              <a:t>Teknoloji</a:t>
            </a:r>
            <a:r>
              <a:rPr lang="en-US" sz="3600" i="0" dirty="0"/>
              <a:t> - </a:t>
            </a:r>
            <a:r>
              <a:rPr lang="en-US" sz="3600" i="0" dirty="0" err="1"/>
              <a:t>yeni</a:t>
            </a:r>
            <a:r>
              <a:rPr lang="en-US" sz="3600" i="0" dirty="0"/>
              <a:t> ve </a:t>
            </a:r>
            <a:r>
              <a:rPr lang="en-US" sz="3600" i="0" dirty="0" err="1"/>
              <a:t>yenilikçi</a:t>
            </a:r>
            <a:r>
              <a:rPr lang="en-US" sz="3600" i="0" dirty="0"/>
              <a:t> </a:t>
            </a:r>
            <a:r>
              <a:rPr lang="en-US" sz="3600" i="0" dirty="0" err="1"/>
              <a:t>bir</a:t>
            </a:r>
            <a:r>
              <a:rPr lang="en-US" sz="3600" i="0" dirty="0"/>
              <a:t> </a:t>
            </a:r>
            <a:r>
              <a:rPr lang="en-US" sz="3600" i="0" dirty="0" err="1"/>
              <a:t>iletişim</a:t>
            </a:r>
            <a:r>
              <a:rPr lang="en-US" sz="3600" i="0" dirty="0"/>
              <a:t> </a:t>
            </a:r>
            <a:r>
              <a:rPr lang="en-US" sz="3600" i="0" dirty="0" err="1"/>
              <a:t>aracı</a:t>
            </a:r>
            <a:endParaRPr lang="en-IE" dirty="0"/>
          </a:p>
        </p:txBody>
      </p:sp>
      <p:sp>
        <p:nvSpPr>
          <p:cNvPr id="11" name="Text Placeholder 2">
            <a:extLst>
              <a:ext uri="{FF2B5EF4-FFF2-40B4-BE49-F238E27FC236}">
                <a16:creationId xmlns:a16="http://schemas.microsoft.com/office/drawing/2014/main" xmlns="" id="{D2A4FB4D-3BB7-412E-AEBB-6D46CA210E05}"/>
              </a:ext>
            </a:extLst>
          </p:cNvPr>
          <p:cNvSpPr txBox="1">
            <a:spLocks/>
          </p:cNvSpPr>
          <p:nvPr/>
        </p:nvSpPr>
        <p:spPr>
          <a:xfrm>
            <a:off x="6096000" y="1846203"/>
            <a:ext cx="5501648"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IE" dirty="0" err="1"/>
              <a:t>Teknoloji</a:t>
            </a:r>
            <a:r>
              <a:rPr lang="en-IE" dirty="0"/>
              <a:t>, </a:t>
            </a:r>
            <a:r>
              <a:rPr lang="en-IE" dirty="0" err="1"/>
              <a:t>çok</a:t>
            </a:r>
            <a:r>
              <a:rPr lang="en-IE" dirty="0"/>
              <a:t> </a:t>
            </a:r>
            <a:r>
              <a:rPr lang="en-IE" dirty="0" err="1"/>
              <a:t>dilli</a:t>
            </a:r>
            <a:r>
              <a:rPr lang="en-IE" dirty="0"/>
              <a:t> </a:t>
            </a:r>
            <a:r>
              <a:rPr lang="en-IE" dirty="0" err="1"/>
              <a:t>iletişim</a:t>
            </a:r>
            <a:r>
              <a:rPr lang="en-IE" dirty="0"/>
              <a:t> </a:t>
            </a:r>
            <a:r>
              <a:rPr lang="en-IE" dirty="0" err="1"/>
              <a:t>konusunda</a:t>
            </a:r>
            <a:r>
              <a:rPr lang="en-IE" dirty="0"/>
              <a:t> </a:t>
            </a:r>
            <a:r>
              <a:rPr lang="en-IE" dirty="0" err="1"/>
              <a:t>mükemmel</a:t>
            </a:r>
            <a:r>
              <a:rPr lang="en-IE" dirty="0"/>
              <a:t> </a:t>
            </a:r>
            <a:r>
              <a:rPr lang="en-IE" dirty="0" err="1"/>
              <a:t>olanaklar</a:t>
            </a:r>
            <a:r>
              <a:rPr lang="en-IE" dirty="0"/>
              <a:t> </a:t>
            </a:r>
            <a:r>
              <a:rPr lang="en-IE" dirty="0" err="1"/>
              <a:t>sunmaktadır</a:t>
            </a:r>
            <a:r>
              <a:rPr lang="en-IE" dirty="0"/>
              <a:t>.</a:t>
            </a:r>
          </a:p>
          <a:p>
            <a:pPr algn="l"/>
            <a:r>
              <a:rPr lang="en-IE" dirty="0" err="1"/>
              <a:t>Bir</a:t>
            </a:r>
            <a:r>
              <a:rPr lang="en-IE" dirty="0"/>
              <a:t> </a:t>
            </a:r>
            <a:r>
              <a:rPr lang="en-IE" dirty="0" err="1"/>
              <a:t>Uygulamanın</a:t>
            </a:r>
            <a:r>
              <a:rPr lang="en-IE" dirty="0"/>
              <a:t> </a:t>
            </a:r>
            <a:r>
              <a:rPr lang="en-IE" dirty="0" err="1"/>
              <a:t>yardımıyla</a:t>
            </a:r>
            <a:r>
              <a:rPr lang="en-IE" dirty="0"/>
              <a:t> </a:t>
            </a:r>
            <a:r>
              <a:rPr lang="en-IE" dirty="0" err="1"/>
              <a:t>kolayca</a:t>
            </a:r>
            <a:r>
              <a:rPr lang="en-IE" dirty="0"/>
              <a:t> </a:t>
            </a:r>
            <a:r>
              <a:rPr lang="en-IE" dirty="0" err="1"/>
              <a:t>farklı</a:t>
            </a:r>
            <a:r>
              <a:rPr lang="en-IE" dirty="0"/>
              <a:t> </a:t>
            </a:r>
            <a:r>
              <a:rPr lang="en-IE" dirty="0" err="1"/>
              <a:t>bir</a:t>
            </a:r>
            <a:r>
              <a:rPr lang="en-IE" dirty="0"/>
              <a:t> </a:t>
            </a:r>
            <a:r>
              <a:rPr lang="en-IE" dirty="0" err="1"/>
              <a:t>dil</a:t>
            </a:r>
            <a:r>
              <a:rPr lang="en-IE" dirty="0"/>
              <a:t> </a:t>
            </a:r>
            <a:r>
              <a:rPr lang="en-IE" dirty="0" err="1"/>
              <a:t>konuşan</a:t>
            </a:r>
            <a:r>
              <a:rPr lang="en-IE" dirty="0"/>
              <a:t> </a:t>
            </a:r>
            <a:r>
              <a:rPr lang="en-IE" dirty="0" err="1"/>
              <a:t>biriyle</a:t>
            </a:r>
            <a:r>
              <a:rPr lang="en-IE" dirty="0"/>
              <a:t> </a:t>
            </a:r>
            <a:r>
              <a:rPr lang="en-IE" dirty="0" err="1"/>
              <a:t>sohbet</a:t>
            </a:r>
            <a:r>
              <a:rPr lang="en-IE" dirty="0"/>
              <a:t> </a:t>
            </a:r>
            <a:r>
              <a:rPr lang="en-IE" dirty="0" err="1"/>
              <a:t>edebilirsiniz</a:t>
            </a:r>
            <a:r>
              <a:rPr lang="en-IE" dirty="0"/>
              <a:t>.</a:t>
            </a:r>
          </a:p>
          <a:p>
            <a:pPr algn="l"/>
            <a:endParaRPr lang="en-IE" dirty="0"/>
          </a:p>
        </p:txBody>
      </p:sp>
    </p:spTree>
    <p:extLst>
      <p:ext uri="{BB962C8B-B14F-4D97-AF65-F5344CB8AC3E}">
        <p14:creationId xmlns:p14="http://schemas.microsoft.com/office/powerpoint/2010/main" val="3168280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tr-TR" dirty="0" smtClean="0">
                <a:solidFill>
                  <a:schemeClr val="bg1"/>
                </a:solidFill>
              </a:rPr>
              <a:t>Faydalı araç</a:t>
            </a:r>
            <a:r>
              <a:rPr lang="en-IE" dirty="0" smtClean="0">
                <a:solidFill>
                  <a:schemeClr val="bg1"/>
                </a:solidFill>
              </a:rPr>
              <a:t>: </a:t>
            </a:r>
            <a:r>
              <a:rPr lang="en-IE" dirty="0">
                <a:solidFill>
                  <a:schemeClr val="bg1"/>
                </a:solidFill>
              </a:rPr>
              <a:t>Google </a:t>
            </a:r>
          </a:p>
          <a:p>
            <a:r>
              <a:rPr lang="tr-TR" dirty="0" smtClean="0">
                <a:solidFill>
                  <a:schemeClr val="bg1"/>
                </a:solidFill>
              </a:rPr>
              <a:t>Çeviri Uygulaması</a:t>
            </a:r>
            <a:endParaRPr lang="en-IE" dirty="0">
              <a:solidFill>
                <a:schemeClr val="bg1"/>
              </a:solidFill>
            </a:endParaRPr>
          </a:p>
        </p:txBody>
      </p:sp>
      <p:sp>
        <p:nvSpPr>
          <p:cNvPr id="4" name="Text Placeholder 3">
            <a:extLst>
              <a:ext uri="{FF2B5EF4-FFF2-40B4-BE49-F238E27FC236}">
                <a16:creationId xmlns:a16="http://schemas.microsoft.com/office/drawing/2014/main" xmlns="" id="{CF356927-2724-4B23-9463-8E1A940FBC81}"/>
              </a:ext>
            </a:extLst>
          </p:cNvPr>
          <p:cNvSpPr>
            <a:spLocks noGrp="1"/>
          </p:cNvSpPr>
          <p:nvPr>
            <p:ph type="body" sz="quarter" idx="17"/>
          </p:nvPr>
        </p:nvSpPr>
        <p:spPr>
          <a:xfrm>
            <a:off x="451262" y="2087287"/>
            <a:ext cx="6365173" cy="3642009"/>
          </a:xfrm>
        </p:spPr>
        <p:txBody>
          <a:bodyPr/>
          <a:lstStyle/>
          <a:p>
            <a:pPr marL="457200" indent="-457200">
              <a:buFont typeface="Arial" panose="020B0604020202020204" pitchFamily="34" charset="0"/>
              <a:buChar char="•"/>
            </a:pPr>
            <a:r>
              <a:rPr lang="en-IE" sz="2400" dirty="0"/>
              <a:t>103 </a:t>
            </a:r>
            <a:r>
              <a:rPr lang="en-IE" sz="2400" dirty="0" err="1"/>
              <a:t>dil</a:t>
            </a:r>
            <a:r>
              <a:rPr lang="en-IE" sz="2400" dirty="0"/>
              <a:t> </a:t>
            </a:r>
            <a:r>
              <a:rPr lang="en-IE" sz="2400" dirty="0" err="1"/>
              <a:t>arasında</a:t>
            </a:r>
            <a:r>
              <a:rPr lang="en-IE" sz="2400" dirty="0"/>
              <a:t> </a:t>
            </a:r>
            <a:r>
              <a:rPr lang="en-IE" sz="2400" dirty="0" err="1"/>
              <a:t>çeviri</a:t>
            </a:r>
            <a:r>
              <a:rPr lang="en-IE" sz="2400" dirty="0"/>
              <a:t> </a:t>
            </a:r>
            <a:r>
              <a:rPr lang="en-IE" sz="2400" dirty="0" err="1"/>
              <a:t>yazarak</a:t>
            </a:r>
            <a:endParaRPr lang="en-IE" sz="2400" dirty="0"/>
          </a:p>
          <a:p>
            <a:pPr marL="457200" indent="-457200">
              <a:buFont typeface="Arial" panose="020B0604020202020204" pitchFamily="34" charset="0"/>
              <a:buChar char="•"/>
            </a:pPr>
            <a:r>
              <a:rPr lang="en-IE" sz="2400" dirty="0" err="1"/>
              <a:t>Konuşma</a:t>
            </a:r>
            <a:r>
              <a:rPr lang="en-IE" sz="2400" dirty="0"/>
              <a:t> </a:t>
            </a:r>
            <a:r>
              <a:rPr lang="en-IE" sz="2400" dirty="0" err="1"/>
              <a:t>Modu</a:t>
            </a:r>
            <a:r>
              <a:rPr lang="en-IE" sz="2400" dirty="0"/>
              <a:t>: 32 </a:t>
            </a:r>
            <a:r>
              <a:rPr lang="en-IE" sz="2400" dirty="0" err="1"/>
              <a:t>dilde</a:t>
            </a:r>
            <a:r>
              <a:rPr lang="en-IE" sz="2400" dirty="0"/>
              <a:t> </a:t>
            </a:r>
            <a:r>
              <a:rPr lang="en-IE" sz="2400" dirty="0" err="1"/>
              <a:t>iki</a:t>
            </a:r>
            <a:r>
              <a:rPr lang="en-IE" sz="2400" dirty="0"/>
              <a:t> </a:t>
            </a:r>
            <a:r>
              <a:rPr lang="en-IE" sz="2400" dirty="0" err="1"/>
              <a:t>yönlü</a:t>
            </a:r>
            <a:r>
              <a:rPr lang="en-IE" sz="2400" dirty="0"/>
              <a:t> </a:t>
            </a:r>
            <a:r>
              <a:rPr lang="en-IE" sz="2400" dirty="0" err="1"/>
              <a:t>anında</a:t>
            </a:r>
            <a:r>
              <a:rPr lang="en-IE" sz="2400" dirty="0"/>
              <a:t> </a:t>
            </a:r>
            <a:r>
              <a:rPr lang="en-IE" sz="2400" dirty="0" err="1"/>
              <a:t>konuşma</a:t>
            </a:r>
            <a:r>
              <a:rPr lang="en-IE" sz="2400" dirty="0"/>
              <a:t> </a:t>
            </a:r>
            <a:r>
              <a:rPr lang="en-IE" sz="2400" dirty="0" err="1"/>
              <a:t>çevirisi</a:t>
            </a:r>
            <a:endParaRPr lang="en-IE" sz="2400" dirty="0"/>
          </a:p>
          <a:p>
            <a:pPr marL="457200" indent="-457200">
              <a:buFont typeface="Arial" panose="020B0604020202020204" pitchFamily="34" charset="0"/>
              <a:buChar char="•"/>
            </a:pPr>
            <a:r>
              <a:rPr lang="en-IE" sz="2400" dirty="0"/>
              <a:t>Phrasebook: </a:t>
            </a:r>
            <a:r>
              <a:rPr lang="en-IE" sz="2400" dirty="0" err="1"/>
              <a:t>Herhangi</a:t>
            </a:r>
            <a:r>
              <a:rPr lang="en-IE" sz="2400" dirty="0"/>
              <a:t> </a:t>
            </a:r>
            <a:r>
              <a:rPr lang="en-IE" sz="2400" dirty="0" err="1"/>
              <a:t>bir</a:t>
            </a:r>
            <a:r>
              <a:rPr lang="en-IE" sz="2400" dirty="0"/>
              <a:t> </a:t>
            </a:r>
            <a:r>
              <a:rPr lang="en-IE" sz="2400" dirty="0" err="1"/>
              <a:t>dilde</a:t>
            </a:r>
            <a:r>
              <a:rPr lang="en-IE" sz="2400" dirty="0"/>
              <a:t> </a:t>
            </a:r>
            <a:r>
              <a:rPr lang="en-IE" sz="2400" dirty="0" err="1"/>
              <a:t>gelecekte</a:t>
            </a:r>
            <a:r>
              <a:rPr lang="en-IE" sz="2400" dirty="0"/>
              <a:t> </a:t>
            </a:r>
            <a:r>
              <a:rPr lang="en-IE" sz="2400" dirty="0" err="1"/>
              <a:t>başvurmak</a:t>
            </a:r>
            <a:r>
              <a:rPr lang="en-IE" sz="2400" dirty="0"/>
              <a:t> </a:t>
            </a:r>
            <a:r>
              <a:rPr lang="en-IE" sz="2400" dirty="0" err="1"/>
              <a:t>için</a:t>
            </a:r>
            <a:r>
              <a:rPr lang="en-IE" sz="2400" dirty="0"/>
              <a:t> </a:t>
            </a:r>
            <a:r>
              <a:rPr lang="en-IE" sz="2400" dirty="0" err="1"/>
              <a:t>çevirilere</a:t>
            </a:r>
            <a:r>
              <a:rPr lang="en-IE" sz="2400" dirty="0"/>
              <a:t> </a:t>
            </a:r>
            <a:r>
              <a:rPr lang="en-IE" sz="2400" dirty="0" err="1"/>
              <a:t>yıldız</a:t>
            </a:r>
            <a:r>
              <a:rPr lang="en-IE" sz="2400" dirty="0"/>
              <a:t> </a:t>
            </a:r>
            <a:r>
              <a:rPr lang="en-IE" sz="2400" dirty="0" err="1"/>
              <a:t>ekleyin</a:t>
            </a:r>
            <a:r>
              <a:rPr lang="en-IE" sz="2400" dirty="0"/>
              <a:t> ve </a:t>
            </a:r>
            <a:r>
              <a:rPr lang="en-IE" sz="2400" dirty="0" err="1"/>
              <a:t>kaydedin</a:t>
            </a:r>
            <a:endParaRPr lang="en-IE" sz="2400" dirty="0"/>
          </a:p>
          <a:p>
            <a:pPr marL="457200" indent="-457200">
              <a:buFont typeface="Arial" panose="020B0604020202020204" pitchFamily="34" charset="0"/>
              <a:buChar char="•"/>
            </a:pPr>
            <a:r>
              <a:rPr lang="en-IE" sz="2400" dirty="0" err="1"/>
              <a:t>Anında</a:t>
            </a:r>
            <a:r>
              <a:rPr lang="en-IE" sz="2400" dirty="0"/>
              <a:t> </a:t>
            </a:r>
            <a:r>
              <a:rPr lang="en-IE" sz="2400" dirty="0" err="1"/>
              <a:t>kamera</a:t>
            </a:r>
            <a:r>
              <a:rPr lang="en-IE" sz="2400" dirty="0"/>
              <a:t> </a:t>
            </a:r>
            <a:r>
              <a:rPr lang="en-IE" sz="2400" dirty="0" err="1"/>
              <a:t>çevirisi</a:t>
            </a:r>
            <a:r>
              <a:rPr lang="en-IE" sz="2400" dirty="0"/>
              <a:t>: 38 </a:t>
            </a:r>
            <a:r>
              <a:rPr lang="en-IE" sz="2400" dirty="0" err="1"/>
              <a:t>dilde</a:t>
            </a:r>
            <a:r>
              <a:rPr lang="en-IE" sz="2400" dirty="0"/>
              <a:t> </a:t>
            </a:r>
            <a:r>
              <a:rPr lang="en-IE" sz="2400" dirty="0" err="1"/>
              <a:t>metni</a:t>
            </a:r>
            <a:r>
              <a:rPr lang="en-IE" sz="2400" dirty="0"/>
              <a:t> </a:t>
            </a:r>
            <a:r>
              <a:rPr lang="en-IE" sz="2400" dirty="0" err="1"/>
              <a:t>anında</a:t>
            </a:r>
            <a:r>
              <a:rPr lang="en-IE" sz="2400" dirty="0"/>
              <a:t> </a:t>
            </a:r>
            <a:r>
              <a:rPr lang="en-IE" sz="2400" dirty="0" err="1"/>
              <a:t>çevirmek</a:t>
            </a:r>
            <a:r>
              <a:rPr lang="en-IE" sz="2400" dirty="0"/>
              <a:t> </a:t>
            </a:r>
            <a:r>
              <a:rPr lang="en-IE" sz="2400" dirty="0" err="1"/>
              <a:t>için</a:t>
            </a:r>
            <a:r>
              <a:rPr lang="en-IE" sz="2400" dirty="0"/>
              <a:t> </a:t>
            </a:r>
            <a:r>
              <a:rPr lang="en-IE" sz="2400" dirty="0" err="1"/>
              <a:t>kameranızı</a:t>
            </a:r>
            <a:r>
              <a:rPr lang="en-IE" sz="2400" dirty="0"/>
              <a:t> </a:t>
            </a:r>
            <a:r>
              <a:rPr lang="en-IE" sz="2400" dirty="0" err="1"/>
              <a:t>kullanın</a:t>
            </a:r>
            <a:endParaRPr lang="en-IE" sz="2400" dirty="0"/>
          </a:p>
          <a:p>
            <a:r>
              <a:rPr lang="en-IE" sz="2400" dirty="0">
                <a:hlinkClick r:id="rId3"/>
              </a:rPr>
              <a:t>Google </a:t>
            </a:r>
            <a:r>
              <a:rPr lang="tr-TR" sz="2400" dirty="0" smtClean="0">
                <a:hlinkClick r:id="rId3"/>
              </a:rPr>
              <a:t>Çeviri</a:t>
            </a:r>
            <a:r>
              <a:rPr lang="en-IE" sz="2400" dirty="0" smtClean="0">
                <a:hlinkClick r:id="rId3"/>
              </a:rPr>
              <a:t> </a:t>
            </a:r>
            <a:r>
              <a:rPr lang="tr-TR" sz="2400" dirty="0" smtClean="0">
                <a:hlinkClick r:id="rId3"/>
              </a:rPr>
              <a:t>- </a:t>
            </a:r>
            <a:r>
              <a:rPr lang="en-IE" sz="2400" dirty="0" smtClean="0">
                <a:hlinkClick r:id="rId3"/>
              </a:rPr>
              <a:t>Goggle </a:t>
            </a:r>
            <a:r>
              <a:rPr lang="en-IE" sz="2400" dirty="0">
                <a:hlinkClick r:id="rId3"/>
              </a:rPr>
              <a:t>Play Store</a:t>
            </a:r>
            <a:endParaRPr lang="en-IE" sz="2400" dirty="0"/>
          </a:p>
          <a:p>
            <a:r>
              <a:rPr lang="en-IE" sz="2400" dirty="0">
                <a:hlinkClick r:id="rId4"/>
              </a:rPr>
              <a:t>Google </a:t>
            </a:r>
            <a:r>
              <a:rPr lang="tr-TR" sz="2400" dirty="0" smtClean="0">
                <a:hlinkClick r:id="rId4"/>
              </a:rPr>
              <a:t>Çeviri</a:t>
            </a:r>
            <a:r>
              <a:rPr lang="en-IE" sz="2400" dirty="0" smtClean="0">
                <a:hlinkClick r:id="rId4"/>
              </a:rPr>
              <a:t> </a:t>
            </a:r>
            <a:r>
              <a:rPr lang="tr-TR" sz="2400" dirty="0">
                <a:hlinkClick r:id="rId4"/>
              </a:rPr>
              <a:t>-</a:t>
            </a:r>
            <a:r>
              <a:rPr lang="en-IE" sz="2400" dirty="0" smtClean="0">
                <a:hlinkClick r:id="rId4"/>
              </a:rPr>
              <a:t> </a:t>
            </a:r>
            <a:r>
              <a:rPr lang="en-IE" sz="2400" dirty="0">
                <a:hlinkClick r:id="rId4"/>
              </a:rPr>
              <a:t>App Store</a:t>
            </a:r>
            <a:endParaRPr lang="en-IE" sz="2400" dirty="0"/>
          </a:p>
        </p:txBody>
      </p:sp>
      <p:pic>
        <p:nvPicPr>
          <p:cNvPr id="6" name="Picture 5">
            <a:extLst>
              <a:ext uri="{FF2B5EF4-FFF2-40B4-BE49-F238E27FC236}">
                <a16:creationId xmlns:a16="http://schemas.microsoft.com/office/drawing/2014/main" xmlns="" id="{E83C196C-5E87-4F4C-91DA-2B27FBC3B4D7}"/>
              </a:ext>
            </a:extLst>
          </p:cNvPr>
          <p:cNvPicPr>
            <a:picLocks noChangeAspect="1"/>
          </p:cNvPicPr>
          <p:nvPr/>
        </p:nvPicPr>
        <p:blipFill>
          <a:blip r:embed="rId5"/>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xmlns=""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xmlns=""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xmlns=""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extLst>
      <p:ext uri="{BB962C8B-B14F-4D97-AF65-F5344CB8AC3E}">
        <p14:creationId xmlns:p14="http://schemas.microsoft.com/office/powerpoint/2010/main" val="258780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tr-TR" dirty="0">
                <a:solidFill>
                  <a:schemeClr val="bg1"/>
                </a:solidFill>
              </a:rPr>
              <a:t>Faydalı araç</a:t>
            </a:r>
            <a:r>
              <a:rPr lang="en-IE" dirty="0">
                <a:solidFill>
                  <a:schemeClr val="bg1"/>
                </a:solidFill>
              </a:rPr>
              <a:t>: </a:t>
            </a:r>
            <a:r>
              <a:rPr lang="en-IE" dirty="0" err="1" smtClean="0">
                <a:solidFill>
                  <a:schemeClr val="bg1"/>
                </a:solidFill>
              </a:rPr>
              <a:t>Duolingo</a:t>
            </a:r>
            <a:r>
              <a:rPr lang="en-IE" dirty="0" smtClean="0">
                <a:solidFill>
                  <a:schemeClr val="bg1"/>
                </a:solidFill>
              </a:rPr>
              <a:t> </a:t>
            </a:r>
            <a:endParaRPr lang="en-IE" dirty="0">
              <a:solidFill>
                <a:schemeClr val="bg1"/>
              </a:solidFill>
            </a:endParaRPr>
          </a:p>
          <a:p>
            <a:r>
              <a:rPr lang="tr-TR" dirty="0" smtClean="0">
                <a:solidFill>
                  <a:schemeClr val="bg1"/>
                </a:solidFill>
              </a:rPr>
              <a:t>Uygulaması</a:t>
            </a:r>
            <a:endParaRPr lang="en-IE" dirty="0">
              <a:solidFill>
                <a:schemeClr val="bg1"/>
              </a:solidFill>
            </a:endParaRPr>
          </a:p>
        </p:txBody>
      </p:sp>
      <p:sp>
        <p:nvSpPr>
          <p:cNvPr id="4" name="Text Placeholder 3">
            <a:extLst>
              <a:ext uri="{FF2B5EF4-FFF2-40B4-BE49-F238E27FC236}">
                <a16:creationId xmlns:a16="http://schemas.microsoft.com/office/drawing/2014/main" xmlns="" id="{CF356927-2724-4B23-9463-8E1A940FBC81}"/>
              </a:ext>
            </a:extLst>
          </p:cNvPr>
          <p:cNvSpPr>
            <a:spLocks noGrp="1"/>
          </p:cNvSpPr>
          <p:nvPr>
            <p:ph type="body" sz="quarter" idx="17"/>
          </p:nvPr>
        </p:nvSpPr>
        <p:spPr>
          <a:xfrm>
            <a:off x="451262" y="1927468"/>
            <a:ext cx="6365173" cy="4324889"/>
          </a:xfrm>
        </p:spPr>
        <p:txBody>
          <a:bodyPr/>
          <a:lstStyle/>
          <a:p>
            <a:pPr marL="457200" indent="-457200">
              <a:buFont typeface="Arial" panose="020B0604020202020204" pitchFamily="34" charset="0"/>
              <a:buChar char="•"/>
            </a:pPr>
            <a:r>
              <a:rPr lang="en-IE" sz="2400" dirty="0" err="1"/>
              <a:t>Duolingo</a:t>
            </a:r>
            <a:r>
              <a:rPr lang="en-IE" sz="2400" dirty="0"/>
              <a:t>, </a:t>
            </a:r>
            <a:r>
              <a:rPr lang="en-IE" sz="2400" dirty="0" err="1"/>
              <a:t>çoğu</a:t>
            </a:r>
            <a:r>
              <a:rPr lang="en-IE" sz="2400" dirty="0"/>
              <a:t> </a:t>
            </a:r>
            <a:r>
              <a:rPr lang="en-IE" sz="2400" dirty="0" err="1"/>
              <a:t>Avrupa</a:t>
            </a:r>
            <a:r>
              <a:rPr lang="en-IE" sz="2400" dirty="0"/>
              <a:t> </a:t>
            </a:r>
            <a:r>
              <a:rPr lang="en-IE" sz="2400" dirty="0" err="1"/>
              <a:t>dilini</a:t>
            </a:r>
            <a:r>
              <a:rPr lang="en-IE" sz="2400" dirty="0"/>
              <a:t> </a:t>
            </a:r>
            <a:r>
              <a:rPr lang="en-IE" sz="2400" dirty="0" err="1"/>
              <a:t>öğrenmek</a:t>
            </a:r>
            <a:r>
              <a:rPr lang="en-IE" sz="2400" dirty="0"/>
              <a:t> </a:t>
            </a:r>
            <a:r>
              <a:rPr lang="en-IE" sz="2400" dirty="0" err="1"/>
              <a:t>isteyenler</a:t>
            </a:r>
            <a:r>
              <a:rPr lang="en-IE" sz="2400" dirty="0"/>
              <a:t> </a:t>
            </a:r>
            <a:r>
              <a:rPr lang="en-IE" sz="2400" dirty="0" err="1"/>
              <a:t>için</a:t>
            </a:r>
            <a:r>
              <a:rPr lang="en-IE" sz="2400" dirty="0"/>
              <a:t> her </a:t>
            </a:r>
            <a:r>
              <a:rPr lang="en-IE" sz="2400" dirty="0" err="1"/>
              <a:t>dersi</a:t>
            </a:r>
            <a:r>
              <a:rPr lang="en-IE" sz="2400" dirty="0"/>
              <a:t> </a:t>
            </a:r>
            <a:r>
              <a:rPr lang="en-IE" sz="2400" dirty="0" err="1"/>
              <a:t>kişiselleştirmek</a:t>
            </a:r>
            <a:r>
              <a:rPr lang="en-IE" sz="2400" dirty="0"/>
              <a:t> </a:t>
            </a:r>
            <a:r>
              <a:rPr lang="en-IE" sz="2400" dirty="0" err="1"/>
              <a:t>için</a:t>
            </a:r>
            <a:r>
              <a:rPr lang="en-IE" sz="2400" dirty="0"/>
              <a:t> </a:t>
            </a:r>
            <a:r>
              <a:rPr lang="en-IE" sz="2400" dirty="0" err="1"/>
              <a:t>ileri</a:t>
            </a:r>
            <a:r>
              <a:rPr lang="en-IE" sz="2400" dirty="0"/>
              <a:t> </a:t>
            </a:r>
            <a:r>
              <a:rPr lang="en-IE" sz="2400" dirty="0" err="1"/>
              <a:t>teknoloji</a:t>
            </a:r>
            <a:r>
              <a:rPr lang="en-IE" sz="2400" dirty="0"/>
              <a:t> </a:t>
            </a:r>
            <a:r>
              <a:rPr lang="en-IE" sz="2400" dirty="0" err="1"/>
              <a:t>kullanıyor</a:t>
            </a:r>
            <a:endParaRPr lang="en-IE" sz="2400" dirty="0"/>
          </a:p>
          <a:p>
            <a:pPr marL="457200" indent="-457200">
              <a:buFont typeface="Arial" panose="020B0604020202020204" pitchFamily="34" charset="0"/>
              <a:buChar char="•"/>
            </a:pPr>
            <a:r>
              <a:rPr lang="en-IE" sz="2400" dirty="0" err="1"/>
              <a:t>Akıllı</a:t>
            </a:r>
            <a:r>
              <a:rPr lang="en-IE" sz="2400" dirty="0"/>
              <a:t> </a:t>
            </a:r>
            <a:r>
              <a:rPr lang="en-IE" sz="2400" dirty="0" err="1"/>
              <a:t>Chatbot'larla</a:t>
            </a:r>
            <a:r>
              <a:rPr lang="en-IE" sz="2400" dirty="0"/>
              <a:t> </a:t>
            </a:r>
            <a:r>
              <a:rPr lang="en-IE" sz="2400" dirty="0" err="1"/>
              <a:t>okuma</a:t>
            </a:r>
            <a:r>
              <a:rPr lang="en-IE" sz="2400" dirty="0"/>
              <a:t>, </a:t>
            </a:r>
            <a:r>
              <a:rPr lang="en-IE" sz="2400" dirty="0" err="1"/>
              <a:t>yazma</a:t>
            </a:r>
            <a:r>
              <a:rPr lang="en-IE" sz="2400" dirty="0"/>
              <a:t>, </a:t>
            </a:r>
            <a:r>
              <a:rPr lang="en-IE" sz="2400" dirty="0" err="1"/>
              <a:t>konuşma</a:t>
            </a:r>
            <a:r>
              <a:rPr lang="en-IE" sz="2400" dirty="0"/>
              <a:t>, </a:t>
            </a:r>
            <a:r>
              <a:rPr lang="en-IE" sz="2400" dirty="0" err="1"/>
              <a:t>dinleme</a:t>
            </a:r>
            <a:r>
              <a:rPr lang="en-IE" sz="2400" dirty="0"/>
              <a:t> ve </a:t>
            </a:r>
            <a:r>
              <a:rPr lang="en-IE" sz="2400" dirty="0" err="1"/>
              <a:t>konuşma</a:t>
            </a:r>
            <a:r>
              <a:rPr lang="en-IE" sz="2400" dirty="0"/>
              <a:t> </a:t>
            </a:r>
            <a:r>
              <a:rPr lang="en-IE" sz="2400" dirty="0" err="1"/>
              <a:t>alıştırmaları</a:t>
            </a:r>
            <a:r>
              <a:rPr lang="en-IE" sz="2400" dirty="0"/>
              <a:t> </a:t>
            </a:r>
            <a:r>
              <a:rPr lang="en-IE" sz="2400" dirty="0" err="1"/>
              <a:t>yapın</a:t>
            </a:r>
            <a:r>
              <a:rPr lang="en-IE" sz="2400" dirty="0"/>
              <a:t>.</a:t>
            </a:r>
          </a:p>
          <a:p>
            <a:pPr marL="457200" indent="-457200">
              <a:buFont typeface="Arial" panose="020B0604020202020204" pitchFamily="34" charset="0"/>
              <a:buChar char="•"/>
            </a:pPr>
            <a:r>
              <a:rPr lang="en-IE" sz="2400" dirty="0" err="1"/>
              <a:t>İlerlemenizi</a:t>
            </a:r>
            <a:r>
              <a:rPr lang="en-IE" sz="2400" dirty="0"/>
              <a:t> </a:t>
            </a:r>
            <a:r>
              <a:rPr lang="en-IE" sz="2400" dirty="0" err="1"/>
              <a:t>takip</a:t>
            </a:r>
            <a:r>
              <a:rPr lang="en-IE" sz="2400" dirty="0"/>
              <a:t> </a:t>
            </a:r>
            <a:r>
              <a:rPr lang="en-IE" sz="2400" dirty="0" err="1"/>
              <a:t>edin</a:t>
            </a:r>
            <a:r>
              <a:rPr lang="en-IE" sz="2400" dirty="0"/>
              <a:t>, </a:t>
            </a:r>
            <a:r>
              <a:rPr lang="en-IE" sz="2400" dirty="0" err="1"/>
              <a:t>ödüller</a:t>
            </a:r>
            <a:r>
              <a:rPr lang="en-IE" sz="2400" dirty="0"/>
              <a:t> </a:t>
            </a:r>
            <a:r>
              <a:rPr lang="en-IE" sz="2400" dirty="0" err="1"/>
              <a:t>kazanın</a:t>
            </a:r>
            <a:r>
              <a:rPr lang="en-IE" sz="2400" dirty="0"/>
              <a:t> ve </a:t>
            </a:r>
            <a:r>
              <a:rPr lang="en-IE" sz="2400" dirty="0" err="1"/>
              <a:t>dünyanın</a:t>
            </a:r>
            <a:r>
              <a:rPr lang="en-IE" sz="2400" dirty="0"/>
              <a:t> </a:t>
            </a:r>
            <a:r>
              <a:rPr lang="en-IE" sz="2400" dirty="0" err="1"/>
              <a:t>en</a:t>
            </a:r>
            <a:r>
              <a:rPr lang="en-IE" sz="2400" dirty="0"/>
              <a:t> </a:t>
            </a:r>
            <a:r>
              <a:rPr lang="en-IE" sz="2400" dirty="0" err="1"/>
              <a:t>büyük</a:t>
            </a:r>
            <a:r>
              <a:rPr lang="en-IE" sz="2400" dirty="0"/>
              <a:t> </a:t>
            </a:r>
            <a:r>
              <a:rPr lang="en-IE" sz="2400" dirty="0" err="1"/>
              <a:t>dil</a:t>
            </a:r>
            <a:r>
              <a:rPr lang="en-IE" sz="2400" dirty="0"/>
              <a:t> </a:t>
            </a:r>
            <a:r>
              <a:rPr lang="en-IE" sz="2400" dirty="0" err="1"/>
              <a:t>öğrenenler</a:t>
            </a:r>
            <a:r>
              <a:rPr lang="en-IE" sz="2400" dirty="0"/>
              <a:t> </a:t>
            </a:r>
            <a:r>
              <a:rPr lang="en-IE" sz="2400" dirty="0" err="1"/>
              <a:t>topluluğuna</a:t>
            </a:r>
            <a:r>
              <a:rPr lang="en-IE" sz="2400" dirty="0"/>
              <a:t> </a:t>
            </a:r>
            <a:r>
              <a:rPr lang="en-IE" sz="2400" dirty="0" err="1"/>
              <a:t>katılın</a:t>
            </a:r>
            <a:r>
              <a:rPr lang="en-IE" sz="2400" dirty="0" smtClean="0"/>
              <a:t>.</a:t>
            </a:r>
            <a:endParaRPr lang="tr-TR" sz="2400" dirty="0" smtClean="0"/>
          </a:p>
          <a:p>
            <a:r>
              <a:rPr lang="en-IE" sz="2400" dirty="0" err="1" smtClean="0">
                <a:hlinkClick r:id="rId2"/>
              </a:rPr>
              <a:t>Duolingo</a:t>
            </a:r>
            <a:r>
              <a:rPr lang="en-IE" sz="2400" dirty="0" smtClean="0">
                <a:hlinkClick r:id="rId2"/>
              </a:rPr>
              <a:t> </a:t>
            </a:r>
            <a:r>
              <a:rPr lang="tr-TR" sz="2400" dirty="0" smtClean="0">
                <a:hlinkClick r:id="rId2"/>
              </a:rPr>
              <a:t>-</a:t>
            </a:r>
            <a:r>
              <a:rPr lang="en-IE" sz="2400" dirty="0" smtClean="0">
                <a:hlinkClick r:id="rId2"/>
              </a:rPr>
              <a:t> </a:t>
            </a:r>
            <a:r>
              <a:rPr lang="en-IE" sz="2400" dirty="0">
                <a:hlinkClick r:id="rId2"/>
              </a:rPr>
              <a:t>Goggle Play Store</a:t>
            </a:r>
            <a:endParaRPr lang="en-IE" sz="2400" dirty="0"/>
          </a:p>
          <a:p>
            <a:r>
              <a:rPr lang="en-IE" sz="2400" dirty="0" err="1">
                <a:hlinkClick r:id="rId3"/>
              </a:rPr>
              <a:t>Duolingo</a:t>
            </a:r>
            <a:r>
              <a:rPr lang="en-IE" sz="2400" dirty="0">
                <a:hlinkClick r:id="rId3"/>
              </a:rPr>
              <a:t> </a:t>
            </a:r>
            <a:r>
              <a:rPr lang="tr-TR" sz="2400" dirty="0" smtClean="0">
                <a:hlinkClick r:id="rId3"/>
              </a:rPr>
              <a:t>-</a:t>
            </a:r>
            <a:r>
              <a:rPr lang="en-IE" sz="2400" dirty="0" smtClean="0">
                <a:hlinkClick r:id="rId3"/>
              </a:rPr>
              <a:t> </a:t>
            </a:r>
            <a:r>
              <a:rPr lang="en-IE" sz="2400" dirty="0">
                <a:hlinkClick r:id="rId3"/>
              </a:rPr>
              <a:t>App Store</a:t>
            </a:r>
            <a:endParaRPr lang="en-IE" sz="2400" dirty="0"/>
          </a:p>
        </p:txBody>
      </p:sp>
      <p:pic>
        <p:nvPicPr>
          <p:cNvPr id="6" name="Picture 5">
            <a:extLst>
              <a:ext uri="{FF2B5EF4-FFF2-40B4-BE49-F238E27FC236}">
                <a16:creationId xmlns:a16="http://schemas.microsoft.com/office/drawing/2014/main" xmlns="" id="{E83C196C-5E87-4F4C-91DA-2B27FBC3B4D7}"/>
              </a:ext>
            </a:extLst>
          </p:cNvPr>
          <p:cNvPicPr>
            <a:picLocks noChangeAspect="1"/>
          </p:cNvPicPr>
          <p:nvPr/>
        </p:nvPicPr>
        <p:blipFill>
          <a:blip r:embed="rId4"/>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xmlns=""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xmlns=""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xmlns=""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a16="http://schemas.microsoft.com/office/drawing/2014/main" xmlns="" id="{C372D5B6-7AD3-43C3-B674-5734C5ED3C45}"/>
              </a:ext>
            </a:extLst>
          </p:cNvPr>
          <p:cNvPicPr>
            <a:picLocks noChangeAspect="1"/>
          </p:cNvPicPr>
          <p:nvPr/>
        </p:nvPicPr>
        <p:blipFill rotWithShape="1">
          <a:blip r:embed="rId5"/>
          <a:srcRect l="4066" t="3668" b="4083"/>
          <a:stretch/>
        </p:blipFill>
        <p:spPr>
          <a:xfrm>
            <a:off x="7754938" y="1164239"/>
            <a:ext cx="2232395" cy="3980009"/>
          </a:xfrm>
          <a:prstGeom prst="rect">
            <a:avLst/>
          </a:prstGeom>
        </p:spPr>
      </p:pic>
      <p:sp>
        <p:nvSpPr>
          <p:cNvPr id="11" name="Rectangle 10">
            <a:extLst>
              <a:ext uri="{FF2B5EF4-FFF2-40B4-BE49-F238E27FC236}">
                <a16:creationId xmlns:a16="http://schemas.microsoft.com/office/drawing/2014/main" xmlns="" id="{8AFB6E42-5AE3-4DE8-8F04-B61910E19E1E}"/>
              </a:ext>
            </a:extLst>
          </p:cNvPr>
          <p:cNvSpPr/>
          <p:nvPr/>
        </p:nvSpPr>
        <p:spPr>
          <a:xfrm>
            <a:off x="4203865" y="6041149"/>
            <a:ext cx="4538351" cy="830997"/>
          </a:xfrm>
          <a:prstGeom prst="rect">
            <a:avLst/>
          </a:prstGeom>
        </p:spPr>
        <p:txBody>
          <a:bodyPr wrap="square">
            <a:spAutoFit/>
          </a:bodyPr>
          <a:lstStyle/>
          <a:p>
            <a:r>
              <a:rPr lang="en-IE" sz="1200" dirty="0" err="1">
                <a:solidFill>
                  <a:srgbClr val="333333"/>
                </a:solidFill>
                <a:latin typeface="+mj-lt"/>
              </a:rPr>
              <a:t>İngilizce</a:t>
            </a:r>
            <a:r>
              <a:rPr lang="en-IE" sz="1200" dirty="0">
                <a:solidFill>
                  <a:srgbClr val="333333"/>
                </a:solidFill>
                <a:latin typeface="+mj-lt"/>
              </a:rPr>
              <a:t>, </a:t>
            </a:r>
            <a:r>
              <a:rPr lang="en-IE" sz="1200" dirty="0" err="1">
                <a:solidFill>
                  <a:srgbClr val="333333"/>
                </a:solidFill>
                <a:latin typeface="+mj-lt"/>
              </a:rPr>
              <a:t>İspanyolca</a:t>
            </a:r>
            <a:r>
              <a:rPr lang="en-IE" sz="1200" dirty="0">
                <a:solidFill>
                  <a:srgbClr val="333333"/>
                </a:solidFill>
                <a:latin typeface="+mj-lt"/>
              </a:rPr>
              <a:t>, </a:t>
            </a:r>
            <a:r>
              <a:rPr lang="en-IE" sz="1200" dirty="0" err="1">
                <a:solidFill>
                  <a:srgbClr val="333333"/>
                </a:solidFill>
                <a:latin typeface="+mj-lt"/>
              </a:rPr>
              <a:t>Fransızca</a:t>
            </a:r>
            <a:r>
              <a:rPr lang="en-IE" sz="1200" dirty="0">
                <a:solidFill>
                  <a:srgbClr val="333333"/>
                </a:solidFill>
                <a:latin typeface="+mj-lt"/>
              </a:rPr>
              <a:t>, </a:t>
            </a:r>
            <a:r>
              <a:rPr lang="en-IE" sz="1200" dirty="0" err="1">
                <a:solidFill>
                  <a:srgbClr val="333333"/>
                </a:solidFill>
                <a:latin typeface="+mj-lt"/>
              </a:rPr>
              <a:t>Almanca</a:t>
            </a:r>
            <a:r>
              <a:rPr lang="en-IE" sz="1200" dirty="0">
                <a:solidFill>
                  <a:srgbClr val="333333"/>
                </a:solidFill>
                <a:latin typeface="+mj-lt"/>
              </a:rPr>
              <a:t>, </a:t>
            </a:r>
            <a:r>
              <a:rPr lang="en-IE" sz="1200" dirty="0" err="1">
                <a:solidFill>
                  <a:srgbClr val="333333"/>
                </a:solidFill>
                <a:latin typeface="+mj-lt"/>
              </a:rPr>
              <a:t>İtalyanca</a:t>
            </a:r>
            <a:r>
              <a:rPr lang="en-IE" sz="1200" dirty="0">
                <a:solidFill>
                  <a:srgbClr val="333333"/>
                </a:solidFill>
                <a:latin typeface="+mj-lt"/>
              </a:rPr>
              <a:t>, </a:t>
            </a:r>
            <a:r>
              <a:rPr lang="en-IE" sz="1200" dirty="0" err="1">
                <a:solidFill>
                  <a:srgbClr val="333333"/>
                </a:solidFill>
                <a:latin typeface="+mj-lt"/>
              </a:rPr>
              <a:t>Çince</a:t>
            </a:r>
            <a:r>
              <a:rPr lang="en-IE" sz="1200" dirty="0">
                <a:solidFill>
                  <a:srgbClr val="333333"/>
                </a:solidFill>
                <a:latin typeface="+mj-lt"/>
              </a:rPr>
              <a:t>, </a:t>
            </a:r>
            <a:r>
              <a:rPr lang="en-IE" sz="1200" dirty="0" err="1">
                <a:solidFill>
                  <a:srgbClr val="333333"/>
                </a:solidFill>
                <a:latin typeface="+mj-lt"/>
              </a:rPr>
              <a:t>Japonca</a:t>
            </a:r>
            <a:r>
              <a:rPr lang="en-IE" sz="1200" dirty="0">
                <a:solidFill>
                  <a:srgbClr val="333333"/>
                </a:solidFill>
                <a:latin typeface="+mj-lt"/>
              </a:rPr>
              <a:t>, </a:t>
            </a:r>
            <a:r>
              <a:rPr lang="en-IE" sz="1200" dirty="0" err="1">
                <a:solidFill>
                  <a:srgbClr val="333333"/>
                </a:solidFill>
                <a:latin typeface="+mj-lt"/>
              </a:rPr>
              <a:t>Korece</a:t>
            </a:r>
            <a:r>
              <a:rPr lang="en-IE" sz="1200" dirty="0">
                <a:solidFill>
                  <a:srgbClr val="333333"/>
                </a:solidFill>
                <a:latin typeface="+mj-lt"/>
              </a:rPr>
              <a:t>, </a:t>
            </a:r>
            <a:r>
              <a:rPr lang="en-IE" sz="1200" dirty="0" err="1">
                <a:solidFill>
                  <a:srgbClr val="333333"/>
                </a:solidFill>
                <a:latin typeface="+mj-lt"/>
              </a:rPr>
              <a:t>Portekizce</a:t>
            </a:r>
            <a:r>
              <a:rPr lang="en-IE" sz="1200" dirty="0">
                <a:solidFill>
                  <a:srgbClr val="333333"/>
                </a:solidFill>
                <a:latin typeface="+mj-lt"/>
              </a:rPr>
              <a:t>, </a:t>
            </a:r>
            <a:r>
              <a:rPr lang="en-IE" sz="1200" dirty="0" err="1">
                <a:solidFill>
                  <a:srgbClr val="333333"/>
                </a:solidFill>
                <a:latin typeface="+mj-lt"/>
              </a:rPr>
              <a:t>Rusça</a:t>
            </a:r>
            <a:r>
              <a:rPr lang="en-IE" sz="1200" dirty="0">
                <a:solidFill>
                  <a:srgbClr val="333333"/>
                </a:solidFill>
                <a:latin typeface="+mj-lt"/>
              </a:rPr>
              <a:t>, </a:t>
            </a:r>
            <a:r>
              <a:rPr lang="en-IE" sz="1200" dirty="0" err="1">
                <a:solidFill>
                  <a:srgbClr val="333333"/>
                </a:solidFill>
                <a:latin typeface="+mj-lt"/>
              </a:rPr>
              <a:t>İrlandaca</a:t>
            </a:r>
            <a:r>
              <a:rPr lang="en-IE" sz="1200" dirty="0">
                <a:solidFill>
                  <a:srgbClr val="333333"/>
                </a:solidFill>
                <a:latin typeface="+mj-lt"/>
              </a:rPr>
              <a:t>, </a:t>
            </a:r>
            <a:r>
              <a:rPr lang="en-IE" sz="1200" dirty="0" err="1">
                <a:solidFill>
                  <a:srgbClr val="333333"/>
                </a:solidFill>
                <a:latin typeface="+mj-lt"/>
              </a:rPr>
              <a:t>Felemenkçe</a:t>
            </a:r>
            <a:r>
              <a:rPr lang="en-IE" sz="1200" dirty="0">
                <a:solidFill>
                  <a:srgbClr val="333333"/>
                </a:solidFill>
                <a:latin typeface="+mj-lt"/>
              </a:rPr>
              <a:t>, </a:t>
            </a:r>
            <a:r>
              <a:rPr lang="en-IE" sz="1200" dirty="0" err="1">
                <a:solidFill>
                  <a:srgbClr val="333333"/>
                </a:solidFill>
                <a:latin typeface="+mj-lt"/>
              </a:rPr>
              <a:t>Danca</a:t>
            </a:r>
            <a:r>
              <a:rPr lang="en-IE" sz="1200" dirty="0">
                <a:solidFill>
                  <a:srgbClr val="333333"/>
                </a:solidFill>
                <a:latin typeface="+mj-lt"/>
              </a:rPr>
              <a:t>, </a:t>
            </a:r>
            <a:r>
              <a:rPr lang="en-IE" sz="1200" dirty="0" err="1">
                <a:solidFill>
                  <a:srgbClr val="333333"/>
                </a:solidFill>
                <a:latin typeface="+mj-lt"/>
              </a:rPr>
              <a:t>İsveççe</a:t>
            </a:r>
            <a:r>
              <a:rPr lang="en-IE" sz="1200" dirty="0">
                <a:solidFill>
                  <a:srgbClr val="333333"/>
                </a:solidFill>
                <a:latin typeface="+mj-lt"/>
              </a:rPr>
              <a:t>, </a:t>
            </a:r>
            <a:r>
              <a:rPr lang="en-IE" sz="1200" dirty="0" err="1">
                <a:solidFill>
                  <a:srgbClr val="333333"/>
                </a:solidFill>
                <a:latin typeface="+mj-lt"/>
              </a:rPr>
              <a:t>Türkçe</a:t>
            </a:r>
            <a:r>
              <a:rPr lang="en-IE" sz="1200" dirty="0">
                <a:solidFill>
                  <a:srgbClr val="333333"/>
                </a:solidFill>
                <a:latin typeface="+mj-lt"/>
              </a:rPr>
              <a:t>, </a:t>
            </a:r>
            <a:r>
              <a:rPr lang="en-IE" sz="1200" dirty="0" err="1">
                <a:solidFill>
                  <a:srgbClr val="333333"/>
                </a:solidFill>
                <a:latin typeface="+mj-lt"/>
              </a:rPr>
              <a:t>Norveççe</a:t>
            </a:r>
            <a:r>
              <a:rPr lang="en-IE" sz="1200" dirty="0">
                <a:solidFill>
                  <a:srgbClr val="333333"/>
                </a:solidFill>
                <a:latin typeface="+mj-lt"/>
              </a:rPr>
              <a:t>, </a:t>
            </a:r>
            <a:r>
              <a:rPr lang="en-IE" sz="1200" dirty="0" err="1">
                <a:solidFill>
                  <a:srgbClr val="333333"/>
                </a:solidFill>
                <a:latin typeface="+mj-lt"/>
              </a:rPr>
              <a:t>Lehçe</a:t>
            </a:r>
            <a:r>
              <a:rPr lang="en-IE" sz="1200" dirty="0">
                <a:solidFill>
                  <a:srgbClr val="333333"/>
                </a:solidFill>
                <a:latin typeface="+mj-lt"/>
              </a:rPr>
              <a:t>, </a:t>
            </a:r>
            <a:r>
              <a:rPr lang="en-IE" sz="1200" dirty="0" err="1">
                <a:solidFill>
                  <a:srgbClr val="333333"/>
                </a:solidFill>
                <a:latin typeface="+mj-lt"/>
              </a:rPr>
              <a:t>İbranice</a:t>
            </a:r>
            <a:r>
              <a:rPr lang="en-IE" sz="1200" dirty="0">
                <a:solidFill>
                  <a:srgbClr val="333333"/>
                </a:solidFill>
                <a:latin typeface="+mj-lt"/>
              </a:rPr>
              <a:t>, Esperanto, </a:t>
            </a:r>
            <a:r>
              <a:rPr lang="en-IE" sz="1200" dirty="0" err="1">
                <a:solidFill>
                  <a:srgbClr val="333333"/>
                </a:solidFill>
                <a:latin typeface="+mj-lt"/>
              </a:rPr>
              <a:t>Vietnamca</a:t>
            </a:r>
            <a:r>
              <a:rPr lang="en-IE" sz="1200" dirty="0">
                <a:solidFill>
                  <a:srgbClr val="333333"/>
                </a:solidFill>
                <a:latin typeface="+mj-lt"/>
              </a:rPr>
              <a:t>, </a:t>
            </a:r>
            <a:r>
              <a:rPr lang="en-IE" sz="1200" dirty="0" err="1">
                <a:solidFill>
                  <a:srgbClr val="333333"/>
                </a:solidFill>
                <a:latin typeface="+mj-lt"/>
              </a:rPr>
              <a:t>Ukraynaca</a:t>
            </a:r>
            <a:r>
              <a:rPr lang="en-IE" sz="1200" dirty="0">
                <a:solidFill>
                  <a:srgbClr val="333333"/>
                </a:solidFill>
                <a:latin typeface="+mj-lt"/>
              </a:rPr>
              <a:t>, </a:t>
            </a:r>
            <a:r>
              <a:rPr lang="en-IE" sz="1200" dirty="0" err="1">
                <a:solidFill>
                  <a:srgbClr val="333333"/>
                </a:solidFill>
                <a:latin typeface="+mj-lt"/>
              </a:rPr>
              <a:t>Galce</a:t>
            </a:r>
            <a:r>
              <a:rPr lang="en-IE" sz="1200" dirty="0">
                <a:solidFill>
                  <a:srgbClr val="333333"/>
                </a:solidFill>
                <a:latin typeface="+mj-lt"/>
              </a:rPr>
              <a:t>, </a:t>
            </a:r>
            <a:r>
              <a:rPr lang="en-IE" sz="1200" dirty="0" err="1">
                <a:solidFill>
                  <a:srgbClr val="333333"/>
                </a:solidFill>
                <a:latin typeface="+mj-lt"/>
              </a:rPr>
              <a:t>Yunanca</a:t>
            </a:r>
            <a:r>
              <a:rPr lang="en-IE" sz="1200" dirty="0">
                <a:solidFill>
                  <a:srgbClr val="333333"/>
                </a:solidFill>
                <a:latin typeface="+mj-lt"/>
              </a:rPr>
              <a:t>, </a:t>
            </a:r>
            <a:r>
              <a:rPr lang="en-IE" sz="1200" dirty="0" err="1">
                <a:solidFill>
                  <a:srgbClr val="333333"/>
                </a:solidFill>
                <a:latin typeface="+mj-lt"/>
              </a:rPr>
              <a:t>Macarca</a:t>
            </a:r>
            <a:r>
              <a:rPr lang="en-IE" sz="1200" dirty="0">
                <a:solidFill>
                  <a:srgbClr val="333333"/>
                </a:solidFill>
                <a:latin typeface="+mj-lt"/>
              </a:rPr>
              <a:t>, </a:t>
            </a:r>
            <a:r>
              <a:rPr lang="en-IE" sz="1200" dirty="0" err="1">
                <a:solidFill>
                  <a:srgbClr val="333333"/>
                </a:solidFill>
                <a:latin typeface="+mj-lt"/>
              </a:rPr>
              <a:t>Rumence</a:t>
            </a:r>
            <a:r>
              <a:rPr lang="en-IE" sz="1200" dirty="0">
                <a:solidFill>
                  <a:srgbClr val="333333"/>
                </a:solidFill>
                <a:latin typeface="+mj-lt"/>
              </a:rPr>
              <a:t>, ve </a:t>
            </a:r>
            <a:r>
              <a:rPr lang="en-IE" sz="1200" dirty="0" err="1">
                <a:solidFill>
                  <a:srgbClr val="333333"/>
                </a:solidFill>
                <a:latin typeface="+mj-lt"/>
              </a:rPr>
              <a:t>Svahili</a:t>
            </a:r>
            <a:r>
              <a:rPr lang="en-IE" sz="1200" dirty="0">
                <a:solidFill>
                  <a:srgbClr val="333333"/>
                </a:solidFill>
                <a:latin typeface="+mj-lt"/>
              </a:rPr>
              <a:t>.</a:t>
            </a:r>
            <a:endParaRPr lang="en-IE" sz="1200" dirty="0">
              <a:latin typeface="+mj-lt"/>
            </a:endParaRPr>
          </a:p>
        </p:txBody>
      </p:sp>
    </p:spTree>
    <p:extLst>
      <p:ext uri="{BB962C8B-B14F-4D97-AF65-F5344CB8AC3E}">
        <p14:creationId xmlns:p14="http://schemas.microsoft.com/office/powerpoint/2010/main" val="2895293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92DE928B-4401-4A00-9ECE-02676F5B0EBA}"/>
              </a:ext>
            </a:extLst>
          </p:cNvPr>
          <p:cNvSpPr>
            <a:spLocks noGrp="1"/>
          </p:cNvSpPr>
          <p:nvPr>
            <p:ph type="body" sz="quarter" idx="16"/>
          </p:nvPr>
        </p:nvSpPr>
        <p:spPr>
          <a:xfrm>
            <a:off x="643223" y="344384"/>
            <a:ext cx="5839220" cy="1432223"/>
          </a:xfrm>
          <a:solidFill>
            <a:srgbClr val="B6BD00"/>
          </a:solidFill>
        </p:spPr>
        <p:txBody>
          <a:bodyPr>
            <a:normAutofit/>
          </a:bodyPr>
          <a:lstStyle/>
          <a:p>
            <a:r>
              <a:rPr lang="en-IE" dirty="0">
                <a:solidFill>
                  <a:schemeClr val="bg1"/>
                </a:solidFill>
              </a:rPr>
              <a:t>Useful Tool: </a:t>
            </a:r>
          </a:p>
          <a:p>
            <a:r>
              <a:rPr lang="en-IE" dirty="0" err="1">
                <a:solidFill>
                  <a:schemeClr val="bg1"/>
                </a:solidFill>
              </a:rPr>
              <a:t>Tarjemly</a:t>
            </a:r>
            <a:r>
              <a:rPr lang="en-IE" dirty="0">
                <a:solidFill>
                  <a:schemeClr val="bg1"/>
                </a:solidFill>
              </a:rPr>
              <a:t>-live App</a:t>
            </a:r>
          </a:p>
        </p:txBody>
      </p:sp>
      <p:sp>
        <p:nvSpPr>
          <p:cNvPr id="4" name="Text Placeholder 3">
            <a:extLst>
              <a:ext uri="{FF2B5EF4-FFF2-40B4-BE49-F238E27FC236}">
                <a16:creationId xmlns:a16="http://schemas.microsoft.com/office/drawing/2014/main" xmlns="" id="{CF356927-2724-4B23-9463-8E1A940FBC81}"/>
              </a:ext>
            </a:extLst>
          </p:cNvPr>
          <p:cNvSpPr>
            <a:spLocks noGrp="1"/>
          </p:cNvSpPr>
          <p:nvPr>
            <p:ph type="body" sz="quarter" idx="17"/>
          </p:nvPr>
        </p:nvSpPr>
        <p:spPr>
          <a:xfrm>
            <a:off x="451262" y="1927468"/>
            <a:ext cx="6365173" cy="4324889"/>
          </a:xfrm>
        </p:spPr>
        <p:txBody>
          <a:bodyPr/>
          <a:lstStyle/>
          <a:p>
            <a:pPr marL="457200" indent="-457200">
              <a:buFont typeface="Arial" panose="020B0604020202020204" pitchFamily="34" charset="0"/>
              <a:buChar char="•"/>
            </a:pPr>
            <a:r>
              <a:rPr lang="en-IE" sz="2400" dirty="0" err="1"/>
              <a:t>Tarjemly</a:t>
            </a:r>
            <a:r>
              <a:rPr lang="en-IE" sz="2400" dirty="0"/>
              <a:t>-live is a simple app that connects the user with a translator who is able to provide live, on the spot verbal translation services.</a:t>
            </a:r>
          </a:p>
          <a:p>
            <a:pPr marL="457200" indent="-457200">
              <a:buFont typeface="Arial" panose="020B0604020202020204" pitchFamily="34" charset="0"/>
              <a:buChar char="•"/>
            </a:pPr>
            <a:r>
              <a:rPr lang="en-IE" sz="2400" dirty="0"/>
              <a:t>Available in Turkish, Arabic and English, users simply create an account and make an online payment (about $14.99). </a:t>
            </a:r>
          </a:p>
          <a:p>
            <a:pPr marL="457200" indent="-457200">
              <a:buFont typeface="Arial" panose="020B0604020202020204" pitchFamily="34" charset="0"/>
              <a:buChar char="•"/>
            </a:pPr>
            <a:r>
              <a:rPr lang="en-IE" sz="2400" dirty="0"/>
              <a:t>The service been used from everything like tracking down a relative in a hospital to handling legal situations in police stations.</a:t>
            </a:r>
          </a:p>
          <a:p>
            <a:endParaRPr lang="en-IE" sz="2400" dirty="0">
              <a:hlinkClick r:id="rId2"/>
            </a:endParaRPr>
          </a:p>
          <a:p>
            <a:r>
              <a:rPr lang="en-IE" sz="2400" dirty="0" err="1">
                <a:hlinkClick r:id="rId2"/>
              </a:rPr>
              <a:t>Tarjemly</a:t>
            </a:r>
            <a:r>
              <a:rPr lang="en-IE" sz="2400" dirty="0">
                <a:hlinkClick r:id="rId2"/>
              </a:rPr>
              <a:t>-Live on App Store</a:t>
            </a:r>
            <a:endParaRPr lang="en-IE" sz="2400" dirty="0"/>
          </a:p>
        </p:txBody>
      </p:sp>
      <p:pic>
        <p:nvPicPr>
          <p:cNvPr id="6" name="Picture 5">
            <a:extLst>
              <a:ext uri="{FF2B5EF4-FFF2-40B4-BE49-F238E27FC236}">
                <a16:creationId xmlns:a16="http://schemas.microsoft.com/office/drawing/2014/main" xmlns="" id="{E83C196C-5E87-4F4C-91DA-2B27FBC3B4D7}"/>
              </a:ext>
            </a:extLst>
          </p:cNvPr>
          <p:cNvPicPr>
            <a:picLocks noChangeAspect="1"/>
          </p:cNvPicPr>
          <p:nvPr/>
        </p:nvPicPr>
        <p:blipFill>
          <a:blip r:embed="rId3"/>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xmlns=""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xmlns=""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xmlns=""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a16="http://schemas.microsoft.com/office/drawing/2014/main" xmlns="" id="{C372D5B6-7AD3-43C3-B674-5734C5ED3C45}"/>
              </a:ext>
            </a:extLst>
          </p:cNvPr>
          <p:cNvPicPr>
            <a:picLocks noChangeAspect="1"/>
          </p:cNvPicPr>
          <p:nvPr/>
        </p:nvPicPr>
        <p:blipFill rotWithShape="1">
          <a:blip r:embed="rId4"/>
          <a:srcRect l="4066" t="3668" b="4083"/>
          <a:stretch/>
        </p:blipFill>
        <p:spPr>
          <a:xfrm>
            <a:off x="7754938" y="1164239"/>
            <a:ext cx="2232395" cy="3980009"/>
          </a:xfrm>
          <a:prstGeom prst="rect">
            <a:avLst/>
          </a:prstGeom>
        </p:spPr>
      </p:pic>
      <p:pic>
        <p:nvPicPr>
          <p:cNvPr id="5" name="Picture 4">
            <a:extLst>
              <a:ext uri="{FF2B5EF4-FFF2-40B4-BE49-F238E27FC236}">
                <a16:creationId xmlns:a16="http://schemas.microsoft.com/office/drawing/2014/main" xmlns="" id="{E0EBD5AC-96EB-4080-BC2F-EEAB5BDC55E6}"/>
              </a:ext>
            </a:extLst>
          </p:cNvPr>
          <p:cNvPicPr>
            <a:picLocks noChangeAspect="1"/>
          </p:cNvPicPr>
          <p:nvPr/>
        </p:nvPicPr>
        <p:blipFill>
          <a:blip r:embed="rId5"/>
          <a:stretch>
            <a:fillRect/>
          </a:stretch>
        </p:blipFill>
        <p:spPr>
          <a:xfrm>
            <a:off x="7739604" y="1164239"/>
            <a:ext cx="2247730" cy="3980009"/>
          </a:xfrm>
          <a:prstGeom prst="rect">
            <a:avLst/>
          </a:prstGeom>
        </p:spPr>
      </p:pic>
    </p:spTree>
    <p:extLst>
      <p:ext uri="{BB962C8B-B14F-4D97-AF65-F5344CB8AC3E}">
        <p14:creationId xmlns:p14="http://schemas.microsoft.com/office/powerpoint/2010/main" val="3277377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92DE928B-4401-4A00-9ECE-02676F5B0EBA}"/>
              </a:ext>
            </a:extLst>
          </p:cNvPr>
          <p:cNvSpPr>
            <a:spLocks noGrp="1"/>
          </p:cNvSpPr>
          <p:nvPr>
            <p:ph type="body" sz="quarter" idx="16"/>
          </p:nvPr>
        </p:nvSpPr>
        <p:spPr>
          <a:xfrm>
            <a:off x="643223" y="344384"/>
            <a:ext cx="5839220" cy="1432223"/>
          </a:xfrm>
          <a:solidFill>
            <a:srgbClr val="B6BD00"/>
          </a:solidFill>
        </p:spPr>
        <p:txBody>
          <a:bodyPr>
            <a:normAutofit/>
          </a:bodyPr>
          <a:lstStyle/>
          <a:p>
            <a:r>
              <a:rPr lang="tr-TR" dirty="0" smtClean="0">
                <a:solidFill>
                  <a:schemeClr val="bg1"/>
                </a:solidFill>
              </a:rPr>
              <a:t>İtalyanca öğrenmek için faydalı araç</a:t>
            </a:r>
            <a:r>
              <a:rPr lang="en-IE" dirty="0" smtClean="0">
                <a:solidFill>
                  <a:schemeClr val="bg1"/>
                </a:solidFill>
              </a:rPr>
              <a:t>: </a:t>
            </a:r>
            <a:r>
              <a:rPr lang="en-IE" dirty="0">
                <a:solidFill>
                  <a:schemeClr val="bg1"/>
                </a:solidFill>
              </a:rPr>
              <a:t>PRESENTE</a:t>
            </a:r>
          </a:p>
        </p:txBody>
      </p:sp>
      <p:pic>
        <p:nvPicPr>
          <p:cNvPr id="6" name="Picture 5">
            <a:extLst>
              <a:ext uri="{FF2B5EF4-FFF2-40B4-BE49-F238E27FC236}">
                <a16:creationId xmlns:a16="http://schemas.microsoft.com/office/drawing/2014/main" xmlns="" id="{E83C196C-5E87-4F4C-91DA-2B27FBC3B4D7}"/>
              </a:ext>
            </a:extLst>
          </p:cNvPr>
          <p:cNvPicPr>
            <a:picLocks noChangeAspect="1"/>
          </p:cNvPicPr>
          <p:nvPr/>
        </p:nvPicPr>
        <p:blipFill>
          <a:blip r:embed="rId2"/>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xmlns=""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xmlns=""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xmlns=""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3075" name="Picture 3" descr="C:\Users\localadm\Desktop\download.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70195" y="5716087"/>
            <a:ext cx="3251610" cy="107254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23081" y="1938551"/>
            <a:ext cx="6318913" cy="4524315"/>
          </a:xfrm>
          <a:prstGeom prst="rect">
            <a:avLst/>
          </a:prstGeom>
        </p:spPr>
        <p:txBody>
          <a:bodyPr wrap="square">
            <a:spAutoFit/>
          </a:bodyPr>
          <a:lstStyle/>
          <a:p>
            <a:pPr algn="just"/>
            <a:r>
              <a:rPr lang="en-US" sz="2400" dirty="0"/>
              <a:t>Bu </a:t>
            </a:r>
            <a:r>
              <a:rPr lang="en-US" sz="2400" dirty="0" err="1"/>
              <a:t>uygulama</a:t>
            </a:r>
            <a:r>
              <a:rPr lang="en-US" sz="2400" dirty="0"/>
              <a:t> </a:t>
            </a:r>
            <a:r>
              <a:rPr lang="en-US" sz="2400" dirty="0" err="1"/>
              <a:t>İtalya'ya</a:t>
            </a:r>
            <a:r>
              <a:rPr lang="en-US" sz="2400" dirty="0"/>
              <a:t> </a:t>
            </a:r>
            <a:r>
              <a:rPr lang="en-US" sz="2400" dirty="0" err="1"/>
              <a:t>yeni</a:t>
            </a:r>
            <a:r>
              <a:rPr lang="en-US" sz="2400" dirty="0"/>
              <a:t> </a:t>
            </a:r>
            <a:r>
              <a:rPr lang="en-US" sz="2400" dirty="0" err="1"/>
              <a:t>gelmiş</a:t>
            </a:r>
            <a:r>
              <a:rPr lang="en-US" sz="2400" dirty="0"/>
              <a:t> </a:t>
            </a:r>
            <a:r>
              <a:rPr lang="en-US" sz="2400" dirty="0" err="1"/>
              <a:t>olanlar</a:t>
            </a:r>
            <a:r>
              <a:rPr lang="en-US" sz="2400" dirty="0"/>
              <a:t> </a:t>
            </a:r>
            <a:r>
              <a:rPr lang="en-US" sz="2400" dirty="0" err="1"/>
              <a:t>için</a:t>
            </a:r>
            <a:r>
              <a:rPr lang="en-US" sz="2400" dirty="0"/>
              <a:t> son </a:t>
            </a:r>
            <a:r>
              <a:rPr lang="en-US" sz="2400" dirty="0" err="1"/>
              <a:t>derece</a:t>
            </a:r>
            <a:r>
              <a:rPr lang="en-US" sz="2400" dirty="0"/>
              <a:t> </a:t>
            </a:r>
            <a:r>
              <a:rPr lang="en-US" sz="2400" dirty="0" err="1"/>
              <a:t>yararlı</a:t>
            </a:r>
            <a:r>
              <a:rPr lang="en-US" sz="2400" dirty="0"/>
              <a:t>, </a:t>
            </a:r>
            <a:r>
              <a:rPr lang="en-US" sz="2400" dirty="0" err="1"/>
              <a:t>İtalyan</a:t>
            </a:r>
            <a:r>
              <a:rPr lang="en-US" sz="2400" dirty="0"/>
              <a:t> </a:t>
            </a:r>
            <a:r>
              <a:rPr lang="en-US" sz="2400" dirty="0" err="1"/>
              <a:t>dilini</a:t>
            </a:r>
            <a:r>
              <a:rPr lang="en-US" sz="2400" dirty="0"/>
              <a:t> </a:t>
            </a:r>
            <a:r>
              <a:rPr lang="en-US" sz="2400" dirty="0" err="1"/>
              <a:t>öğrenmek</a:t>
            </a:r>
            <a:r>
              <a:rPr lang="en-US" sz="2400" dirty="0"/>
              <a:t> ve </a:t>
            </a:r>
            <a:r>
              <a:rPr lang="en-US" sz="2400" dirty="0" err="1"/>
              <a:t>bu</a:t>
            </a:r>
            <a:r>
              <a:rPr lang="en-US" sz="2400" dirty="0"/>
              <a:t> </a:t>
            </a:r>
            <a:r>
              <a:rPr lang="en-US" sz="2400" dirty="0" err="1"/>
              <a:t>ülkede</a:t>
            </a:r>
            <a:r>
              <a:rPr lang="en-US" sz="2400" dirty="0"/>
              <a:t> </a:t>
            </a:r>
            <a:r>
              <a:rPr lang="en-US" sz="2400" dirty="0" err="1"/>
              <a:t>yaşamak</a:t>
            </a:r>
            <a:r>
              <a:rPr lang="en-US" sz="2400" dirty="0"/>
              <a:t> ve </a:t>
            </a:r>
            <a:r>
              <a:rPr lang="en-US" sz="2400" dirty="0" err="1"/>
              <a:t>entegre</a:t>
            </a:r>
            <a:r>
              <a:rPr lang="en-US" sz="2400" dirty="0"/>
              <a:t> </a:t>
            </a:r>
            <a:r>
              <a:rPr lang="en-US" sz="2400" dirty="0" err="1"/>
              <a:t>etmek</a:t>
            </a:r>
            <a:r>
              <a:rPr lang="en-US" sz="2400" dirty="0"/>
              <a:t> </a:t>
            </a:r>
            <a:r>
              <a:rPr lang="en-US" sz="2400" dirty="0" err="1"/>
              <a:t>için</a:t>
            </a:r>
            <a:r>
              <a:rPr lang="en-US" sz="2400" dirty="0"/>
              <a:t> </a:t>
            </a:r>
            <a:r>
              <a:rPr lang="en-US" sz="2400" dirty="0" err="1"/>
              <a:t>sivil</a:t>
            </a:r>
            <a:r>
              <a:rPr lang="en-US" sz="2400" dirty="0"/>
              <a:t> </a:t>
            </a:r>
            <a:r>
              <a:rPr lang="en-US" sz="2400" dirty="0" err="1"/>
              <a:t>yaşam</a:t>
            </a:r>
            <a:r>
              <a:rPr lang="en-US" sz="2400" dirty="0"/>
              <a:t> </a:t>
            </a:r>
            <a:r>
              <a:rPr lang="en-US" sz="2400" dirty="0" err="1"/>
              <a:t>hakkında</a:t>
            </a:r>
            <a:r>
              <a:rPr lang="en-US" sz="2400" dirty="0"/>
              <a:t> </a:t>
            </a:r>
            <a:r>
              <a:rPr lang="en-US" sz="2400" dirty="0" err="1"/>
              <a:t>daha</a:t>
            </a:r>
            <a:r>
              <a:rPr lang="en-US" sz="2400" dirty="0"/>
              <a:t> </a:t>
            </a:r>
            <a:r>
              <a:rPr lang="en-US" sz="2400" dirty="0" err="1"/>
              <a:t>fazla</a:t>
            </a:r>
            <a:r>
              <a:rPr lang="en-US" sz="2400" dirty="0"/>
              <a:t> </a:t>
            </a:r>
            <a:r>
              <a:rPr lang="en-US" sz="2400" dirty="0" err="1"/>
              <a:t>bilgi</a:t>
            </a:r>
            <a:r>
              <a:rPr lang="en-US" sz="2400" dirty="0"/>
              <a:t> </a:t>
            </a:r>
            <a:r>
              <a:rPr lang="en-US" sz="2400" dirty="0" err="1"/>
              <a:t>istiyorum</a:t>
            </a:r>
            <a:r>
              <a:rPr lang="en-US" sz="2400" dirty="0"/>
              <a:t>. </a:t>
            </a:r>
            <a:r>
              <a:rPr lang="en-US" sz="2400" dirty="0" err="1"/>
              <a:t>Üç</a:t>
            </a:r>
            <a:r>
              <a:rPr lang="en-US" sz="2400" dirty="0"/>
              <a:t> </a:t>
            </a:r>
            <a:r>
              <a:rPr lang="en-US" sz="2400" dirty="0" err="1"/>
              <a:t>bölümden</a:t>
            </a:r>
            <a:r>
              <a:rPr lang="en-US" sz="2400" dirty="0"/>
              <a:t> </a:t>
            </a:r>
            <a:r>
              <a:rPr lang="en-US" sz="2400" dirty="0" err="1"/>
              <a:t>oluşur</a:t>
            </a:r>
            <a:r>
              <a:rPr lang="en-US" sz="2400" dirty="0"/>
              <a:t>: </a:t>
            </a:r>
            <a:r>
              <a:rPr lang="en-US" sz="2400" dirty="0" err="1"/>
              <a:t>İtalyan</a:t>
            </a:r>
            <a:r>
              <a:rPr lang="en-US" sz="2400" dirty="0"/>
              <a:t> </a:t>
            </a:r>
            <a:r>
              <a:rPr lang="en-US" sz="2400" dirty="0" err="1"/>
              <a:t>dili</a:t>
            </a:r>
            <a:r>
              <a:rPr lang="en-US" sz="2400" dirty="0"/>
              <a:t> </a:t>
            </a:r>
            <a:r>
              <a:rPr lang="en-US" sz="2400" dirty="0" err="1"/>
              <a:t>üzerinde</a:t>
            </a:r>
            <a:r>
              <a:rPr lang="en-US" sz="2400" dirty="0"/>
              <a:t> </a:t>
            </a:r>
            <a:r>
              <a:rPr lang="en-US" sz="2400" dirty="0" err="1"/>
              <a:t>egzersizlerin</a:t>
            </a:r>
            <a:r>
              <a:rPr lang="en-US" sz="2400" dirty="0"/>
              <a:t> </a:t>
            </a:r>
            <a:r>
              <a:rPr lang="en-US" sz="2400" dirty="0" err="1"/>
              <a:t>didaktik</a:t>
            </a:r>
            <a:r>
              <a:rPr lang="en-US" sz="2400" dirty="0"/>
              <a:t> </a:t>
            </a:r>
            <a:r>
              <a:rPr lang="en-US" sz="2400" dirty="0" err="1"/>
              <a:t>bir</a:t>
            </a:r>
            <a:r>
              <a:rPr lang="en-US" sz="2400" dirty="0"/>
              <a:t> </a:t>
            </a:r>
            <a:r>
              <a:rPr lang="en-US" sz="2400" dirty="0" err="1"/>
              <a:t>bölümü</a:t>
            </a:r>
            <a:r>
              <a:rPr lang="en-US" sz="2400" dirty="0"/>
              <a:t>, </a:t>
            </a:r>
            <a:r>
              <a:rPr lang="en-US" sz="2400" dirty="0" err="1"/>
              <a:t>İtalya'da</a:t>
            </a:r>
            <a:r>
              <a:rPr lang="en-US" sz="2400" dirty="0"/>
              <a:t> </a:t>
            </a:r>
            <a:r>
              <a:rPr lang="en-US" sz="2400" dirty="0" err="1"/>
              <a:t>sivil</a:t>
            </a:r>
            <a:r>
              <a:rPr lang="en-US" sz="2400" dirty="0"/>
              <a:t> </a:t>
            </a:r>
            <a:r>
              <a:rPr lang="en-US" sz="2400" dirty="0" err="1"/>
              <a:t>yaşamla</a:t>
            </a:r>
            <a:r>
              <a:rPr lang="en-US" sz="2400" dirty="0"/>
              <a:t> </a:t>
            </a:r>
            <a:r>
              <a:rPr lang="en-US" sz="2400" dirty="0" err="1"/>
              <a:t>ilgili</a:t>
            </a:r>
            <a:r>
              <a:rPr lang="en-US" sz="2400" dirty="0"/>
              <a:t> </a:t>
            </a:r>
            <a:r>
              <a:rPr lang="en-US" sz="2400" dirty="0" err="1"/>
              <a:t>bilgilendirici</a:t>
            </a:r>
            <a:r>
              <a:rPr lang="en-US" sz="2400" dirty="0"/>
              <a:t> </a:t>
            </a:r>
            <a:r>
              <a:rPr lang="en-US" sz="2400" dirty="0" err="1"/>
              <a:t>bir</a:t>
            </a:r>
            <a:r>
              <a:rPr lang="en-US" sz="2400" dirty="0"/>
              <a:t> </a:t>
            </a:r>
            <a:r>
              <a:rPr lang="en-US" sz="2400" dirty="0" err="1"/>
              <a:t>metin</a:t>
            </a:r>
            <a:r>
              <a:rPr lang="en-US" sz="2400" dirty="0"/>
              <a:t> </a:t>
            </a:r>
            <a:r>
              <a:rPr lang="en-US" sz="2400" dirty="0" err="1"/>
              <a:t>yolu</a:t>
            </a:r>
            <a:r>
              <a:rPr lang="en-US" sz="2400" dirty="0"/>
              <a:t>, </a:t>
            </a:r>
            <a:r>
              <a:rPr lang="en-US" sz="2400" dirty="0" err="1"/>
              <a:t>beden</a:t>
            </a:r>
            <a:r>
              <a:rPr lang="en-US" sz="2400" dirty="0"/>
              <a:t> ve </a:t>
            </a:r>
            <a:r>
              <a:rPr lang="en-US" sz="2400" dirty="0" err="1"/>
              <a:t>sağlık</a:t>
            </a:r>
            <a:r>
              <a:rPr lang="en-US" sz="2400" dirty="0"/>
              <a:t> </a:t>
            </a:r>
            <a:r>
              <a:rPr lang="en-US" sz="2400" dirty="0" err="1"/>
              <a:t>ile</a:t>
            </a:r>
            <a:r>
              <a:rPr lang="en-US" sz="2400" dirty="0"/>
              <a:t> </a:t>
            </a:r>
            <a:r>
              <a:rPr lang="en-US" sz="2400" dirty="0" err="1"/>
              <a:t>ilgili</a:t>
            </a:r>
            <a:r>
              <a:rPr lang="en-US" sz="2400" dirty="0"/>
              <a:t> </a:t>
            </a:r>
            <a:r>
              <a:rPr lang="en-US" sz="2400" dirty="0" err="1"/>
              <a:t>çevik</a:t>
            </a:r>
            <a:r>
              <a:rPr lang="en-US" sz="2400" dirty="0"/>
              <a:t> </a:t>
            </a:r>
            <a:r>
              <a:rPr lang="en-US" sz="2400" dirty="0" err="1"/>
              <a:t>bir</a:t>
            </a:r>
            <a:r>
              <a:rPr lang="en-US" sz="2400" dirty="0"/>
              <a:t> </a:t>
            </a:r>
            <a:r>
              <a:rPr lang="en-US" sz="2400" dirty="0" err="1"/>
              <a:t>ifade</a:t>
            </a:r>
            <a:r>
              <a:rPr lang="en-US" sz="2400" dirty="0"/>
              <a:t> ve </a:t>
            </a:r>
            <a:r>
              <a:rPr lang="en-US" sz="2400" dirty="0" err="1"/>
              <a:t>kelime</a:t>
            </a:r>
            <a:r>
              <a:rPr lang="en-US" sz="2400" dirty="0"/>
              <a:t> </a:t>
            </a:r>
            <a:r>
              <a:rPr lang="en-US" sz="2400" dirty="0" err="1"/>
              <a:t>kitabı</a:t>
            </a:r>
            <a:r>
              <a:rPr lang="en-US" sz="2400" dirty="0"/>
              <a:t>.</a:t>
            </a:r>
          </a:p>
          <a:p>
            <a:pPr algn="just"/>
            <a:endParaRPr lang="en-US" sz="2400" dirty="0"/>
          </a:p>
          <a:p>
            <a:pPr algn="just"/>
            <a:r>
              <a:rPr lang="en-US" sz="2400" dirty="0" err="1"/>
              <a:t>Uygulama</a:t>
            </a:r>
            <a:r>
              <a:rPr lang="en-US" sz="2400" dirty="0"/>
              <a:t> </a:t>
            </a:r>
            <a:r>
              <a:rPr lang="en-US" sz="2400" dirty="0" err="1"/>
              <a:t>İtalyanca</a:t>
            </a:r>
            <a:r>
              <a:rPr lang="en-US" sz="2400" dirty="0"/>
              <a:t> </a:t>
            </a:r>
            <a:r>
              <a:rPr lang="en-US" sz="2400" dirty="0" err="1"/>
              <a:t>olarak</a:t>
            </a:r>
            <a:r>
              <a:rPr lang="en-US" sz="2400" dirty="0"/>
              <a:t> </a:t>
            </a:r>
            <a:r>
              <a:rPr lang="en-US" sz="2400" dirty="0" err="1"/>
              <a:t>kullanılabilir</a:t>
            </a:r>
            <a:r>
              <a:rPr lang="en-US" sz="2400" dirty="0"/>
              <a:t>, </a:t>
            </a:r>
            <a:r>
              <a:rPr lang="en-US" sz="2400" dirty="0" err="1"/>
              <a:t>aynı</a:t>
            </a:r>
            <a:r>
              <a:rPr lang="en-US" sz="2400" dirty="0"/>
              <a:t> </a:t>
            </a:r>
            <a:r>
              <a:rPr lang="en-US" sz="2400" dirty="0" err="1"/>
              <a:t>zamanda</a:t>
            </a:r>
            <a:r>
              <a:rPr lang="en-US" sz="2400" dirty="0"/>
              <a:t> </a:t>
            </a:r>
            <a:r>
              <a:rPr lang="en-US" sz="2400" dirty="0" err="1"/>
              <a:t>İngilizce</a:t>
            </a:r>
            <a:r>
              <a:rPr lang="en-US" sz="2400" dirty="0"/>
              <a:t>, </a:t>
            </a:r>
            <a:r>
              <a:rPr lang="en-US" sz="2400" dirty="0" err="1"/>
              <a:t>Fransızca</a:t>
            </a:r>
            <a:r>
              <a:rPr lang="en-US" sz="2400" dirty="0"/>
              <a:t>, </a:t>
            </a:r>
            <a:r>
              <a:rPr lang="en-US" sz="2400" dirty="0" err="1"/>
              <a:t>Arapça</a:t>
            </a:r>
            <a:r>
              <a:rPr lang="en-US" sz="2400" dirty="0"/>
              <a:t> ve </a:t>
            </a:r>
            <a:r>
              <a:rPr lang="en-US" sz="2400" dirty="0" err="1"/>
              <a:t>Urduca</a:t>
            </a:r>
            <a:r>
              <a:rPr lang="en-US" sz="2400" dirty="0"/>
              <a:t> da </a:t>
            </a:r>
            <a:r>
              <a:rPr lang="en-US" sz="2400" dirty="0" err="1"/>
              <a:t>kullanılabilir</a:t>
            </a:r>
            <a:r>
              <a:rPr lang="en-US" sz="2400" dirty="0"/>
              <a:t>.</a:t>
            </a:r>
            <a:endParaRPr lang="it-IT" sz="2400" dirty="0"/>
          </a:p>
        </p:txBody>
      </p:sp>
    </p:spTree>
    <p:extLst>
      <p:ext uri="{BB962C8B-B14F-4D97-AF65-F5344CB8AC3E}">
        <p14:creationId xmlns:p14="http://schemas.microsoft.com/office/powerpoint/2010/main" val="2230860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90325E-6AB0-4A3E-AC6D-35C1BEB34B23}"/>
              </a:ext>
            </a:extLst>
          </p:cNvPr>
          <p:cNvSpPr>
            <a:spLocks noGrp="1"/>
          </p:cNvSpPr>
          <p:nvPr>
            <p:ph type="body" sz="quarter" idx="10"/>
          </p:nvPr>
        </p:nvSpPr>
        <p:spPr/>
        <p:txBody>
          <a:bodyPr/>
          <a:lstStyle/>
          <a:p>
            <a:r>
              <a:rPr lang="en-IE" dirty="0" err="1"/>
              <a:t>Kendinizi</a:t>
            </a:r>
            <a:r>
              <a:rPr lang="en-IE" dirty="0"/>
              <a:t> net </a:t>
            </a:r>
            <a:r>
              <a:rPr lang="en-IE" dirty="0" err="1"/>
              <a:t>bir</a:t>
            </a:r>
            <a:r>
              <a:rPr lang="en-IE" dirty="0"/>
              <a:t> </a:t>
            </a:r>
            <a:r>
              <a:rPr lang="en-IE" dirty="0" err="1"/>
              <a:t>şekilde</a:t>
            </a:r>
            <a:r>
              <a:rPr lang="en-IE" dirty="0"/>
              <a:t> </a:t>
            </a:r>
            <a:r>
              <a:rPr lang="en-IE" dirty="0" err="1"/>
              <a:t>ifade</a:t>
            </a:r>
            <a:r>
              <a:rPr lang="en-IE" dirty="0"/>
              <a:t> </a:t>
            </a:r>
            <a:r>
              <a:rPr lang="en-IE" dirty="0" err="1"/>
              <a:t>ettiğinizden</a:t>
            </a:r>
            <a:r>
              <a:rPr lang="en-IE" dirty="0"/>
              <a:t> </a:t>
            </a:r>
            <a:r>
              <a:rPr lang="en-IE" dirty="0" err="1"/>
              <a:t>emin</a:t>
            </a:r>
            <a:r>
              <a:rPr lang="en-IE" dirty="0"/>
              <a:t> </a:t>
            </a:r>
            <a:r>
              <a:rPr lang="en-IE" dirty="0" err="1"/>
              <a:t>olmak</a:t>
            </a:r>
            <a:r>
              <a:rPr lang="en-IE" dirty="0"/>
              <a:t> </a:t>
            </a:r>
            <a:r>
              <a:rPr lang="en-IE" dirty="0" err="1"/>
              <a:t>için</a:t>
            </a:r>
            <a:r>
              <a:rPr lang="en-IE" dirty="0"/>
              <a:t> </a:t>
            </a:r>
            <a:r>
              <a:rPr lang="en-IE" dirty="0" err="1"/>
              <a:t>konuşmadan</a:t>
            </a:r>
            <a:r>
              <a:rPr lang="en-IE" dirty="0"/>
              <a:t> </a:t>
            </a:r>
            <a:r>
              <a:rPr lang="en-IE" dirty="0" err="1"/>
              <a:t>önce</a:t>
            </a:r>
            <a:r>
              <a:rPr lang="en-IE" dirty="0"/>
              <a:t> </a:t>
            </a:r>
            <a:r>
              <a:rPr lang="en-IE" dirty="0" err="1"/>
              <a:t>düşünmek</a:t>
            </a:r>
            <a:r>
              <a:rPr lang="en-IE" dirty="0"/>
              <a:t> </a:t>
            </a:r>
            <a:r>
              <a:rPr lang="en-IE" dirty="0" err="1"/>
              <a:t>için</a:t>
            </a:r>
            <a:r>
              <a:rPr lang="en-IE" dirty="0"/>
              <a:t> zaman </a:t>
            </a:r>
            <a:r>
              <a:rPr lang="en-IE" dirty="0" err="1"/>
              <a:t>ayırın</a:t>
            </a:r>
            <a:r>
              <a:rPr lang="en-IE" dirty="0"/>
              <a:t>.</a:t>
            </a:r>
          </a:p>
        </p:txBody>
      </p:sp>
      <p:sp>
        <p:nvSpPr>
          <p:cNvPr id="3" name="Text Placeholder 2">
            <a:extLst>
              <a:ext uri="{FF2B5EF4-FFF2-40B4-BE49-F238E27FC236}">
                <a16:creationId xmlns:a16="http://schemas.microsoft.com/office/drawing/2014/main" xmlns="" id="{6B0B30F5-6C42-4673-BA23-6FC5D780CBEE}"/>
              </a:ext>
            </a:extLst>
          </p:cNvPr>
          <p:cNvSpPr>
            <a:spLocks noGrp="1"/>
          </p:cNvSpPr>
          <p:nvPr>
            <p:ph type="body" sz="quarter" idx="11"/>
          </p:nvPr>
        </p:nvSpPr>
        <p:spPr/>
        <p:txBody>
          <a:bodyPr>
            <a:normAutofit/>
          </a:bodyPr>
          <a:lstStyle/>
          <a:p>
            <a:r>
              <a:rPr lang="en-IE" dirty="0" err="1"/>
              <a:t>Başkalarının</a:t>
            </a:r>
            <a:r>
              <a:rPr lang="en-IE" dirty="0"/>
              <a:t> </a:t>
            </a:r>
            <a:r>
              <a:rPr lang="en-IE" dirty="0" err="1"/>
              <a:t>beden</a:t>
            </a:r>
            <a:r>
              <a:rPr lang="en-IE" dirty="0"/>
              <a:t> </a:t>
            </a:r>
            <a:r>
              <a:rPr lang="en-IE" dirty="0" err="1"/>
              <a:t>dilini</a:t>
            </a:r>
            <a:r>
              <a:rPr lang="en-IE" dirty="0"/>
              <a:t>, </a:t>
            </a:r>
            <a:r>
              <a:rPr lang="en-IE" dirty="0" err="1"/>
              <a:t>yüz</a:t>
            </a:r>
            <a:r>
              <a:rPr lang="en-IE" dirty="0"/>
              <a:t> </a:t>
            </a:r>
            <a:r>
              <a:rPr lang="en-IE" dirty="0" err="1"/>
              <a:t>ifadelerini</a:t>
            </a:r>
            <a:r>
              <a:rPr lang="en-IE" dirty="0"/>
              <a:t> ve </a:t>
            </a:r>
            <a:r>
              <a:rPr lang="en-IE" dirty="0" err="1"/>
              <a:t>tonlamalarını</a:t>
            </a:r>
            <a:r>
              <a:rPr lang="en-IE" dirty="0"/>
              <a:t> </a:t>
            </a:r>
            <a:r>
              <a:rPr lang="en-IE" dirty="0" err="1"/>
              <a:t>incelemeye</a:t>
            </a:r>
            <a:r>
              <a:rPr lang="en-IE" dirty="0"/>
              <a:t> </a:t>
            </a:r>
            <a:r>
              <a:rPr lang="en-IE" dirty="0" err="1"/>
              <a:t>başlayın</a:t>
            </a:r>
            <a:r>
              <a:rPr lang="en-IE" dirty="0"/>
              <a:t> ve </a:t>
            </a:r>
            <a:r>
              <a:rPr lang="en-IE" dirty="0" err="1"/>
              <a:t>kendi</a:t>
            </a:r>
            <a:r>
              <a:rPr lang="en-IE" dirty="0"/>
              <a:t> </a:t>
            </a:r>
            <a:r>
              <a:rPr lang="en-IE" dirty="0" err="1"/>
              <a:t>fizikselliğinizin</a:t>
            </a:r>
            <a:r>
              <a:rPr lang="en-IE" dirty="0"/>
              <a:t> ve </a:t>
            </a:r>
            <a:r>
              <a:rPr lang="en-IE" dirty="0" err="1"/>
              <a:t>duygularınızın</a:t>
            </a:r>
            <a:r>
              <a:rPr lang="en-IE" dirty="0"/>
              <a:t> </a:t>
            </a:r>
            <a:r>
              <a:rPr lang="en-IE" dirty="0" err="1"/>
              <a:t>daha</a:t>
            </a:r>
            <a:r>
              <a:rPr lang="en-IE" dirty="0"/>
              <a:t> </a:t>
            </a:r>
            <a:r>
              <a:rPr lang="en-IE" dirty="0" err="1"/>
              <a:t>bilinçli</a:t>
            </a:r>
            <a:r>
              <a:rPr lang="en-IE" dirty="0"/>
              <a:t> </a:t>
            </a:r>
            <a:r>
              <a:rPr lang="en-IE" dirty="0" err="1"/>
              <a:t>olmaya</a:t>
            </a:r>
            <a:r>
              <a:rPr lang="en-IE" dirty="0"/>
              <a:t> </a:t>
            </a:r>
            <a:r>
              <a:rPr lang="en-IE" dirty="0" err="1"/>
              <a:t>çalışın</a:t>
            </a:r>
            <a:r>
              <a:rPr lang="en-IE" dirty="0"/>
              <a:t> </a:t>
            </a:r>
            <a:r>
              <a:rPr lang="en-IE" dirty="0" err="1"/>
              <a:t>sözsüz</a:t>
            </a:r>
            <a:r>
              <a:rPr lang="en-IE" dirty="0"/>
              <a:t> </a:t>
            </a:r>
            <a:r>
              <a:rPr lang="en-IE" dirty="0" err="1"/>
              <a:t>iletişimi</a:t>
            </a:r>
            <a:r>
              <a:rPr lang="en-IE" dirty="0"/>
              <a:t> </a:t>
            </a:r>
            <a:r>
              <a:rPr lang="en-IE" dirty="0" err="1"/>
              <a:t>artırabilir</a:t>
            </a:r>
            <a:r>
              <a:rPr lang="en-IE" dirty="0"/>
              <a:t>.</a:t>
            </a:r>
          </a:p>
        </p:txBody>
      </p:sp>
      <p:sp>
        <p:nvSpPr>
          <p:cNvPr id="4" name="Text Placeholder 3">
            <a:extLst>
              <a:ext uri="{FF2B5EF4-FFF2-40B4-BE49-F238E27FC236}">
                <a16:creationId xmlns:a16="http://schemas.microsoft.com/office/drawing/2014/main" xmlns="" id="{61A9021F-A690-45DC-B615-242A03054209}"/>
              </a:ext>
            </a:extLst>
          </p:cNvPr>
          <p:cNvSpPr>
            <a:spLocks noGrp="1"/>
          </p:cNvSpPr>
          <p:nvPr>
            <p:ph type="body" sz="quarter" idx="12"/>
          </p:nvPr>
        </p:nvSpPr>
        <p:spPr/>
        <p:txBody>
          <a:bodyPr/>
          <a:lstStyle/>
          <a:p>
            <a:r>
              <a:rPr lang="en-IE" dirty="0" err="1"/>
              <a:t>Dinlemek</a:t>
            </a:r>
            <a:r>
              <a:rPr lang="en-IE" dirty="0"/>
              <a:t> </a:t>
            </a:r>
            <a:r>
              <a:rPr lang="en-IE" dirty="0" err="1"/>
              <a:t>sadece</a:t>
            </a:r>
            <a:r>
              <a:rPr lang="en-IE" dirty="0"/>
              <a:t> </a:t>
            </a:r>
            <a:r>
              <a:rPr lang="en-IE" dirty="0" err="1"/>
              <a:t>işitmek</a:t>
            </a:r>
            <a:r>
              <a:rPr lang="en-IE" dirty="0"/>
              <a:t> </a:t>
            </a:r>
            <a:r>
              <a:rPr lang="en-IE" dirty="0" err="1"/>
              <a:t>anlamına</a:t>
            </a:r>
            <a:r>
              <a:rPr lang="en-IE" dirty="0"/>
              <a:t> </a:t>
            </a:r>
            <a:r>
              <a:rPr lang="en-IE" dirty="0" err="1"/>
              <a:t>gelmez</a:t>
            </a:r>
            <a:r>
              <a:rPr lang="en-IE" dirty="0"/>
              <a:t>; </a:t>
            </a:r>
            <a:r>
              <a:rPr lang="en-IE" dirty="0" err="1"/>
              <a:t>başka</a:t>
            </a:r>
            <a:r>
              <a:rPr lang="en-IE" dirty="0"/>
              <a:t> </a:t>
            </a:r>
            <a:r>
              <a:rPr lang="en-IE" dirty="0" err="1"/>
              <a:t>bir</a:t>
            </a:r>
            <a:r>
              <a:rPr lang="en-IE" dirty="0"/>
              <a:t> </a:t>
            </a:r>
            <a:r>
              <a:rPr lang="en-IE" dirty="0" err="1"/>
              <a:t>kişinin</a:t>
            </a:r>
            <a:r>
              <a:rPr lang="en-IE" dirty="0"/>
              <a:t> </a:t>
            </a:r>
            <a:r>
              <a:rPr lang="en-IE" dirty="0" err="1"/>
              <a:t>bakış</a:t>
            </a:r>
            <a:r>
              <a:rPr lang="en-IE" dirty="0"/>
              <a:t> </a:t>
            </a:r>
            <a:r>
              <a:rPr lang="en-IE" dirty="0" err="1"/>
              <a:t>açısını</a:t>
            </a:r>
            <a:r>
              <a:rPr lang="en-IE" dirty="0"/>
              <a:t> </a:t>
            </a:r>
            <a:r>
              <a:rPr lang="en-IE" dirty="0" err="1"/>
              <a:t>anlamayı</a:t>
            </a:r>
            <a:r>
              <a:rPr lang="en-IE" dirty="0"/>
              <a:t> </a:t>
            </a:r>
            <a:r>
              <a:rPr lang="en-IE" dirty="0" err="1"/>
              <a:t>gerektirir</a:t>
            </a:r>
            <a:r>
              <a:rPr lang="en-IE" dirty="0"/>
              <a:t>.</a:t>
            </a:r>
          </a:p>
        </p:txBody>
      </p:sp>
      <p:sp>
        <p:nvSpPr>
          <p:cNvPr id="5" name="Text Placeholder 4">
            <a:extLst>
              <a:ext uri="{FF2B5EF4-FFF2-40B4-BE49-F238E27FC236}">
                <a16:creationId xmlns:a16="http://schemas.microsoft.com/office/drawing/2014/main" xmlns="" id="{6824D7C1-4998-41BB-88F7-95E1BE5D0ED9}"/>
              </a:ext>
            </a:extLst>
          </p:cNvPr>
          <p:cNvSpPr>
            <a:spLocks noGrp="1"/>
          </p:cNvSpPr>
          <p:nvPr>
            <p:ph type="body" sz="quarter" idx="13"/>
          </p:nvPr>
        </p:nvSpPr>
        <p:spPr/>
        <p:txBody>
          <a:bodyPr>
            <a:normAutofit fontScale="92500" lnSpcReduction="10000"/>
          </a:bodyPr>
          <a:lstStyle/>
          <a:p>
            <a:r>
              <a:rPr lang="en-IE" dirty="0"/>
              <a:t>Pro </a:t>
            </a:r>
            <a:r>
              <a:rPr lang="en-IE" dirty="0" err="1"/>
              <a:t>İpucu</a:t>
            </a:r>
            <a:r>
              <a:rPr lang="en-IE" dirty="0"/>
              <a:t> - </a:t>
            </a:r>
            <a:r>
              <a:rPr lang="en-IE" dirty="0" err="1"/>
              <a:t>Sözlü</a:t>
            </a:r>
            <a:r>
              <a:rPr lang="en-IE" dirty="0"/>
              <a:t> </a:t>
            </a:r>
            <a:r>
              <a:rPr lang="en-IE" dirty="0" err="1"/>
              <a:t>olarak</a:t>
            </a:r>
            <a:r>
              <a:rPr lang="en-IE" dirty="0"/>
              <a:t> </a:t>
            </a:r>
            <a:r>
              <a:rPr lang="en-IE" dirty="0" err="1"/>
              <a:t>nasıl</a:t>
            </a:r>
            <a:r>
              <a:rPr lang="en-IE" dirty="0"/>
              <a:t> </a:t>
            </a:r>
            <a:r>
              <a:rPr lang="en-IE" dirty="0" err="1"/>
              <a:t>iletişim</a:t>
            </a:r>
            <a:r>
              <a:rPr lang="en-IE" dirty="0"/>
              <a:t> </a:t>
            </a:r>
            <a:r>
              <a:rPr lang="en-IE" dirty="0" err="1"/>
              <a:t>kurduğunuzu</a:t>
            </a:r>
            <a:r>
              <a:rPr lang="en-IE" dirty="0"/>
              <a:t> </a:t>
            </a:r>
            <a:r>
              <a:rPr lang="en-IE" dirty="0" err="1"/>
              <a:t>görmek</a:t>
            </a:r>
            <a:r>
              <a:rPr lang="en-IE" dirty="0"/>
              <a:t> </a:t>
            </a:r>
            <a:r>
              <a:rPr lang="en-IE" dirty="0" err="1"/>
              <a:t>için</a:t>
            </a:r>
            <a:r>
              <a:rPr lang="en-IE" dirty="0"/>
              <a:t> hem video </a:t>
            </a:r>
            <a:r>
              <a:rPr lang="en-IE" dirty="0" err="1"/>
              <a:t>kamera</a:t>
            </a:r>
            <a:r>
              <a:rPr lang="en-IE" dirty="0"/>
              <a:t> hem de </a:t>
            </a:r>
            <a:r>
              <a:rPr lang="en-IE" dirty="0" err="1"/>
              <a:t>ses</a:t>
            </a:r>
            <a:r>
              <a:rPr lang="en-IE" dirty="0"/>
              <a:t> </a:t>
            </a:r>
            <a:r>
              <a:rPr lang="en-IE" dirty="0" err="1"/>
              <a:t>kaydedici</a:t>
            </a:r>
            <a:r>
              <a:rPr lang="en-IE" dirty="0"/>
              <a:t> </a:t>
            </a:r>
            <a:r>
              <a:rPr lang="en-IE" dirty="0" err="1"/>
              <a:t>ile</a:t>
            </a:r>
            <a:r>
              <a:rPr lang="en-IE" dirty="0"/>
              <a:t> </a:t>
            </a:r>
            <a:r>
              <a:rPr lang="en-IE" dirty="0" err="1"/>
              <a:t>kendinizi</a:t>
            </a:r>
            <a:r>
              <a:rPr lang="en-IE" dirty="0"/>
              <a:t> </a:t>
            </a:r>
            <a:r>
              <a:rPr lang="en-IE" dirty="0" err="1"/>
              <a:t>kaydedin</a:t>
            </a:r>
            <a:r>
              <a:rPr lang="en-IE" dirty="0"/>
              <a:t>. </a:t>
            </a:r>
            <a:r>
              <a:rPr lang="en-IE" dirty="0" err="1"/>
              <a:t>Hareketleriniz</a:t>
            </a:r>
            <a:r>
              <a:rPr lang="en-IE" dirty="0"/>
              <a:t> </a:t>
            </a:r>
            <a:r>
              <a:rPr lang="en-IE" dirty="0" err="1"/>
              <a:t>kelimelerinizle</a:t>
            </a:r>
            <a:r>
              <a:rPr lang="en-IE" dirty="0"/>
              <a:t> </a:t>
            </a:r>
            <a:r>
              <a:rPr lang="en-IE" dirty="0" err="1"/>
              <a:t>eşleşiyor</a:t>
            </a:r>
            <a:r>
              <a:rPr lang="en-IE" dirty="0"/>
              <a:t> mu </a:t>
            </a:r>
            <a:r>
              <a:rPr lang="en-IE" dirty="0" err="1"/>
              <a:t>veya</a:t>
            </a:r>
            <a:r>
              <a:rPr lang="en-IE" dirty="0"/>
              <a:t> </a:t>
            </a:r>
            <a:r>
              <a:rPr lang="en-IE" dirty="0" err="1"/>
              <a:t>gerçekten</a:t>
            </a:r>
            <a:r>
              <a:rPr lang="en-IE" dirty="0"/>
              <a:t> </a:t>
            </a:r>
            <a:r>
              <a:rPr lang="en-IE" dirty="0" err="1"/>
              <a:t>düşündüğünüzü</a:t>
            </a:r>
            <a:r>
              <a:rPr lang="en-IE" dirty="0"/>
              <a:t> </a:t>
            </a:r>
            <a:r>
              <a:rPr lang="en-IE" dirty="0" err="1"/>
              <a:t>veriyor</a:t>
            </a:r>
            <a:r>
              <a:rPr lang="en-IE" dirty="0"/>
              <a:t> mu?</a:t>
            </a:r>
          </a:p>
        </p:txBody>
      </p:sp>
      <p:sp>
        <p:nvSpPr>
          <p:cNvPr id="12" name="TextBox 11">
            <a:extLst>
              <a:ext uri="{FF2B5EF4-FFF2-40B4-BE49-F238E27FC236}">
                <a16:creationId xmlns:a16="http://schemas.microsoft.com/office/drawing/2014/main" xmlns="" id="{653CAEB4-6D1E-4A12-933C-8886D85A0CE8}"/>
              </a:ext>
            </a:extLst>
          </p:cNvPr>
          <p:cNvSpPr txBox="1"/>
          <p:nvPr/>
        </p:nvSpPr>
        <p:spPr>
          <a:xfrm>
            <a:off x="-1" y="-65951"/>
            <a:ext cx="6811347" cy="492443"/>
          </a:xfrm>
          <a:prstGeom prst="rect">
            <a:avLst/>
          </a:prstGeom>
          <a:solidFill>
            <a:srgbClr val="EA1D76"/>
          </a:solidFill>
        </p:spPr>
        <p:txBody>
          <a:bodyPr wrap="square" rtlCol="0">
            <a:spAutoFit/>
          </a:bodyPr>
          <a:lstStyle/>
          <a:p>
            <a:r>
              <a:rPr lang="en-IE" sz="2600" dirty="0" err="1">
                <a:solidFill>
                  <a:schemeClr val="bg1"/>
                </a:solidFill>
              </a:rPr>
              <a:t>Temel</a:t>
            </a:r>
            <a:r>
              <a:rPr lang="en-IE" sz="2600" dirty="0">
                <a:solidFill>
                  <a:schemeClr val="bg1"/>
                </a:solidFill>
              </a:rPr>
              <a:t> </a:t>
            </a:r>
            <a:r>
              <a:rPr lang="en-IE" sz="2600" dirty="0" err="1">
                <a:solidFill>
                  <a:schemeClr val="bg1"/>
                </a:solidFill>
              </a:rPr>
              <a:t>İletişim</a:t>
            </a:r>
            <a:r>
              <a:rPr lang="en-IE" sz="2600" dirty="0">
                <a:solidFill>
                  <a:schemeClr val="bg1"/>
                </a:solidFill>
              </a:rPr>
              <a:t> </a:t>
            </a:r>
            <a:r>
              <a:rPr lang="en-IE" sz="2600" dirty="0" err="1">
                <a:solidFill>
                  <a:schemeClr val="bg1"/>
                </a:solidFill>
              </a:rPr>
              <a:t>Paketleri</a:t>
            </a:r>
            <a:r>
              <a:rPr lang="en-IE" sz="2600" dirty="0">
                <a:solidFill>
                  <a:schemeClr val="bg1"/>
                </a:solidFill>
              </a:rPr>
              <a:t> / </a:t>
            </a:r>
            <a:r>
              <a:rPr lang="en-IE" sz="2600" dirty="0" err="1" smtClean="0">
                <a:solidFill>
                  <a:schemeClr val="bg1"/>
                </a:solidFill>
              </a:rPr>
              <a:t>Alıştırmalar</a:t>
            </a:r>
            <a:r>
              <a:rPr lang="tr-TR" sz="2600" dirty="0" smtClean="0">
                <a:solidFill>
                  <a:schemeClr val="bg1"/>
                </a:solidFill>
              </a:rPr>
              <a:t> Noktaları</a:t>
            </a:r>
            <a:endParaRPr lang="en-IE" sz="2600" dirty="0">
              <a:solidFill>
                <a:schemeClr val="bg1"/>
              </a:solidFill>
            </a:endParaRPr>
          </a:p>
        </p:txBody>
      </p:sp>
      <p:grpSp>
        <p:nvGrpSpPr>
          <p:cNvPr id="13" name="Google Shape;813;p39">
            <a:extLst>
              <a:ext uri="{FF2B5EF4-FFF2-40B4-BE49-F238E27FC236}">
                <a16:creationId xmlns:a16="http://schemas.microsoft.com/office/drawing/2014/main" xmlns=""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xmlns=""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xmlns=""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xmlns=""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xmlns=""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xmlns=""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xmlns=""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xmlns=""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xmlns=""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xmlns=""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xmlns=""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xmlns=""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xmlns=""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xmlns=""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xmlns=""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463;p39">
            <a:extLst>
              <a:ext uri="{FF2B5EF4-FFF2-40B4-BE49-F238E27FC236}">
                <a16:creationId xmlns:a16="http://schemas.microsoft.com/office/drawing/2014/main" xmlns="" id="{BBF144FB-DB4F-42B7-9DAC-0CD793CEF366}"/>
              </a:ext>
            </a:extLst>
          </p:cNvPr>
          <p:cNvGrpSpPr/>
          <p:nvPr/>
        </p:nvGrpSpPr>
        <p:grpSpPr>
          <a:xfrm>
            <a:off x="10092128" y="874748"/>
            <a:ext cx="690316" cy="539514"/>
            <a:chOff x="1247825" y="322750"/>
            <a:chExt cx="443300" cy="369000"/>
          </a:xfrm>
        </p:grpSpPr>
        <p:sp>
          <p:nvSpPr>
            <p:cNvPr id="29" name="Google Shape;464;p39">
              <a:extLst>
                <a:ext uri="{FF2B5EF4-FFF2-40B4-BE49-F238E27FC236}">
                  <a16:creationId xmlns:a16="http://schemas.microsoft.com/office/drawing/2014/main" xmlns="" id="{897A82CA-B7D4-4062-AEDA-724527883E8D}"/>
                </a:ext>
              </a:extLst>
            </p:cNvPr>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5;p39">
              <a:extLst>
                <a:ext uri="{FF2B5EF4-FFF2-40B4-BE49-F238E27FC236}">
                  <a16:creationId xmlns:a16="http://schemas.microsoft.com/office/drawing/2014/main" xmlns="" id="{5EC4B320-1D94-4AE9-8880-09D232ED5CE2}"/>
                </a:ext>
              </a:extLst>
            </p:cNvPr>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6;p39">
              <a:extLst>
                <a:ext uri="{FF2B5EF4-FFF2-40B4-BE49-F238E27FC236}">
                  <a16:creationId xmlns:a16="http://schemas.microsoft.com/office/drawing/2014/main" xmlns="" id="{ECFAD2EF-0809-434A-BFBB-792D0F27E2DA}"/>
                </a:ext>
              </a:extLst>
            </p:cNvPr>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7;p39">
              <a:extLst>
                <a:ext uri="{FF2B5EF4-FFF2-40B4-BE49-F238E27FC236}">
                  <a16:creationId xmlns:a16="http://schemas.microsoft.com/office/drawing/2014/main" xmlns="" id="{2861F469-0346-49ED-8D53-C4F416E5CB99}"/>
                </a:ext>
              </a:extLst>
            </p:cNvPr>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8;p39">
              <a:extLst>
                <a:ext uri="{FF2B5EF4-FFF2-40B4-BE49-F238E27FC236}">
                  <a16:creationId xmlns:a16="http://schemas.microsoft.com/office/drawing/2014/main" xmlns="" id="{E99C4635-73A3-4238-BFAA-6052C0E62CD9}"/>
                </a:ext>
              </a:extLst>
            </p:cNvPr>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ectangle 33">
            <a:extLst>
              <a:ext uri="{FF2B5EF4-FFF2-40B4-BE49-F238E27FC236}">
                <a16:creationId xmlns:a16="http://schemas.microsoft.com/office/drawing/2014/main" xmlns=""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spTree>
    <p:extLst>
      <p:ext uri="{BB962C8B-B14F-4D97-AF65-F5344CB8AC3E}">
        <p14:creationId xmlns:p14="http://schemas.microsoft.com/office/powerpoint/2010/main" val="165796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7462" y="839376"/>
            <a:ext cx="3104978" cy="697353"/>
          </a:xfrm>
        </p:spPr>
        <p:txBody>
          <a:bodyPr/>
          <a:lstStyle/>
          <a:p>
            <a:r>
              <a:rPr lang="tr-TR" sz="4500" dirty="0"/>
              <a:t>Teşekkürler</a:t>
            </a:r>
            <a:endParaRPr lang="en-US" sz="4500" dirty="0"/>
          </a:p>
        </p:txBody>
      </p:sp>
      <p:sp>
        <p:nvSpPr>
          <p:cNvPr id="5" name="Text Placeholder 4"/>
          <p:cNvSpPr>
            <a:spLocks noGrp="1"/>
          </p:cNvSpPr>
          <p:nvPr>
            <p:ph type="body" sz="quarter" idx="14"/>
          </p:nvPr>
        </p:nvSpPr>
        <p:spPr/>
        <p:txBody>
          <a:bodyPr/>
          <a:lstStyle/>
          <a:p>
            <a:r>
              <a:rPr lang="tr-TR" dirty="0"/>
              <a:t>Sorularınız?</a:t>
            </a:r>
            <a:endParaRPr lang="en-US" dirty="0"/>
          </a:p>
        </p:txBody>
      </p:sp>
      <p:sp>
        <p:nvSpPr>
          <p:cNvPr id="6" name="Text Placeholder 5"/>
          <p:cNvSpPr>
            <a:spLocks noGrp="1"/>
          </p:cNvSpPr>
          <p:nvPr>
            <p:ph type="body" sz="quarter" idx="15"/>
          </p:nvPr>
        </p:nvSpPr>
        <p:spPr>
          <a:xfrm>
            <a:off x="7712819" y="2463871"/>
            <a:ext cx="2812464" cy="323455"/>
          </a:xfrm>
        </p:spPr>
        <p:txBody>
          <a:bodyPr/>
          <a:lstStyle/>
          <a:p>
            <a:r>
              <a:rPr lang="en-IE" dirty="0" smtClean="0"/>
              <a:t>www.promise-project.eu</a:t>
            </a:r>
            <a:r>
              <a:rPr lang="tr-TR" dirty="0" smtClean="0"/>
              <a:t> </a:t>
            </a:r>
            <a:endParaRPr lang="en-US" dirty="0"/>
          </a:p>
        </p:txBody>
      </p:sp>
      <p:sp>
        <p:nvSpPr>
          <p:cNvPr id="7" name="Text Placeholder 6"/>
          <p:cNvSpPr>
            <a:spLocks noGrp="1"/>
          </p:cNvSpPr>
          <p:nvPr>
            <p:ph type="body" sz="quarter" idx="16"/>
          </p:nvPr>
        </p:nvSpPr>
        <p:spPr>
          <a:xfrm>
            <a:off x="7796927" y="3532599"/>
            <a:ext cx="2757540" cy="382588"/>
          </a:xfrm>
        </p:spPr>
        <p:txBody>
          <a:bodyPr/>
          <a:lstStyle/>
          <a:p>
            <a:r>
              <a:rPr lang="en-IE" dirty="0"/>
              <a:t>erasmus@ridc.ie</a:t>
            </a:r>
            <a:endParaRPr lang="en-US" dirty="0"/>
          </a:p>
        </p:txBody>
      </p:sp>
      <p:sp>
        <p:nvSpPr>
          <p:cNvPr id="8" name="Text Placeholder 7"/>
          <p:cNvSpPr>
            <a:spLocks noGrp="1"/>
          </p:cNvSpPr>
          <p:nvPr>
            <p:ph type="body" sz="quarter" idx="17"/>
          </p:nvPr>
        </p:nvSpPr>
        <p:spPr>
          <a:xfrm>
            <a:off x="8235483" y="4448145"/>
            <a:ext cx="2757540" cy="416755"/>
          </a:xfrm>
        </p:spPr>
        <p:txBody>
          <a:bodyPr/>
          <a:lstStyle/>
          <a:p>
            <a:r>
              <a:rPr lang="en-GB" dirty="0"/>
              <a:t>/PROMISEproject2020</a:t>
            </a:r>
            <a:endParaRPr lang="en-US" dirty="0"/>
          </a:p>
        </p:txBody>
      </p:sp>
      <p:sp>
        <p:nvSpPr>
          <p:cNvPr id="9" name="Google Shape;482;p39">
            <a:hlinkClick r:id="rId2"/>
          </p:cNvPr>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Resim 20" descr="H:\BelgelerimBenimBackup23Feb2018\TUPYÖM\KA204 PROMISE 2018-2020\Dissemination\Newsletters\Newsletter 3\promise-project.eu.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958694" y="2161847"/>
            <a:ext cx="861060" cy="861060"/>
          </a:xfrm>
          <a:prstGeom prst="rect">
            <a:avLst/>
          </a:prstGeom>
          <a:noFill/>
          <a:ln>
            <a:noFill/>
          </a:ln>
        </p:spPr>
      </p:pic>
      <p:pic>
        <p:nvPicPr>
          <p:cNvPr id="23" name="Resim 2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6739" y="4377993"/>
            <a:ext cx="488200" cy="489195"/>
          </a:xfrm>
          <a:prstGeom prst="rect">
            <a:avLst/>
          </a:prstGeom>
        </p:spPr>
      </p:pic>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 Placeholder 7"/>
          <p:cNvSpPr>
            <a:spLocks noGrp="1"/>
          </p:cNvSpPr>
          <p:nvPr>
            <p:ph type="body" sz="quarter" idx="17"/>
          </p:nvPr>
        </p:nvSpPr>
        <p:spPr>
          <a:xfrm>
            <a:off x="9010454" y="5201097"/>
            <a:ext cx="2757540" cy="416755"/>
          </a:xfrm>
        </p:spPr>
        <p:txBody>
          <a:bodyPr/>
          <a:lstStyle/>
          <a:p>
            <a:r>
              <a:rPr lang="en-US" dirty="0"/>
              <a:t>@Promiseproject2</a:t>
            </a:r>
          </a:p>
        </p:txBody>
      </p:sp>
      <p:pic>
        <p:nvPicPr>
          <p:cNvPr id="27" name="Resim 2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505" y="5118824"/>
            <a:ext cx="474805" cy="479572"/>
          </a:xfrm>
          <a:prstGeom prst="rect">
            <a:avLst/>
          </a:prstGeom>
        </p:spPr>
      </p:pic>
    </p:spTree>
    <p:extLst>
      <p:ext uri="{BB962C8B-B14F-4D97-AF65-F5344CB8AC3E}">
        <p14:creationId xmlns:p14="http://schemas.microsoft.com/office/powerpoint/2010/main" val="563941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xmlns="" id="{1EE3BB3B-ED67-497C-A8E7-F9046DA11C67}"/>
              </a:ext>
            </a:extLst>
          </p:cNvPr>
          <p:cNvSpPr>
            <a:spLocks noGrp="1"/>
          </p:cNvSpPr>
          <p:nvPr>
            <p:ph type="body" sz="quarter" idx="22"/>
          </p:nvPr>
        </p:nvSpPr>
        <p:spPr>
          <a:xfrm>
            <a:off x="0" y="2196305"/>
            <a:ext cx="12192000" cy="2179507"/>
          </a:xfrm>
        </p:spPr>
        <p:txBody>
          <a:bodyPr/>
          <a:lstStyle/>
          <a:p>
            <a:pPr>
              <a:lnSpc>
                <a:spcPct val="100000"/>
              </a:lnSpc>
            </a:pPr>
            <a:r>
              <a:rPr lang="en-IE" sz="2800" dirty="0"/>
              <a:t>“</a:t>
            </a:r>
            <a:r>
              <a:rPr lang="en-IE" sz="2800" dirty="0" err="1"/>
              <a:t>Birinci</a:t>
            </a:r>
            <a:r>
              <a:rPr lang="en-IE" sz="2800" dirty="0"/>
              <a:t> </a:t>
            </a:r>
            <a:r>
              <a:rPr lang="en-IE" sz="2800" dirty="0" err="1"/>
              <a:t>sınıfta</a:t>
            </a:r>
            <a:r>
              <a:rPr lang="en-IE" sz="2800" dirty="0"/>
              <a:t> </a:t>
            </a:r>
            <a:r>
              <a:rPr lang="en-IE" sz="2800" dirty="0" err="1"/>
              <a:t>dili</a:t>
            </a:r>
            <a:r>
              <a:rPr lang="en-IE" sz="2800" dirty="0"/>
              <a:t> </a:t>
            </a:r>
            <a:r>
              <a:rPr lang="en-IE" sz="2800" dirty="0" err="1"/>
              <a:t>iyi</a:t>
            </a:r>
            <a:r>
              <a:rPr lang="en-IE" sz="2800" dirty="0"/>
              <a:t> </a:t>
            </a:r>
            <a:r>
              <a:rPr lang="en-IE" sz="2800" dirty="0" err="1"/>
              <a:t>bilmiyordum</a:t>
            </a:r>
            <a:r>
              <a:rPr lang="en-IE" sz="2800" dirty="0"/>
              <a:t>, </a:t>
            </a:r>
            <a:r>
              <a:rPr lang="en-IE" sz="2800" dirty="0" err="1"/>
              <a:t>bu</a:t>
            </a:r>
            <a:r>
              <a:rPr lang="en-IE" sz="2800" dirty="0"/>
              <a:t> </a:t>
            </a:r>
            <a:r>
              <a:rPr lang="en-IE" sz="2800" dirty="0" err="1"/>
              <a:t>yüzden</a:t>
            </a:r>
            <a:r>
              <a:rPr lang="en-IE" sz="2800" dirty="0"/>
              <a:t> </a:t>
            </a:r>
            <a:r>
              <a:rPr lang="en-IE" sz="2800" dirty="0" err="1"/>
              <a:t>fazla</a:t>
            </a:r>
            <a:r>
              <a:rPr lang="en-IE" sz="2800" dirty="0"/>
              <a:t> </a:t>
            </a:r>
            <a:r>
              <a:rPr lang="en-IE" sz="2800" dirty="0" err="1"/>
              <a:t>iletişim</a:t>
            </a:r>
            <a:r>
              <a:rPr lang="en-IE" sz="2800" dirty="0"/>
              <a:t> </a:t>
            </a:r>
            <a:r>
              <a:rPr lang="en-IE" sz="2800" dirty="0" err="1"/>
              <a:t>kurmadım</a:t>
            </a:r>
            <a:r>
              <a:rPr lang="en-IE" sz="2800" dirty="0"/>
              <a:t>. </a:t>
            </a:r>
            <a:r>
              <a:rPr lang="en-IE" sz="2800" dirty="0" err="1"/>
              <a:t>Aynı</a:t>
            </a:r>
            <a:r>
              <a:rPr lang="en-IE" sz="2800" dirty="0"/>
              <a:t> </a:t>
            </a:r>
            <a:r>
              <a:rPr lang="en-IE" sz="2800" dirty="0" err="1"/>
              <a:t>ülkeden</a:t>
            </a:r>
            <a:r>
              <a:rPr lang="en-IE" sz="2800" dirty="0"/>
              <a:t> </a:t>
            </a:r>
            <a:r>
              <a:rPr lang="en-IE" sz="2800" dirty="0" err="1"/>
              <a:t>kendi</a:t>
            </a:r>
            <a:r>
              <a:rPr lang="en-IE" sz="2800" dirty="0"/>
              <a:t> </a:t>
            </a:r>
            <a:r>
              <a:rPr lang="en-IE" sz="2800" dirty="0" err="1"/>
              <a:t>sınıfımda</a:t>
            </a:r>
            <a:r>
              <a:rPr lang="en-IE" sz="2800" dirty="0"/>
              <a:t> </a:t>
            </a:r>
            <a:r>
              <a:rPr lang="en-IE" sz="2800" dirty="0" err="1"/>
              <a:t>bana</a:t>
            </a:r>
            <a:r>
              <a:rPr lang="en-IE" sz="2800" dirty="0"/>
              <a:t> </a:t>
            </a:r>
            <a:r>
              <a:rPr lang="en-IE" sz="2800" dirty="0" err="1"/>
              <a:t>yardımcı</a:t>
            </a:r>
            <a:r>
              <a:rPr lang="en-IE" sz="2800" dirty="0"/>
              <a:t> </a:t>
            </a:r>
            <a:r>
              <a:rPr lang="en-IE" sz="2800" dirty="0" err="1"/>
              <a:t>olan</a:t>
            </a:r>
            <a:r>
              <a:rPr lang="en-IE" sz="2800" dirty="0"/>
              <a:t> </a:t>
            </a:r>
            <a:r>
              <a:rPr lang="en-IE" sz="2800" dirty="0" err="1"/>
              <a:t>bir</a:t>
            </a:r>
            <a:r>
              <a:rPr lang="en-IE" sz="2800" dirty="0"/>
              <a:t> </a:t>
            </a:r>
            <a:r>
              <a:rPr lang="en-IE" sz="2800" dirty="0" err="1"/>
              <a:t>arkadaşım</a:t>
            </a:r>
            <a:r>
              <a:rPr lang="en-IE" sz="2800" dirty="0"/>
              <a:t> </a:t>
            </a:r>
            <a:r>
              <a:rPr lang="en-IE" sz="2800" dirty="0" err="1"/>
              <a:t>vardı</a:t>
            </a:r>
            <a:r>
              <a:rPr lang="en-IE" sz="2800" dirty="0"/>
              <a:t>. Bu </a:t>
            </a:r>
            <a:r>
              <a:rPr lang="en-IE" sz="2800" dirty="0" err="1"/>
              <a:t>yüzden</a:t>
            </a:r>
            <a:r>
              <a:rPr lang="en-IE" sz="2800" dirty="0"/>
              <a:t> </a:t>
            </a:r>
            <a:r>
              <a:rPr lang="en-IE" sz="2800" dirty="0" err="1"/>
              <a:t>çabucak</a:t>
            </a:r>
            <a:r>
              <a:rPr lang="en-IE" sz="2800" dirty="0"/>
              <a:t> </a:t>
            </a:r>
            <a:r>
              <a:rPr lang="en-IE" sz="2800" dirty="0" err="1"/>
              <a:t>italyanca</a:t>
            </a:r>
            <a:r>
              <a:rPr lang="en-IE" sz="2800" dirty="0"/>
              <a:t> </a:t>
            </a:r>
            <a:r>
              <a:rPr lang="en-IE" sz="2800" dirty="0" err="1"/>
              <a:t>öğrendim</a:t>
            </a:r>
            <a:r>
              <a:rPr lang="en-IE" sz="2800" dirty="0"/>
              <a:t>. (...) </a:t>
            </a:r>
            <a:r>
              <a:rPr lang="en-IE" sz="2800" dirty="0" err="1"/>
              <a:t>Annemle</a:t>
            </a:r>
            <a:r>
              <a:rPr lang="en-IE" sz="2800" dirty="0"/>
              <a:t> </a:t>
            </a:r>
            <a:r>
              <a:rPr lang="en-IE" sz="2800" dirty="0" err="1"/>
              <a:t>birlikte</a:t>
            </a:r>
            <a:r>
              <a:rPr lang="en-IE" sz="2800" dirty="0"/>
              <a:t> </a:t>
            </a:r>
            <a:r>
              <a:rPr lang="en-IE" sz="2800" dirty="0" err="1"/>
              <a:t>geldim</a:t>
            </a:r>
            <a:r>
              <a:rPr lang="en-IE" sz="2800" dirty="0"/>
              <a:t>. </a:t>
            </a:r>
            <a:r>
              <a:rPr lang="en-IE" sz="2800" dirty="0" err="1"/>
              <a:t>Onun</a:t>
            </a:r>
            <a:r>
              <a:rPr lang="en-IE" sz="2800" dirty="0"/>
              <a:t> </a:t>
            </a:r>
            <a:r>
              <a:rPr lang="en-IE" sz="2800" dirty="0" err="1"/>
              <a:t>için</a:t>
            </a:r>
            <a:r>
              <a:rPr lang="en-IE" sz="2800" dirty="0"/>
              <a:t> </a:t>
            </a:r>
            <a:r>
              <a:rPr lang="en-IE" sz="2800" dirty="0" err="1"/>
              <a:t>zordu</a:t>
            </a:r>
            <a:r>
              <a:rPr lang="en-IE" sz="2800" dirty="0"/>
              <a:t>, </a:t>
            </a:r>
            <a:r>
              <a:rPr lang="en-IE" sz="2800" dirty="0" err="1"/>
              <a:t>çünkü</a:t>
            </a:r>
            <a:r>
              <a:rPr lang="en-IE" sz="2800" dirty="0"/>
              <a:t> </a:t>
            </a:r>
            <a:r>
              <a:rPr lang="en-IE" sz="2800" dirty="0" err="1"/>
              <a:t>çocukların</a:t>
            </a:r>
            <a:r>
              <a:rPr lang="en-IE" sz="2800" dirty="0"/>
              <a:t> </a:t>
            </a:r>
            <a:r>
              <a:rPr lang="en-IE" sz="2800" dirty="0" err="1"/>
              <a:t>sonunda</a:t>
            </a:r>
            <a:r>
              <a:rPr lang="en-IE" sz="2800" dirty="0"/>
              <a:t> </a:t>
            </a:r>
            <a:r>
              <a:rPr lang="en-IE" sz="2800" dirty="0" err="1"/>
              <a:t>öğrenmesi</a:t>
            </a:r>
            <a:r>
              <a:rPr lang="en-IE" sz="2800" dirty="0"/>
              <a:t> </a:t>
            </a:r>
            <a:r>
              <a:rPr lang="en-IE" sz="2800" dirty="0" err="1"/>
              <a:t>daha</a:t>
            </a:r>
            <a:r>
              <a:rPr lang="en-IE" sz="2800" dirty="0"/>
              <a:t> </a:t>
            </a:r>
            <a:r>
              <a:rPr lang="en-IE" sz="2800" dirty="0" err="1"/>
              <a:t>kolay</a:t>
            </a:r>
            <a:r>
              <a:rPr lang="en-IE" sz="2800" dirty="0"/>
              <a:t>. ”</a:t>
            </a:r>
          </a:p>
        </p:txBody>
      </p:sp>
      <p:sp>
        <p:nvSpPr>
          <p:cNvPr id="5" name="Rectangle 4">
            <a:extLst>
              <a:ext uri="{FF2B5EF4-FFF2-40B4-BE49-F238E27FC236}">
                <a16:creationId xmlns:a16="http://schemas.microsoft.com/office/drawing/2014/main" xmlns="" id="{A585CF1C-D57D-4D6D-B974-9ADAD642CB04}"/>
              </a:ext>
            </a:extLst>
          </p:cNvPr>
          <p:cNvSpPr/>
          <p:nvPr/>
        </p:nvSpPr>
        <p:spPr>
          <a:xfrm>
            <a:off x="0" y="4375812"/>
            <a:ext cx="12192000" cy="461665"/>
          </a:xfrm>
          <a:prstGeom prst="rect">
            <a:avLst/>
          </a:prstGeom>
          <a:solidFill>
            <a:srgbClr val="EA1D76"/>
          </a:solidFill>
        </p:spPr>
        <p:txBody>
          <a:bodyPr wrap="square">
            <a:spAutoFit/>
          </a:bodyPr>
          <a:lstStyle/>
          <a:p>
            <a:pPr algn="ctr"/>
            <a:r>
              <a:rPr lang="it-IT" sz="2400" dirty="0">
                <a:solidFill>
                  <a:schemeClr val="bg1"/>
                </a:solidFill>
              </a:rPr>
              <a:t>«Göçmen çocuklar. Biyografik röportaj ile ergenlerin okul deneyimi "P. D'Ignazi</a:t>
            </a:r>
          </a:p>
        </p:txBody>
      </p:sp>
      <p:sp>
        <p:nvSpPr>
          <p:cNvPr id="4" name="CasellaDiTesto 3"/>
          <p:cNvSpPr txBox="1"/>
          <p:nvPr/>
        </p:nvSpPr>
        <p:spPr>
          <a:xfrm>
            <a:off x="125731" y="5796171"/>
            <a:ext cx="12066270" cy="507831"/>
          </a:xfrm>
          <a:prstGeom prst="rect">
            <a:avLst/>
          </a:prstGeom>
          <a:noFill/>
        </p:spPr>
        <p:txBody>
          <a:bodyPr wrap="square" rtlCol="0">
            <a:spAutoFit/>
          </a:bodyPr>
          <a:lstStyle/>
          <a:p>
            <a:r>
              <a:rPr lang="tr-TR" sz="900" dirty="0" smtClean="0"/>
              <a:t>Kaynak</a:t>
            </a:r>
            <a:r>
              <a:rPr lang="it-IT" sz="900" dirty="0" smtClean="0"/>
              <a:t>: </a:t>
            </a:r>
            <a:r>
              <a:rPr lang="it-IT" sz="900" dirty="0">
                <a:hlinkClick r:id="rId2"/>
              </a:rPr>
              <a:t>https://books.google.it/books?id=sYqXCgAAQBAJ&amp;pg=PA162&amp;lpg=PA162&amp;dq=testimonianze+di+migranti+che+hanno+imparato+la+lingua+italiana&amp;source=bl&amp;ots=dYDfyGqLid&amp;sig=ACfU3U0LSwA0QOAJEI3YDtV_IRdVTNQNiA&amp;hl=it&amp;sa=X&amp;ved=2ahUKEwiWrb76--7nAhVChlwKHU6ZDggQ6AEwCXoECAoQAQ#v=onepage&amp;q=testimonianze%20di%20migranti%20che%20hanno%20imparato%20la%20lingua%20italiana&amp;f=false</a:t>
            </a:r>
            <a:endParaRPr lang="it-IT" sz="900" dirty="0"/>
          </a:p>
        </p:txBody>
      </p:sp>
      <p:pic>
        <p:nvPicPr>
          <p:cNvPr id="8" name="Picture 5">
            <a:extLst>
              <a:ext uri="{FF2B5EF4-FFF2-40B4-BE49-F238E27FC236}">
                <a16:creationId xmlns:a16="http://schemas.microsoft.com/office/drawing/2014/main" xmlns="" id="{02F0E830-CE89-4542-94DE-BD74EFC49FD1}"/>
              </a:ext>
            </a:extLst>
          </p:cNvPr>
          <p:cNvPicPr>
            <a:picLocks noChangeAspect="1"/>
          </p:cNvPicPr>
          <p:nvPr/>
        </p:nvPicPr>
        <p:blipFill rotWithShape="1">
          <a:blip r:embed="rId3"/>
          <a:srcRect l="4359"/>
          <a:stretch/>
        </p:blipFill>
        <p:spPr>
          <a:xfrm>
            <a:off x="10580913" y="65217"/>
            <a:ext cx="1527525" cy="868619"/>
          </a:xfrm>
          <a:prstGeom prst="rect">
            <a:avLst/>
          </a:prstGeom>
        </p:spPr>
      </p:pic>
    </p:spTree>
    <p:extLst>
      <p:ext uri="{BB962C8B-B14F-4D97-AF65-F5344CB8AC3E}">
        <p14:creationId xmlns:p14="http://schemas.microsoft.com/office/powerpoint/2010/main" val="2323897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107752" y="427512"/>
            <a:ext cx="5604206" cy="1169595"/>
          </a:xfrm>
        </p:spPr>
        <p:txBody>
          <a:bodyPr>
            <a:normAutofit/>
          </a:bodyPr>
          <a:lstStyle/>
          <a:p>
            <a:r>
              <a:rPr lang="en-US" dirty="0" err="1"/>
              <a:t>Dil</a:t>
            </a:r>
            <a:r>
              <a:rPr lang="en-US" dirty="0"/>
              <a:t> </a:t>
            </a:r>
            <a:r>
              <a:rPr lang="en-US" dirty="0" err="1"/>
              <a:t>dersleri</a:t>
            </a:r>
            <a:r>
              <a:rPr lang="en-US" dirty="0"/>
              <a:t> </a:t>
            </a:r>
            <a:r>
              <a:rPr lang="en-US" dirty="0" err="1"/>
              <a:t>konuşmak</a:t>
            </a:r>
            <a:r>
              <a:rPr lang="en-US" dirty="0"/>
              <a:t> </a:t>
            </a:r>
            <a:r>
              <a:rPr lang="en-US" dirty="0" err="1"/>
              <a:t>için</a:t>
            </a:r>
            <a:r>
              <a:rPr lang="en-US" dirty="0"/>
              <a:t> </a:t>
            </a:r>
            <a:r>
              <a:rPr lang="en-US" dirty="0" err="1"/>
              <a:t>güvenli</a:t>
            </a:r>
            <a:r>
              <a:rPr lang="en-US" dirty="0"/>
              <a:t> </a:t>
            </a:r>
            <a:r>
              <a:rPr lang="en-US" dirty="0" err="1"/>
              <a:t>bir</a:t>
            </a:r>
            <a:r>
              <a:rPr lang="en-US" dirty="0"/>
              <a:t> </a:t>
            </a:r>
            <a:r>
              <a:rPr lang="en-US" dirty="0" err="1"/>
              <a:t>yer</a:t>
            </a:r>
            <a:r>
              <a:rPr lang="en-US" dirty="0"/>
              <a:t> </a:t>
            </a:r>
            <a:r>
              <a:rPr lang="en-US" dirty="0" err="1"/>
              <a:t>sunar</a:t>
            </a:r>
            <a:endParaRPr lang="en-US" dirty="0"/>
          </a:p>
        </p:txBody>
      </p:sp>
      <p:sp>
        <p:nvSpPr>
          <p:cNvPr id="6" name="Text Placeholder 5"/>
          <p:cNvSpPr>
            <a:spLocks noGrp="1"/>
          </p:cNvSpPr>
          <p:nvPr>
            <p:ph type="body" sz="quarter" idx="17"/>
          </p:nvPr>
        </p:nvSpPr>
        <p:spPr>
          <a:xfrm>
            <a:off x="6160017" y="1816922"/>
            <a:ext cx="5438655" cy="4528865"/>
          </a:xfrm>
        </p:spPr>
        <p:txBody>
          <a:bodyPr/>
          <a:lstStyle/>
          <a:p>
            <a:pPr algn="just"/>
            <a:r>
              <a:rPr lang="en-IE" dirty="0" err="1" smtClean="0"/>
              <a:t>Dil</a:t>
            </a:r>
            <a:r>
              <a:rPr lang="en-IE" dirty="0" smtClean="0"/>
              <a:t> </a:t>
            </a:r>
            <a:r>
              <a:rPr lang="en-IE" dirty="0" err="1"/>
              <a:t>dersleri</a:t>
            </a:r>
            <a:r>
              <a:rPr lang="en-IE" dirty="0"/>
              <a:t>, </a:t>
            </a:r>
            <a:r>
              <a:rPr lang="en-IE" dirty="0" err="1"/>
              <a:t>mülteciler</a:t>
            </a:r>
            <a:r>
              <a:rPr lang="en-IE" dirty="0"/>
              <a:t> ve </a:t>
            </a:r>
            <a:r>
              <a:rPr lang="en-IE" dirty="0" err="1"/>
              <a:t>göçmenler</a:t>
            </a:r>
            <a:r>
              <a:rPr lang="en-IE" dirty="0"/>
              <a:t> </a:t>
            </a:r>
            <a:r>
              <a:rPr lang="en-IE" dirty="0" err="1"/>
              <a:t>için</a:t>
            </a:r>
            <a:r>
              <a:rPr lang="en-IE" dirty="0"/>
              <a:t> </a:t>
            </a:r>
            <a:r>
              <a:rPr lang="en-IE" dirty="0" err="1"/>
              <a:t>çok</a:t>
            </a:r>
            <a:r>
              <a:rPr lang="en-IE" dirty="0"/>
              <a:t> </a:t>
            </a:r>
            <a:r>
              <a:rPr lang="en-IE" dirty="0" err="1"/>
              <a:t>sayıda</a:t>
            </a:r>
            <a:r>
              <a:rPr lang="en-IE" dirty="0"/>
              <a:t> </a:t>
            </a:r>
            <a:r>
              <a:rPr lang="en-IE" dirty="0" err="1"/>
              <a:t>avantaja</a:t>
            </a:r>
            <a:r>
              <a:rPr lang="en-IE" dirty="0"/>
              <a:t> </a:t>
            </a:r>
            <a:r>
              <a:rPr lang="en-IE" dirty="0" err="1"/>
              <a:t>sahiptir</a:t>
            </a:r>
            <a:r>
              <a:rPr lang="en-IE" dirty="0"/>
              <a:t>.</a:t>
            </a:r>
          </a:p>
          <a:p>
            <a:pPr algn="just"/>
            <a:r>
              <a:rPr lang="en-IE" dirty="0" err="1"/>
              <a:t>Bir</a:t>
            </a:r>
            <a:r>
              <a:rPr lang="en-IE" dirty="0"/>
              <a:t> </a:t>
            </a:r>
            <a:r>
              <a:rPr lang="en-IE" dirty="0" err="1"/>
              <a:t>dil</a:t>
            </a:r>
            <a:r>
              <a:rPr lang="en-IE" dirty="0"/>
              <a:t> </a:t>
            </a:r>
            <a:r>
              <a:rPr lang="en-IE" dirty="0" err="1"/>
              <a:t>sınıfı</a:t>
            </a:r>
            <a:r>
              <a:rPr lang="en-IE" dirty="0"/>
              <a:t> </a:t>
            </a:r>
            <a:r>
              <a:rPr lang="en-IE" dirty="0" err="1"/>
              <a:t>onlara</a:t>
            </a:r>
            <a:r>
              <a:rPr lang="en-IE" dirty="0"/>
              <a:t> </a:t>
            </a:r>
            <a:r>
              <a:rPr lang="en-IE" dirty="0" err="1">
                <a:solidFill>
                  <a:srgbClr val="F38B00"/>
                </a:solidFill>
              </a:rPr>
              <a:t>hikayelerini</a:t>
            </a:r>
            <a:r>
              <a:rPr lang="en-IE" dirty="0">
                <a:solidFill>
                  <a:srgbClr val="F38B00"/>
                </a:solidFill>
              </a:rPr>
              <a:t> </a:t>
            </a:r>
            <a:r>
              <a:rPr lang="en-IE" dirty="0" err="1">
                <a:solidFill>
                  <a:srgbClr val="F38B00"/>
                </a:solidFill>
              </a:rPr>
              <a:t>anlatma</a:t>
            </a:r>
            <a:r>
              <a:rPr lang="en-IE" dirty="0">
                <a:solidFill>
                  <a:srgbClr val="F38B00"/>
                </a:solidFill>
              </a:rPr>
              <a:t> </a:t>
            </a:r>
            <a:r>
              <a:rPr lang="en-IE" dirty="0" err="1">
                <a:solidFill>
                  <a:srgbClr val="F38B00"/>
                </a:solidFill>
              </a:rPr>
              <a:t>fırsatı</a:t>
            </a:r>
            <a:r>
              <a:rPr lang="en-IE" dirty="0">
                <a:solidFill>
                  <a:srgbClr val="F38B00"/>
                </a:solidFill>
              </a:rPr>
              <a:t> </a:t>
            </a:r>
            <a:r>
              <a:rPr lang="en-IE" dirty="0" err="1">
                <a:solidFill>
                  <a:srgbClr val="F38B00"/>
                </a:solidFill>
              </a:rPr>
              <a:t>verir</a:t>
            </a:r>
            <a:r>
              <a:rPr lang="en-IE" dirty="0">
                <a:solidFill>
                  <a:srgbClr val="F38B00"/>
                </a:solidFill>
              </a:rPr>
              <a:t>.</a:t>
            </a:r>
            <a:r>
              <a:rPr lang="en-IE" dirty="0"/>
              <a:t> </a:t>
            </a:r>
            <a:r>
              <a:rPr lang="en-IE" dirty="0" err="1"/>
              <a:t>Üçüncü</a:t>
            </a:r>
            <a:r>
              <a:rPr lang="en-IE" dirty="0"/>
              <a:t> </a:t>
            </a:r>
            <a:r>
              <a:rPr lang="en-IE" dirty="0" err="1"/>
              <a:t>kişi</a:t>
            </a:r>
            <a:r>
              <a:rPr lang="en-IE" dirty="0"/>
              <a:t> </a:t>
            </a:r>
            <a:r>
              <a:rPr lang="en-IE" dirty="0" err="1"/>
              <a:t>veya</a:t>
            </a:r>
            <a:r>
              <a:rPr lang="en-IE" dirty="0"/>
              <a:t> </a:t>
            </a:r>
            <a:r>
              <a:rPr lang="en-IE" dirty="0" err="1"/>
              <a:t>rol</a:t>
            </a:r>
            <a:r>
              <a:rPr lang="en-IE" dirty="0"/>
              <a:t> </a:t>
            </a:r>
            <a:r>
              <a:rPr lang="en-IE" dirty="0" err="1"/>
              <a:t>oyunlarında</a:t>
            </a:r>
            <a:r>
              <a:rPr lang="en-IE" dirty="0"/>
              <a:t> </a:t>
            </a:r>
            <a:r>
              <a:rPr lang="en-IE" dirty="0" err="1"/>
              <a:t>olan</a:t>
            </a:r>
            <a:r>
              <a:rPr lang="en-IE" dirty="0"/>
              <a:t> </a:t>
            </a:r>
            <a:r>
              <a:rPr lang="en-IE" dirty="0" err="1"/>
              <a:t>bir</a:t>
            </a:r>
            <a:r>
              <a:rPr lang="en-IE" dirty="0"/>
              <a:t> </a:t>
            </a:r>
            <a:r>
              <a:rPr lang="en-IE" dirty="0" err="1"/>
              <a:t>şeyi</a:t>
            </a:r>
            <a:r>
              <a:rPr lang="en-IE" dirty="0"/>
              <a:t> </a:t>
            </a:r>
            <a:r>
              <a:rPr lang="en-IE" dirty="0" err="1"/>
              <a:t>tartışabilirler</a:t>
            </a:r>
            <a:r>
              <a:rPr lang="en-IE" dirty="0"/>
              <a:t>. Bu </a:t>
            </a:r>
            <a:r>
              <a:rPr lang="en-IE" dirty="0" err="1"/>
              <a:t>teknikler</a:t>
            </a:r>
            <a:r>
              <a:rPr lang="en-IE" dirty="0"/>
              <a:t> </a:t>
            </a:r>
            <a:r>
              <a:rPr lang="en-IE" dirty="0" err="1"/>
              <a:t>insanların</a:t>
            </a:r>
            <a:r>
              <a:rPr lang="en-IE" dirty="0"/>
              <a:t> </a:t>
            </a:r>
            <a:r>
              <a:rPr lang="en-IE" dirty="0" err="1">
                <a:solidFill>
                  <a:srgbClr val="F38B00"/>
                </a:solidFill>
              </a:rPr>
              <a:t>hikayelerini</a:t>
            </a:r>
            <a:r>
              <a:rPr lang="en-IE" dirty="0">
                <a:solidFill>
                  <a:srgbClr val="F38B00"/>
                </a:solidFill>
              </a:rPr>
              <a:t> </a:t>
            </a:r>
            <a:r>
              <a:rPr lang="en-IE" dirty="0" err="1">
                <a:solidFill>
                  <a:srgbClr val="F38B00"/>
                </a:solidFill>
              </a:rPr>
              <a:t>anlatmasına</a:t>
            </a:r>
            <a:r>
              <a:rPr lang="en-IE" dirty="0">
                <a:solidFill>
                  <a:srgbClr val="F38B00"/>
                </a:solidFill>
              </a:rPr>
              <a:t> ve </a:t>
            </a:r>
            <a:r>
              <a:rPr lang="en-IE" dirty="0" err="1">
                <a:solidFill>
                  <a:srgbClr val="F38B00"/>
                </a:solidFill>
              </a:rPr>
              <a:t>kendilerini</a:t>
            </a:r>
            <a:r>
              <a:rPr lang="en-IE" dirty="0">
                <a:solidFill>
                  <a:srgbClr val="F38B00"/>
                </a:solidFill>
              </a:rPr>
              <a:t> </a:t>
            </a:r>
            <a:r>
              <a:rPr lang="en-IE" dirty="0" err="1">
                <a:solidFill>
                  <a:srgbClr val="F38B00"/>
                </a:solidFill>
              </a:rPr>
              <a:t>savunmasız</a:t>
            </a:r>
            <a:r>
              <a:rPr lang="en-IE" dirty="0">
                <a:solidFill>
                  <a:srgbClr val="F38B00"/>
                </a:solidFill>
              </a:rPr>
              <a:t> </a:t>
            </a:r>
            <a:r>
              <a:rPr lang="en-IE" dirty="0" err="1">
                <a:solidFill>
                  <a:srgbClr val="F38B00"/>
                </a:solidFill>
              </a:rPr>
              <a:t>hissetmeden</a:t>
            </a:r>
            <a:r>
              <a:rPr lang="en-IE" dirty="0">
                <a:solidFill>
                  <a:srgbClr val="F38B00"/>
                </a:solidFill>
              </a:rPr>
              <a:t> </a:t>
            </a:r>
            <a:r>
              <a:rPr lang="en-IE" dirty="0" err="1">
                <a:solidFill>
                  <a:srgbClr val="F38B00"/>
                </a:solidFill>
              </a:rPr>
              <a:t>duygularını</a:t>
            </a:r>
            <a:r>
              <a:rPr lang="en-IE" dirty="0">
                <a:solidFill>
                  <a:srgbClr val="F38B00"/>
                </a:solidFill>
              </a:rPr>
              <a:t> </a:t>
            </a:r>
            <a:r>
              <a:rPr lang="en-IE" dirty="0" err="1">
                <a:solidFill>
                  <a:srgbClr val="F38B00"/>
                </a:solidFill>
              </a:rPr>
              <a:t>tanımlamasına</a:t>
            </a:r>
            <a:r>
              <a:rPr lang="en-IE" dirty="0">
                <a:solidFill>
                  <a:srgbClr val="F38B00"/>
                </a:solidFill>
              </a:rPr>
              <a:t> </a:t>
            </a:r>
            <a:r>
              <a:rPr lang="en-IE" dirty="0" err="1"/>
              <a:t>izin</a:t>
            </a:r>
            <a:r>
              <a:rPr lang="en-IE" dirty="0"/>
              <a:t> </a:t>
            </a:r>
            <a:r>
              <a:rPr lang="en-IE" dirty="0" err="1"/>
              <a:t>verir</a:t>
            </a:r>
            <a:r>
              <a:rPr lang="en-IE" dirty="0"/>
              <a:t>.</a:t>
            </a:r>
            <a:r>
              <a:rPr lang="tr-TR" dirty="0" smtClean="0"/>
              <a:t> </a:t>
            </a:r>
          </a:p>
          <a:p>
            <a:pPr algn="just"/>
            <a:endParaRPr lang="en-US" dirty="0">
              <a:solidFill>
                <a:srgbClr val="F38B00"/>
              </a:solidFill>
            </a:endParaRPr>
          </a:p>
        </p:txBody>
      </p:sp>
      <p:sp>
        <p:nvSpPr>
          <p:cNvPr id="11" name="Text Placeholder 10">
            <a:extLst>
              <a:ext uri="{FF2B5EF4-FFF2-40B4-BE49-F238E27FC236}">
                <a16:creationId xmlns:a16="http://schemas.microsoft.com/office/drawing/2014/main" xmlns="" id="{F98001B4-607D-4EF9-BC2B-8138A77365D2}"/>
              </a:ext>
            </a:extLst>
          </p:cNvPr>
          <p:cNvSpPr>
            <a:spLocks noGrp="1"/>
          </p:cNvSpPr>
          <p:nvPr>
            <p:ph type="body" sz="quarter" idx="13"/>
          </p:nvPr>
        </p:nvSpPr>
        <p:spPr/>
        <p:txBody>
          <a:bodyPr/>
          <a:lstStyle/>
          <a:p>
            <a:endParaRPr lang="en-IE"/>
          </a:p>
        </p:txBody>
      </p:sp>
      <p:pic>
        <p:nvPicPr>
          <p:cNvPr id="13" name="Picture 12" descr="A group of people sitting at a table with a computer&#10;&#10;Description automatically generated">
            <a:extLst>
              <a:ext uri="{FF2B5EF4-FFF2-40B4-BE49-F238E27FC236}">
                <a16:creationId xmlns:a16="http://schemas.microsoft.com/office/drawing/2014/main" xmlns="" id="{8D89ED7A-C050-4D09-8804-AE70952F23B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110420"/>
            <a:ext cx="4963947" cy="5033314"/>
          </a:xfrm>
          <a:prstGeom prst="ellipse">
            <a:avLst/>
          </a:prstGeom>
        </p:spPr>
      </p:pic>
    </p:spTree>
    <p:extLst>
      <p:ext uri="{BB962C8B-B14F-4D97-AF65-F5344CB8AC3E}">
        <p14:creationId xmlns:p14="http://schemas.microsoft.com/office/powerpoint/2010/main" val="95094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495266" y="274419"/>
            <a:ext cx="8403792" cy="857158"/>
          </a:xfrm>
        </p:spPr>
        <p:txBody>
          <a:bodyPr>
            <a:normAutofit/>
          </a:bodyPr>
          <a:lstStyle/>
          <a:p>
            <a:r>
              <a:rPr lang="en-IE" dirty="0" err="1"/>
              <a:t>Mülteci</a:t>
            </a:r>
            <a:r>
              <a:rPr lang="en-IE" dirty="0"/>
              <a:t> </a:t>
            </a:r>
            <a:r>
              <a:rPr lang="en-IE" dirty="0" err="1"/>
              <a:t>açısından</a:t>
            </a:r>
            <a:r>
              <a:rPr lang="en-IE" dirty="0"/>
              <a:t> </a:t>
            </a:r>
            <a:r>
              <a:rPr lang="en-IE" dirty="0" err="1"/>
              <a:t>Dil</a:t>
            </a:r>
            <a:r>
              <a:rPr lang="en-IE" dirty="0"/>
              <a:t> </a:t>
            </a:r>
            <a:r>
              <a:rPr lang="en-IE" dirty="0" err="1"/>
              <a:t>Öğrenmenin</a:t>
            </a:r>
            <a:r>
              <a:rPr lang="en-IE" dirty="0"/>
              <a:t> </a:t>
            </a:r>
            <a:r>
              <a:rPr lang="en-IE" dirty="0" err="1"/>
              <a:t>önemi</a:t>
            </a:r>
            <a:endParaRPr lang="en-US" dirty="0"/>
          </a:p>
        </p:txBody>
      </p:sp>
      <p:sp>
        <p:nvSpPr>
          <p:cNvPr id="2" name="Rectangle 1">
            <a:extLst>
              <a:ext uri="{FF2B5EF4-FFF2-40B4-BE49-F238E27FC236}">
                <a16:creationId xmlns:a16="http://schemas.microsoft.com/office/drawing/2014/main" xmlns="" id="{29A35D15-D67D-41B6-A584-F4812813E348}"/>
              </a:ext>
            </a:extLst>
          </p:cNvPr>
          <p:cNvSpPr/>
          <p:nvPr/>
        </p:nvSpPr>
        <p:spPr>
          <a:xfrm>
            <a:off x="2794473" y="6393139"/>
            <a:ext cx="5396029" cy="246221"/>
          </a:xfrm>
          <a:prstGeom prst="rect">
            <a:avLst/>
          </a:prstGeom>
        </p:spPr>
        <p:txBody>
          <a:bodyPr wrap="none">
            <a:spAutoFit/>
          </a:bodyPr>
          <a:lstStyle/>
          <a:p>
            <a:r>
              <a:rPr lang="tr-TR" sz="1000" dirty="0" smtClean="0"/>
              <a:t>Kaynak</a:t>
            </a:r>
            <a:r>
              <a:rPr lang="en-IE" sz="1000" dirty="0" smtClean="0"/>
              <a:t>: </a:t>
            </a:r>
            <a:r>
              <a:rPr lang="en-IE" sz="1000" dirty="0">
                <a:hlinkClick r:id="rId3"/>
              </a:rPr>
              <a:t>https://www.youtube.com/watch?time_continue=138&amp;v=j-MAq5esf4c&amp;feature=emb_logo</a:t>
            </a:r>
            <a:endParaRPr lang="en-IE" sz="1000" dirty="0"/>
          </a:p>
        </p:txBody>
      </p:sp>
      <p:pic>
        <p:nvPicPr>
          <p:cNvPr id="7" name="Online Media 6" title="Israa Ahmad Ghoneim, Syrian mother">
            <a:hlinkClick r:id="" action="ppaction://media"/>
            <a:extLst>
              <a:ext uri="{FF2B5EF4-FFF2-40B4-BE49-F238E27FC236}">
                <a16:creationId xmlns:a16="http://schemas.microsoft.com/office/drawing/2014/main" xmlns="" id="{99BCF0CC-987D-4B9B-A4A2-1AE41E06884A}"/>
              </a:ext>
            </a:extLst>
          </p:cNvPr>
          <p:cNvPicPr>
            <a:picLocks noRot="1" noChangeAspect="1"/>
          </p:cNvPicPr>
          <p:nvPr>
            <a:videoFile r:link="rId1"/>
          </p:nvPr>
        </p:nvPicPr>
        <p:blipFill>
          <a:blip r:embed="rId4"/>
          <a:stretch>
            <a:fillRect/>
          </a:stretch>
        </p:blipFill>
        <p:spPr>
          <a:xfrm>
            <a:off x="2261017" y="1549834"/>
            <a:ext cx="8169543" cy="4398630"/>
          </a:xfrm>
          <a:prstGeom prst="rect">
            <a:avLst/>
          </a:prstGeom>
        </p:spPr>
      </p:pic>
      <p:sp>
        <p:nvSpPr>
          <p:cNvPr id="8" name="Rectangle 7">
            <a:extLst>
              <a:ext uri="{FF2B5EF4-FFF2-40B4-BE49-F238E27FC236}">
                <a16:creationId xmlns:a16="http://schemas.microsoft.com/office/drawing/2014/main" xmlns="" id="{13EB4227-64C7-4EA0-BA3B-C910F6F52566}"/>
              </a:ext>
            </a:extLst>
          </p:cNvPr>
          <p:cNvSpPr/>
          <p:nvPr/>
        </p:nvSpPr>
        <p:spPr>
          <a:xfrm>
            <a:off x="4264857" y="5926181"/>
            <a:ext cx="4815036" cy="369332"/>
          </a:xfrm>
          <a:prstGeom prst="rect">
            <a:avLst/>
          </a:prstGeom>
        </p:spPr>
        <p:txBody>
          <a:bodyPr wrap="none">
            <a:spAutoFit/>
          </a:bodyPr>
          <a:lstStyle/>
          <a:p>
            <a:r>
              <a:rPr lang="tr-TR" b="1" dirty="0" smtClean="0">
                <a:solidFill>
                  <a:srgbClr val="6D6E6C"/>
                </a:solidFill>
                <a:latin typeface="+mj-lt"/>
              </a:rPr>
              <a:t>Yayınlayan</a:t>
            </a:r>
            <a:r>
              <a:rPr lang="en-IE" b="1" dirty="0" smtClean="0">
                <a:solidFill>
                  <a:srgbClr val="6D6E6C"/>
                </a:solidFill>
                <a:latin typeface="+mj-lt"/>
              </a:rPr>
              <a:t>: </a:t>
            </a:r>
            <a:r>
              <a:rPr lang="en-IE" b="1" dirty="0" err="1">
                <a:solidFill>
                  <a:srgbClr val="16A8D3"/>
                </a:solidFill>
                <a:latin typeface="+mj-lt"/>
              </a:rPr>
              <a:t>Israa</a:t>
            </a:r>
            <a:r>
              <a:rPr lang="en-IE" b="1" dirty="0">
                <a:solidFill>
                  <a:srgbClr val="16A8D3"/>
                </a:solidFill>
                <a:latin typeface="+mj-lt"/>
              </a:rPr>
              <a:t> Ahmad </a:t>
            </a:r>
            <a:r>
              <a:rPr lang="en-IE" b="1" dirty="0" err="1">
                <a:solidFill>
                  <a:srgbClr val="16A8D3"/>
                </a:solidFill>
                <a:latin typeface="+mj-lt"/>
              </a:rPr>
              <a:t>Ghoneim</a:t>
            </a:r>
            <a:r>
              <a:rPr lang="en-IE" b="1" dirty="0">
                <a:solidFill>
                  <a:srgbClr val="16A8D3"/>
                </a:solidFill>
                <a:latin typeface="+mj-lt"/>
              </a:rPr>
              <a:t>, </a:t>
            </a:r>
            <a:r>
              <a:rPr lang="tr-TR" b="1" dirty="0" smtClean="0">
                <a:solidFill>
                  <a:srgbClr val="16A8D3"/>
                </a:solidFill>
                <a:latin typeface="+mj-lt"/>
              </a:rPr>
              <a:t>Suriyeli bir anne</a:t>
            </a:r>
            <a:endParaRPr lang="en-IE" b="1" i="0" dirty="0">
              <a:solidFill>
                <a:srgbClr val="16A8D3"/>
              </a:solidFill>
              <a:effectLst/>
              <a:latin typeface="+mj-lt"/>
            </a:endParaRPr>
          </a:p>
        </p:txBody>
      </p:sp>
    </p:spTree>
    <p:extLst>
      <p:ext uri="{BB962C8B-B14F-4D97-AF65-F5344CB8AC3E}">
        <p14:creationId xmlns:p14="http://schemas.microsoft.com/office/powerpoint/2010/main" val="9660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4527</Words>
  <Application>Microsoft Office PowerPoint</Application>
  <PresentationFormat>Geniş ekran</PresentationFormat>
  <Paragraphs>400</Paragraphs>
  <Slides>67</Slides>
  <Notes>5</Notes>
  <HiddenSlides>0</HiddenSlides>
  <MMClips>5</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67</vt:i4>
      </vt:variant>
    </vt:vector>
  </HeadingPairs>
  <TitlesOfParts>
    <vt:vector size="78" baseType="lpstr">
      <vt:lpstr>ＭＳ Ｐゴシック</vt:lpstr>
      <vt:lpstr>ＭＳ Ｐゴシック</vt:lpstr>
      <vt:lpstr>Arial</vt:lpstr>
      <vt:lpstr>Calibri</vt:lpstr>
      <vt:lpstr>Calibri Light</vt:lpstr>
      <vt:lpstr>Geneva</vt:lpstr>
      <vt:lpstr>Lucida Grande</vt:lpstr>
      <vt:lpstr>Quattrocento Sans</vt:lpstr>
      <vt:lpstr>Times New Roman</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Asus-Pc</cp:lastModifiedBy>
  <cp:revision>597</cp:revision>
  <dcterms:created xsi:type="dcterms:W3CDTF">2018-09-19T09:23:58Z</dcterms:created>
  <dcterms:modified xsi:type="dcterms:W3CDTF">2020-07-13T11:54:06Z</dcterms:modified>
</cp:coreProperties>
</file>