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handoutMasterIdLst>
    <p:handoutMasterId r:id="rId70"/>
  </p:handoutMasterIdLst>
  <p:sldIdLst>
    <p:sldId id="260" r:id="rId2"/>
    <p:sldId id="310" r:id="rId3"/>
    <p:sldId id="320" r:id="rId4"/>
    <p:sldId id="606" r:id="rId5"/>
    <p:sldId id="614" r:id="rId6"/>
    <p:sldId id="548" r:id="rId7"/>
    <p:sldId id="549" r:id="rId8"/>
    <p:sldId id="550" r:id="rId9"/>
    <p:sldId id="551" r:id="rId10"/>
    <p:sldId id="322" r:id="rId11"/>
    <p:sldId id="554" r:id="rId12"/>
    <p:sldId id="556" r:id="rId13"/>
    <p:sldId id="555" r:id="rId14"/>
    <p:sldId id="571" r:id="rId15"/>
    <p:sldId id="595" r:id="rId16"/>
    <p:sldId id="565" r:id="rId17"/>
    <p:sldId id="600" r:id="rId18"/>
    <p:sldId id="567" r:id="rId19"/>
    <p:sldId id="558" r:id="rId20"/>
    <p:sldId id="608" r:id="rId21"/>
    <p:sldId id="609" r:id="rId22"/>
    <p:sldId id="610" r:id="rId23"/>
    <p:sldId id="560" r:id="rId24"/>
    <p:sldId id="611" r:id="rId25"/>
    <p:sldId id="612" r:id="rId26"/>
    <p:sldId id="531" r:id="rId27"/>
    <p:sldId id="599" r:id="rId28"/>
    <p:sldId id="574" r:id="rId29"/>
    <p:sldId id="575" r:id="rId30"/>
    <p:sldId id="588" r:id="rId31"/>
    <p:sldId id="592" r:id="rId32"/>
    <p:sldId id="593" r:id="rId33"/>
    <p:sldId id="589" r:id="rId34"/>
    <p:sldId id="576" r:id="rId35"/>
    <p:sldId id="586" r:id="rId36"/>
    <p:sldId id="587" r:id="rId37"/>
    <p:sldId id="590" r:id="rId38"/>
    <p:sldId id="552" r:id="rId39"/>
    <p:sldId id="578" r:id="rId40"/>
    <p:sldId id="579" r:id="rId41"/>
    <p:sldId id="580" r:id="rId42"/>
    <p:sldId id="581" r:id="rId43"/>
    <p:sldId id="582" r:id="rId44"/>
    <p:sldId id="584" r:id="rId45"/>
    <p:sldId id="585" r:id="rId46"/>
    <p:sldId id="594" r:id="rId47"/>
    <p:sldId id="601" r:id="rId48"/>
    <p:sldId id="607" r:id="rId49"/>
    <p:sldId id="532" r:id="rId50"/>
    <p:sldId id="561" r:id="rId51"/>
    <p:sldId id="559" r:id="rId52"/>
    <p:sldId id="573" r:id="rId53"/>
    <p:sldId id="597" r:id="rId54"/>
    <p:sldId id="598" r:id="rId55"/>
    <p:sldId id="535" r:id="rId56"/>
    <p:sldId id="553" r:id="rId57"/>
    <p:sldId id="564" r:id="rId58"/>
    <p:sldId id="557" r:id="rId59"/>
    <p:sldId id="563" r:id="rId60"/>
    <p:sldId id="602" r:id="rId61"/>
    <p:sldId id="533" r:id="rId62"/>
    <p:sldId id="570" r:id="rId63"/>
    <p:sldId id="603" r:id="rId64"/>
    <p:sldId id="605" r:id="rId65"/>
    <p:sldId id="604" r:id="rId66"/>
    <p:sldId id="429" r:id="rId67"/>
    <p:sldId id="613"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1D76"/>
    <a:srgbClr val="F38B00"/>
    <a:srgbClr val="16A8D3"/>
    <a:srgbClr val="B6BD00"/>
    <a:srgbClr val="6D6E6C"/>
    <a:srgbClr val="ED7523"/>
    <a:srgbClr val="D82F27"/>
    <a:srgbClr val="1896BA"/>
    <a:srgbClr val="0E3C55"/>
    <a:srgbClr val="AC9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22" autoAdjust="0"/>
    <p:restoredTop sz="92012" autoAdjust="0"/>
  </p:normalViewPr>
  <p:slideViewPr>
    <p:cSldViewPr snapToGrid="0" snapToObjects="1">
      <p:cViewPr varScale="1">
        <p:scale>
          <a:sx n="82" d="100"/>
          <a:sy n="82" d="100"/>
        </p:scale>
        <p:origin x="528" y="67"/>
      </p:cViewPr>
      <p:guideLst/>
    </p:cSldViewPr>
  </p:slideViewPr>
  <p:notesTextViewPr>
    <p:cViewPr>
      <p:scale>
        <a:sx n="1" d="1"/>
        <a:sy n="1" d="1"/>
      </p:scale>
      <p:origin x="0" y="0"/>
    </p:cViewPr>
  </p:notesTextViewPr>
  <p:sorterViewPr>
    <p:cViewPr>
      <p:scale>
        <a:sx n="66" d="100"/>
        <a:sy n="66" d="100"/>
      </p:scale>
      <p:origin x="0" y="-12219"/>
    </p:cViewPr>
  </p:sorterViewPr>
  <p:notesViewPr>
    <p:cSldViewPr snapToGrid="0" snapToObjects="1">
      <p:cViewPr varScale="1">
        <p:scale>
          <a:sx n="87" d="100"/>
          <a:sy n="87" d="100"/>
        </p:scale>
        <p:origin x="3904"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4B3AB-1076-3847-9704-2735AAE6E6FB}" type="datetimeFigureOut">
              <a:rPr lang="en-US" smtClean="0"/>
              <a:t>7/10/2020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00C95-E645-9447-A3F8-A17F92449908}" type="slidenum">
              <a:rPr lang="en-US" smtClean="0"/>
              <a:t>‹#›</a:t>
            </a:fld>
            <a:endParaRPr lang="en-US"/>
          </a:p>
        </p:txBody>
      </p:sp>
    </p:spTree>
    <p:extLst>
      <p:ext uri="{BB962C8B-B14F-4D97-AF65-F5344CB8AC3E}">
        <p14:creationId xmlns:p14="http://schemas.microsoft.com/office/powerpoint/2010/main" val="149439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7370B-66A1-AB42-84E0-A4E6FD88C2A5}" type="datetimeFigureOut">
              <a:rPr lang="en-US" smtClean="0"/>
              <a:t>7/10/2020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AC054-D004-974A-8D8E-E228282ED491}" type="slidenum">
              <a:rPr lang="en-US" smtClean="0"/>
              <a:t>‹#›</a:t>
            </a:fld>
            <a:endParaRPr lang="en-US" dirty="0"/>
          </a:p>
        </p:txBody>
      </p:sp>
    </p:spTree>
    <p:extLst>
      <p:ext uri="{BB962C8B-B14F-4D97-AF65-F5344CB8AC3E}">
        <p14:creationId xmlns:p14="http://schemas.microsoft.com/office/powerpoint/2010/main" val="3810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2</a:t>
            </a:fld>
            <a:endParaRPr lang="en-US" dirty="0"/>
          </a:p>
        </p:txBody>
      </p:sp>
    </p:spTree>
    <p:extLst>
      <p:ext uri="{BB962C8B-B14F-4D97-AF65-F5344CB8AC3E}">
        <p14:creationId xmlns:p14="http://schemas.microsoft.com/office/powerpoint/2010/main" val="1708522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40</a:t>
            </a:fld>
            <a:endParaRPr lang="en-US" dirty="0"/>
          </a:p>
        </p:txBody>
      </p:sp>
    </p:spTree>
    <p:extLst>
      <p:ext uri="{BB962C8B-B14F-4D97-AF65-F5344CB8AC3E}">
        <p14:creationId xmlns:p14="http://schemas.microsoft.com/office/powerpoint/2010/main" val="4020257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41</a:t>
            </a:fld>
            <a:endParaRPr lang="en-US" dirty="0"/>
          </a:p>
        </p:txBody>
      </p:sp>
    </p:spTree>
    <p:extLst>
      <p:ext uri="{BB962C8B-B14F-4D97-AF65-F5344CB8AC3E}">
        <p14:creationId xmlns:p14="http://schemas.microsoft.com/office/powerpoint/2010/main" val="2421667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42</a:t>
            </a:fld>
            <a:endParaRPr lang="en-US" dirty="0"/>
          </a:p>
        </p:txBody>
      </p:sp>
    </p:spTree>
    <p:extLst>
      <p:ext uri="{BB962C8B-B14F-4D97-AF65-F5344CB8AC3E}">
        <p14:creationId xmlns:p14="http://schemas.microsoft.com/office/powerpoint/2010/main" val="964837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43</a:t>
            </a:fld>
            <a:endParaRPr lang="en-US" dirty="0"/>
          </a:p>
        </p:txBody>
      </p:sp>
    </p:spTree>
    <p:extLst>
      <p:ext uri="{BB962C8B-B14F-4D97-AF65-F5344CB8AC3E}">
        <p14:creationId xmlns:p14="http://schemas.microsoft.com/office/powerpoint/2010/main" val="2615392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to left - photo on right - NAVY">
    <p:spTree>
      <p:nvGrpSpPr>
        <p:cNvPr id="1" name=""/>
        <p:cNvGrpSpPr/>
        <p:nvPr/>
      </p:nvGrpSpPr>
      <p:grpSpPr>
        <a:xfrm>
          <a:off x="0" y="0"/>
          <a:ext cx="0" cy="0"/>
          <a:chOff x="0" y="0"/>
          <a:chExt cx="0" cy="0"/>
        </a:xfrm>
      </p:grpSpPr>
      <p:sp>
        <p:nvSpPr>
          <p:cNvPr id="13" name="Rectangle 12"/>
          <p:cNvSpPr/>
          <p:nvPr userDrawn="1"/>
        </p:nvSpPr>
        <p:spPr>
          <a:xfrm>
            <a:off x="0" y="-1"/>
            <a:ext cx="12192000" cy="6858001"/>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24669" y="528535"/>
            <a:ext cx="5666415" cy="1446550"/>
          </a:xfrm>
          <a:prstGeom prst="rect">
            <a:avLst/>
          </a:prstGeom>
        </p:spPr>
        <p:txBody>
          <a:bodyPr wrap="square">
            <a:spAutoFit/>
          </a:bodyPr>
          <a:lstStyle/>
          <a:p>
            <a:pPr fontAlgn="base"/>
            <a:r>
              <a:rPr lang="en-IE" sz="4400" b="0" i="0" u="none" strike="noStrike" kern="1200" dirty="0">
                <a:solidFill>
                  <a:schemeClr val="bg1"/>
                </a:solidFill>
                <a:effectLst/>
                <a:latin typeface="+mn-lt"/>
                <a:ea typeface="+mn-ea"/>
                <a:cs typeface="+mn-cs"/>
              </a:rPr>
              <a:t>WELCOME TO THE </a:t>
            </a:r>
            <a:r>
              <a:rPr lang="en-IE" sz="4400" b="1" i="0" u="none" strike="noStrike" kern="1200" dirty="0">
                <a:solidFill>
                  <a:schemeClr val="bg1"/>
                </a:solidFill>
                <a:effectLst/>
                <a:latin typeface="+mn-lt"/>
                <a:ea typeface="+mn-ea"/>
                <a:cs typeface="+mn-cs"/>
              </a:rPr>
              <a:t>PROMISE </a:t>
            </a:r>
            <a:r>
              <a:rPr lang="en-IE" sz="4400" b="0" i="0" u="none" strike="noStrike" kern="1200" dirty="0">
                <a:solidFill>
                  <a:schemeClr val="bg1"/>
                </a:solidFill>
                <a:effectLst/>
                <a:latin typeface="+mn-lt"/>
                <a:ea typeface="+mn-ea"/>
                <a:cs typeface="+mn-cs"/>
              </a:rPr>
              <a:t>POWERPOINT</a:t>
            </a:r>
            <a:endParaRPr lang="en-IE" sz="3600" baseline="0" dirty="0">
              <a:solidFill>
                <a:schemeClr val="bg1"/>
              </a:solidFill>
              <a:latin typeface="+mn-lt"/>
              <a:ea typeface="Quattrocento Sans"/>
              <a:cs typeface="Quattrocento Sans"/>
              <a:sym typeface="Quattrocento Sans"/>
            </a:endParaRPr>
          </a:p>
        </p:txBody>
      </p:sp>
      <p:sp>
        <p:nvSpPr>
          <p:cNvPr id="15" name="Rectangle 14"/>
          <p:cNvSpPr/>
          <p:nvPr userDrawn="1"/>
        </p:nvSpPr>
        <p:spPr>
          <a:xfrm>
            <a:off x="7062018" y="866550"/>
            <a:ext cx="4589207" cy="5724644"/>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FEATURES OF THE</a:t>
            </a:r>
          </a:p>
          <a:p>
            <a:pPr fontAlgn="base"/>
            <a:r>
              <a:rPr lang="en-IE" sz="3000" b="1" i="0" u="none" strike="noStrike" kern="1200" dirty="0">
                <a:solidFill>
                  <a:schemeClr val="bg1"/>
                </a:solidFill>
                <a:effectLst/>
                <a:latin typeface="+mn-lt"/>
                <a:ea typeface="+mn-ea"/>
                <a:cs typeface="+mn-cs"/>
              </a:rPr>
              <a:t>PROMISE </a:t>
            </a:r>
            <a:r>
              <a:rPr lang="en-IE" sz="3000" b="0" i="0" u="none" strike="noStrike" kern="1200" dirty="0">
                <a:solidFill>
                  <a:schemeClr val="bg1"/>
                </a:solidFill>
                <a:effectLst/>
                <a:latin typeface="+mn-lt"/>
                <a:ea typeface="+mn-ea"/>
                <a:cs typeface="+mn-cs"/>
              </a:rPr>
              <a:t>POWERPOINT:</a:t>
            </a:r>
          </a:p>
          <a:p>
            <a:pPr fontAlgn="base"/>
            <a:endParaRPr lang="en-IE" sz="3000" b="0" i="0" u="none" strike="noStrike" kern="1200" dirty="0">
              <a:solidFill>
                <a:schemeClr val="bg1"/>
              </a:solidFill>
              <a:effectLst/>
              <a:latin typeface="+mn-lt"/>
              <a:ea typeface="+mn-ea"/>
              <a:cs typeface="+mn-cs"/>
            </a:endParaRPr>
          </a:p>
          <a:p>
            <a:pPr marL="342900" indent="-342900" fontAlgn="base">
              <a:buFont typeface="Arial" charset="0"/>
              <a:buChar char="•"/>
            </a:pPr>
            <a:r>
              <a:rPr lang="en-IE" sz="2400" b="0" i="0" u="none" strike="noStrike" kern="1200" dirty="0">
                <a:solidFill>
                  <a:schemeClr val="bg1"/>
                </a:solidFill>
                <a:effectLst/>
                <a:latin typeface="+mn-lt"/>
                <a:ea typeface="+mn-ea"/>
                <a:cs typeface="+mn-cs"/>
              </a:rPr>
              <a:t>Set up in widescreen format. </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50 slide layouts to choose from</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4 Colour variations using the            </a:t>
            </a:r>
            <a:r>
              <a:rPr lang="en-IE" sz="2400" b="1" i="0" u="none" strike="noStrike" kern="1200" dirty="0">
                <a:solidFill>
                  <a:schemeClr val="bg1"/>
                </a:solidFill>
                <a:effectLst/>
                <a:latin typeface="+mn-lt"/>
                <a:ea typeface="+mn-ea"/>
                <a:cs typeface="+mn-cs"/>
              </a:rPr>
              <a:t>PROMISE</a:t>
            </a:r>
            <a:r>
              <a:rPr lang="en-IE" sz="2400" b="0" i="0" u="none" strike="noStrike" kern="1200" baseline="0" dirty="0">
                <a:solidFill>
                  <a:schemeClr val="bg1"/>
                </a:solidFill>
                <a:effectLst/>
                <a:latin typeface="+mn-lt"/>
                <a:ea typeface="+mn-ea"/>
                <a:cs typeface="+mn-cs"/>
              </a:rPr>
              <a:t> </a:t>
            </a:r>
            <a:r>
              <a:rPr lang="en-IE" sz="2400" b="0" i="0" u="none" strike="noStrike" kern="1200" dirty="0">
                <a:solidFill>
                  <a:schemeClr val="bg1"/>
                </a:solidFill>
                <a:effectLst/>
                <a:latin typeface="+mn-lt"/>
                <a:ea typeface="+mn-ea"/>
                <a:cs typeface="+mn-cs"/>
              </a:rPr>
              <a:t>Brand Colours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Based on Master Slides design</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Drag and Drop to change picture</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80 easy editable icons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and Fully editable in PowerPoint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0" i="0" u="none" strike="noStrike" kern="1200" dirty="0">
                <a:solidFill>
                  <a:schemeClr val="bg1"/>
                </a:solidFill>
                <a:effectLst/>
                <a:latin typeface="+mn-lt"/>
                <a:ea typeface="+mn-ea"/>
                <a:cs typeface="+mn-cs"/>
              </a:rPr>
              <a:t>		</a:t>
            </a:r>
            <a:endParaRPr lang="en-IE" sz="3600" baseline="0" dirty="0">
              <a:solidFill>
                <a:schemeClr val="bg1"/>
              </a:solidFill>
              <a:latin typeface="+mn-lt"/>
              <a:ea typeface="Quattrocento Sans"/>
              <a:cs typeface="Quattrocento Sans"/>
              <a:sym typeface="Quattrocento Sans"/>
            </a:endParaRPr>
          </a:p>
        </p:txBody>
      </p:sp>
      <p:sp>
        <p:nvSpPr>
          <p:cNvPr id="16" name="Rectangle 15"/>
          <p:cNvSpPr/>
          <p:nvPr userDrawn="1"/>
        </p:nvSpPr>
        <p:spPr>
          <a:xfrm>
            <a:off x="424669" y="3172202"/>
            <a:ext cx="5327201" cy="2677656"/>
          </a:xfrm>
          <a:prstGeom prst="rect">
            <a:avLst/>
          </a:prstGeom>
        </p:spPr>
        <p:txBody>
          <a:bodyPr wrap="square">
            <a:spAutoFit/>
          </a:bodyPr>
          <a:lstStyle/>
          <a:p>
            <a:pPr fontAlgn="base"/>
            <a:r>
              <a:rPr lang="en-IE" sz="2400" b="0" i="0" u="none" strike="noStrike" kern="1200" dirty="0">
                <a:solidFill>
                  <a:schemeClr val="bg1"/>
                </a:solidFill>
                <a:effectLst/>
                <a:latin typeface="+mn-lt"/>
                <a:ea typeface="+mn-ea"/>
                <a:cs typeface="+mn-cs"/>
              </a:rPr>
              <a:t>Our aim is to have a consistent “look and feel” throughout our branding material including our PowerPoint.</a:t>
            </a:r>
            <a:r>
              <a:rPr lang="en-IE" sz="2400" b="0" i="0" u="none" strike="noStrike" kern="1200" baseline="0" dirty="0">
                <a:solidFill>
                  <a:schemeClr val="bg1"/>
                </a:solidFill>
                <a:effectLst/>
                <a:latin typeface="+mn-lt"/>
                <a:ea typeface="+mn-ea"/>
                <a:cs typeface="+mn-cs"/>
              </a:rPr>
              <a:t> </a:t>
            </a:r>
          </a:p>
          <a:p>
            <a:pPr fontAlgn="base"/>
            <a:endParaRPr lang="en-IE" sz="2400" b="0" i="0" u="none" strike="noStrike" kern="1200" baseline="0" dirty="0">
              <a:solidFill>
                <a:schemeClr val="bg1"/>
              </a:solidFill>
              <a:effectLst/>
              <a:latin typeface="+mn-lt"/>
              <a:ea typeface="+mn-ea"/>
              <a:cs typeface="+mn-cs"/>
            </a:endParaRPr>
          </a:p>
          <a:p>
            <a:pPr fontAlgn="base"/>
            <a:r>
              <a:rPr lang="en-IE" sz="2400" b="0" i="0" u="none" strike="noStrike" kern="1200" dirty="0">
                <a:solidFill>
                  <a:schemeClr val="bg1"/>
                </a:solidFill>
                <a:effectLst/>
                <a:latin typeface="+mn-lt"/>
                <a:ea typeface="+mn-ea"/>
                <a:cs typeface="+mn-cs"/>
              </a:rPr>
              <a:t>The slide layouts within this PowerPoint  will give you a great deal of creative </a:t>
            </a:r>
            <a:r>
              <a:rPr lang="en-IE" sz="2400" b="0" i="0" u="none" strike="noStrike" kern="1200" dirty="0" err="1">
                <a:solidFill>
                  <a:schemeClr val="bg1"/>
                </a:solidFill>
                <a:effectLst/>
                <a:latin typeface="+mn-lt"/>
                <a:ea typeface="+mn-ea"/>
                <a:cs typeface="+mn-cs"/>
              </a:rPr>
              <a:t>flexibily</a:t>
            </a:r>
            <a:r>
              <a:rPr lang="en-IE" sz="2400" b="0" i="0" u="none" strike="noStrike" kern="1200" dirty="0">
                <a:solidFill>
                  <a:schemeClr val="bg1"/>
                </a:solidFill>
                <a:effectLst/>
                <a:latin typeface="+mn-lt"/>
                <a:ea typeface="+mn-ea"/>
                <a:cs typeface="+mn-cs"/>
              </a:rPr>
              <a:t> when creating your Presentation.</a:t>
            </a:r>
            <a:endParaRPr lang="en-IE" sz="3600" baseline="0" dirty="0">
              <a:solidFill>
                <a:schemeClr val="bg1"/>
              </a:solidFill>
              <a:latin typeface="+mn-lt"/>
              <a:ea typeface="Quattrocento Sans"/>
              <a:cs typeface="Quattrocento Sans"/>
              <a:sym typeface="Quattrocento Sans"/>
            </a:endParaRPr>
          </a:p>
        </p:txBody>
      </p:sp>
      <p:cxnSp>
        <p:nvCxnSpPr>
          <p:cNvPr id="17" name="Straight Connector 16"/>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with 2 colums - LEF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1" name="Text Placeholder 25"/>
          <p:cNvSpPr>
            <a:spLocks noGrp="1"/>
          </p:cNvSpPr>
          <p:nvPr>
            <p:ph type="body" sz="quarter" idx="14" hasCustomPrompt="1"/>
          </p:nvPr>
        </p:nvSpPr>
        <p:spPr>
          <a:xfrm>
            <a:off x="876302" y="2117211"/>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5" name="Straight Connector 24"/>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9" name="Text Placeholder 25"/>
          <p:cNvSpPr>
            <a:spLocks noGrp="1"/>
          </p:cNvSpPr>
          <p:nvPr>
            <p:ph type="body" sz="quarter" idx="15" hasCustomPrompt="1"/>
          </p:nvPr>
        </p:nvSpPr>
        <p:spPr>
          <a:xfrm>
            <a:off x="4683387" y="2097992"/>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with 3 colums - LEFT">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47" name="Text Placeholder 25"/>
          <p:cNvSpPr>
            <a:spLocks noGrp="1"/>
          </p:cNvSpPr>
          <p:nvPr>
            <p:ph type="body" sz="quarter" idx="17" hasCustomPrompt="1"/>
          </p:nvPr>
        </p:nvSpPr>
        <p:spPr>
          <a:xfrm>
            <a:off x="876300" y="2113005"/>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p:cNvSpPr>
            <a:spLocks noGrp="1"/>
          </p:cNvSpPr>
          <p:nvPr>
            <p:ph type="body" sz="quarter" idx="18" hasCustomPrompt="1"/>
          </p:nvPr>
        </p:nvSpPr>
        <p:spPr>
          <a:xfrm>
            <a:off x="5929097"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p:cNvSpPr>
            <a:spLocks noGrp="1"/>
          </p:cNvSpPr>
          <p:nvPr>
            <p:ph type="body" sz="quarter" idx="19" hasCustomPrompt="1"/>
          </p:nvPr>
        </p:nvSpPr>
        <p:spPr>
          <a:xfrm>
            <a:off x="3424130"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52" name="Picture 5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to left - text to right">
    <p:spTree>
      <p:nvGrpSpPr>
        <p:cNvPr id="1" name=""/>
        <p:cNvGrpSpPr/>
        <p:nvPr/>
      </p:nvGrpSpPr>
      <p:grpSpPr>
        <a:xfrm>
          <a:off x="0" y="0"/>
          <a:ext cx="0" cy="0"/>
          <a:chOff x="0" y="0"/>
          <a:chExt cx="0" cy="0"/>
        </a:xfrm>
      </p:grpSpPr>
      <p:cxnSp>
        <p:nvCxnSpPr>
          <p:cNvPr id="16" name="Straight Connector 15"/>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Oval 34"/>
          <p:cNvSpPr/>
          <p:nvPr userDrawn="1"/>
        </p:nvSpPr>
        <p:spPr>
          <a:xfrm flipH="1">
            <a:off x="3916680" y="162197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648130" y="5161819"/>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7"/>
          <p:cNvSpPr>
            <a:spLocks noGrp="1"/>
          </p:cNvSpPr>
          <p:nvPr>
            <p:ph type="pic" sz="quarter" idx="10" hasCustomPrompt="1"/>
          </p:nvPr>
        </p:nvSpPr>
        <p:spPr>
          <a:xfrm flipH="1">
            <a:off x="-460162" y="0"/>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38" name="Arc 37"/>
          <p:cNvSpPr/>
          <p:nvPr userDrawn="1"/>
        </p:nvSpPr>
        <p:spPr>
          <a:xfrm rot="9058514" flipH="1">
            <a:off x="-1593353" y="739143"/>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Oval 38"/>
          <p:cNvSpPr/>
          <p:nvPr userDrawn="1"/>
        </p:nvSpPr>
        <p:spPr>
          <a:xfrm flipH="1">
            <a:off x="35447" y="5289587"/>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to left - photo to right">
    <p:spTree>
      <p:nvGrpSpPr>
        <p:cNvPr id="1" name=""/>
        <p:cNvGrpSpPr/>
        <p:nvPr/>
      </p:nvGrpSpPr>
      <p:grpSpPr>
        <a:xfrm>
          <a:off x="0" y="0"/>
          <a:ext cx="0" cy="0"/>
          <a:chOff x="0" y="0"/>
          <a:chExt cx="0" cy="0"/>
        </a:xfrm>
      </p:grpSpPr>
      <p:cxnSp>
        <p:nvCxnSpPr>
          <p:cNvPr id="14" name="Straight Connector 13"/>
          <p:cNvCxnSpPr/>
          <p:nvPr userDrawn="1"/>
        </p:nvCxnSpPr>
        <p:spPr>
          <a:xfrm flipH="1">
            <a:off x="337256" y="1808079"/>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6" name="Text Placeholder 23"/>
          <p:cNvSpPr>
            <a:spLocks noGrp="1"/>
          </p:cNvSpPr>
          <p:nvPr>
            <p:ph type="body" sz="quarter" idx="16" hasCustomPrompt="1"/>
          </p:nvPr>
        </p:nvSpPr>
        <p:spPr>
          <a:xfrm>
            <a:off x="421069" y="915852"/>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7" hasCustomPrompt="1"/>
          </p:nvPr>
        </p:nvSpPr>
        <p:spPr>
          <a:xfrm>
            <a:off x="428017" y="2049331"/>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Picture Placeholder 7"/>
          <p:cNvSpPr>
            <a:spLocks noGrp="1"/>
          </p:cNvSpPr>
          <p:nvPr>
            <p:ph type="pic" sz="quarter" idx="10" hasCustomPrompt="1"/>
          </p:nvPr>
        </p:nvSpPr>
        <p:spPr>
          <a:xfrm flipH="1">
            <a:off x="6929107" y="-160857"/>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27" name="Arc 26"/>
          <p:cNvSpPr/>
          <p:nvPr userDrawn="1"/>
        </p:nvSpPr>
        <p:spPr>
          <a:xfrm rot="12415736">
            <a:off x="8575829" y="806436"/>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p:cNvGrpSpPr/>
          <p:nvPr userDrawn="1"/>
        </p:nvGrpSpPr>
        <p:grpSpPr>
          <a:xfrm flipH="1">
            <a:off x="6045159" y="999535"/>
            <a:ext cx="6086118" cy="4776251"/>
            <a:chOff x="6578790" y="1650178"/>
            <a:chExt cx="6086118" cy="4776251"/>
          </a:xfrm>
        </p:grpSpPr>
        <p:sp>
          <p:nvSpPr>
            <p:cNvPr id="24" name="Oval 23"/>
            <p:cNvSpPr/>
            <p:nvPr userDrawn="1"/>
          </p:nvSpPr>
          <p:spPr>
            <a:xfrm flipH="1">
              <a:off x="10460023" y="1650178"/>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flipH="1">
              <a:off x="8191473" y="519002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flipH="1">
              <a:off x="6578790" y="5317790"/>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quote box on left - BLUE">
    <p:spTree>
      <p:nvGrpSpPr>
        <p:cNvPr id="1" name=""/>
        <p:cNvGrpSpPr/>
        <p:nvPr/>
      </p:nvGrpSpPr>
      <p:grpSpPr>
        <a:xfrm>
          <a:off x="0" y="0"/>
          <a:ext cx="0" cy="0"/>
          <a:chOff x="0" y="0"/>
          <a:chExt cx="0" cy="0"/>
        </a:xfrm>
      </p:grpSpPr>
      <p:grpSp>
        <p:nvGrpSpPr>
          <p:cNvPr id="18" name="Group 17"/>
          <p:cNvGrpSpPr/>
          <p:nvPr userDrawn="1"/>
        </p:nvGrpSpPr>
        <p:grpSpPr>
          <a:xfrm>
            <a:off x="-1514707" y="-747091"/>
            <a:ext cx="8431142" cy="7605092"/>
            <a:chOff x="-1514707" y="-747091"/>
            <a:chExt cx="8431142" cy="7605092"/>
          </a:xfrm>
        </p:grpSpPr>
        <p:sp>
          <p:nvSpPr>
            <p:cNvPr id="19" name="Arc 18"/>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27" name="Straight Connector 26"/>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0"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2"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quote box on left - GREEN">
    <p:spTree>
      <p:nvGrpSpPr>
        <p:cNvPr id="1" name=""/>
        <p:cNvGrpSpPr/>
        <p:nvPr/>
      </p:nvGrpSpPr>
      <p:grpSpPr>
        <a:xfrm>
          <a:off x="0" y="0"/>
          <a:ext cx="0" cy="0"/>
          <a:chOff x="0" y="0"/>
          <a:chExt cx="0" cy="0"/>
        </a:xfrm>
      </p:grpSpPr>
      <p:sp>
        <p:nvSpPr>
          <p:cNvPr id="53" name="Arc 5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4" name="Straight Connector 53"/>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56"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7"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9" name="Freeform 58"/>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a:off x="4356671" y="121762"/>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4"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5"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67" name="Picture 6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7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71" name="Picture 7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quote box on left - ORANGE">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quote box on left - PINK">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quote box on right - BLUE">
    <p:spTree>
      <p:nvGrpSpPr>
        <p:cNvPr id="1" name=""/>
        <p:cNvGrpSpPr/>
        <p:nvPr/>
      </p:nvGrpSpPr>
      <p:grpSpPr>
        <a:xfrm>
          <a:off x="0" y="0"/>
          <a:ext cx="0" cy="0"/>
          <a:chOff x="0" y="0"/>
          <a:chExt cx="0" cy="0"/>
        </a:xfrm>
      </p:grpSpPr>
      <p:grpSp>
        <p:nvGrpSpPr>
          <p:cNvPr id="41" name="Group 40"/>
          <p:cNvGrpSpPr/>
          <p:nvPr userDrawn="1"/>
        </p:nvGrpSpPr>
        <p:grpSpPr>
          <a:xfrm flipH="1">
            <a:off x="5257570" y="-738697"/>
            <a:ext cx="8431142" cy="7605092"/>
            <a:chOff x="-1514707" y="-747091"/>
            <a:chExt cx="8431142" cy="7605092"/>
          </a:xfrm>
        </p:grpSpPr>
        <p:sp>
          <p:nvSpPr>
            <p:cNvPr id="43" name="Arc 4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14" name="Straight Connector 13"/>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7"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8"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8"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9"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9" name="Picture 4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quote box on right - GREEN">
    <p:spTree>
      <p:nvGrpSpPr>
        <p:cNvPr id="1" name=""/>
        <p:cNvGrpSpPr/>
        <p:nvPr/>
      </p:nvGrpSpPr>
      <p:grpSpPr>
        <a:xfrm>
          <a:off x="0" y="0"/>
          <a:ext cx="0" cy="0"/>
          <a:chOff x="0" y="0"/>
          <a:chExt cx="0" cy="0"/>
        </a:xfrm>
      </p:grpSpPr>
      <p:sp>
        <p:nvSpPr>
          <p:cNvPr id="41" name="Arc 40"/>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userDrawn="1"/>
        </p:nvSpPr>
        <p:spPr>
          <a:xfrm flipH="1">
            <a:off x="6743796" y="4665955"/>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47" name="Straight Connector 46"/>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9" name="Text Placeholder 23"/>
          <p:cNvSpPr>
            <a:spLocks noGrp="1"/>
          </p:cNvSpPr>
          <p:nvPr userDrawn="1">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0" name="Text Placeholder 25"/>
          <p:cNvSpPr>
            <a:spLocks noGrp="1"/>
          </p:cNvSpPr>
          <p:nvPr userDrawn="1">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3"/>
          <p:cNvSpPr>
            <a:spLocks noGrp="1"/>
          </p:cNvSpPr>
          <p:nvPr userDrawn="1">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3" name="Text Placeholder 23"/>
          <p:cNvSpPr>
            <a:spLocks noGrp="1"/>
          </p:cNvSpPr>
          <p:nvPr userDrawn="1">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4" name="Text Placeholder 23"/>
          <p:cNvSpPr>
            <a:spLocks noGrp="1"/>
          </p:cNvSpPr>
          <p:nvPr userDrawn="1">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5" name="Picture 5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nt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424669" y="528535"/>
            <a:ext cx="566641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PROMISE </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11" name="Rectangle 10"/>
          <p:cNvSpPr/>
          <p:nvPr userDrawn="1"/>
        </p:nvSpPr>
        <p:spPr>
          <a:xfrm>
            <a:off x="7093974" y="1633466"/>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12" name="Rectangle 11"/>
          <p:cNvSpPr/>
          <p:nvPr userDrawn="1"/>
        </p:nvSpPr>
        <p:spPr>
          <a:xfrm>
            <a:off x="424669" y="3172202"/>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PROMISE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3" name="Straight Connector 12"/>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quote box on right - ORANGE">
    <p:spTree>
      <p:nvGrpSpPr>
        <p:cNvPr id="1" name=""/>
        <p:cNvGrpSpPr/>
        <p:nvPr/>
      </p:nvGrpSpPr>
      <p:grpSpPr>
        <a:xfrm>
          <a:off x="0" y="0"/>
          <a:ext cx="0" cy="0"/>
          <a:chOff x="0" y="0"/>
          <a:chExt cx="0" cy="0"/>
        </a:xfrm>
      </p:grpSpPr>
      <p:sp>
        <p:nvSpPr>
          <p:cNvPr id="32" name="Arc 31"/>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val 33"/>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8" name="Straight Connector 37"/>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0"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1"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3"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4"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quote box on right - PINK">
    <p:spTree>
      <p:nvGrpSpPr>
        <p:cNvPr id="1" name=""/>
        <p:cNvGrpSpPr/>
        <p:nvPr/>
      </p:nvGrpSpPr>
      <p:grpSpPr>
        <a:xfrm>
          <a:off x="0" y="0"/>
          <a:ext cx="0" cy="0"/>
          <a:chOff x="0" y="0"/>
          <a:chExt cx="0" cy="0"/>
        </a:xfrm>
      </p:grpSpPr>
      <p:sp>
        <p:nvSpPr>
          <p:cNvPr id="33" name="Arc 32"/>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Oval 34"/>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0935622" y="5448393"/>
            <a:ext cx="1103834" cy="1103834"/>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9" name="Straight Connector 38"/>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1"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2"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4"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6"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Top - Text Bottom -  BLUE">
    <p:spTree>
      <p:nvGrpSpPr>
        <p:cNvPr id="1" name=""/>
        <p:cNvGrpSpPr/>
        <p:nvPr/>
      </p:nvGrpSpPr>
      <p:grpSpPr>
        <a:xfrm>
          <a:off x="0" y="0"/>
          <a:ext cx="0" cy="0"/>
          <a:chOff x="0" y="0"/>
          <a:chExt cx="0" cy="0"/>
        </a:xfrm>
      </p:grpSpPr>
      <p:sp>
        <p:nvSpPr>
          <p:cNvPr id="22"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43368"/>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Oval 20"/>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Top - Text Bottom -  GREEN">
    <p:spTree>
      <p:nvGrpSpPr>
        <p:cNvPr id="1" name=""/>
        <p:cNvGrpSpPr/>
        <p:nvPr/>
      </p:nvGrpSpPr>
      <p:grpSpPr>
        <a:xfrm>
          <a:off x="0" y="0"/>
          <a:ext cx="0" cy="0"/>
          <a:chOff x="0" y="0"/>
          <a:chExt cx="0" cy="0"/>
        </a:xfrm>
      </p:grpSpPr>
      <p:sp>
        <p:nvSpPr>
          <p:cNvPr id="57"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58" name="Oval 57"/>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c 63"/>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Oval 64"/>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68"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79" name="Picture 7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80" name="Picture 7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8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extLst>
      <p:ext uri="{BB962C8B-B14F-4D97-AF65-F5344CB8AC3E}">
        <p14:creationId xmlns:p14="http://schemas.microsoft.com/office/powerpoint/2010/main" val="1602680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Top - Text Bottom -  ORANGE">
    <p:spTree>
      <p:nvGrpSpPr>
        <p:cNvPr id="1" name=""/>
        <p:cNvGrpSpPr/>
        <p:nvPr/>
      </p:nvGrpSpPr>
      <p:grpSpPr>
        <a:xfrm>
          <a:off x="0" y="0"/>
          <a:ext cx="0" cy="0"/>
          <a:chOff x="0" y="0"/>
          <a:chExt cx="0" cy="0"/>
        </a:xfrm>
      </p:grpSpPr>
      <p:sp>
        <p:nvSpPr>
          <p:cNvPr id="11"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sp>
        <p:nvSpPr>
          <p:cNvPr id="16" name="Arc 15"/>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0"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24"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Top - Text Bottom -  PINK">
    <p:spTree>
      <p:nvGrpSpPr>
        <p:cNvPr id="1" name=""/>
        <p:cNvGrpSpPr/>
        <p:nvPr/>
      </p:nvGrpSpPr>
      <p:grpSpPr>
        <a:xfrm>
          <a:off x="0" y="0"/>
          <a:ext cx="0" cy="0"/>
          <a:chOff x="0" y="0"/>
          <a:chExt cx="0" cy="0"/>
        </a:xfrm>
      </p:grpSpPr>
      <p:sp>
        <p:nvSpPr>
          <p:cNvPr id="24"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26" name="Oval 25"/>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Oval 27"/>
          <p:cNvSpPr/>
          <p:nvPr userDrawn="1"/>
        </p:nvSpPr>
        <p:spPr>
          <a:xfrm flipH="1">
            <a:off x="11236788" y="3644146"/>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c 31"/>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Oval 32"/>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36"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40" name="Picture 3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4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Divider slide - BLUE">
    <p:spTree>
      <p:nvGrpSpPr>
        <p:cNvPr id="1" name=""/>
        <p:cNvGrpSpPr/>
        <p:nvPr/>
      </p:nvGrpSpPr>
      <p:grpSpPr>
        <a:xfrm>
          <a:off x="0" y="0"/>
          <a:ext cx="0" cy="0"/>
          <a:chOff x="0" y="0"/>
          <a:chExt cx="0" cy="0"/>
        </a:xfrm>
      </p:grpSpPr>
      <p:sp>
        <p:nvSpPr>
          <p:cNvPr id="34" name="Freeform 33"/>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Oval 35"/>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Divider slide - GREEN">
    <p:spTree>
      <p:nvGrpSpPr>
        <p:cNvPr id="1" name=""/>
        <p:cNvGrpSpPr/>
        <p:nvPr/>
      </p:nvGrpSpPr>
      <p:grpSpPr>
        <a:xfrm>
          <a:off x="0" y="0"/>
          <a:ext cx="0" cy="0"/>
          <a:chOff x="0" y="0"/>
          <a:chExt cx="0" cy="0"/>
        </a:xfrm>
      </p:grpSpPr>
      <p:sp>
        <p:nvSpPr>
          <p:cNvPr id="33" name="Freeform 32"/>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6" name="Arc 35"/>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Oval 37"/>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Divider slide - ORANGE">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Divider slide - PINK">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a:xfrm>
            <a:off x="586902" y="491138"/>
            <a:ext cx="3271520" cy="5816977"/>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PROMISE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0" lvl="0" indent="0" algn="l" rtl="0">
              <a:spcBef>
                <a:spcPts val="0"/>
              </a:spcBef>
              <a:spcAft>
                <a:spcPts val="0"/>
              </a:spcAft>
              <a:buClr>
                <a:schemeClr val="dk1"/>
              </a:buClr>
              <a:buSzPts val="1100"/>
              <a:buFont typeface="Arial"/>
              <a:buNone/>
            </a:pPr>
            <a:endParaRPr lang="en" sz="3600" dirty="0">
              <a:solidFill>
                <a:schemeClr val="bg1"/>
              </a:solidFill>
              <a:latin typeface="+mn-lt"/>
              <a:ea typeface="Quattrocento Sans"/>
              <a:cs typeface="Quattrocento Sans"/>
              <a:sym typeface="Quattrocento Sans"/>
            </a:endParaRPr>
          </a:p>
          <a:p>
            <a:pPr marL="0" lvl="0" indent="0" algn="l" rtl="0">
              <a:spcBef>
                <a:spcPts val="0"/>
              </a:spcBef>
              <a:spcAft>
                <a:spcPts val="0"/>
              </a:spcAft>
              <a:buFont typeface="Arial" charset="0"/>
              <a:buNone/>
            </a:pPr>
            <a:r>
              <a:rPr lang="en" sz="2400" dirty="0">
                <a:solidFill>
                  <a:schemeClr val="bg1"/>
                </a:solidFill>
                <a:latin typeface="+mn-lt"/>
                <a:ea typeface="Quattrocento Sans"/>
                <a:cs typeface="Quattrocento Sans"/>
                <a:sym typeface="Quattrocento Sans"/>
              </a:rPr>
              <a:t>Isn’t that nice?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ICON CIRCLE - with text">
    <p:spTree>
      <p:nvGrpSpPr>
        <p:cNvPr id="1" name=""/>
        <p:cNvGrpSpPr/>
        <p:nvPr/>
      </p:nvGrpSpPr>
      <p:grpSpPr>
        <a:xfrm>
          <a:off x="0" y="0"/>
          <a:ext cx="0" cy="0"/>
          <a:chOff x="0" y="0"/>
          <a:chExt cx="0" cy="0"/>
        </a:xfrm>
      </p:grpSpPr>
      <p:sp>
        <p:nvSpPr>
          <p:cNvPr id="32"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16A8D3"/>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 name="Straight Connector 2"/>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965473" y="641886"/>
            <a:ext cx="1025560" cy="1025560"/>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ICON CIRCLE - with text">
    <p:spTree>
      <p:nvGrpSpPr>
        <p:cNvPr id="1" name=""/>
        <p:cNvGrpSpPr/>
        <p:nvPr/>
      </p:nvGrpSpPr>
      <p:grpSpPr>
        <a:xfrm>
          <a:off x="0" y="0"/>
          <a:ext cx="0" cy="0"/>
          <a:chOff x="0" y="0"/>
          <a:chExt cx="0" cy="0"/>
        </a:xfrm>
      </p:grpSpPr>
      <p:sp>
        <p:nvSpPr>
          <p:cNvPr id="16"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B6BD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7" name="Straight Connector 16"/>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965473" y="641886"/>
            <a:ext cx="1025560" cy="1025560"/>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AGNE ICON CIRCLE - with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F38B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965473" y="641886"/>
            <a:ext cx="1025560" cy="1025560"/>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NK ICON CIRCLE - with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EA1D76"/>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965473" y="641886"/>
            <a:ext cx="1025560" cy="1025560"/>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0" name="Straight Connector 1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5" name="Oval 24"/>
          <p:cNvSpPr/>
          <p:nvPr userDrawn="1"/>
        </p:nvSpPr>
        <p:spPr>
          <a:xfrm>
            <a:off x="881389" y="1278097"/>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27"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16A8D3"/>
                </a:solidFill>
                <a:latin typeface="+mn-lt"/>
              </a:defRPr>
            </a:lvl1pPr>
          </a:lstStyle>
          <a:p>
            <a:pPr lvl="0"/>
            <a:r>
              <a:rPr lang="en-US" dirty="0"/>
              <a:t>TITLE</a:t>
            </a:r>
          </a:p>
        </p:txBody>
      </p:sp>
      <p:sp>
        <p:nvSpPr>
          <p:cNvPr id="2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EN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881389" y="1278097"/>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B6BD00"/>
                </a:solidFill>
                <a:latin typeface="+mn-lt"/>
              </a:defRPr>
            </a:lvl1pPr>
          </a:lstStyle>
          <a:p>
            <a:pPr lvl="0"/>
            <a:r>
              <a:rPr lang="en-US" dirty="0"/>
              <a:t>TITLE</a:t>
            </a:r>
          </a:p>
        </p:txBody>
      </p:sp>
      <p:sp>
        <p:nvSpPr>
          <p:cNvPr id="31"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RANGE ICON CIRCLE - with photo &amp; text">
    <p:spTree>
      <p:nvGrpSpPr>
        <p:cNvPr id="1" name=""/>
        <p:cNvGrpSpPr/>
        <p:nvPr/>
      </p:nvGrpSpPr>
      <p:grpSpPr>
        <a:xfrm>
          <a:off x="0" y="0"/>
          <a:ext cx="0" cy="0"/>
          <a:chOff x="0" y="0"/>
          <a:chExt cx="0" cy="0"/>
        </a:xfrm>
      </p:grpSpPr>
      <p:sp>
        <p:nvSpPr>
          <p:cNvPr id="27"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0" name="Straight Connector 2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881389" y="1278097"/>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6"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F38B00"/>
                </a:solidFill>
                <a:latin typeface="+mn-lt"/>
              </a:defRPr>
            </a:lvl1pPr>
          </a:lstStyle>
          <a:p>
            <a:pPr lvl="0"/>
            <a:r>
              <a:rPr lang="en-US" dirty="0"/>
              <a:t>TITLE</a:t>
            </a:r>
          </a:p>
        </p:txBody>
      </p:sp>
      <p:sp>
        <p:nvSpPr>
          <p:cNvPr id="3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NK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881389" y="1278097"/>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3"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EA1D76"/>
                </a:solidFill>
                <a:latin typeface="+mn-lt"/>
              </a:defRPr>
            </a:lvl1pPr>
          </a:lstStyle>
          <a:p>
            <a:pPr lvl="0"/>
            <a:r>
              <a:rPr lang="en-US" dirty="0"/>
              <a:t>TITLE</a:t>
            </a:r>
          </a:p>
        </p:txBody>
      </p:sp>
      <p:sp>
        <p:nvSpPr>
          <p:cNvPr id="34"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lain Quote Slide - BLUE">
    <p:spTree>
      <p:nvGrpSpPr>
        <p:cNvPr id="1" name=""/>
        <p:cNvGrpSpPr/>
        <p:nvPr/>
      </p:nvGrpSpPr>
      <p:grpSpPr>
        <a:xfrm>
          <a:off x="0" y="0"/>
          <a:ext cx="0" cy="0"/>
          <a:chOff x="0" y="0"/>
          <a:chExt cx="0" cy="0"/>
        </a:xfrm>
      </p:grpSpPr>
      <p:sp>
        <p:nvSpPr>
          <p:cNvPr id="33"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cxnSp>
        <p:nvCxnSpPr>
          <p:cNvPr id="3" name="Straight Connector 2"/>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lain Quote Slide - GREEN">
    <p:spTree>
      <p:nvGrpSpPr>
        <p:cNvPr id="1" name=""/>
        <p:cNvGrpSpPr/>
        <p:nvPr/>
      </p:nvGrpSpPr>
      <p:grpSpPr>
        <a:xfrm>
          <a:off x="0" y="0"/>
          <a:ext cx="0" cy="0"/>
          <a:chOff x="0" y="0"/>
          <a:chExt cx="0" cy="0"/>
        </a:xfrm>
      </p:grpSpPr>
      <p:cxnSp>
        <p:nvCxnSpPr>
          <p:cNvPr id="18" name="Straight Connector 17"/>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35"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Design 1">
    <p:spTree>
      <p:nvGrpSpPr>
        <p:cNvPr id="1" name=""/>
        <p:cNvGrpSpPr/>
        <p:nvPr/>
      </p:nvGrpSpPr>
      <p:grpSpPr>
        <a:xfrm>
          <a:off x="0" y="0"/>
          <a:ext cx="0" cy="0"/>
          <a:chOff x="0" y="0"/>
          <a:chExt cx="0" cy="0"/>
        </a:xfrm>
      </p:grpSpPr>
      <p:sp>
        <p:nvSpPr>
          <p:cNvPr id="15" name="Freeform 14"/>
          <p:cNvSpPr/>
          <p:nvPr userDrawn="1"/>
        </p:nvSpPr>
        <p:spPr>
          <a:xfrm>
            <a:off x="0" y="2227591"/>
            <a:ext cx="7655712" cy="4619192"/>
          </a:xfrm>
          <a:custGeom>
            <a:avLst/>
            <a:gdLst>
              <a:gd name="connsiteX0" fmla="*/ 2177650 w 7655712"/>
              <a:gd name="connsiteY0" fmla="*/ 0 h 4619192"/>
              <a:gd name="connsiteX1" fmla="*/ 7623432 w 7655712"/>
              <a:gd name="connsiteY1" fmla="*/ 4438441 h 4619192"/>
              <a:gd name="connsiteX2" fmla="*/ 7655712 w 7655712"/>
              <a:gd name="connsiteY2" fmla="*/ 4619192 h 4619192"/>
              <a:gd name="connsiteX3" fmla="*/ 0 w 7655712"/>
              <a:gd name="connsiteY3" fmla="*/ 4619192 h 4619192"/>
              <a:gd name="connsiteX4" fmla="*/ 0 w 7655712"/>
              <a:gd name="connsiteY4" fmla="*/ 443137 h 4619192"/>
              <a:gd name="connsiteX5" fmla="*/ 13947 w 7655712"/>
              <a:gd name="connsiteY5" fmla="*/ 436832 h 4619192"/>
              <a:gd name="connsiteX6" fmla="*/ 2177650 w 7655712"/>
              <a:gd name="connsiteY6" fmla="*/ 0 h 461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5712" h="4619192">
                <a:moveTo>
                  <a:pt x="2177650" y="0"/>
                </a:moveTo>
                <a:cubicBezTo>
                  <a:pt x="4863895" y="0"/>
                  <a:pt x="7105103" y="1905428"/>
                  <a:pt x="7623432" y="4438441"/>
                </a:cubicBezTo>
                <a:lnTo>
                  <a:pt x="7655712" y="4619192"/>
                </a:lnTo>
                <a:lnTo>
                  <a:pt x="0" y="4619192"/>
                </a:lnTo>
                <a:lnTo>
                  <a:pt x="0" y="443137"/>
                </a:lnTo>
                <a:lnTo>
                  <a:pt x="13947" y="436832"/>
                </a:lnTo>
                <a:cubicBezTo>
                  <a:pt x="678983" y="155545"/>
                  <a:pt x="1410152" y="0"/>
                  <a:pt x="2177650"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890108" y="241996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499958" y="508398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5826406" y="1037303"/>
            <a:ext cx="4970207" cy="4970207"/>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819671" y="-679974"/>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678426" y="4513006"/>
            <a:ext cx="4654134" cy="1806803"/>
          </a:xfrm>
        </p:spPr>
        <p:txBody>
          <a:bodyPr>
            <a:normAutofit/>
          </a:bodyPr>
          <a:lstStyle>
            <a:lvl1pPr marL="0" indent="0" algn="l">
              <a:lnSpc>
                <a:spcPts val="4000"/>
              </a:lnSpc>
              <a:buNone/>
              <a:defRPr sz="3600" b="0" baseline="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sp>
        <p:nvSpPr>
          <p:cNvPr id="23"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5"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565" y="478914"/>
            <a:ext cx="5080931" cy="1526867"/>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lain Quote Slide - ORANGE">
    <p:spTree>
      <p:nvGrpSpPr>
        <p:cNvPr id="1" name=""/>
        <p:cNvGrpSpPr/>
        <p:nvPr/>
      </p:nvGrpSpPr>
      <p:grpSpPr>
        <a:xfrm>
          <a:off x="0" y="0"/>
          <a:ext cx="0" cy="0"/>
          <a:chOff x="0" y="0"/>
          <a:chExt cx="0" cy="0"/>
        </a:xfrm>
      </p:grpSpPr>
      <p:cxnSp>
        <p:nvCxnSpPr>
          <p:cNvPr id="15" name="Straight Connector 14"/>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6" name="Oval 15"/>
          <p:cNvSpPr/>
          <p:nvPr userDrawn="1"/>
        </p:nvSpPr>
        <p:spPr>
          <a:xfrm>
            <a:off x="5570770" y="994130"/>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9"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lain Quote Slide - PINK">
    <p:spTree>
      <p:nvGrpSpPr>
        <p:cNvPr id="1" name=""/>
        <p:cNvGrpSpPr/>
        <p:nvPr/>
      </p:nvGrpSpPr>
      <p:grpSpPr>
        <a:xfrm>
          <a:off x="0" y="0"/>
          <a:ext cx="0" cy="0"/>
          <a:chOff x="0" y="0"/>
          <a:chExt cx="0" cy="0"/>
        </a:xfrm>
      </p:grpSpPr>
      <p:cxnSp>
        <p:nvCxnSpPr>
          <p:cNvPr id="17" name="Straight Connector 16"/>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5570770" y="994130"/>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1"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22"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28" name="Arc 2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Oval 30"/>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5"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6"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27" name="Arc 26"/>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4"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21"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2"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23"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PINK">
    <p:spTree>
      <p:nvGrpSpPr>
        <p:cNvPr id="1" name=""/>
        <p:cNvGrpSpPr/>
        <p:nvPr/>
      </p:nvGrpSpPr>
      <p:grpSpPr>
        <a:xfrm>
          <a:off x="0" y="0"/>
          <a:ext cx="0" cy="0"/>
          <a:chOff x="0" y="0"/>
          <a:chExt cx="0" cy="0"/>
        </a:xfrm>
      </p:grpSpPr>
      <p:sp>
        <p:nvSpPr>
          <p:cNvPr id="18" name="Arc 1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1"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5"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1">
    <p:spTree>
      <p:nvGrpSpPr>
        <p:cNvPr id="1" name=""/>
        <p:cNvGrpSpPr/>
        <p:nvPr/>
      </p:nvGrpSpPr>
      <p:grpSpPr>
        <a:xfrm>
          <a:off x="0" y="0"/>
          <a:ext cx="0" cy="0"/>
          <a:chOff x="0" y="0"/>
          <a:chExt cx="0" cy="0"/>
        </a:xfrm>
      </p:grpSpPr>
      <p:cxnSp>
        <p:nvCxnSpPr>
          <p:cNvPr id="21" name="Straight Connector 20"/>
          <p:cNvCxnSpPr/>
          <p:nvPr userDrawn="1"/>
        </p:nvCxnSpPr>
        <p:spPr>
          <a:xfrm>
            <a:off x="-36415" y="299701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03467" y="3845751"/>
            <a:ext cx="2672815" cy="1878334"/>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2" name="Text Placeholder 2"/>
          <p:cNvSpPr>
            <a:spLocks noGrp="1"/>
          </p:cNvSpPr>
          <p:nvPr>
            <p:ph type="body" sz="quarter" idx="11" hasCustomPrompt="1"/>
          </p:nvPr>
        </p:nvSpPr>
        <p:spPr>
          <a:xfrm>
            <a:off x="3243611" y="383455"/>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4" name="Text Placeholder 2"/>
          <p:cNvSpPr>
            <a:spLocks noGrp="1"/>
          </p:cNvSpPr>
          <p:nvPr>
            <p:ph type="body" sz="quarter" idx="12" hasCustomPrompt="1"/>
          </p:nvPr>
        </p:nvSpPr>
        <p:spPr>
          <a:xfrm>
            <a:off x="6115112" y="3845751"/>
            <a:ext cx="2672815" cy="192257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6" name="Text Placeholder 2"/>
          <p:cNvSpPr>
            <a:spLocks noGrp="1"/>
          </p:cNvSpPr>
          <p:nvPr>
            <p:ph type="body" sz="quarter" idx="13" hasCustomPrompt="1"/>
          </p:nvPr>
        </p:nvSpPr>
        <p:spPr>
          <a:xfrm>
            <a:off x="9068395" y="383458"/>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Oval 1"/>
          <p:cNvSpPr/>
          <p:nvPr userDrawn="1"/>
        </p:nvSpPr>
        <p:spPr>
          <a:xfrm>
            <a:off x="985917" y="2341774"/>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3936550" y="2357577"/>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6751909" y="2313333"/>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765418" y="2342845"/>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2">
    <p:spTree>
      <p:nvGrpSpPr>
        <p:cNvPr id="1" name=""/>
        <p:cNvGrpSpPr/>
        <p:nvPr/>
      </p:nvGrpSpPr>
      <p:grpSpPr>
        <a:xfrm>
          <a:off x="0" y="0"/>
          <a:ext cx="0" cy="0"/>
          <a:chOff x="0" y="0"/>
          <a:chExt cx="0" cy="0"/>
        </a:xfrm>
      </p:grpSpPr>
      <p:cxnSp>
        <p:nvCxnSpPr>
          <p:cNvPr id="18" name="Straight Connector 17"/>
          <p:cNvCxnSpPr/>
          <p:nvPr userDrawn="1"/>
        </p:nvCxnSpPr>
        <p:spPr>
          <a:xfrm>
            <a:off x="-6261" y="1227211"/>
            <a:ext cx="12192000" cy="0"/>
          </a:xfrm>
          <a:prstGeom prst="line">
            <a:avLst/>
          </a:prstGeom>
          <a:ln>
            <a:solidFill>
              <a:srgbClr val="353E47"/>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0" hasCustomPrompt="1"/>
          </p:nvPr>
        </p:nvSpPr>
        <p:spPr>
          <a:xfrm>
            <a:off x="333621"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Text Placeholder 2"/>
          <p:cNvSpPr>
            <a:spLocks noGrp="1"/>
          </p:cNvSpPr>
          <p:nvPr>
            <p:ph type="body" sz="quarter" idx="11" hasCustomPrompt="1"/>
          </p:nvPr>
        </p:nvSpPr>
        <p:spPr>
          <a:xfrm>
            <a:off x="3273765"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1" name="Text Placeholder 2"/>
          <p:cNvSpPr>
            <a:spLocks noGrp="1"/>
          </p:cNvSpPr>
          <p:nvPr>
            <p:ph type="body" sz="quarter" idx="12" hasCustomPrompt="1"/>
          </p:nvPr>
        </p:nvSpPr>
        <p:spPr>
          <a:xfrm>
            <a:off x="6145266"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2" name="Text Placeholder 2"/>
          <p:cNvSpPr>
            <a:spLocks noGrp="1"/>
          </p:cNvSpPr>
          <p:nvPr>
            <p:ph type="body" sz="quarter" idx="13" hasCustomPrompt="1"/>
          </p:nvPr>
        </p:nvSpPr>
        <p:spPr>
          <a:xfrm>
            <a:off x="9098549"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3" name="Oval 22"/>
          <p:cNvSpPr/>
          <p:nvPr userDrawn="1"/>
        </p:nvSpPr>
        <p:spPr>
          <a:xfrm>
            <a:off x="1016071" y="571968"/>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3966704" y="587771"/>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6782063" y="543527"/>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9795572" y="573039"/>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olumn with icons slide">
    <p:spTree>
      <p:nvGrpSpPr>
        <p:cNvPr id="1" name=""/>
        <p:cNvGrpSpPr/>
        <p:nvPr/>
      </p:nvGrpSpPr>
      <p:grpSpPr>
        <a:xfrm>
          <a:off x="0" y="0"/>
          <a:ext cx="0" cy="0"/>
          <a:chOff x="0" y="0"/>
          <a:chExt cx="0" cy="0"/>
        </a:xfrm>
      </p:grpSpPr>
      <p:sp>
        <p:nvSpPr>
          <p:cNvPr id="12" name="Rectangle 11"/>
          <p:cNvSpPr/>
          <p:nvPr userDrawn="1"/>
        </p:nvSpPr>
        <p:spPr>
          <a:xfrm>
            <a:off x="0" y="0"/>
            <a:ext cx="12192000" cy="2728452"/>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7" name="Oval 41"/>
          <p:cNvSpPr>
            <a:spLocks noChangeArrowheads="1"/>
          </p:cNvSpPr>
          <p:nvPr userDrawn="1"/>
        </p:nvSpPr>
        <p:spPr bwMode="auto">
          <a:xfrm>
            <a:off x="1863747" y="2031864"/>
            <a:ext cx="1049910" cy="1049910"/>
          </a:xfrm>
          <a:prstGeom prst="ellipse">
            <a:avLst/>
          </a:prstGeom>
          <a:solidFill>
            <a:srgbClr val="B6BD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8" name="Text Placeholder 23"/>
          <p:cNvSpPr>
            <a:spLocks noGrp="1"/>
          </p:cNvSpPr>
          <p:nvPr>
            <p:ph type="body" sz="quarter" idx="13" hasCustomPrompt="1"/>
          </p:nvPr>
        </p:nvSpPr>
        <p:spPr>
          <a:xfrm>
            <a:off x="0" y="826647"/>
            <a:ext cx="12192000"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2" name="Text Placeholder 23"/>
          <p:cNvSpPr>
            <a:spLocks noGrp="1"/>
          </p:cNvSpPr>
          <p:nvPr>
            <p:ph type="body" sz="quarter" idx="14" hasCustomPrompt="1"/>
          </p:nvPr>
        </p:nvSpPr>
        <p:spPr>
          <a:xfrm>
            <a:off x="684287"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3" name="Text Placeholder 23"/>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4" name="Straight Connector 3"/>
          <p:cNvCxnSpPr/>
          <p:nvPr userDrawn="1"/>
        </p:nvCxnSpPr>
        <p:spPr>
          <a:xfrm flipH="1">
            <a:off x="555813"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5" name="Oval 41"/>
          <p:cNvSpPr>
            <a:spLocks noChangeArrowheads="1"/>
          </p:cNvSpPr>
          <p:nvPr userDrawn="1"/>
        </p:nvSpPr>
        <p:spPr bwMode="auto">
          <a:xfrm>
            <a:off x="5691676" y="2031864"/>
            <a:ext cx="1049910" cy="1049910"/>
          </a:xfrm>
          <a:prstGeom prst="ellipse">
            <a:avLst/>
          </a:prstGeom>
          <a:solidFill>
            <a:srgbClr val="F38B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6" name="Text Placeholder 23"/>
          <p:cNvSpPr>
            <a:spLocks noGrp="1"/>
          </p:cNvSpPr>
          <p:nvPr>
            <p:ph type="body" sz="quarter" idx="16" hasCustomPrompt="1"/>
          </p:nvPr>
        </p:nvSpPr>
        <p:spPr>
          <a:xfrm>
            <a:off x="451221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7" name="Text Placeholder 23"/>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28" name="Straight Connector 27"/>
          <p:cNvCxnSpPr/>
          <p:nvPr userDrawn="1"/>
        </p:nvCxnSpPr>
        <p:spPr>
          <a:xfrm flipH="1">
            <a:off x="438374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Oval 41"/>
          <p:cNvSpPr>
            <a:spLocks noChangeArrowheads="1"/>
          </p:cNvSpPr>
          <p:nvPr userDrawn="1"/>
        </p:nvSpPr>
        <p:spPr bwMode="auto">
          <a:xfrm>
            <a:off x="9407546" y="2031864"/>
            <a:ext cx="1049910" cy="1049910"/>
          </a:xfrm>
          <a:prstGeom prst="ellipse">
            <a:avLst/>
          </a:prstGeom>
          <a:solidFill>
            <a:srgbClr val="EA1D76"/>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0" name="Text Placeholder 23"/>
          <p:cNvSpPr>
            <a:spLocks noGrp="1"/>
          </p:cNvSpPr>
          <p:nvPr>
            <p:ph type="body" sz="quarter" idx="18" hasCustomPrompt="1"/>
          </p:nvPr>
        </p:nvSpPr>
        <p:spPr>
          <a:xfrm>
            <a:off x="822808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31" name="Text Placeholder 23"/>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35" name="Straight Connector 34"/>
          <p:cNvCxnSpPr/>
          <p:nvPr userDrawn="1"/>
        </p:nvCxnSpPr>
        <p:spPr>
          <a:xfrm flipH="1">
            <a:off x="809961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a:extLst>
              <a:ext uri="{28A0092B-C50C-407E-A947-70E740481C1C}">
                <a14:useLocalDpi xmlns:a14="http://schemas.microsoft.com/office/drawing/2010/main" val="0"/>
              </a:ext>
            </a:extLst>
          </a:blip>
          <a:srcRect l="29694" t="6763" r="13475" b="6473"/>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3514644">
            <a:off x="-2959795" y="-3517307"/>
            <a:ext cx="5030401" cy="5016771"/>
          </a:xfrm>
          <a:custGeom>
            <a:avLst/>
            <a:gdLst>
              <a:gd name="connsiteX0" fmla="*/ 5030401 w 5030401"/>
              <a:gd name="connsiteY0" fmla="*/ 5016771 h 5016771"/>
              <a:gd name="connsiteX1" fmla="*/ 5030401 w 5030401"/>
              <a:gd name="connsiteY1" fmla="*/ 5016771 h 5016771"/>
              <a:gd name="connsiteX2" fmla="*/ 5030401 w 5030401"/>
              <a:gd name="connsiteY2" fmla="*/ 5016771 h 5016771"/>
              <a:gd name="connsiteX3" fmla="*/ 3607946 w 5030401"/>
              <a:gd name="connsiteY3" fmla="*/ 2654990 h 5016771"/>
              <a:gd name="connsiteX4" fmla="*/ 5030401 w 5030401"/>
              <a:gd name="connsiteY4" fmla="*/ 326699 h 5016771"/>
              <a:gd name="connsiteX5" fmla="*/ 5030401 w 5030401"/>
              <a:gd name="connsiteY5" fmla="*/ 3524031 h 5016771"/>
              <a:gd name="connsiteX6" fmla="*/ 0 w 5030401"/>
              <a:gd name="connsiteY6" fmla="*/ 4045606 h 5016771"/>
              <a:gd name="connsiteX7" fmla="*/ 1589613 w 5030401"/>
              <a:gd name="connsiteY7" fmla="*/ 5016771 h 5016771"/>
              <a:gd name="connsiteX8" fmla="*/ 0 w 5030401"/>
              <a:gd name="connsiteY8" fmla="*/ 5016771 h 5016771"/>
              <a:gd name="connsiteX9" fmla="*/ 0 w 5030401"/>
              <a:gd name="connsiteY9" fmla="*/ 0 h 5016771"/>
              <a:gd name="connsiteX10" fmla="*/ 805542 w 5030401"/>
              <a:gd name="connsiteY10" fmla="*/ 0 h 5016771"/>
              <a:gd name="connsiteX11" fmla="*/ 0 w 5030401"/>
              <a:gd name="connsiteY11" fmla="*/ 1318520 h 501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0401" h="5016771">
                <a:moveTo>
                  <a:pt x="5030401" y="5016771"/>
                </a:moveTo>
                <a:lnTo>
                  <a:pt x="5030401" y="5016771"/>
                </a:lnTo>
                <a:lnTo>
                  <a:pt x="5030401" y="5016771"/>
                </a:lnTo>
                <a:close/>
                <a:moveTo>
                  <a:pt x="3607946" y="2654990"/>
                </a:moveTo>
                <a:lnTo>
                  <a:pt x="5030401" y="326699"/>
                </a:lnTo>
                <a:lnTo>
                  <a:pt x="5030401" y="3524031"/>
                </a:lnTo>
                <a:close/>
                <a:moveTo>
                  <a:pt x="0" y="4045606"/>
                </a:moveTo>
                <a:lnTo>
                  <a:pt x="1589613" y="5016771"/>
                </a:lnTo>
                <a:lnTo>
                  <a:pt x="0" y="5016771"/>
                </a:lnTo>
                <a:close/>
                <a:moveTo>
                  <a:pt x="0" y="0"/>
                </a:moveTo>
                <a:lnTo>
                  <a:pt x="805542" y="0"/>
                </a:lnTo>
                <a:lnTo>
                  <a:pt x="0" y="1318520"/>
                </a:lnTo>
                <a:close/>
              </a:path>
            </a:pathLst>
          </a:cu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Design 2">
    <p:spTree>
      <p:nvGrpSpPr>
        <p:cNvPr id="1" name=""/>
        <p:cNvGrpSpPr/>
        <p:nvPr/>
      </p:nvGrpSpPr>
      <p:grpSpPr>
        <a:xfrm>
          <a:off x="0" y="0"/>
          <a:ext cx="0" cy="0"/>
          <a:chOff x="0" y="0"/>
          <a:chExt cx="0" cy="0"/>
        </a:xfrm>
      </p:grpSpPr>
      <p:sp>
        <p:nvSpPr>
          <p:cNvPr id="15" name="Freeform 14"/>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484399" y="2292849"/>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165581" y="4902594"/>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6249533" y="-732709"/>
            <a:ext cx="6752093" cy="6752093"/>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987463" y="-791701"/>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461565" y="4669181"/>
            <a:ext cx="4870995" cy="1650628"/>
          </a:xfrm>
        </p:spPr>
        <p:txBody>
          <a:bodyPr>
            <a:normAutofit/>
          </a:bodyPr>
          <a:lstStyle>
            <a:lvl1pPr marL="0" indent="0" algn="l">
              <a:lnSpc>
                <a:spcPts val="4000"/>
              </a:lnSpc>
              <a:buNone/>
              <a:defRPr sz="3600" b="0" baseline="0">
                <a:solidFill>
                  <a:srgbClr val="16A8D3"/>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031" y="490255"/>
            <a:ext cx="5080931" cy="1526867"/>
          </a:xfrm>
          <a:prstGeom prst="rect">
            <a:avLst/>
          </a:prstGeom>
        </p:spPr>
      </p:pic>
      <p:sp>
        <p:nvSpPr>
          <p:cNvPr id="16"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tr-TR" altLang="en-US" sz="1000" noProof="0" dirty="0" smtClean="0">
                <a:solidFill>
                  <a:schemeClr val="tx1"/>
                </a:solidFill>
                <a:latin typeface="Calibri" charset="0"/>
              </a:rPr>
              <a:t>Bu program Avrupa Komisyonu desteği ile finanse edilmiştir.</a:t>
            </a:r>
            <a:endParaRPr lang="tr-TR" altLang="en-US" sz="1000" noProof="0" dirty="0">
              <a:solidFill>
                <a:schemeClr val="tx1"/>
              </a:solidFill>
              <a:latin typeface="Calibri" charset="0"/>
            </a:endParaRPr>
          </a:p>
        </p:txBody>
      </p:sp>
      <p:pic>
        <p:nvPicPr>
          <p:cNvPr id="18"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cxnSp>
        <p:nvCxnSpPr>
          <p:cNvPr id="27" name="Straight Connector 26"/>
          <p:cNvCxnSpPr/>
          <p:nvPr userDrawn="1"/>
        </p:nvCxnSpPr>
        <p:spPr>
          <a:xfrm flipH="1">
            <a:off x="378379" y="1908558"/>
            <a:ext cx="6789867"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9" name="Text Placeholder 23"/>
          <p:cNvSpPr>
            <a:spLocks noGrp="1"/>
          </p:cNvSpPr>
          <p:nvPr>
            <p:ph type="body" sz="quarter" idx="16" hasCustomPrompt="1"/>
          </p:nvPr>
        </p:nvSpPr>
        <p:spPr>
          <a:xfrm>
            <a:off x="643223" y="1079254"/>
            <a:ext cx="6361734"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0" name="Text Placeholder 25"/>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ne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6" name="Picture Placeholder 5"/>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4"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cxnSp>
        <p:nvCxnSpPr>
          <p:cNvPr id="15" name="Straight Connector 14"/>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3454" b="8248"/>
          <a:stretch/>
        </p:blipFill>
        <p:spPr>
          <a:xfrm>
            <a:off x="6890657" y="550299"/>
            <a:ext cx="5479143" cy="6292294"/>
          </a:xfrm>
          <a:prstGeom prst="rect">
            <a:avLst/>
          </a:prstGeom>
        </p:spPr>
      </p:pic>
      <p:sp>
        <p:nvSpPr>
          <p:cNvPr id="7" name="Picture Placeholder 6"/>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cxnSp>
        <p:nvCxnSpPr>
          <p:cNvPr id="11" name="Straight Connector 10"/>
          <p:cNvCxnSpPr/>
          <p:nvPr userDrawn="1"/>
        </p:nvCxnSpPr>
        <p:spPr>
          <a:xfrm flipH="1">
            <a:off x="378380" y="1908558"/>
            <a:ext cx="63489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12" name="Text Placeholder 23"/>
          <p:cNvSpPr>
            <a:spLocks noGrp="1"/>
          </p:cNvSpPr>
          <p:nvPr>
            <p:ph type="body" sz="quarter" idx="16" hasCustomPrompt="1"/>
          </p:nvPr>
        </p:nvSpPr>
        <p:spPr>
          <a:xfrm>
            <a:off x="643223" y="1079254"/>
            <a:ext cx="5839220"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3" name="Text Placeholder 25"/>
          <p:cNvSpPr>
            <a:spLocks noGrp="1"/>
          </p:cNvSpPr>
          <p:nvPr>
            <p:ph type="body" sz="quarter" idx="17" hasCustomPrompt="1"/>
          </p:nvPr>
        </p:nvSpPr>
        <p:spPr>
          <a:xfrm>
            <a:off x="643223" y="2087287"/>
            <a:ext cx="5839220"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7"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41" name="Arc 40"/>
          <p:cNvSpPr/>
          <p:nvPr userDrawn="1"/>
        </p:nvSpPr>
        <p:spPr>
          <a:xfrm flipH="1">
            <a:off x="7234661" y="-915640"/>
            <a:ext cx="6797861" cy="6797861"/>
          </a:xfrm>
          <a:prstGeom prst="arc">
            <a:avLst>
              <a:gd name="adj1" fmla="val 18515705"/>
              <a:gd name="adj2" fmla="val 6898743"/>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3"/>
          <p:cNvSpPr>
            <a:spLocks noGrp="1"/>
          </p:cNvSpPr>
          <p:nvPr userDrawn="1">
            <p:ph type="body" sz="quarter" idx="13" hasCustomPrompt="1"/>
          </p:nvPr>
        </p:nvSpPr>
        <p:spPr>
          <a:xfrm>
            <a:off x="427462" y="853210"/>
            <a:ext cx="3104978" cy="697353"/>
          </a:xfrm>
        </p:spPr>
        <p:txBody>
          <a:bodyPr anchor="ctr">
            <a:noAutofit/>
          </a:bodyPr>
          <a:lstStyle>
            <a:lvl1pPr marL="0" indent="0" algn="l">
              <a:buNone/>
              <a:defRPr sz="5400" baseline="0">
                <a:solidFill>
                  <a:srgbClr val="6D6E6C"/>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863577" y="858821"/>
            <a:ext cx="3854522" cy="697353"/>
          </a:xfrm>
        </p:spPr>
        <p:txBody>
          <a:bodyPr anchor="ctr">
            <a:noAutofit/>
          </a:bodyPr>
          <a:lstStyle>
            <a:lvl1pPr marL="0" indent="0" algn="l">
              <a:buNone/>
              <a:defRPr sz="2800" i="1"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10" name="Oval 9"/>
          <p:cNvSpPr/>
          <p:nvPr userDrawn="1"/>
        </p:nvSpPr>
        <p:spPr>
          <a:xfrm>
            <a:off x="7091452" y="2319040"/>
            <a:ext cx="591486" cy="591486"/>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5" name="Oval 14"/>
          <p:cNvSpPr/>
          <p:nvPr userDrawn="1"/>
        </p:nvSpPr>
        <p:spPr>
          <a:xfrm>
            <a:off x="7707898" y="4332206"/>
            <a:ext cx="591486" cy="591486"/>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7" name="Oval 16"/>
          <p:cNvSpPr/>
          <p:nvPr userDrawn="1"/>
        </p:nvSpPr>
        <p:spPr>
          <a:xfrm>
            <a:off x="7234661" y="3416566"/>
            <a:ext cx="591486" cy="591486"/>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cxnSp>
        <p:nvCxnSpPr>
          <p:cNvPr id="19" name="Straight Connector 18"/>
          <p:cNvCxnSpPr/>
          <p:nvPr userDrawn="1"/>
        </p:nvCxnSpPr>
        <p:spPr>
          <a:xfrm>
            <a:off x="3706758" y="846751"/>
            <a:ext cx="0" cy="696487"/>
          </a:xfrm>
          <a:prstGeom prst="line">
            <a:avLst/>
          </a:prstGeom>
          <a:ln w="19050">
            <a:solidFill>
              <a:srgbClr val="16A8D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7810096" y="2502783"/>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20" name="Text Placeholder 2"/>
          <p:cNvSpPr>
            <a:spLocks noGrp="1"/>
          </p:cNvSpPr>
          <p:nvPr userDrawn="1">
            <p:ph type="body" sz="quarter" idx="16" hasCustomPrompt="1"/>
          </p:nvPr>
        </p:nvSpPr>
        <p:spPr>
          <a:xfrm>
            <a:off x="7921661" y="3491798"/>
            <a:ext cx="2757540" cy="382588"/>
          </a:xfrm>
        </p:spPr>
        <p:txBody>
          <a:bodyPr anchor="t">
            <a:normAutofit/>
          </a:bodyPr>
          <a:lstStyle>
            <a:lvl1pPr marL="0" indent="0">
              <a:buNone/>
              <a:defRPr sz="1600">
                <a:solidFill>
                  <a:schemeClr val="bg1"/>
                </a:solidFill>
              </a:defRPr>
            </a:lvl1pPr>
          </a:lstStyle>
          <a:p>
            <a:pPr lvl="0"/>
            <a:r>
              <a:rPr lang="en-US" dirty="0"/>
              <a:t>Text 1</a:t>
            </a:r>
          </a:p>
        </p:txBody>
      </p:sp>
      <p:sp>
        <p:nvSpPr>
          <p:cNvPr id="21" name="Text Placeholder 2"/>
          <p:cNvSpPr>
            <a:spLocks noGrp="1"/>
          </p:cNvSpPr>
          <p:nvPr userDrawn="1">
            <p:ph type="body" sz="quarter" idx="17" hasCustomPrompt="1"/>
          </p:nvPr>
        </p:nvSpPr>
        <p:spPr>
          <a:xfrm>
            <a:off x="8398139" y="4419571"/>
            <a:ext cx="2757540" cy="416755"/>
          </a:xfrm>
        </p:spPr>
        <p:txBody>
          <a:bodyPr anchor="t">
            <a:normAutofit/>
          </a:bodyPr>
          <a:lstStyle>
            <a:lvl1pPr marL="0" indent="0">
              <a:buNone/>
              <a:defRPr sz="1600">
                <a:solidFill>
                  <a:schemeClr val="bg1"/>
                </a:solidFill>
              </a:defRPr>
            </a:lvl1pPr>
          </a:lstStyle>
          <a:p>
            <a:pPr lvl="0"/>
            <a:r>
              <a:rPr lang="en-US" dirty="0"/>
              <a:t>Text 1</a:t>
            </a:r>
          </a:p>
        </p:txBody>
      </p:sp>
      <p:sp>
        <p:nvSpPr>
          <p:cNvPr id="37" name="Footer Placeholder 6"/>
          <p:cNvSpPr txBox="1">
            <a:spLocks noGrp="1"/>
          </p:cNvSpPr>
          <p:nvPr userDrawn="1"/>
        </p:nvSpPr>
        <p:spPr bwMode="auto">
          <a:xfrm>
            <a:off x="9639238" y="6182195"/>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38"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0096" y="6085819"/>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19" y="5170628"/>
            <a:ext cx="5080931" cy="1526867"/>
          </a:xfrm>
          <a:prstGeom prst="rect">
            <a:avLst/>
          </a:prstGeom>
        </p:spPr>
      </p:pic>
    </p:spTree>
    <p:extLst>
      <p:ext uri="{BB962C8B-B14F-4D97-AF65-F5344CB8AC3E}">
        <p14:creationId xmlns:p14="http://schemas.microsoft.com/office/powerpoint/2010/main" val="642951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4161985" y="2117448"/>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8">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9">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10">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11">
    <p:spTree>
      <p:nvGrpSpPr>
        <p:cNvPr id="1" name=""/>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hank you slide">
    <p:spTree>
      <p:nvGrpSpPr>
        <p:cNvPr id="1" name=""/>
        <p:cNvGrpSpPr/>
        <p:nvPr/>
      </p:nvGrpSpPr>
      <p:grpSpPr>
        <a:xfrm>
          <a:off x="0" y="0"/>
          <a:ext cx="0" cy="0"/>
          <a:chOff x="0" y="0"/>
          <a:chExt cx="0" cy="0"/>
        </a:xfrm>
      </p:grpSpPr>
      <p:sp>
        <p:nvSpPr>
          <p:cNvPr id="41" name="Arc 40"/>
          <p:cNvSpPr/>
          <p:nvPr userDrawn="1"/>
        </p:nvSpPr>
        <p:spPr>
          <a:xfrm flipH="1">
            <a:off x="7234661" y="-915640"/>
            <a:ext cx="6797861" cy="6797861"/>
          </a:xfrm>
          <a:prstGeom prst="arc">
            <a:avLst>
              <a:gd name="adj1" fmla="val 18515705"/>
              <a:gd name="adj2" fmla="val 6898743"/>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chemeClr val="accent5">
              <a:lumMod val="7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3"/>
          <p:cNvSpPr>
            <a:spLocks noGrp="1"/>
          </p:cNvSpPr>
          <p:nvPr userDrawn="1">
            <p:ph type="body" sz="quarter" idx="13" hasCustomPrompt="1"/>
          </p:nvPr>
        </p:nvSpPr>
        <p:spPr>
          <a:xfrm>
            <a:off x="427462" y="853210"/>
            <a:ext cx="3104978" cy="697353"/>
          </a:xfrm>
        </p:spPr>
        <p:txBody>
          <a:bodyPr anchor="ctr">
            <a:noAutofit/>
          </a:bodyPr>
          <a:lstStyle>
            <a:lvl1pPr marL="0" indent="0" algn="l">
              <a:buNone/>
              <a:defRPr sz="5400" baseline="0">
                <a:solidFill>
                  <a:srgbClr val="6D6E6C"/>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863577" y="858821"/>
            <a:ext cx="3854522" cy="697353"/>
          </a:xfrm>
        </p:spPr>
        <p:txBody>
          <a:bodyPr anchor="ctr">
            <a:noAutofit/>
          </a:bodyPr>
          <a:lstStyle>
            <a:lvl1pPr marL="0" indent="0" algn="l">
              <a:buNone/>
              <a:defRPr sz="2800" i="1"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10" name="Oval 9"/>
          <p:cNvSpPr/>
          <p:nvPr userDrawn="1"/>
        </p:nvSpPr>
        <p:spPr>
          <a:xfrm>
            <a:off x="7091452" y="2319040"/>
            <a:ext cx="591486" cy="591486"/>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5" name="Oval 14"/>
          <p:cNvSpPr/>
          <p:nvPr userDrawn="1"/>
        </p:nvSpPr>
        <p:spPr>
          <a:xfrm>
            <a:off x="7707898" y="4332206"/>
            <a:ext cx="591486" cy="591486"/>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7" name="Oval 16"/>
          <p:cNvSpPr/>
          <p:nvPr userDrawn="1"/>
        </p:nvSpPr>
        <p:spPr>
          <a:xfrm>
            <a:off x="7234661" y="3416566"/>
            <a:ext cx="591486" cy="591486"/>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cxnSp>
        <p:nvCxnSpPr>
          <p:cNvPr id="19" name="Straight Connector 18"/>
          <p:cNvCxnSpPr/>
          <p:nvPr userDrawn="1"/>
        </p:nvCxnSpPr>
        <p:spPr>
          <a:xfrm>
            <a:off x="3706758" y="846751"/>
            <a:ext cx="0" cy="696487"/>
          </a:xfrm>
          <a:prstGeom prst="line">
            <a:avLst/>
          </a:prstGeom>
          <a:ln w="19050">
            <a:solidFill>
              <a:srgbClr val="16A8D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7810096" y="2502783"/>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20" name="Text Placeholder 2"/>
          <p:cNvSpPr>
            <a:spLocks noGrp="1"/>
          </p:cNvSpPr>
          <p:nvPr userDrawn="1">
            <p:ph type="body" sz="quarter" idx="16" hasCustomPrompt="1"/>
          </p:nvPr>
        </p:nvSpPr>
        <p:spPr>
          <a:xfrm>
            <a:off x="7921661" y="3491798"/>
            <a:ext cx="2757540" cy="382588"/>
          </a:xfrm>
        </p:spPr>
        <p:txBody>
          <a:bodyPr anchor="t">
            <a:normAutofit/>
          </a:bodyPr>
          <a:lstStyle>
            <a:lvl1pPr marL="0" indent="0">
              <a:buNone/>
              <a:defRPr sz="1600">
                <a:solidFill>
                  <a:schemeClr val="bg1"/>
                </a:solidFill>
              </a:defRPr>
            </a:lvl1pPr>
          </a:lstStyle>
          <a:p>
            <a:pPr lvl="0"/>
            <a:r>
              <a:rPr lang="en-US" dirty="0"/>
              <a:t>Text 1</a:t>
            </a:r>
          </a:p>
        </p:txBody>
      </p:sp>
      <p:sp>
        <p:nvSpPr>
          <p:cNvPr id="21" name="Text Placeholder 2"/>
          <p:cNvSpPr>
            <a:spLocks noGrp="1"/>
          </p:cNvSpPr>
          <p:nvPr userDrawn="1">
            <p:ph type="body" sz="quarter" idx="17" hasCustomPrompt="1"/>
          </p:nvPr>
        </p:nvSpPr>
        <p:spPr>
          <a:xfrm>
            <a:off x="8398139" y="4419571"/>
            <a:ext cx="2757540" cy="416755"/>
          </a:xfrm>
        </p:spPr>
        <p:txBody>
          <a:bodyPr anchor="t">
            <a:normAutofit/>
          </a:bodyPr>
          <a:lstStyle>
            <a:lvl1pPr marL="0" indent="0">
              <a:buNone/>
              <a:defRPr sz="1600">
                <a:solidFill>
                  <a:schemeClr val="bg1"/>
                </a:solidFill>
              </a:defRPr>
            </a:lvl1pPr>
          </a:lstStyle>
          <a:p>
            <a:pPr lvl="0"/>
            <a:r>
              <a:rPr lang="en-US" dirty="0"/>
              <a:t>Text 1</a:t>
            </a:r>
          </a:p>
        </p:txBody>
      </p:sp>
      <p:sp>
        <p:nvSpPr>
          <p:cNvPr id="37" name="Footer Placeholder 6"/>
          <p:cNvSpPr txBox="1">
            <a:spLocks noGrp="1"/>
          </p:cNvSpPr>
          <p:nvPr userDrawn="1"/>
        </p:nvSpPr>
        <p:spPr bwMode="auto">
          <a:xfrm>
            <a:off x="9639238" y="6182195"/>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tr-TR" altLang="en-US" sz="1000" noProof="0" dirty="0" smtClean="0">
                <a:solidFill>
                  <a:schemeClr val="tx1"/>
                </a:solidFill>
                <a:latin typeface="Calibri" charset="0"/>
              </a:rPr>
              <a:t>Bu program Avrupa Komisyonu desteği ile finanse edilmiştir.</a:t>
            </a:r>
            <a:endParaRPr lang="tr-TR" altLang="en-US" sz="1000" noProof="0" dirty="0">
              <a:solidFill>
                <a:schemeClr val="tx1"/>
              </a:solidFill>
              <a:latin typeface="Calibri" charset="0"/>
            </a:endParaRPr>
          </a:p>
        </p:txBody>
      </p:sp>
      <p:pic>
        <p:nvPicPr>
          <p:cNvPr id="38"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0096" y="6085819"/>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19" y="5170628"/>
            <a:ext cx="5080931" cy="1526867"/>
          </a:xfrm>
          <a:prstGeom prst="rect">
            <a:avLst/>
          </a:prstGeom>
        </p:spPr>
      </p:pic>
      <p:sp>
        <p:nvSpPr>
          <p:cNvPr id="16" name="Oval 15"/>
          <p:cNvSpPr/>
          <p:nvPr userDrawn="1"/>
        </p:nvSpPr>
        <p:spPr>
          <a:xfrm>
            <a:off x="8494285" y="5070871"/>
            <a:ext cx="591486" cy="59148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8" name="Text Placeholder 2"/>
          <p:cNvSpPr>
            <a:spLocks noGrp="1"/>
          </p:cNvSpPr>
          <p:nvPr>
            <p:ph type="body" sz="quarter" idx="18" hasCustomPrompt="1"/>
          </p:nvPr>
        </p:nvSpPr>
        <p:spPr>
          <a:xfrm>
            <a:off x="9228980" y="5150867"/>
            <a:ext cx="2757540" cy="416755"/>
          </a:xfrm>
        </p:spPr>
        <p:txBody>
          <a:bodyPr anchor="t">
            <a:normAutofit/>
          </a:bodyPr>
          <a:lstStyle>
            <a:lvl1pPr marL="0" indent="0">
              <a:buNone/>
              <a:defRPr sz="1600">
                <a:solidFill>
                  <a:schemeClr val="bg1"/>
                </a:solidFill>
              </a:defRPr>
            </a:lvl1pPr>
          </a:lstStyle>
          <a:p>
            <a:pPr lvl="0"/>
            <a:r>
              <a:rPr lang="en-US" dirty="0"/>
              <a:t>Text 1</a:t>
            </a:r>
          </a:p>
        </p:txBody>
      </p:sp>
    </p:spTree>
    <p:extLst>
      <p:ext uri="{BB962C8B-B14F-4D97-AF65-F5344CB8AC3E}">
        <p14:creationId xmlns:p14="http://schemas.microsoft.com/office/powerpoint/2010/main" val="3913732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with 2 colums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4" name="Text Placeholder 25"/>
          <p:cNvSpPr>
            <a:spLocks noGrp="1"/>
          </p:cNvSpPr>
          <p:nvPr>
            <p:ph type="body" sz="quarter" idx="15" hasCustomPrompt="1"/>
          </p:nvPr>
        </p:nvSpPr>
        <p:spPr>
          <a:xfrm>
            <a:off x="4161986" y="2127058"/>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p:cNvSpPr>
            <a:spLocks noGrp="1"/>
          </p:cNvSpPr>
          <p:nvPr>
            <p:ph type="body" sz="quarter" idx="16" hasCustomPrompt="1"/>
          </p:nvPr>
        </p:nvSpPr>
        <p:spPr>
          <a:xfrm>
            <a:off x="7969071" y="2107839"/>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3 colums - RIGHT">
    <p:spTree>
      <p:nvGrpSpPr>
        <p:cNvPr id="1" name=""/>
        <p:cNvGrpSpPr/>
        <p:nvPr/>
      </p:nvGrpSpPr>
      <p:grpSpPr>
        <a:xfrm>
          <a:off x="0" y="0"/>
          <a:ext cx="0" cy="0"/>
          <a:chOff x="0" y="0"/>
          <a:chExt cx="0" cy="0"/>
        </a:xfrm>
      </p:grpSpPr>
      <p:sp>
        <p:nvSpPr>
          <p:cNvPr id="14"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6" name="Straight Connector 15"/>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33" name="Text Placeholder 25"/>
          <p:cNvSpPr>
            <a:spLocks noGrp="1"/>
          </p:cNvSpPr>
          <p:nvPr>
            <p:ph type="body" sz="quarter" idx="15" hasCustomPrompt="1"/>
          </p:nvPr>
        </p:nvSpPr>
        <p:spPr>
          <a:xfrm>
            <a:off x="4175360" y="2128494"/>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p:cNvSpPr>
            <a:spLocks noGrp="1"/>
          </p:cNvSpPr>
          <p:nvPr>
            <p:ph type="body" sz="quarter" idx="16" hasCustomPrompt="1"/>
          </p:nvPr>
        </p:nvSpPr>
        <p:spPr>
          <a:xfrm>
            <a:off x="9228157"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p:cNvSpPr>
            <a:spLocks noGrp="1"/>
          </p:cNvSpPr>
          <p:nvPr>
            <p:ph type="body" sz="quarter" idx="17" hasCustomPrompt="1"/>
          </p:nvPr>
        </p:nvSpPr>
        <p:spPr>
          <a:xfrm>
            <a:off x="6723190"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with 1 colum - LEFT">
    <p:spTree>
      <p:nvGrpSpPr>
        <p:cNvPr id="1" name=""/>
        <p:cNvGrpSpPr/>
        <p:nvPr/>
      </p:nvGrpSpPr>
      <p:grpSpPr>
        <a:xfrm>
          <a:off x="0" y="0"/>
          <a:ext cx="0" cy="0"/>
          <a:chOff x="0" y="0"/>
          <a:chExt cx="0" cy="0"/>
        </a:xfrm>
      </p:grpSpPr>
      <p:sp>
        <p:nvSpPr>
          <p:cNvPr id="17"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5" name="Text Placeholder 25"/>
          <p:cNvSpPr>
            <a:spLocks noGrp="1"/>
          </p:cNvSpPr>
          <p:nvPr>
            <p:ph type="body" sz="quarter" idx="14" hasCustomPrompt="1"/>
          </p:nvPr>
        </p:nvSpPr>
        <p:spPr>
          <a:xfrm>
            <a:off x="876301" y="2117212"/>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7/10/2020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22" r:id="rId1"/>
    <p:sldLayoutId id="2147483760" r:id="rId2"/>
    <p:sldLayoutId id="2147483714" r:id="rId3"/>
    <p:sldLayoutId id="2147483700" r:id="rId4"/>
    <p:sldLayoutId id="2147483762" r:id="rId5"/>
    <p:sldLayoutId id="2147483742" r:id="rId6"/>
    <p:sldLayoutId id="2147483743" r:id="rId7"/>
    <p:sldLayoutId id="2147483710" r:id="rId8"/>
    <p:sldLayoutId id="2147483745" r:id="rId9"/>
    <p:sldLayoutId id="2147483707" r:id="rId10"/>
    <p:sldLayoutId id="2147483744" r:id="rId11"/>
    <p:sldLayoutId id="2147483720" r:id="rId12"/>
    <p:sldLayoutId id="2147483701" r:id="rId13"/>
    <p:sldLayoutId id="2147483698" r:id="rId14"/>
    <p:sldLayoutId id="2147483709" r:id="rId15"/>
    <p:sldLayoutId id="2147483715" r:id="rId16"/>
    <p:sldLayoutId id="2147483716" r:id="rId17"/>
    <p:sldLayoutId id="2147483708" r:id="rId18"/>
    <p:sldLayoutId id="2147483717" r:id="rId19"/>
    <p:sldLayoutId id="2147483718" r:id="rId20"/>
    <p:sldLayoutId id="2147483719" r:id="rId21"/>
    <p:sldLayoutId id="2147483723" r:id="rId22"/>
    <p:sldLayoutId id="2147483654" r:id="rId23"/>
    <p:sldLayoutId id="2147483721" r:id="rId24"/>
    <p:sldLayoutId id="2147483725" r:id="rId25"/>
    <p:sldLayoutId id="2147483706" r:id="rId26"/>
    <p:sldLayoutId id="2147483735" r:id="rId27"/>
    <p:sldLayoutId id="2147483764" r:id="rId28"/>
    <p:sldLayoutId id="2147483765" r:id="rId29"/>
    <p:sldLayoutId id="2147483736" r:id="rId30"/>
    <p:sldLayoutId id="2147483737" r:id="rId31"/>
    <p:sldLayoutId id="2147483699" r:id="rId32"/>
    <p:sldLayoutId id="2147483703" r:id="rId33"/>
    <p:sldLayoutId id="2147483711" r:id="rId34"/>
    <p:sldLayoutId id="2147483705" r:id="rId35"/>
    <p:sldLayoutId id="2147483738" r:id="rId36"/>
    <p:sldLayoutId id="2147483704" r:id="rId37"/>
    <p:sldLayoutId id="2147483739" r:id="rId38"/>
    <p:sldLayoutId id="2147483740" r:id="rId39"/>
    <p:sldLayoutId id="2147483686" r:id="rId40"/>
    <p:sldLayoutId id="2147483741" r:id="rId41"/>
    <p:sldLayoutId id="2147483755" r:id="rId42"/>
    <p:sldLayoutId id="2147483754" r:id="rId43"/>
    <p:sldLayoutId id="2147483753" r:id="rId44"/>
    <p:sldLayoutId id="2147483756" r:id="rId45"/>
    <p:sldLayoutId id="2147483746" r:id="rId46"/>
    <p:sldLayoutId id="2147483734" r:id="rId47"/>
    <p:sldLayoutId id="2147483747" r:id="rId48"/>
    <p:sldLayoutId id="2147483748" r:id="rId49"/>
    <p:sldLayoutId id="2147483749" r:id="rId50"/>
    <p:sldLayoutId id="2147483750" r:id="rId51"/>
    <p:sldLayoutId id="2147483751" r:id="rId52"/>
    <p:sldLayoutId id="2147483752" r:id="rId53"/>
    <p:sldLayoutId id="2147483687" r:id="rId54"/>
    <p:sldLayoutId id="2147483712" r:id="rId55"/>
    <p:sldLayoutId id="2147483726" r:id="rId56"/>
    <p:sldLayoutId id="2147483727" r:id="rId57"/>
    <p:sldLayoutId id="2147483728" r:id="rId58"/>
    <p:sldLayoutId id="2147483713" r:id="rId59"/>
    <p:sldLayoutId id="2147483729" r:id="rId60"/>
    <p:sldLayoutId id="2147483730" r:id="rId61"/>
    <p:sldLayoutId id="2147483731" r:id="rId62"/>
    <p:sldLayoutId id="2147483702" r:id="rId63"/>
    <p:sldLayoutId id="2147483732" r:id="rId64"/>
    <p:sldLayoutId id="2147483733" r:id="rId65"/>
    <p:sldLayoutId id="2147483766" r:id="rId66"/>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kiZNO_Lca8k" TargetMode="External"/><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s://www.teacherspayteachers.com/Product/Kids-in-Action-Citizenship-and-Service-Clip-Art-22-PNGs-705252" TargetMode="External"/><Relationship Id="rId2" Type="http://schemas.openxmlformats.org/officeDocument/2006/relationships/image" Target="../media/image14.jp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hyperlink" Target="https://www.teacherspayteachers.com/Product/Kids-in-Action-Citizenship-and-Service-Clip-Art-22-PNGs-705252" TargetMode="External"/><Relationship Id="rId2" Type="http://schemas.openxmlformats.org/officeDocument/2006/relationships/image" Target="../media/image14.jp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hyperlink" Target="http://theartistandthewriter.blogspot.com/2009_08_01_archive.html" TargetMode="External"/><Relationship Id="rId2" Type="http://schemas.openxmlformats.org/officeDocument/2006/relationships/image" Target="../media/image15.jp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hyperlink" Target="https://www.teacherspayteachers.com/Product/Kids-in-Action-Citizenship-and-Service-Clip-Art-22-PNGs-705252" TargetMode="External"/><Relationship Id="rId2" Type="http://schemas.openxmlformats.org/officeDocument/2006/relationships/image" Target="../media/image14.jp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hyperlink" Target="http://fee.org/the_freeman/detail/defining-democracy-through-thick-and-thin" TargetMode="External"/><Relationship Id="rId2" Type="http://schemas.openxmlformats.org/officeDocument/2006/relationships/image" Target="../media/image17.jp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hyperlink" Target="https://pxhere.com/en/photo/1556847" TargetMode="External"/><Relationship Id="rId2" Type="http://schemas.openxmlformats.org/officeDocument/2006/relationships/image" Target="../media/image18.jp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irishtimes.com/news/politics/barber-hopes-to-emerge-a-cut-above-in-roscommon-council-election-1.3797201" TargetMode="Externa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hyperlink" Target="https://sustainingcommunity.wordpress.com/2013/08/15/what-is-abcd/" TargetMode="External"/><Relationship Id="rId2" Type="http://schemas.openxmlformats.org/officeDocument/2006/relationships/image" Target="../media/image24.jp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hyperlink" Target="http://openclipart.org/detail/17746/flag-of-ireland-by-tobias" TargetMode="External"/><Relationship Id="rId2" Type="http://schemas.openxmlformats.org/officeDocument/2006/relationships/image" Target="../media/image25.png"/><Relationship Id="rId1" Type="http://schemas.openxmlformats.org/officeDocument/2006/relationships/slideLayout" Target="../slideLayouts/slideLayout32.xml"/><Relationship Id="rId5" Type="http://schemas.openxmlformats.org/officeDocument/2006/relationships/image" Target="../media/image10.png"/><Relationship Id="rId4" Type="http://schemas.openxmlformats.org/officeDocument/2006/relationships/hyperlink" Target="http://www.integration.ie/en/ISEC/Pages/WP19000006"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0a5I_4fjPA4" TargetMode="External"/><Relationship Id="rId2" Type="http://schemas.openxmlformats.org/officeDocument/2006/relationships/slideLayout" Target="../slideLayouts/slideLayout50.xml"/><Relationship Id="rId1" Type="http://schemas.openxmlformats.org/officeDocument/2006/relationships/video" Target="https://www.youtube.com/embed/0a5I_4fjPA4?feature=oembed" TargetMode="Externa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37.xml"/><Relationship Id="rId4" Type="http://schemas.openxmlformats.org/officeDocument/2006/relationships/hyperlink" Target="http://openclipart.org/detail/17746/flag-of-ireland-by-tobia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andrillana.blogspot.com/2012/05/course-dorientation.html" TargetMode="External"/><Relationship Id="rId2" Type="http://schemas.openxmlformats.org/officeDocument/2006/relationships/image" Target="../media/image29.jp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hyperlink" Target="http://sandrillana.blogspot.com/2012/05/course-dorientation.html" TargetMode="External"/><Relationship Id="rId2" Type="http://schemas.openxmlformats.org/officeDocument/2006/relationships/image" Target="../media/image29.jp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hyperlink" Target="https://play.google.com/store/apps/details?id=org.cardet.blendin" TargetMode="External"/><Relationship Id="rId2" Type="http://schemas.openxmlformats.org/officeDocument/2006/relationships/image" Target="../media/image30.png"/><Relationship Id="rId1" Type="http://schemas.openxmlformats.org/officeDocument/2006/relationships/slideLayout" Target="../slideLayouts/slideLayout51.xml"/><Relationship Id="rId5" Type="http://schemas.openxmlformats.org/officeDocument/2006/relationships/hyperlink" Target="https://unesdoc.unesco.org/ark:/48223/pf0000261278" TargetMode="External"/><Relationship Id="rId4" Type="http://schemas.openxmlformats.org/officeDocument/2006/relationships/hyperlink" Target="https://www.newscientist.com/article/mg23030692-900-are-humanitarian-apps-aimed-at-refugees-meeting-their-needs/#ixzz6BxH6kyNZ"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play.google.com/store/apps/details?id=com.afrogleap.refugeebuddy&amp;hl=en" TargetMode="External"/><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play.google.com/store/apps/details?id=com.app.refhope&amp;hl=en" TargetMode="Externa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transitionguide.org.uk/" TargetMode="External"/><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hyperlink" Target="https://pixabay.com/en/buddies-fi-gures-characters-boy-2385948/" TargetMode="External"/><Relationship Id="rId2" Type="http://schemas.openxmlformats.org/officeDocument/2006/relationships/image" Target="../media/image35.pn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hyperlink" Target="https://www.touchstonesupport.org.uk/wp-content/uploads/2018/09/Buddy-Programme-Referral-Forms.doc" TargetMode="External"/><Relationship Id="rId2" Type="http://schemas.openxmlformats.org/officeDocument/2006/relationships/hyperlink" Target="https://www.touchstonesupport.org.uk/wp-content/uploads/2018/09/MAPP-buddy-referral-flyer.pdf" TargetMode="External"/><Relationship Id="rId1" Type="http://schemas.openxmlformats.org/officeDocument/2006/relationships/slideLayout" Target="../slideLayouts/slideLayout35.xml"/><Relationship Id="rId6" Type="http://schemas.openxmlformats.org/officeDocument/2006/relationships/image" Target="../media/image37.png"/><Relationship Id="rId5" Type="http://schemas.openxmlformats.org/officeDocument/2006/relationships/hyperlink" Target="https://en.wikipedia.org/wiki/Friendship" TargetMode="External"/><Relationship Id="rId4" Type="http://schemas.openxmlformats.org/officeDocument/2006/relationships/image" Target="../media/image36.jpg"/></Relationships>
</file>

<file path=ppt/slides/_rels/slide37.xml.rels><?xml version="1.0" encoding="UTF-8" standalone="yes"?>
<Relationships xmlns="http://schemas.openxmlformats.org/package/2006/relationships"><Relationship Id="rId3" Type="http://schemas.openxmlformats.org/officeDocument/2006/relationships/hyperlink" Target="http://www.culturalorientation.net/content/download/4241/23329/version/3/file/Refugee+Training+and+Orientation+-+A+Guide+for+Service+Providers.pdf" TargetMode="External"/><Relationship Id="rId2" Type="http://schemas.openxmlformats.org/officeDocument/2006/relationships/image" Target="../media/image38.png"/><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hyperlink" Target="http://notenoughgood.com/2011/06/importance-of-tolerance/" TargetMode="External"/><Relationship Id="rId2" Type="http://schemas.openxmlformats.org/officeDocument/2006/relationships/image" Target="../media/image39.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hyperlink" Target="https://www.ideo.org/perspective/designing-for-resilience" TargetMode="External"/><Relationship Id="rId2" Type="http://schemas.openxmlformats.org/officeDocument/2006/relationships/hyperlink" Target="https://www.ideo.org/bio/shauna-carey" TargetMode="Externa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hyperlink" Target="http://www.allwhitebackground.com/people.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hyperlink" Target="https://pixabay.com/en/icon-leader-leadership-lead-boss-1623888/"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hyperlink" Target="https://portal.aie-guild.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hyperlink" Target="https://pxhere.com/en/photo/1434035"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hyperlink" Target="https://use.metropolis.org/case-studies/leeds-migrant-access-project-map" TargetMode="External"/><Relationship Id="rId1" Type="http://schemas.openxmlformats.org/officeDocument/2006/relationships/slideLayout" Target="../slideLayouts/slideLayout22.xml"/><Relationship Id="rId4" Type="http://schemas.openxmlformats.org/officeDocument/2006/relationships/hyperlink" Target="https://www.flickr.com/photos/catholicism/3977344491/"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31.xml"/><Relationship Id="rId1" Type="http://schemas.openxmlformats.org/officeDocument/2006/relationships/video" Target="https://www.youtube.com/embed/ZFSi01bduv0"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6.xml"/><Relationship Id="rId4" Type="http://schemas.openxmlformats.org/officeDocument/2006/relationships/hyperlink" Target="https://www.icmc.net/programs/volunteering-for-refugee-protection-strengthening-refugee-assistance-services-in-turkey"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hyperlink" Target="https://www.irishtimes.com/news/ireland/irish-news/breaking-bread-and-barriers-in-sligo-as-global-kitchen-serves-up-taste-of-the-world-1.3875034" TargetMode="External"/><Relationship Id="rId2" Type="http://schemas.openxmlformats.org/officeDocument/2006/relationships/image" Target="../media/image49.jpeg"/><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hyperlink" Target="https://www.rehab.ie/national-learning-network/" TargetMode="External"/><Relationship Id="rId2" Type="http://schemas.openxmlformats.org/officeDocument/2006/relationships/image" Target="../media/image50.jpeg"/><Relationship Id="rId1" Type="http://schemas.openxmlformats.org/officeDocument/2006/relationships/slideLayout" Target="../slideLayouts/slideLayout34.xml"/><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www.rte.ie/news/ireland/2019/0619/1056369-syrian-vegetables/" TargetMode="External"/><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3" Type="http://schemas.openxmlformats.org/officeDocument/2006/relationships/hyperlink" Target="http://www.unitedinvitations.org/" TargetMode="External"/><Relationship Id="rId2" Type="http://schemas.openxmlformats.org/officeDocument/2006/relationships/image" Target="../media/image53.jpeg"/><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32.xml"/><Relationship Id="rId1" Type="http://schemas.openxmlformats.org/officeDocument/2006/relationships/video" Target="https://www.youtube.com/embed/0ngEo_rRJik?feature=oembed"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acta-bristol.com/react/" TargetMode="External"/><Relationship Id="rId2" Type="http://schemas.openxmlformats.org/officeDocument/2006/relationships/slideLayout" Target="../slideLayouts/slideLayout30.xml"/><Relationship Id="rId1" Type="http://schemas.openxmlformats.org/officeDocument/2006/relationships/video" Target="https://www.youtube.com/embed/qJyIo6SH6_Q?feature=oembed" TargetMode="External"/><Relationship Id="rId4" Type="http://schemas.openxmlformats.org/officeDocument/2006/relationships/image" Target="../media/image55.jpeg"/></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acta-bristol.com/wp-content/uploads/2018/10/REACT_Manual_Eng.pdf" TargetMode="External"/><Relationship Id="rId1" Type="http://schemas.openxmlformats.org/officeDocument/2006/relationships/slideLayout" Target="../slideLayouts/slideLayout30.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32.xml"/><Relationship Id="rId1" Type="http://schemas.openxmlformats.org/officeDocument/2006/relationships/video" Target="https://www.youtube.com/embed/CVIkqYejKbw?feature=oembed" TargetMode="External"/></Relationships>
</file>

<file path=ppt/slides/_rels/slide58.xml.rels><?xml version="1.0" encoding="UTF-8" standalone="yes"?>
<Relationships xmlns="http://schemas.openxmlformats.org/package/2006/relationships"><Relationship Id="rId2" Type="http://schemas.openxmlformats.org/officeDocument/2006/relationships/hyperlink" Target="https://www.irishexaminer.com/lifestyle/features/life-in-ballyhaunis-irelands-most-culturally-diverse-town-369099.html" TargetMode="External"/><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30.xml"/><Relationship Id="rId1" Type="http://schemas.openxmlformats.org/officeDocument/2006/relationships/video" Target="https://www.youtube.com/embed/ex78dBceVV8?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www.migrationpolicy.org/article/integration-role-communities-institutions-and-state/" TargetMode="External"/><Relationship Id="rId1" Type="http://schemas.openxmlformats.org/officeDocument/2006/relationships/slideLayout" Target="../slideLayouts/slideLayout31.xml"/><Relationship Id="rId4" Type="http://schemas.openxmlformats.org/officeDocument/2006/relationships/hyperlink" Target="http://openmigration.org/en/web-review/the-10-best-articles-on-refugees-and-migration-232017/"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hyperlink" Target="https://www.amnesty.org.uk/press-releases/football-players-and-celebrity-fans-back-amnestys-football-welcomes-weekend" TargetMode="External"/><Relationship Id="rId1" Type="http://schemas.openxmlformats.org/officeDocument/2006/relationships/slideLayout" Target="../slideLayouts/slideLayout33.xml"/><Relationship Id="rId4" Type="http://schemas.openxmlformats.org/officeDocument/2006/relationships/hyperlink" Target="https://en.wikipedia.org/wiki/Football"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hyperlink" Target="http://guia.barcelona.cat/ca/detall/-parc-central-de-nou-barris_99109141416.html" TargetMode="External"/><Relationship Id="rId2" Type="http://schemas.openxmlformats.org/officeDocument/2006/relationships/image" Target="../media/image61.jpg"/><Relationship Id="rId1" Type="http://schemas.openxmlformats.org/officeDocument/2006/relationships/slideLayout" Target="../slideLayouts/slideLayout34.xml"/><Relationship Id="rId4" Type="http://schemas.openxmlformats.org/officeDocument/2006/relationships/hyperlink" Target="https://citiesofmigration.ca/good_idea/parc-central-de-nou-barris/"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hyperlink" Target="https://citiesofmigration.ca/good_idea/the-open-library-welcomes-the-world-at-home/" TargetMode="External"/><Relationship Id="rId1" Type="http://schemas.openxmlformats.org/officeDocument/2006/relationships/slideLayout" Target="../slideLayouts/slideLayout34.xml"/><Relationship Id="rId4" Type="http://schemas.openxmlformats.org/officeDocument/2006/relationships/hyperlink" Target="https://www.goodfreephotos.com/england/oxford/student-studying-at-oxford.jpg.php"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hyperlink" Target="https://www.spitalfieldscityfarm.org/" TargetMode="External"/><Relationship Id="rId1" Type="http://schemas.openxmlformats.org/officeDocument/2006/relationships/slideLayout" Target="../slideLayouts/slideLayout34.xml"/><Relationship Id="rId4" Type="http://schemas.openxmlformats.org/officeDocument/2006/relationships/hyperlink" Target="http://oneshotoneride.wordpress.com/2013/09/10/205-spitalfields-city-farm/" TargetMode="External"/></Relationships>
</file>

<file path=ppt/slides/_rels/slide66.xml.rels><?xml version="1.0" encoding="UTF-8" standalone="yes"?>
<Relationships xmlns="http://schemas.openxmlformats.org/package/2006/relationships"><Relationship Id="rId2" Type="http://schemas.openxmlformats.org/officeDocument/2006/relationships/hyperlink" Target="https://oureverydaylife.com/the-importance-of-verbal-non-verbal-communication-5162572.html" TargetMode="External"/><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hyperlink" Target="http://www.promise-project.eu/" TargetMode="External"/><Relationship Id="rId1" Type="http://schemas.openxmlformats.org/officeDocument/2006/relationships/slideLayout" Target="../slideLayouts/slideLayout66.xml"/><Relationship Id="rId6" Type="http://schemas.openxmlformats.org/officeDocument/2006/relationships/hyperlink" Target="https://twitter.com/PROMISEPROJECT2" TargetMode="External"/><Relationship Id="rId5" Type="http://schemas.openxmlformats.org/officeDocument/2006/relationships/image" Target="../media/image65.png"/><Relationship Id="rId4" Type="http://schemas.openxmlformats.org/officeDocument/2006/relationships/hyperlink" Target="https://www.facebook.com/PROMISEproject2020/"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s://study.com/academy/lesson/what-is-social-structure-of-society-definition-theory-quiz.html" TargetMode="Externa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study.com/academy/lesson/what-is-social-structure-of-society-definition-theory-quiz.html" TargetMode="External"/><Relationship Id="rId1" Type="http://schemas.openxmlformats.org/officeDocument/2006/relationships/slideLayout" Target="../slideLayouts/slideLayout31.xml"/><Relationship Id="rId4" Type="http://schemas.openxmlformats.org/officeDocument/2006/relationships/hyperlink" Target="http://pngimg.com/download/38182" TargetMode="External"/></Relationships>
</file>

<file path=ppt/slides/_rels/slide9.xml.rels><?xml version="1.0" encoding="UTF-8" standalone="yes"?>
<Relationships xmlns="http://schemas.openxmlformats.org/package/2006/relationships"><Relationship Id="rId2" Type="http://schemas.openxmlformats.org/officeDocument/2006/relationships/hyperlink" Target="https://www.migrationpolicy.org/article/integration-role-communities-institutions-and-state/" TargetMode="Externa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461564" y="3418603"/>
            <a:ext cx="4870995" cy="1650628"/>
          </a:xfrm>
        </p:spPr>
        <p:txBody>
          <a:bodyPr>
            <a:normAutofit fontScale="92500"/>
          </a:bodyPr>
          <a:lstStyle/>
          <a:p>
            <a:r>
              <a:rPr lang="en-US" dirty="0" err="1">
                <a:solidFill>
                  <a:srgbClr val="F38B00"/>
                </a:solidFill>
              </a:rPr>
              <a:t>Sivil</a:t>
            </a:r>
            <a:r>
              <a:rPr lang="en-US" dirty="0">
                <a:solidFill>
                  <a:srgbClr val="F38B00"/>
                </a:solidFill>
              </a:rPr>
              <a:t> </a:t>
            </a:r>
            <a:r>
              <a:rPr lang="en-US" dirty="0" err="1">
                <a:solidFill>
                  <a:srgbClr val="F38B00"/>
                </a:solidFill>
              </a:rPr>
              <a:t>Yaşam</a:t>
            </a:r>
            <a:r>
              <a:rPr lang="en-US" dirty="0">
                <a:solidFill>
                  <a:srgbClr val="F38B00"/>
                </a:solidFill>
              </a:rPr>
              <a:t>, </a:t>
            </a:r>
            <a:r>
              <a:rPr lang="en-US" dirty="0" err="1">
                <a:solidFill>
                  <a:srgbClr val="F38B00"/>
                </a:solidFill>
              </a:rPr>
              <a:t>Kültür</a:t>
            </a:r>
            <a:r>
              <a:rPr lang="en-US" dirty="0">
                <a:solidFill>
                  <a:srgbClr val="F38B00"/>
                </a:solidFill>
              </a:rPr>
              <a:t> ve </a:t>
            </a:r>
            <a:r>
              <a:rPr lang="en-US" dirty="0" err="1" smtClean="0">
                <a:solidFill>
                  <a:srgbClr val="F38B00"/>
                </a:solidFill>
              </a:rPr>
              <a:t>Toplum</a:t>
            </a:r>
            <a:r>
              <a:rPr lang="tr-TR" dirty="0" smtClean="0">
                <a:solidFill>
                  <a:srgbClr val="F38B00"/>
                </a:solidFill>
              </a:rPr>
              <a:t> </a:t>
            </a:r>
            <a:r>
              <a:rPr lang="tr-TR" dirty="0" smtClean="0"/>
              <a:t>yoluyla </a:t>
            </a:r>
            <a:r>
              <a:rPr lang="tr-TR" dirty="0"/>
              <a:t>Bütünleşme Temsilcisi </a:t>
            </a:r>
            <a:r>
              <a:rPr lang="tr-TR" dirty="0" smtClean="0"/>
              <a:t>olun</a:t>
            </a:r>
          </a:p>
          <a:p>
            <a:endParaRPr lang="en-US" dirty="0">
              <a:solidFill>
                <a:srgbClr val="F38B00"/>
              </a:solidFill>
            </a:endParaRPr>
          </a:p>
        </p:txBody>
      </p:sp>
      <p:sp>
        <p:nvSpPr>
          <p:cNvPr id="28" name="Text Placeholder 2">
            <a:extLst>
              <a:ext uri="{FF2B5EF4-FFF2-40B4-BE49-F238E27FC236}">
                <a16:creationId xmlns:a16="http://schemas.microsoft.com/office/drawing/2014/main" xmlns="" id="{493C4918-71A5-4B8C-84A7-06F1ED91EF52}"/>
              </a:ext>
            </a:extLst>
          </p:cNvPr>
          <p:cNvSpPr txBox="1">
            <a:spLocks/>
          </p:cNvSpPr>
          <p:nvPr/>
        </p:nvSpPr>
        <p:spPr>
          <a:xfrm>
            <a:off x="461565" y="3418603"/>
            <a:ext cx="4870995" cy="1650628"/>
          </a:xfrm>
          <a:prstGeom prst="rect">
            <a:avLst/>
          </a:prstGeom>
        </p:spPr>
        <p:txBody>
          <a:bodyPr vert="horz" lIns="91440" tIns="45720" rIns="91440" bIns="45720" rtlCol="0">
            <a:normAutofit/>
          </a:bodyPr>
          <a:lstStyle>
            <a:lvl1pPr marL="0" indent="0" algn="l" defTabSz="914400" rtl="0" eaLnBrk="1" latinLnBrk="0" hangingPunct="1">
              <a:lnSpc>
                <a:spcPts val="4000"/>
              </a:lnSpc>
              <a:spcBef>
                <a:spcPts val="1000"/>
              </a:spcBef>
              <a:buFont typeface="Arial"/>
              <a:buNone/>
              <a:defRPr sz="3600" b="0" kern="1200" baseline="0">
                <a:solidFill>
                  <a:srgbClr val="16A8D3"/>
                </a:solidFill>
                <a:latin typeface="+mn-lt"/>
                <a:ea typeface="+mn-ea"/>
                <a:cs typeface="+mn-cs"/>
              </a:defRPr>
            </a:lvl1pPr>
            <a:lvl2pPr marL="457200" indent="0" algn="l" defTabSz="914400" rtl="0" eaLnBrk="1" latinLnBrk="0" hangingPunct="1">
              <a:lnSpc>
                <a:spcPct val="90000"/>
              </a:lnSpc>
              <a:spcBef>
                <a:spcPts val="500"/>
              </a:spcBef>
              <a:buFont typeface="Arial"/>
              <a:buNone/>
              <a:defRPr sz="3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pic>
        <p:nvPicPr>
          <p:cNvPr id="9" name="Picture Placeholder 8">
            <a:extLst>
              <a:ext uri="{FF2B5EF4-FFF2-40B4-BE49-F238E27FC236}">
                <a16:creationId xmlns:a16="http://schemas.microsoft.com/office/drawing/2014/main" xmlns="" id="{8EEDEA7E-3D64-4933-BE9F-97CBFBFAFA34}"/>
              </a:ext>
            </a:extLst>
          </p:cNvPr>
          <p:cNvPicPr>
            <a:picLocks noGrp="1" noChangeAspect="1"/>
          </p:cNvPicPr>
          <p:nvPr>
            <p:ph type="pic" sz="quarter" idx="10"/>
          </p:nvPr>
        </p:nvPicPr>
        <p:blipFill>
          <a:blip r:embed="rId2">
            <a:extLst>
              <a:ext uri="{837473B0-CC2E-450A-ABE3-18F120FF3D39}">
                <a1611:picAttrSrcUrl xmlns:a1611="http://schemas.microsoft.com/office/drawing/2016/11/main" xmlns="" r:id="rId3"/>
              </a:ext>
            </a:extLst>
          </a:blip>
          <a:srcRect l="21882" r="21882"/>
          <a:stretch>
            <a:fillRect/>
          </a:stretch>
        </p:blipFill>
        <p:spPr>
          <a:xfrm>
            <a:off x="6446935" y="0"/>
            <a:ext cx="5946631" cy="5946631"/>
          </a:xfrm>
        </p:spPr>
      </p:pic>
      <p:sp>
        <p:nvSpPr>
          <p:cNvPr id="5" name="Rectangle 4">
            <a:extLst>
              <a:ext uri="{FF2B5EF4-FFF2-40B4-BE49-F238E27FC236}">
                <a16:creationId xmlns:a16="http://schemas.microsoft.com/office/drawing/2014/main" xmlns="" id="{A1D0EED7-404B-4236-9B8A-5137DBC840DA}"/>
              </a:ext>
            </a:extLst>
          </p:cNvPr>
          <p:cNvSpPr/>
          <p:nvPr/>
        </p:nvSpPr>
        <p:spPr>
          <a:xfrm>
            <a:off x="493096" y="2316061"/>
            <a:ext cx="3547059" cy="584775"/>
          </a:xfrm>
          <a:prstGeom prst="rect">
            <a:avLst/>
          </a:prstGeom>
          <a:solidFill>
            <a:srgbClr val="F38B00"/>
          </a:solidFill>
        </p:spPr>
        <p:txBody>
          <a:bodyPr wrap="square">
            <a:spAutoFit/>
          </a:bodyPr>
          <a:lstStyle/>
          <a:p>
            <a:r>
              <a:rPr lang="tr-TR" sz="3200" dirty="0" smtClean="0">
                <a:solidFill>
                  <a:schemeClr val="bg1"/>
                </a:solidFill>
              </a:rPr>
              <a:t>Öğrenme Bölümü </a:t>
            </a:r>
            <a:r>
              <a:rPr lang="en-US" sz="3200" dirty="0" smtClean="0">
                <a:solidFill>
                  <a:schemeClr val="bg1"/>
                </a:solidFill>
              </a:rPr>
              <a:t>2  </a:t>
            </a:r>
            <a:endParaRPr lang="en-US" sz="3200" dirty="0">
              <a:solidFill>
                <a:schemeClr val="bg1"/>
              </a:solidFill>
            </a:endParaRPr>
          </a:p>
        </p:txBody>
      </p:sp>
    </p:spTree>
    <p:extLst>
      <p:ext uri="{BB962C8B-B14F-4D97-AF65-F5344CB8AC3E}">
        <p14:creationId xmlns:p14="http://schemas.microsoft.com/office/powerpoint/2010/main" val="499029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26A201D-78BA-4C26-AF74-D170DA207F81}"/>
              </a:ext>
            </a:extLst>
          </p:cNvPr>
          <p:cNvSpPr>
            <a:spLocks noGrp="1"/>
          </p:cNvSpPr>
          <p:nvPr>
            <p:ph type="body" sz="quarter" idx="16"/>
          </p:nvPr>
        </p:nvSpPr>
        <p:spPr/>
        <p:txBody>
          <a:bodyPr/>
          <a:lstStyle/>
          <a:p>
            <a:r>
              <a:rPr lang="en-IE" dirty="0"/>
              <a:t>BU BÖLÜMDE:</a:t>
            </a:r>
            <a:endParaRPr lang="en-IE" dirty="0"/>
          </a:p>
        </p:txBody>
      </p:sp>
      <p:sp>
        <p:nvSpPr>
          <p:cNvPr id="3" name="Text Placeholder 2">
            <a:extLst>
              <a:ext uri="{FF2B5EF4-FFF2-40B4-BE49-F238E27FC236}">
                <a16:creationId xmlns:a16="http://schemas.microsoft.com/office/drawing/2014/main" xmlns="" id="{19848A10-858E-4AB2-A9AE-C10CD35443F8}"/>
              </a:ext>
            </a:extLst>
          </p:cNvPr>
          <p:cNvSpPr>
            <a:spLocks noGrp="1"/>
          </p:cNvSpPr>
          <p:nvPr>
            <p:ph type="body" sz="quarter" idx="17"/>
          </p:nvPr>
        </p:nvSpPr>
        <p:spPr>
          <a:xfrm>
            <a:off x="6206490" y="1846203"/>
            <a:ext cx="5846964" cy="3947440"/>
          </a:xfrm>
        </p:spPr>
        <p:txBody>
          <a:bodyPr/>
          <a:lstStyle/>
          <a:p>
            <a:pPr algn="l"/>
            <a:r>
              <a:rPr lang="en-IE" dirty="0" err="1"/>
              <a:t>Mülteci</a:t>
            </a:r>
            <a:r>
              <a:rPr lang="en-IE" dirty="0"/>
              <a:t> </a:t>
            </a:r>
            <a:r>
              <a:rPr lang="en-IE" dirty="0" err="1"/>
              <a:t>kökenli</a:t>
            </a:r>
            <a:r>
              <a:rPr lang="en-IE" dirty="0"/>
              <a:t> </a:t>
            </a:r>
            <a:r>
              <a:rPr lang="en-IE" dirty="0" err="1"/>
              <a:t>yetişkinler</a:t>
            </a:r>
            <a:r>
              <a:rPr lang="en-IE" dirty="0"/>
              <a:t> </a:t>
            </a:r>
            <a:r>
              <a:rPr lang="en-IE" dirty="0" err="1"/>
              <a:t>toplumumuzu</a:t>
            </a:r>
            <a:r>
              <a:rPr lang="en-IE" dirty="0"/>
              <a:t> </a:t>
            </a:r>
            <a:r>
              <a:rPr lang="en-IE" dirty="0" err="1"/>
              <a:t>geliştirmek</a:t>
            </a:r>
            <a:r>
              <a:rPr lang="en-IE" dirty="0"/>
              <a:t> </a:t>
            </a:r>
            <a:r>
              <a:rPr lang="en-IE" dirty="0" err="1"/>
              <a:t>için</a:t>
            </a:r>
            <a:r>
              <a:rPr lang="en-IE" dirty="0"/>
              <a:t> </a:t>
            </a:r>
            <a:r>
              <a:rPr lang="en-IE" dirty="0" err="1"/>
              <a:t>muazzam</a:t>
            </a:r>
            <a:r>
              <a:rPr lang="en-IE" dirty="0"/>
              <a:t> </a:t>
            </a:r>
            <a:r>
              <a:rPr lang="en-IE" dirty="0" err="1"/>
              <a:t>bir</a:t>
            </a:r>
            <a:r>
              <a:rPr lang="en-IE" dirty="0"/>
              <a:t> </a:t>
            </a:r>
            <a:r>
              <a:rPr lang="en-IE" dirty="0" err="1"/>
              <a:t>potansiyele</a:t>
            </a:r>
            <a:r>
              <a:rPr lang="en-IE" dirty="0"/>
              <a:t> </a:t>
            </a:r>
            <a:r>
              <a:rPr lang="en-IE" dirty="0" err="1"/>
              <a:t>sahiptir</a:t>
            </a:r>
            <a:r>
              <a:rPr lang="en-IE" dirty="0"/>
              <a:t>, </a:t>
            </a:r>
            <a:r>
              <a:rPr lang="en-IE" dirty="0" err="1"/>
              <a:t>ancak</a:t>
            </a:r>
            <a:r>
              <a:rPr lang="en-IE" dirty="0"/>
              <a:t> </a:t>
            </a:r>
            <a:r>
              <a:rPr lang="en-IE" dirty="0" err="1"/>
              <a:t>aktif</a:t>
            </a:r>
            <a:r>
              <a:rPr lang="en-IE" dirty="0"/>
              <a:t> </a:t>
            </a:r>
            <a:r>
              <a:rPr lang="en-IE" dirty="0" err="1"/>
              <a:t>vatandaşlık</a:t>
            </a:r>
            <a:r>
              <a:rPr lang="en-IE" dirty="0"/>
              <a:t> </a:t>
            </a:r>
            <a:r>
              <a:rPr lang="en-IE" dirty="0" err="1"/>
              <a:t>söz</a:t>
            </a:r>
            <a:r>
              <a:rPr lang="en-IE" dirty="0"/>
              <a:t> </a:t>
            </a:r>
            <a:r>
              <a:rPr lang="en-IE" dirty="0" err="1"/>
              <a:t>konusu</a:t>
            </a:r>
            <a:r>
              <a:rPr lang="en-IE" dirty="0"/>
              <a:t> </a:t>
            </a:r>
            <a:r>
              <a:rPr lang="en-IE" dirty="0" err="1"/>
              <a:t>olduğunda</a:t>
            </a:r>
            <a:r>
              <a:rPr lang="en-IE" dirty="0"/>
              <a:t> </a:t>
            </a:r>
            <a:r>
              <a:rPr lang="en-IE" dirty="0" err="1"/>
              <a:t>genellikle</a:t>
            </a:r>
            <a:r>
              <a:rPr lang="en-IE" dirty="0"/>
              <a:t> </a:t>
            </a:r>
            <a:r>
              <a:rPr lang="en-IE" dirty="0" err="1"/>
              <a:t>benzersiz</a:t>
            </a:r>
            <a:r>
              <a:rPr lang="en-IE" dirty="0"/>
              <a:t> </a:t>
            </a:r>
            <a:r>
              <a:rPr lang="en-IE" dirty="0" err="1"/>
              <a:t>zorluklarla</a:t>
            </a:r>
            <a:r>
              <a:rPr lang="en-IE" dirty="0"/>
              <a:t> </a:t>
            </a:r>
            <a:r>
              <a:rPr lang="en-IE" dirty="0" err="1"/>
              <a:t>karşılaşırlar</a:t>
            </a:r>
            <a:r>
              <a:rPr lang="en-IE" dirty="0"/>
              <a:t>.</a:t>
            </a:r>
          </a:p>
          <a:p>
            <a:pPr algn="l"/>
            <a:r>
              <a:rPr lang="en-IE" dirty="0" err="1"/>
              <a:t>Uyruğu</a:t>
            </a:r>
            <a:r>
              <a:rPr lang="en-IE" dirty="0"/>
              <a:t> </a:t>
            </a:r>
            <a:r>
              <a:rPr lang="en-IE" dirty="0" err="1"/>
              <a:t>veya</a:t>
            </a:r>
            <a:r>
              <a:rPr lang="en-IE" dirty="0"/>
              <a:t> </a:t>
            </a:r>
            <a:r>
              <a:rPr lang="en-IE" dirty="0" err="1"/>
              <a:t>ikamet</a:t>
            </a:r>
            <a:r>
              <a:rPr lang="en-IE" dirty="0"/>
              <a:t> </a:t>
            </a:r>
            <a:r>
              <a:rPr lang="en-IE" dirty="0" err="1"/>
              <a:t>durumu</a:t>
            </a:r>
            <a:r>
              <a:rPr lang="en-IE" dirty="0"/>
              <a:t> ne </a:t>
            </a:r>
            <a:r>
              <a:rPr lang="en-IE" dirty="0" err="1"/>
              <a:t>olursa</a:t>
            </a:r>
            <a:r>
              <a:rPr lang="en-IE" dirty="0"/>
              <a:t> </a:t>
            </a:r>
            <a:r>
              <a:rPr lang="en-IE" dirty="0" err="1"/>
              <a:t>olsun</a:t>
            </a:r>
            <a:r>
              <a:rPr lang="en-IE" dirty="0"/>
              <a:t>, </a:t>
            </a:r>
            <a:r>
              <a:rPr lang="en-IE" dirty="0" err="1"/>
              <a:t>herkes</a:t>
            </a:r>
            <a:r>
              <a:rPr lang="en-IE" dirty="0"/>
              <a:t> '</a:t>
            </a:r>
            <a:r>
              <a:rPr lang="en-IE" dirty="0" err="1"/>
              <a:t>aktif</a:t>
            </a:r>
            <a:r>
              <a:rPr lang="en-IE" dirty="0"/>
              <a:t> </a:t>
            </a:r>
            <a:r>
              <a:rPr lang="en-IE" dirty="0" err="1"/>
              <a:t>vatandaş</a:t>
            </a:r>
            <a:r>
              <a:rPr lang="en-IE" dirty="0"/>
              <a:t>' </a:t>
            </a:r>
            <a:r>
              <a:rPr lang="en-IE" dirty="0" err="1"/>
              <a:t>olabilir</a:t>
            </a:r>
            <a:r>
              <a:rPr lang="en-IE" dirty="0"/>
              <a:t> ve </a:t>
            </a:r>
            <a:r>
              <a:rPr lang="en-IE" dirty="0" err="1"/>
              <a:t>rehberlikle</a:t>
            </a:r>
            <a:r>
              <a:rPr lang="en-IE" dirty="0"/>
              <a:t> </a:t>
            </a:r>
            <a:r>
              <a:rPr lang="en-IE" dirty="0" err="1"/>
              <a:t>Kapsayıcı</a:t>
            </a:r>
            <a:r>
              <a:rPr lang="en-IE" dirty="0"/>
              <a:t> </a:t>
            </a:r>
            <a:r>
              <a:rPr lang="en-IE" dirty="0" err="1"/>
              <a:t>Topluluk</a:t>
            </a:r>
            <a:r>
              <a:rPr lang="en-IE" dirty="0"/>
              <a:t> </a:t>
            </a:r>
            <a:r>
              <a:rPr lang="en-IE" dirty="0" err="1"/>
              <a:t>Şampiyonu</a:t>
            </a:r>
            <a:r>
              <a:rPr lang="en-IE" dirty="0"/>
              <a:t> </a:t>
            </a:r>
            <a:r>
              <a:rPr lang="en-IE" dirty="0" err="1"/>
              <a:t>olabilir</a:t>
            </a:r>
            <a:r>
              <a:rPr lang="en-IE" dirty="0"/>
              <a:t>.</a:t>
            </a:r>
          </a:p>
          <a:p>
            <a:pPr algn="l"/>
            <a:r>
              <a:rPr lang="en-IE" dirty="0"/>
              <a:t>  Bu </a:t>
            </a:r>
            <a:r>
              <a:rPr lang="en-IE" dirty="0" err="1"/>
              <a:t>bölümde</a:t>
            </a:r>
            <a:r>
              <a:rPr lang="en-IE" dirty="0"/>
              <a:t>, </a:t>
            </a:r>
            <a:r>
              <a:rPr lang="en-IE" dirty="0" err="1"/>
              <a:t>hizmette</a:t>
            </a:r>
            <a:r>
              <a:rPr lang="en-IE" dirty="0"/>
              <a:t> ve </a:t>
            </a:r>
            <a:r>
              <a:rPr lang="en-IE" dirty="0" err="1"/>
              <a:t>Eğitim</a:t>
            </a:r>
            <a:r>
              <a:rPr lang="en-IE" dirty="0"/>
              <a:t> </a:t>
            </a:r>
            <a:r>
              <a:rPr lang="en-IE" dirty="0" err="1"/>
              <a:t>Sağlayıcı'nın</a:t>
            </a:r>
            <a:r>
              <a:rPr lang="en-IE" dirty="0"/>
              <a:t> </a:t>
            </a:r>
            <a:r>
              <a:rPr lang="en-IE" dirty="0" err="1"/>
              <a:t>toplumda</a:t>
            </a:r>
            <a:r>
              <a:rPr lang="en-IE" dirty="0"/>
              <a:t> </a:t>
            </a:r>
            <a:r>
              <a:rPr lang="en-IE" dirty="0" err="1"/>
              <a:t>aktif</a:t>
            </a:r>
            <a:r>
              <a:rPr lang="en-IE" dirty="0"/>
              <a:t> </a:t>
            </a:r>
            <a:r>
              <a:rPr lang="en-IE" dirty="0" err="1"/>
              <a:t>vatandaşlık</a:t>
            </a:r>
            <a:r>
              <a:rPr lang="en-IE" dirty="0"/>
              <a:t> ve </a:t>
            </a:r>
            <a:r>
              <a:rPr lang="en-IE" dirty="0" err="1"/>
              <a:t>liderlik</a:t>
            </a:r>
            <a:r>
              <a:rPr lang="en-IE" dirty="0"/>
              <a:t> </a:t>
            </a:r>
            <a:r>
              <a:rPr lang="en-IE" dirty="0" err="1"/>
              <a:t>geliştirmedeki</a:t>
            </a:r>
            <a:r>
              <a:rPr lang="en-IE" dirty="0"/>
              <a:t> </a:t>
            </a:r>
            <a:r>
              <a:rPr lang="en-IE" dirty="0" err="1"/>
              <a:t>rolüne</a:t>
            </a:r>
            <a:r>
              <a:rPr lang="en-IE" dirty="0"/>
              <a:t> </a:t>
            </a:r>
            <a:r>
              <a:rPr lang="en-IE" dirty="0" err="1"/>
              <a:t>bakıyoruz</a:t>
            </a:r>
            <a:r>
              <a:rPr lang="en-IE" dirty="0"/>
              <a:t>.</a:t>
            </a:r>
            <a:endParaRPr lang="en-IE" dirty="0"/>
          </a:p>
        </p:txBody>
      </p:sp>
      <p:sp>
        <p:nvSpPr>
          <p:cNvPr id="6" name="Text Placeholder 5">
            <a:extLst>
              <a:ext uri="{FF2B5EF4-FFF2-40B4-BE49-F238E27FC236}">
                <a16:creationId xmlns:a16="http://schemas.microsoft.com/office/drawing/2014/main" xmlns="" id="{CF2FA324-122C-4AD1-A9F2-E804F5D66E4F}"/>
              </a:ext>
            </a:extLst>
          </p:cNvPr>
          <p:cNvSpPr>
            <a:spLocks noGrp="1"/>
          </p:cNvSpPr>
          <p:nvPr>
            <p:ph type="body" sz="quarter" idx="13"/>
          </p:nvPr>
        </p:nvSpPr>
        <p:spPr>
          <a:xfrm>
            <a:off x="480042" y="2016219"/>
            <a:ext cx="4364894" cy="2497338"/>
          </a:xfrm>
        </p:spPr>
        <p:txBody>
          <a:bodyPr>
            <a:normAutofit lnSpcReduction="10000"/>
          </a:bodyPr>
          <a:lstStyle/>
          <a:p>
            <a:r>
              <a:rPr lang="en-US" sz="3600" i="0" dirty="0"/>
              <a:t>1.2 </a:t>
            </a:r>
            <a:r>
              <a:rPr lang="en-IE" sz="3600" i="0" dirty="0" err="1"/>
              <a:t>Aktif</a:t>
            </a:r>
            <a:r>
              <a:rPr lang="en-IE" sz="3600" i="0" dirty="0"/>
              <a:t> </a:t>
            </a:r>
            <a:r>
              <a:rPr lang="en-IE" sz="3600" i="0" dirty="0" err="1"/>
              <a:t>Vatandaşlık</a:t>
            </a:r>
            <a:r>
              <a:rPr lang="en-IE" sz="3600" i="0" dirty="0"/>
              <a:t> - </a:t>
            </a:r>
            <a:r>
              <a:rPr lang="en-IE" sz="3600" i="0" dirty="0" err="1"/>
              <a:t>Kapsamlı</a:t>
            </a:r>
            <a:r>
              <a:rPr lang="en-IE" sz="3600" i="0" dirty="0"/>
              <a:t> </a:t>
            </a:r>
            <a:r>
              <a:rPr lang="en-IE" sz="3600" i="0" dirty="0" err="1"/>
              <a:t>Topluluk</a:t>
            </a:r>
            <a:r>
              <a:rPr lang="en-IE" sz="3600" i="0" dirty="0"/>
              <a:t> </a:t>
            </a:r>
            <a:r>
              <a:rPr lang="en-IE" sz="3600" i="0" dirty="0" err="1"/>
              <a:t>Şampiyonlarını</a:t>
            </a:r>
            <a:r>
              <a:rPr lang="en-IE" sz="3600" i="0" dirty="0"/>
              <a:t> </a:t>
            </a:r>
            <a:r>
              <a:rPr lang="en-IE" sz="3600" i="0" dirty="0" err="1"/>
              <a:t>Eğitmek</a:t>
            </a:r>
            <a:r>
              <a:rPr lang="en-IE" sz="3600" i="0" dirty="0"/>
              <a:t> ve </a:t>
            </a:r>
            <a:r>
              <a:rPr lang="en-IE" sz="3600" i="0" dirty="0" err="1"/>
              <a:t>Desteklemek</a:t>
            </a:r>
            <a:endParaRPr lang="en-IE" dirty="0"/>
          </a:p>
        </p:txBody>
      </p:sp>
      <p:sp>
        <p:nvSpPr>
          <p:cNvPr id="7" name="TextBox 6">
            <a:extLst>
              <a:ext uri="{FF2B5EF4-FFF2-40B4-BE49-F238E27FC236}">
                <a16:creationId xmlns:a16="http://schemas.microsoft.com/office/drawing/2014/main" xmlns="" id="{7893F5E8-0036-498D-9A73-D4BBCD5D4D8E}"/>
              </a:ext>
            </a:extLst>
          </p:cNvPr>
          <p:cNvSpPr txBox="1"/>
          <p:nvPr/>
        </p:nvSpPr>
        <p:spPr>
          <a:xfrm>
            <a:off x="0" y="237506"/>
            <a:ext cx="4215740" cy="584775"/>
          </a:xfrm>
          <a:prstGeom prst="rect">
            <a:avLst/>
          </a:prstGeom>
          <a:solidFill>
            <a:srgbClr val="F38B00"/>
          </a:solidFill>
        </p:spPr>
        <p:txBody>
          <a:bodyPr wrap="square" rtlCol="0">
            <a:spAutoFit/>
          </a:bodyPr>
          <a:lstStyle/>
          <a:p>
            <a:r>
              <a:rPr lang="tr-TR" sz="3200" dirty="0" smtClean="0">
                <a:solidFill>
                  <a:schemeClr val="bg1"/>
                </a:solidFill>
              </a:rPr>
              <a:t>SİVİL YAŞAM</a:t>
            </a:r>
            <a:endParaRPr lang="en-IE" sz="3200" dirty="0">
              <a:solidFill>
                <a:schemeClr val="bg1"/>
              </a:solidFill>
            </a:endParaRPr>
          </a:p>
        </p:txBody>
      </p:sp>
    </p:spTree>
    <p:extLst>
      <p:ext uri="{BB962C8B-B14F-4D97-AF65-F5344CB8AC3E}">
        <p14:creationId xmlns:p14="http://schemas.microsoft.com/office/powerpoint/2010/main" val="2953061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FB48ACD-7375-4B1C-9362-96396AD697FC}"/>
              </a:ext>
            </a:extLst>
          </p:cNvPr>
          <p:cNvSpPr>
            <a:spLocks noGrp="1"/>
          </p:cNvSpPr>
          <p:nvPr>
            <p:ph type="body" sz="quarter" idx="20"/>
          </p:nvPr>
        </p:nvSpPr>
        <p:spPr>
          <a:xfrm>
            <a:off x="4171950" y="1808484"/>
            <a:ext cx="7406640" cy="4129409"/>
          </a:xfrm>
        </p:spPr>
        <p:txBody>
          <a:bodyPr/>
          <a:lstStyle/>
          <a:p>
            <a:pPr marL="0" indent="0">
              <a:buNone/>
            </a:pPr>
            <a:r>
              <a:rPr lang="en-IE" sz="3200" dirty="0" err="1">
                <a:solidFill>
                  <a:srgbClr val="F38B00"/>
                </a:solidFill>
              </a:rPr>
              <a:t>Aktif</a:t>
            </a:r>
            <a:r>
              <a:rPr lang="en-IE" sz="3200" dirty="0">
                <a:solidFill>
                  <a:srgbClr val="F38B00"/>
                </a:solidFill>
              </a:rPr>
              <a:t> </a:t>
            </a:r>
            <a:r>
              <a:rPr lang="en-IE" sz="3200" dirty="0" err="1">
                <a:solidFill>
                  <a:srgbClr val="F38B00"/>
                </a:solidFill>
              </a:rPr>
              <a:t>Vatandaşlık</a:t>
            </a:r>
            <a:r>
              <a:rPr lang="en-IE" sz="3200" dirty="0">
                <a:solidFill>
                  <a:srgbClr val="F38B00"/>
                </a:solidFill>
              </a:rPr>
              <a:t>, </a:t>
            </a:r>
            <a:r>
              <a:rPr lang="en-IE" sz="3200" dirty="0" err="1">
                <a:solidFill>
                  <a:srgbClr val="F38B00"/>
                </a:solidFill>
              </a:rPr>
              <a:t>bireylerin</a:t>
            </a:r>
            <a:r>
              <a:rPr lang="en-IE" sz="3200" dirty="0">
                <a:solidFill>
                  <a:srgbClr val="F38B00"/>
                </a:solidFill>
              </a:rPr>
              <a:t> </a:t>
            </a:r>
            <a:r>
              <a:rPr lang="en-IE" sz="3200" dirty="0" err="1">
                <a:solidFill>
                  <a:srgbClr val="F38B00"/>
                </a:solidFill>
              </a:rPr>
              <a:t>kamusal</a:t>
            </a:r>
            <a:r>
              <a:rPr lang="en-IE" sz="3200" dirty="0">
                <a:solidFill>
                  <a:srgbClr val="F38B00"/>
                </a:solidFill>
              </a:rPr>
              <a:t> </a:t>
            </a:r>
            <a:r>
              <a:rPr lang="en-IE" sz="3200" dirty="0" err="1">
                <a:solidFill>
                  <a:srgbClr val="F38B00"/>
                </a:solidFill>
              </a:rPr>
              <a:t>yaşama</a:t>
            </a:r>
            <a:r>
              <a:rPr lang="en-IE" sz="3200" dirty="0">
                <a:solidFill>
                  <a:srgbClr val="F38B00"/>
                </a:solidFill>
              </a:rPr>
              <a:t> ve </a:t>
            </a:r>
            <a:r>
              <a:rPr lang="en-IE" sz="3200" dirty="0" err="1">
                <a:solidFill>
                  <a:srgbClr val="F38B00"/>
                </a:solidFill>
              </a:rPr>
              <a:t>işlere</a:t>
            </a:r>
            <a:r>
              <a:rPr lang="en-IE" sz="3200" dirty="0">
                <a:solidFill>
                  <a:srgbClr val="F38B00"/>
                </a:solidFill>
              </a:rPr>
              <a:t> </a:t>
            </a:r>
            <a:r>
              <a:rPr lang="en-IE" sz="3200" dirty="0" err="1">
                <a:solidFill>
                  <a:srgbClr val="F38B00"/>
                </a:solidFill>
              </a:rPr>
              <a:t>katılımını</a:t>
            </a:r>
            <a:r>
              <a:rPr lang="en-IE" sz="3200" dirty="0">
                <a:solidFill>
                  <a:srgbClr val="F38B00"/>
                </a:solidFill>
              </a:rPr>
              <a:t> </a:t>
            </a:r>
            <a:r>
              <a:rPr lang="en-IE" sz="3200" dirty="0" err="1">
                <a:solidFill>
                  <a:srgbClr val="F38B00"/>
                </a:solidFill>
              </a:rPr>
              <a:t>tanımlamak</a:t>
            </a:r>
            <a:r>
              <a:rPr lang="en-IE" sz="3200" dirty="0">
                <a:solidFill>
                  <a:srgbClr val="F38B00"/>
                </a:solidFill>
              </a:rPr>
              <a:t> </a:t>
            </a:r>
            <a:r>
              <a:rPr lang="en-IE" sz="3200" dirty="0" err="1">
                <a:solidFill>
                  <a:srgbClr val="F38B00"/>
                </a:solidFill>
              </a:rPr>
              <a:t>için</a:t>
            </a:r>
            <a:r>
              <a:rPr lang="en-IE" sz="3200" dirty="0">
                <a:solidFill>
                  <a:srgbClr val="F38B00"/>
                </a:solidFill>
              </a:rPr>
              <a:t> </a:t>
            </a:r>
            <a:r>
              <a:rPr lang="en-IE" sz="3200" dirty="0" err="1">
                <a:solidFill>
                  <a:srgbClr val="F38B00"/>
                </a:solidFill>
              </a:rPr>
              <a:t>kullanılan</a:t>
            </a:r>
            <a:r>
              <a:rPr lang="en-IE" sz="3200" dirty="0">
                <a:solidFill>
                  <a:srgbClr val="F38B00"/>
                </a:solidFill>
              </a:rPr>
              <a:t> </a:t>
            </a:r>
            <a:r>
              <a:rPr lang="en-IE" sz="3200" dirty="0" err="1">
                <a:solidFill>
                  <a:srgbClr val="F38B00"/>
                </a:solidFill>
              </a:rPr>
              <a:t>bir</a:t>
            </a:r>
            <a:r>
              <a:rPr lang="en-IE" sz="3200" dirty="0">
                <a:solidFill>
                  <a:srgbClr val="F38B00"/>
                </a:solidFill>
              </a:rPr>
              <a:t> </a:t>
            </a:r>
            <a:r>
              <a:rPr lang="en-IE" sz="3200" dirty="0" err="1" smtClean="0">
                <a:solidFill>
                  <a:srgbClr val="F38B00"/>
                </a:solidFill>
              </a:rPr>
              <a:t>terimdir</a:t>
            </a:r>
            <a:endParaRPr lang="tr-TR" sz="3200" dirty="0" smtClean="0">
              <a:solidFill>
                <a:srgbClr val="F38B00"/>
              </a:solidFill>
            </a:endParaRPr>
          </a:p>
          <a:p>
            <a:pPr marL="0" indent="0">
              <a:buNone/>
            </a:pPr>
            <a:endParaRPr lang="en-IE" dirty="0"/>
          </a:p>
          <a:p>
            <a:pPr marL="0" indent="0">
              <a:buNone/>
            </a:pPr>
            <a:r>
              <a:rPr lang="en-IE" dirty="0" err="1">
                <a:solidFill>
                  <a:srgbClr val="16A8D3"/>
                </a:solidFill>
              </a:rPr>
              <a:t>Aktif</a:t>
            </a:r>
            <a:r>
              <a:rPr lang="en-IE" dirty="0">
                <a:solidFill>
                  <a:srgbClr val="16A8D3"/>
                </a:solidFill>
              </a:rPr>
              <a:t> </a:t>
            </a:r>
            <a:r>
              <a:rPr lang="en-IE" dirty="0" err="1">
                <a:solidFill>
                  <a:srgbClr val="16A8D3"/>
                </a:solidFill>
              </a:rPr>
              <a:t>vatandaşlar</a:t>
            </a:r>
            <a:r>
              <a:rPr lang="en-IE" dirty="0">
                <a:solidFill>
                  <a:srgbClr val="16A8D3"/>
                </a:solidFill>
              </a:rPr>
              <a:t> </a:t>
            </a:r>
            <a:r>
              <a:rPr lang="en-IE" dirty="0" err="1">
                <a:solidFill>
                  <a:srgbClr val="16A8D3"/>
                </a:solidFill>
              </a:rPr>
              <a:t>değişimi</a:t>
            </a:r>
            <a:r>
              <a:rPr lang="en-IE" dirty="0">
                <a:solidFill>
                  <a:srgbClr val="16A8D3"/>
                </a:solidFill>
              </a:rPr>
              <a:t> </a:t>
            </a:r>
            <a:r>
              <a:rPr lang="en-IE" dirty="0" err="1">
                <a:solidFill>
                  <a:srgbClr val="16A8D3"/>
                </a:solidFill>
              </a:rPr>
              <a:t>etkileyen</a:t>
            </a:r>
            <a:r>
              <a:rPr lang="en-IE" dirty="0">
                <a:solidFill>
                  <a:srgbClr val="16A8D3"/>
                </a:solidFill>
              </a:rPr>
              <a:t> ve </a:t>
            </a:r>
            <a:r>
              <a:rPr lang="en-IE" dirty="0" err="1">
                <a:solidFill>
                  <a:srgbClr val="16A8D3"/>
                </a:solidFill>
              </a:rPr>
              <a:t>topluluklarının</a:t>
            </a:r>
            <a:r>
              <a:rPr lang="en-IE" dirty="0">
                <a:solidFill>
                  <a:srgbClr val="16A8D3"/>
                </a:solidFill>
              </a:rPr>
              <a:t> </a:t>
            </a:r>
            <a:r>
              <a:rPr lang="en-IE" dirty="0" err="1">
                <a:solidFill>
                  <a:srgbClr val="16A8D3"/>
                </a:solidFill>
              </a:rPr>
              <a:t>yaşamına</a:t>
            </a:r>
            <a:r>
              <a:rPr lang="en-IE" dirty="0">
                <a:solidFill>
                  <a:srgbClr val="16A8D3"/>
                </a:solidFill>
              </a:rPr>
              <a:t> </a:t>
            </a:r>
            <a:r>
              <a:rPr lang="en-IE" dirty="0" err="1">
                <a:solidFill>
                  <a:srgbClr val="16A8D3"/>
                </a:solidFill>
              </a:rPr>
              <a:t>aktif</a:t>
            </a:r>
            <a:r>
              <a:rPr lang="en-IE" dirty="0">
                <a:solidFill>
                  <a:srgbClr val="16A8D3"/>
                </a:solidFill>
              </a:rPr>
              <a:t> </a:t>
            </a:r>
            <a:r>
              <a:rPr lang="en-IE" dirty="0" err="1">
                <a:solidFill>
                  <a:srgbClr val="16A8D3"/>
                </a:solidFill>
              </a:rPr>
              <a:t>olarak</a:t>
            </a:r>
            <a:r>
              <a:rPr lang="en-IE" dirty="0">
                <a:solidFill>
                  <a:srgbClr val="16A8D3"/>
                </a:solidFill>
              </a:rPr>
              <a:t> </a:t>
            </a:r>
            <a:r>
              <a:rPr lang="en-IE" dirty="0" err="1">
                <a:solidFill>
                  <a:srgbClr val="16A8D3"/>
                </a:solidFill>
              </a:rPr>
              <a:t>katılan</a:t>
            </a:r>
            <a:r>
              <a:rPr lang="en-IE" dirty="0">
                <a:solidFill>
                  <a:srgbClr val="16A8D3"/>
                </a:solidFill>
              </a:rPr>
              <a:t> </a:t>
            </a:r>
            <a:r>
              <a:rPr lang="en-IE" dirty="0" err="1">
                <a:solidFill>
                  <a:srgbClr val="16A8D3"/>
                </a:solidFill>
              </a:rPr>
              <a:t>insanlardır</a:t>
            </a:r>
            <a:r>
              <a:rPr lang="en-IE" dirty="0">
                <a:solidFill>
                  <a:srgbClr val="16A8D3"/>
                </a:solidFill>
              </a:rPr>
              <a:t>; </a:t>
            </a:r>
            <a:r>
              <a:rPr lang="en-IE" dirty="0" err="1">
                <a:solidFill>
                  <a:srgbClr val="16A8D3"/>
                </a:solidFill>
              </a:rPr>
              <a:t>sorunların</a:t>
            </a:r>
            <a:r>
              <a:rPr lang="en-IE" dirty="0">
                <a:solidFill>
                  <a:srgbClr val="16A8D3"/>
                </a:solidFill>
              </a:rPr>
              <a:t> </a:t>
            </a:r>
            <a:r>
              <a:rPr lang="en-IE" dirty="0" err="1">
                <a:solidFill>
                  <a:srgbClr val="16A8D3"/>
                </a:solidFill>
              </a:rPr>
              <a:t>üstesinden</a:t>
            </a:r>
            <a:r>
              <a:rPr lang="en-IE" dirty="0">
                <a:solidFill>
                  <a:srgbClr val="16A8D3"/>
                </a:solidFill>
              </a:rPr>
              <a:t> </a:t>
            </a:r>
            <a:r>
              <a:rPr lang="en-IE" dirty="0" err="1">
                <a:solidFill>
                  <a:srgbClr val="16A8D3"/>
                </a:solidFill>
              </a:rPr>
              <a:t>gelmek</a:t>
            </a:r>
            <a:r>
              <a:rPr lang="en-IE" dirty="0">
                <a:solidFill>
                  <a:srgbClr val="16A8D3"/>
                </a:solidFill>
              </a:rPr>
              <a:t> ve </a:t>
            </a:r>
            <a:r>
              <a:rPr lang="en-IE" dirty="0" err="1">
                <a:solidFill>
                  <a:srgbClr val="16A8D3"/>
                </a:solidFill>
              </a:rPr>
              <a:t>değişime</a:t>
            </a:r>
            <a:r>
              <a:rPr lang="en-IE" dirty="0">
                <a:solidFill>
                  <a:srgbClr val="16A8D3"/>
                </a:solidFill>
              </a:rPr>
              <a:t> </a:t>
            </a:r>
            <a:r>
              <a:rPr lang="en-IE" dirty="0" err="1">
                <a:solidFill>
                  <a:srgbClr val="16A8D3"/>
                </a:solidFill>
              </a:rPr>
              <a:t>yol</a:t>
            </a:r>
            <a:r>
              <a:rPr lang="en-IE" dirty="0">
                <a:solidFill>
                  <a:srgbClr val="16A8D3"/>
                </a:solidFill>
              </a:rPr>
              <a:t> </a:t>
            </a:r>
            <a:r>
              <a:rPr lang="en-IE" dirty="0" err="1">
                <a:solidFill>
                  <a:srgbClr val="16A8D3"/>
                </a:solidFill>
              </a:rPr>
              <a:t>açmak</a:t>
            </a:r>
            <a:r>
              <a:rPr lang="en-IE" dirty="0">
                <a:solidFill>
                  <a:srgbClr val="16A8D3"/>
                </a:solidFill>
              </a:rPr>
              <a:t>.</a:t>
            </a:r>
            <a:endParaRPr lang="en-IE" dirty="0">
              <a:solidFill>
                <a:srgbClr val="16A8D3"/>
              </a:solidFill>
            </a:endParaRPr>
          </a:p>
        </p:txBody>
      </p:sp>
      <p:sp>
        <p:nvSpPr>
          <p:cNvPr id="3" name="Text Placeholder 2">
            <a:extLst>
              <a:ext uri="{FF2B5EF4-FFF2-40B4-BE49-F238E27FC236}">
                <a16:creationId xmlns:a16="http://schemas.microsoft.com/office/drawing/2014/main" xmlns="" id="{36343403-5585-4FD4-B031-34133CC7D2DA}"/>
              </a:ext>
            </a:extLst>
          </p:cNvPr>
          <p:cNvSpPr>
            <a:spLocks noGrp="1"/>
          </p:cNvSpPr>
          <p:nvPr>
            <p:ph type="body" sz="quarter" idx="21"/>
          </p:nvPr>
        </p:nvSpPr>
        <p:spPr>
          <a:xfrm>
            <a:off x="2495266" y="191227"/>
            <a:ext cx="8403792" cy="857158"/>
          </a:xfrm>
        </p:spPr>
        <p:txBody>
          <a:bodyPr/>
          <a:lstStyle/>
          <a:p>
            <a:r>
              <a:rPr lang="en-IE" dirty="0" err="1"/>
              <a:t>Aktif</a:t>
            </a:r>
            <a:r>
              <a:rPr lang="en-IE" dirty="0"/>
              <a:t> </a:t>
            </a:r>
            <a:r>
              <a:rPr lang="en-IE" dirty="0" err="1"/>
              <a:t>Vatandaşlık</a:t>
            </a:r>
            <a:r>
              <a:rPr lang="en-IE" dirty="0"/>
              <a:t> </a:t>
            </a:r>
            <a:r>
              <a:rPr lang="en-IE" dirty="0" err="1"/>
              <a:t>nedir</a:t>
            </a:r>
            <a:r>
              <a:rPr lang="en-IE" dirty="0"/>
              <a:t>?</a:t>
            </a:r>
            <a:endParaRPr lang="en-IE" dirty="0"/>
          </a:p>
        </p:txBody>
      </p:sp>
      <p:pic>
        <p:nvPicPr>
          <p:cNvPr id="7" name="Picture 6" descr="A picture containing toy, drawing&#10;&#10;Description automatically generated">
            <a:extLst>
              <a:ext uri="{FF2B5EF4-FFF2-40B4-BE49-F238E27FC236}">
                <a16:creationId xmlns:a16="http://schemas.microsoft.com/office/drawing/2014/main" xmlns="" id="{F801E0F8-B2DB-43DF-85A4-503FBB66D386}"/>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336042" y="1808484"/>
            <a:ext cx="3267456" cy="4267200"/>
          </a:xfrm>
          <a:prstGeom prst="rect">
            <a:avLst/>
          </a:prstGeom>
        </p:spPr>
      </p:pic>
    </p:spTree>
    <p:extLst>
      <p:ext uri="{BB962C8B-B14F-4D97-AF65-F5344CB8AC3E}">
        <p14:creationId xmlns:p14="http://schemas.microsoft.com/office/powerpoint/2010/main" val="972388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FB48ACD-7375-4B1C-9362-96396AD697FC}"/>
              </a:ext>
            </a:extLst>
          </p:cNvPr>
          <p:cNvSpPr>
            <a:spLocks noGrp="1"/>
          </p:cNvSpPr>
          <p:nvPr>
            <p:ph type="body" sz="quarter" idx="20"/>
          </p:nvPr>
        </p:nvSpPr>
        <p:spPr>
          <a:xfrm>
            <a:off x="3749040" y="1501455"/>
            <a:ext cx="8023860" cy="4419285"/>
          </a:xfrm>
        </p:spPr>
        <p:txBody>
          <a:bodyPr/>
          <a:lstStyle/>
          <a:p>
            <a:r>
              <a:rPr lang="en-IE" dirty="0" err="1"/>
              <a:t>Mülteciler</a:t>
            </a:r>
            <a:r>
              <a:rPr lang="en-IE" dirty="0"/>
              <a:t>, </a:t>
            </a:r>
            <a:r>
              <a:rPr lang="en-IE" dirty="0" err="1"/>
              <a:t>topluluklarında</a:t>
            </a:r>
            <a:r>
              <a:rPr lang="en-IE" dirty="0"/>
              <a:t> </a:t>
            </a:r>
            <a:r>
              <a:rPr lang="en-IE" dirty="0" err="1"/>
              <a:t>aktif</a:t>
            </a:r>
            <a:r>
              <a:rPr lang="en-IE" dirty="0"/>
              <a:t> </a:t>
            </a:r>
            <a:r>
              <a:rPr lang="en-IE" dirty="0" err="1"/>
              <a:t>vatandaş</a:t>
            </a:r>
            <a:r>
              <a:rPr lang="en-IE" dirty="0"/>
              <a:t> </a:t>
            </a:r>
            <a:r>
              <a:rPr lang="en-IE" dirty="0" err="1"/>
              <a:t>olmaktan</a:t>
            </a:r>
            <a:r>
              <a:rPr lang="en-IE" dirty="0"/>
              <a:t> </a:t>
            </a:r>
            <a:r>
              <a:rPr lang="en-IE" dirty="0" err="1"/>
              <a:t>büyük</a:t>
            </a:r>
            <a:r>
              <a:rPr lang="en-IE" dirty="0"/>
              <a:t> </a:t>
            </a:r>
            <a:r>
              <a:rPr lang="en-IE" dirty="0" err="1"/>
              <a:t>fayda</a:t>
            </a:r>
            <a:r>
              <a:rPr lang="en-IE" dirty="0"/>
              <a:t> </a:t>
            </a:r>
            <a:r>
              <a:rPr lang="en-IE" dirty="0" err="1"/>
              <a:t>sağlayabilirler</a:t>
            </a:r>
            <a:r>
              <a:rPr lang="en-IE" dirty="0"/>
              <a:t>.</a:t>
            </a:r>
          </a:p>
          <a:p>
            <a:r>
              <a:rPr lang="en-IE" dirty="0" err="1"/>
              <a:t>Topluluk</a:t>
            </a:r>
            <a:r>
              <a:rPr lang="en-IE" dirty="0"/>
              <a:t> </a:t>
            </a:r>
            <a:r>
              <a:rPr lang="en-IE" dirty="0" err="1"/>
              <a:t>gruplarına</a:t>
            </a:r>
            <a:r>
              <a:rPr lang="en-IE" dirty="0"/>
              <a:t> </a:t>
            </a:r>
            <a:r>
              <a:rPr lang="en-IE" dirty="0" err="1"/>
              <a:t>katılarak</a:t>
            </a:r>
            <a:r>
              <a:rPr lang="en-IE" dirty="0"/>
              <a:t>, </a:t>
            </a:r>
            <a:r>
              <a:rPr lang="en-IE" dirty="0" err="1"/>
              <a:t>mülteciler</a:t>
            </a:r>
            <a:r>
              <a:rPr lang="en-IE" dirty="0"/>
              <a:t> ve </a:t>
            </a:r>
            <a:r>
              <a:rPr lang="en-IE" dirty="0" err="1"/>
              <a:t>göçmenler</a:t>
            </a:r>
            <a:r>
              <a:rPr lang="en-IE" dirty="0"/>
              <a:t> </a:t>
            </a:r>
            <a:r>
              <a:rPr lang="en-IE" dirty="0" err="1"/>
              <a:t>ev</a:t>
            </a:r>
            <a:r>
              <a:rPr lang="en-IE" dirty="0"/>
              <a:t> </a:t>
            </a:r>
            <a:r>
              <a:rPr lang="en-IE" dirty="0" err="1"/>
              <a:t>sahibi</a:t>
            </a:r>
            <a:r>
              <a:rPr lang="en-IE" dirty="0"/>
              <a:t> </a:t>
            </a:r>
            <a:r>
              <a:rPr lang="en-IE" dirty="0" err="1"/>
              <a:t>ülkeleri</a:t>
            </a:r>
            <a:r>
              <a:rPr lang="en-IE" dirty="0"/>
              <a:t>, </a:t>
            </a:r>
            <a:r>
              <a:rPr lang="en-IE" dirty="0" err="1"/>
              <a:t>yerel</a:t>
            </a:r>
            <a:r>
              <a:rPr lang="en-IE" dirty="0"/>
              <a:t> </a:t>
            </a:r>
            <a:r>
              <a:rPr lang="en-IE" dirty="0" err="1"/>
              <a:t>halk</a:t>
            </a:r>
            <a:r>
              <a:rPr lang="en-IE" dirty="0"/>
              <a:t> ve </a:t>
            </a:r>
            <a:r>
              <a:rPr lang="en-IE" dirty="0" err="1"/>
              <a:t>gelenekler</a:t>
            </a:r>
            <a:r>
              <a:rPr lang="en-IE" dirty="0"/>
              <a:t> </a:t>
            </a:r>
            <a:r>
              <a:rPr lang="en-IE" dirty="0" err="1"/>
              <a:t>hakkında</a:t>
            </a:r>
            <a:r>
              <a:rPr lang="en-IE" dirty="0"/>
              <a:t> </a:t>
            </a:r>
            <a:r>
              <a:rPr lang="en-IE" dirty="0" err="1"/>
              <a:t>daha</a:t>
            </a:r>
            <a:r>
              <a:rPr lang="en-IE" dirty="0"/>
              <a:t> </a:t>
            </a:r>
            <a:r>
              <a:rPr lang="en-IE" dirty="0" err="1"/>
              <a:t>fazla</a:t>
            </a:r>
            <a:r>
              <a:rPr lang="en-IE" dirty="0"/>
              <a:t> </a:t>
            </a:r>
            <a:r>
              <a:rPr lang="en-IE" dirty="0" err="1"/>
              <a:t>bilgi</a:t>
            </a:r>
            <a:r>
              <a:rPr lang="en-IE" dirty="0"/>
              <a:t> </a:t>
            </a:r>
            <a:r>
              <a:rPr lang="en-IE" dirty="0" err="1"/>
              <a:t>edinirler</a:t>
            </a:r>
            <a:r>
              <a:rPr lang="en-IE" dirty="0"/>
              <a:t>.</a:t>
            </a:r>
          </a:p>
          <a:p>
            <a:r>
              <a:rPr lang="en-IE" dirty="0" err="1"/>
              <a:t>Topluluğun</a:t>
            </a:r>
            <a:r>
              <a:rPr lang="en-IE" dirty="0"/>
              <a:t> </a:t>
            </a:r>
            <a:r>
              <a:rPr lang="en-IE" dirty="0" err="1"/>
              <a:t>yerlileri</a:t>
            </a:r>
            <a:r>
              <a:rPr lang="en-IE" dirty="0"/>
              <a:t> </a:t>
            </a:r>
            <a:r>
              <a:rPr lang="en-IE" dirty="0" err="1"/>
              <a:t>ile</a:t>
            </a:r>
            <a:r>
              <a:rPr lang="en-IE" dirty="0"/>
              <a:t> </a:t>
            </a:r>
            <a:r>
              <a:rPr lang="en-IE" dirty="0" err="1"/>
              <a:t>dostlukların</a:t>
            </a:r>
            <a:r>
              <a:rPr lang="en-IE" dirty="0"/>
              <a:t> </a:t>
            </a:r>
            <a:r>
              <a:rPr lang="en-IE" dirty="0" err="1"/>
              <a:t>temellerini</a:t>
            </a:r>
            <a:r>
              <a:rPr lang="en-IE" dirty="0"/>
              <a:t> </a:t>
            </a:r>
            <a:r>
              <a:rPr lang="en-IE" dirty="0" err="1"/>
              <a:t>atabilir</a:t>
            </a:r>
            <a:r>
              <a:rPr lang="en-IE" dirty="0"/>
              <a:t> ve </a:t>
            </a:r>
            <a:r>
              <a:rPr lang="en-IE" dirty="0" err="1"/>
              <a:t>yeni</a:t>
            </a:r>
            <a:r>
              <a:rPr lang="en-IE" dirty="0"/>
              <a:t> </a:t>
            </a:r>
            <a:r>
              <a:rPr lang="en-IE" dirty="0" err="1"/>
              <a:t>bulunan</a:t>
            </a:r>
            <a:r>
              <a:rPr lang="en-IE" dirty="0"/>
              <a:t> </a:t>
            </a:r>
            <a:r>
              <a:rPr lang="en-IE" dirty="0" err="1"/>
              <a:t>evlerinde</a:t>
            </a:r>
            <a:r>
              <a:rPr lang="en-IE" dirty="0"/>
              <a:t> </a:t>
            </a:r>
            <a:r>
              <a:rPr lang="en-IE" dirty="0" err="1"/>
              <a:t>olumlu</a:t>
            </a:r>
            <a:r>
              <a:rPr lang="en-IE" dirty="0"/>
              <a:t> </a:t>
            </a:r>
            <a:r>
              <a:rPr lang="en-IE" dirty="0" err="1"/>
              <a:t>eylemleri</a:t>
            </a:r>
            <a:r>
              <a:rPr lang="en-IE" dirty="0"/>
              <a:t> </a:t>
            </a:r>
            <a:r>
              <a:rPr lang="en-IE" dirty="0" err="1"/>
              <a:t>etkileyen</a:t>
            </a:r>
            <a:r>
              <a:rPr lang="en-IE" dirty="0"/>
              <a:t> </a:t>
            </a:r>
            <a:r>
              <a:rPr lang="en-IE" dirty="0" err="1"/>
              <a:t>değişmezler</a:t>
            </a:r>
            <a:r>
              <a:rPr lang="en-IE" dirty="0"/>
              <a:t> </a:t>
            </a:r>
            <a:r>
              <a:rPr lang="en-IE" dirty="0" err="1"/>
              <a:t>olmalarını</a:t>
            </a:r>
            <a:r>
              <a:rPr lang="en-IE" dirty="0"/>
              <a:t> </a:t>
            </a:r>
            <a:r>
              <a:rPr lang="en-IE" dirty="0" err="1"/>
              <a:t>sağlayabilirler</a:t>
            </a:r>
            <a:r>
              <a:rPr lang="en-IE" dirty="0"/>
              <a:t>.</a:t>
            </a:r>
            <a:endParaRPr lang="en-IE" dirty="0"/>
          </a:p>
        </p:txBody>
      </p:sp>
      <p:sp>
        <p:nvSpPr>
          <p:cNvPr id="3" name="Text Placeholder 2">
            <a:extLst>
              <a:ext uri="{FF2B5EF4-FFF2-40B4-BE49-F238E27FC236}">
                <a16:creationId xmlns:a16="http://schemas.microsoft.com/office/drawing/2014/main" xmlns="" id="{36343403-5585-4FD4-B031-34133CC7D2DA}"/>
              </a:ext>
            </a:extLst>
          </p:cNvPr>
          <p:cNvSpPr>
            <a:spLocks noGrp="1"/>
          </p:cNvSpPr>
          <p:nvPr>
            <p:ph type="body" sz="quarter" idx="21"/>
          </p:nvPr>
        </p:nvSpPr>
        <p:spPr>
          <a:xfrm>
            <a:off x="2495265" y="191227"/>
            <a:ext cx="9046701" cy="857158"/>
          </a:xfrm>
        </p:spPr>
        <p:txBody>
          <a:bodyPr>
            <a:normAutofit fontScale="92500"/>
          </a:bodyPr>
          <a:lstStyle/>
          <a:p>
            <a:r>
              <a:rPr lang="en-IE" dirty="0" err="1"/>
              <a:t>Aktif</a:t>
            </a:r>
            <a:r>
              <a:rPr lang="en-IE" dirty="0"/>
              <a:t> </a:t>
            </a:r>
            <a:r>
              <a:rPr lang="en-IE" dirty="0" err="1"/>
              <a:t>Vatandaşlık</a:t>
            </a:r>
            <a:r>
              <a:rPr lang="en-IE" dirty="0"/>
              <a:t> - </a:t>
            </a:r>
            <a:r>
              <a:rPr lang="en-IE" dirty="0" err="1"/>
              <a:t>Mültecilere</a:t>
            </a:r>
            <a:r>
              <a:rPr lang="en-IE" dirty="0"/>
              <a:t> </a:t>
            </a:r>
            <a:r>
              <a:rPr lang="en-IE" dirty="0" err="1"/>
              <a:t>Sağlanan</a:t>
            </a:r>
            <a:r>
              <a:rPr lang="en-IE" dirty="0"/>
              <a:t> </a:t>
            </a:r>
            <a:r>
              <a:rPr lang="en-IE" dirty="0" err="1"/>
              <a:t>Faydalar</a:t>
            </a:r>
            <a:endParaRPr lang="en-IE" dirty="0"/>
          </a:p>
        </p:txBody>
      </p:sp>
      <p:pic>
        <p:nvPicPr>
          <p:cNvPr id="7" name="Picture 6" descr="A picture containing toy, drawing&#10;&#10;Description automatically generated">
            <a:extLst>
              <a:ext uri="{FF2B5EF4-FFF2-40B4-BE49-F238E27FC236}">
                <a16:creationId xmlns:a16="http://schemas.microsoft.com/office/drawing/2014/main" xmlns="" id="{F801E0F8-B2DB-43DF-85A4-503FBB66D386}"/>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336042" y="1808484"/>
            <a:ext cx="3267456" cy="4267200"/>
          </a:xfrm>
          <a:prstGeom prst="rect">
            <a:avLst/>
          </a:prstGeom>
        </p:spPr>
      </p:pic>
    </p:spTree>
    <p:extLst>
      <p:ext uri="{BB962C8B-B14F-4D97-AF65-F5344CB8AC3E}">
        <p14:creationId xmlns:p14="http://schemas.microsoft.com/office/powerpoint/2010/main" val="1594390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FB48ACD-7375-4B1C-9362-96396AD697FC}"/>
              </a:ext>
            </a:extLst>
          </p:cNvPr>
          <p:cNvSpPr>
            <a:spLocks noGrp="1"/>
          </p:cNvSpPr>
          <p:nvPr>
            <p:ph type="body" sz="quarter" idx="20"/>
          </p:nvPr>
        </p:nvSpPr>
        <p:spPr>
          <a:xfrm>
            <a:off x="4621530" y="1600200"/>
            <a:ext cx="6224188" cy="4152269"/>
          </a:xfrm>
        </p:spPr>
        <p:txBody>
          <a:bodyPr/>
          <a:lstStyle/>
          <a:p>
            <a:pPr marL="0" indent="0">
              <a:buNone/>
            </a:pPr>
            <a:r>
              <a:rPr lang="en-IE" dirty="0"/>
              <a:t>"</a:t>
            </a:r>
            <a:r>
              <a:rPr lang="en-IE" dirty="0" err="1"/>
              <a:t>Ötekileştirme</a:t>
            </a:r>
            <a:r>
              <a:rPr lang="en-IE" dirty="0"/>
              <a:t>"</a:t>
            </a:r>
          </a:p>
          <a:p>
            <a:r>
              <a:rPr lang="en-IE" dirty="0" err="1"/>
              <a:t>mülteciler</a:t>
            </a:r>
            <a:r>
              <a:rPr lang="en-IE" dirty="0"/>
              <a:t> ve </a:t>
            </a:r>
            <a:r>
              <a:rPr lang="en-IE" dirty="0" err="1"/>
              <a:t>ev</a:t>
            </a:r>
            <a:r>
              <a:rPr lang="en-IE" dirty="0"/>
              <a:t> </a:t>
            </a:r>
            <a:r>
              <a:rPr lang="en-IE" dirty="0" err="1"/>
              <a:t>sahibi</a:t>
            </a:r>
            <a:r>
              <a:rPr lang="en-IE" dirty="0"/>
              <a:t> </a:t>
            </a:r>
            <a:r>
              <a:rPr lang="en-IE" dirty="0" err="1"/>
              <a:t>topluluklar</a:t>
            </a:r>
            <a:r>
              <a:rPr lang="en-IE" dirty="0"/>
              <a:t> </a:t>
            </a:r>
            <a:r>
              <a:rPr lang="en-IE" dirty="0" err="1"/>
              <a:t>arasındaki</a:t>
            </a:r>
            <a:r>
              <a:rPr lang="en-IE" dirty="0"/>
              <a:t> </a:t>
            </a:r>
            <a:r>
              <a:rPr lang="en-IE" dirty="0" err="1"/>
              <a:t>etnik</a:t>
            </a:r>
            <a:r>
              <a:rPr lang="en-IE" dirty="0"/>
              <a:t> / </a:t>
            </a:r>
            <a:r>
              <a:rPr lang="en-IE" dirty="0" err="1"/>
              <a:t>ırksal</a:t>
            </a:r>
            <a:r>
              <a:rPr lang="en-IE" dirty="0"/>
              <a:t> </a:t>
            </a:r>
            <a:r>
              <a:rPr lang="en-IE" dirty="0" err="1"/>
              <a:t>farklılıklar</a:t>
            </a:r>
            <a:endParaRPr lang="en-IE" dirty="0"/>
          </a:p>
          <a:p>
            <a:r>
              <a:rPr lang="en-IE" dirty="0" err="1"/>
              <a:t>Mülteci</a:t>
            </a:r>
            <a:r>
              <a:rPr lang="en-IE" dirty="0"/>
              <a:t> </a:t>
            </a:r>
            <a:r>
              <a:rPr lang="en-IE" dirty="0" err="1"/>
              <a:t>etiketi</a:t>
            </a:r>
            <a:r>
              <a:rPr lang="en-IE" dirty="0"/>
              <a:t> / </a:t>
            </a:r>
            <a:r>
              <a:rPr lang="en-IE" dirty="0" err="1"/>
              <a:t>statüsü</a:t>
            </a:r>
            <a:r>
              <a:rPr lang="en-IE" dirty="0"/>
              <a:t> </a:t>
            </a:r>
            <a:r>
              <a:rPr lang="en-IE" dirty="0" err="1"/>
              <a:t>olumsuz</a:t>
            </a:r>
            <a:r>
              <a:rPr lang="en-IE" dirty="0"/>
              <a:t> </a:t>
            </a:r>
            <a:r>
              <a:rPr lang="en-IE" dirty="0" err="1"/>
              <a:t>olabilir</a:t>
            </a:r>
            <a:r>
              <a:rPr lang="en-IE" dirty="0"/>
              <a:t> ve </a:t>
            </a:r>
            <a:r>
              <a:rPr lang="en-IE" dirty="0" err="1"/>
              <a:t>kimliklerini</a:t>
            </a:r>
            <a:r>
              <a:rPr lang="en-IE" dirty="0"/>
              <a:t> </a:t>
            </a:r>
            <a:r>
              <a:rPr lang="en-IE" dirty="0" err="1"/>
              <a:t>düzeltme</a:t>
            </a:r>
            <a:r>
              <a:rPr lang="en-IE" dirty="0"/>
              <a:t> </a:t>
            </a:r>
            <a:r>
              <a:rPr lang="en-IE" dirty="0" err="1"/>
              <a:t>ihtiyacı</a:t>
            </a:r>
            <a:endParaRPr lang="en-IE" dirty="0"/>
          </a:p>
          <a:p>
            <a:r>
              <a:rPr lang="en-IE" dirty="0" err="1"/>
              <a:t>toplum</a:t>
            </a:r>
            <a:r>
              <a:rPr lang="en-IE" dirty="0"/>
              <a:t> / </a:t>
            </a:r>
            <a:r>
              <a:rPr lang="en-IE" dirty="0" err="1"/>
              <a:t>ev</a:t>
            </a:r>
            <a:r>
              <a:rPr lang="en-IE" dirty="0"/>
              <a:t> </a:t>
            </a:r>
            <a:r>
              <a:rPr lang="en-IE" dirty="0" err="1"/>
              <a:t>sahibi</a:t>
            </a:r>
            <a:r>
              <a:rPr lang="en-IE" dirty="0"/>
              <a:t> </a:t>
            </a:r>
            <a:r>
              <a:rPr lang="en-IE" dirty="0" err="1"/>
              <a:t>topluluk</a:t>
            </a:r>
            <a:r>
              <a:rPr lang="en-IE" dirty="0"/>
              <a:t> </a:t>
            </a:r>
            <a:r>
              <a:rPr lang="en-IE" dirty="0" err="1"/>
              <a:t>tarafından</a:t>
            </a:r>
            <a:r>
              <a:rPr lang="en-IE" dirty="0"/>
              <a:t> </a:t>
            </a:r>
            <a:r>
              <a:rPr lang="en-IE" dirty="0" err="1"/>
              <a:t>tedavi</a:t>
            </a:r>
            <a:endParaRPr lang="en-IE" dirty="0"/>
          </a:p>
          <a:p>
            <a:pPr marL="0" indent="0">
              <a:buNone/>
            </a:pPr>
            <a:endParaRPr lang="en-IE" dirty="0"/>
          </a:p>
          <a:p>
            <a:pPr marL="0" indent="0">
              <a:buNone/>
            </a:pPr>
            <a:r>
              <a:rPr lang="en-IE" dirty="0" err="1"/>
              <a:t>Soru</a:t>
            </a:r>
            <a:r>
              <a:rPr lang="en-IE" dirty="0"/>
              <a:t> - </a:t>
            </a:r>
            <a:r>
              <a:rPr lang="en-IE" dirty="0" err="1"/>
              <a:t>Ötekileştirme</a:t>
            </a:r>
            <a:r>
              <a:rPr lang="en-IE" dirty="0"/>
              <a:t> </a:t>
            </a:r>
            <a:r>
              <a:rPr lang="en-IE" dirty="0" err="1"/>
              <a:t>çözümünün</a:t>
            </a:r>
            <a:r>
              <a:rPr lang="en-IE" dirty="0"/>
              <a:t> </a:t>
            </a:r>
            <a:r>
              <a:rPr lang="en-IE" dirty="0" err="1"/>
              <a:t>bir</a:t>
            </a:r>
            <a:r>
              <a:rPr lang="en-IE" dirty="0"/>
              <a:t> </a:t>
            </a:r>
            <a:r>
              <a:rPr lang="en-IE" dirty="0" err="1"/>
              <a:t>kısmı</a:t>
            </a:r>
            <a:r>
              <a:rPr lang="en-IE" dirty="0"/>
              <a:t> </a:t>
            </a:r>
            <a:r>
              <a:rPr lang="en-IE" dirty="0" err="1"/>
              <a:t>anlattığımız</a:t>
            </a:r>
            <a:r>
              <a:rPr lang="en-IE" dirty="0"/>
              <a:t> </a:t>
            </a:r>
            <a:r>
              <a:rPr lang="en-IE" dirty="0" err="1"/>
              <a:t>hikayelerden</a:t>
            </a:r>
            <a:r>
              <a:rPr lang="en-IE" dirty="0"/>
              <a:t> </a:t>
            </a:r>
            <a:r>
              <a:rPr lang="en-IE" dirty="0" err="1"/>
              <a:t>gelmelidir</a:t>
            </a:r>
            <a:r>
              <a:rPr lang="en-IE" dirty="0"/>
              <a:t>. </a:t>
            </a:r>
            <a:r>
              <a:rPr lang="en-IE" dirty="0" err="1"/>
              <a:t>Dünya</a:t>
            </a:r>
            <a:r>
              <a:rPr lang="en-IE" dirty="0"/>
              <a:t> </a:t>
            </a:r>
            <a:r>
              <a:rPr lang="en-IE" dirty="0" err="1"/>
              <a:t>derin</a:t>
            </a:r>
            <a:r>
              <a:rPr lang="en-IE" dirty="0"/>
              <a:t> </a:t>
            </a:r>
            <a:r>
              <a:rPr lang="en-IE" dirty="0" err="1"/>
              <a:t>değişimler</a:t>
            </a:r>
            <a:r>
              <a:rPr lang="en-IE" dirty="0"/>
              <a:t> </a:t>
            </a:r>
            <a:r>
              <a:rPr lang="en-IE" dirty="0" err="1"/>
              <a:t>geçirirken</a:t>
            </a:r>
            <a:r>
              <a:rPr lang="en-IE" dirty="0"/>
              <a:t>, </a:t>
            </a:r>
            <a:r>
              <a:rPr lang="en-IE" dirty="0" err="1"/>
              <a:t>gerçek</a:t>
            </a:r>
            <a:r>
              <a:rPr lang="en-IE" dirty="0"/>
              <a:t> </a:t>
            </a:r>
            <a:r>
              <a:rPr lang="en-IE" dirty="0" err="1"/>
              <a:t>aidiyet</a:t>
            </a:r>
            <a:r>
              <a:rPr lang="en-IE" dirty="0"/>
              <a:t> </a:t>
            </a:r>
            <a:r>
              <a:rPr lang="en-IE" dirty="0" err="1"/>
              <a:t>toplumlarını</a:t>
            </a:r>
            <a:r>
              <a:rPr lang="en-IE" dirty="0"/>
              <a:t> </a:t>
            </a:r>
            <a:r>
              <a:rPr lang="en-IE" dirty="0" err="1"/>
              <a:t>nasıl</a:t>
            </a:r>
            <a:r>
              <a:rPr lang="en-IE" dirty="0"/>
              <a:t> </a:t>
            </a:r>
            <a:r>
              <a:rPr lang="en-IE" dirty="0" err="1"/>
              <a:t>kurabiliriz</a:t>
            </a:r>
            <a:r>
              <a:rPr lang="en-IE" dirty="0"/>
              <a:t>?</a:t>
            </a:r>
            <a:endParaRPr lang="en-IE" dirty="0"/>
          </a:p>
        </p:txBody>
      </p:sp>
      <p:sp>
        <p:nvSpPr>
          <p:cNvPr id="3" name="Text Placeholder 2">
            <a:extLst>
              <a:ext uri="{FF2B5EF4-FFF2-40B4-BE49-F238E27FC236}">
                <a16:creationId xmlns:a16="http://schemas.microsoft.com/office/drawing/2014/main" xmlns="" id="{36343403-5585-4FD4-B031-34133CC7D2DA}"/>
              </a:ext>
            </a:extLst>
          </p:cNvPr>
          <p:cNvSpPr>
            <a:spLocks noGrp="1"/>
          </p:cNvSpPr>
          <p:nvPr>
            <p:ph type="body" sz="quarter" idx="21"/>
          </p:nvPr>
        </p:nvSpPr>
        <p:spPr>
          <a:xfrm>
            <a:off x="2495266" y="271237"/>
            <a:ext cx="8786144" cy="857158"/>
          </a:xfrm>
        </p:spPr>
        <p:txBody>
          <a:bodyPr>
            <a:normAutofit fontScale="92500" lnSpcReduction="20000"/>
          </a:bodyPr>
          <a:lstStyle/>
          <a:p>
            <a:r>
              <a:rPr lang="en-IE" dirty="0" err="1"/>
              <a:t>Aktif</a:t>
            </a:r>
            <a:r>
              <a:rPr lang="en-IE" dirty="0"/>
              <a:t> </a:t>
            </a:r>
            <a:r>
              <a:rPr lang="en-IE" dirty="0" err="1"/>
              <a:t>Vatandaşlık</a:t>
            </a:r>
            <a:r>
              <a:rPr lang="en-IE" dirty="0"/>
              <a:t> “</a:t>
            </a:r>
            <a:r>
              <a:rPr lang="en-IE" dirty="0" err="1"/>
              <a:t>ötekileştirmeyi</a:t>
            </a:r>
            <a:r>
              <a:rPr lang="en-IE" dirty="0"/>
              <a:t>” </a:t>
            </a:r>
            <a:r>
              <a:rPr lang="en-IE" dirty="0" err="1"/>
              <a:t>reddetmeye</a:t>
            </a:r>
            <a:r>
              <a:rPr lang="en-IE" dirty="0"/>
              <a:t> </a:t>
            </a:r>
            <a:r>
              <a:rPr lang="en-IE" dirty="0" err="1"/>
              <a:t>yardımcı</a:t>
            </a:r>
            <a:r>
              <a:rPr lang="en-IE" dirty="0"/>
              <a:t> </a:t>
            </a:r>
            <a:r>
              <a:rPr lang="en-IE" dirty="0" err="1"/>
              <a:t>olabilir</a:t>
            </a:r>
            <a:endParaRPr lang="en-IE" dirty="0"/>
          </a:p>
        </p:txBody>
      </p:sp>
      <p:pic>
        <p:nvPicPr>
          <p:cNvPr id="5" name="Picture 4" descr="A bunch of green bananas&#10;&#10;Description automatically generated">
            <a:extLst>
              <a:ext uri="{FF2B5EF4-FFF2-40B4-BE49-F238E27FC236}">
                <a16:creationId xmlns:a16="http://schemas.microsoft.com/office/drawing/2014/main" xmlns="" id="{4CEBCFBB-C3B0-45E1-B0A6-17B8235541CB}"/>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179070" y="2036445"/>
            <a:ext cx="3810000" cy="2533650"/>
          </a:xfrm>
          <a:prstGeom prst="rect">
            <a:avLst/>
          </a:prstGeom>
        </p:spPr>
      </p:pic>
      <p:sp>
        <p:nvSpPr>
          <p:cNvPr id="7" name="TextBox 6">
            <a:extLst>
              <a:ext uri="{FF2B5EF4-FFF2-40B4-BE49-F238E27FC236}">
                <a16:creationId xmlns:a16="http://schemas.microsoft.com/office/drawing/2014/main" xmlns="" id="{0FBB8184-66EE-4C70-93E3-013B38113A28}"/>
              </a:ext>
            </a:extLst>
          </p:cNvPr>
          <p:cNvSpPr txBox="1"/>
          <p:nvPr/>
        </p:nvSpPr>
        <p:spPr>
          <a:xfrm>
            <a:off x="179070" y="4720590"/>
            <a:ext cx="3901440" cy="1477328"/>
          </a:xfrm>
          <a:prstGeom prst="rect">
            <a:avLst/>
          </a:prstGeom>
          <a:solidFill>
            <a:schemeClr val="accent2"/>
          </a:solidFill>
        </p:spPr>
        <p:txBody>
          <a:bodyPr wrap="square" rtlCol="0">
            <a:spAutoFit/>
          </a:bodyPr>
          <a:lstStyle/>
          <a:p>
            <a:pPr algn="ctr"/>
            <a:r>
              <a:rPr lang="en-IE" sz="2400" dirty="0">
                <a:solidFill>
                  <a:schemeClr val="bg1"/>
                </a:solidFill>
              </a:rPr>
              <a:t>“Regardless of our differences, we are all the same.”</a:t>
            </a:r>
          </a:p>
          <a:p>
            <a:pPr algn="ctr"/>
            <a:r>
              <a:rPr lang="en-IE" dirty="0">
                <a:solidFill>
                  <a:schemeClr val="bg1"/>
                </a:solidFill>
              </a:rPr>
              <a:t>- </a:t>
            </a:r>
            <a:r>
              <a:rPr lang="en-IE" sz="1200" dirty="0">
                <a:solidFill>
                  <a:schemeClr val="bg1"/>
                </a:solidFill>
              </a:rPr>
              <a:t>Marshal B Rosenberg, American Psychologist</a:t>
            </a:r>
          </a:p>
        </p:txBody>
      </p:sp>
    </p:spTree>
    <p:extLst>
      <p:ext uri="{BB962C8B-B14F-4D97-AF65-F5344CB8AC3E}">
        <p14:creationId xmlns:p14="http://schemas.microsoft.com/office/powerpoint/2010/main" val="3109305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FB48ACD-7375-4B1C-9362-96396AD697FC}"/>
              </a:ext>
            </a:extLst>
          </p:cNvPr>
          <p:cNvSpPr>
            <a:spLocks noGrp="1"/>
          </p:cNvSpPr>
          <p:nvPr>
            <p:ph type="body" sz="quarter" idx="20"/>
          </p:nvPr>
        </p:nvSpPr>
        <p:spPr>
          <a:xfrm>
            <a:off x="3749040" y="1570035"/>
            <a:ext cx="8023860" cy="4419285"/>
          </a:xfrm>
        </p:spPr>
        <p:txBody>
          <a:bodyPr/>
          <a:lstStyle/>
          <a:p>
            <a:r>
              <a:rPr lang="en-IE" dirty="0"/>
              <a:t>The host communities can benefit greatly from the refugees becoming involved as active citizens. </a:t>
            </a:r>
          </a:p>
          <a:p>
            <a:r>
              <a:rPr lang="en-IE" dirty="0"/>
              <a:t>Not only will they get to know and understand the newly arrived group, they will also benefit from the new skills, knowledge and resources that the refugees bring from their own countries.</a:t>
            </a:r>
          </a:p>
          <a:p>
            <a:endParaRPr lang="en-IE" dirty="0"/>
          </a:p>
        </p:txBody>
      </p:sp>
      <p:sp>
        <p:nvSpPr>
          <p:cNvPr id="3" name="Text Placeholder 2">
            <a:extLst>
              <a:ext uri="{FF2B5EF4-FFF2-40B4-BE49-F238E27FC236}">
                <a16:creationId xmlns:a16="http://schemas.microsoft.com/office/drawing/2014/main" xmlns="" id="{36343403-5585-4FD4-B031-34133CC7D2DA}"/>
              </a:ext>
            </a:extLst>
          </p:cNvPr>
          <p:cNvSpPr>
            <a:spLocks noGrp="1"/>
          </p:cNvSpPr>
          <p:nvPr>
            <p:ph type="body" sz="quarter" idx="21"/>
          </p:nvPr>
        </p:nvSpPr>
        <p:spPr>
          <a:xfrm>
            <a:off x="2495266" y="191227"/>
            <a:ext cx="8403792" cy="857158"/>
          </a:xfrm>
        </p:spPr>
        <p:txBody>
          <a:bodyPr>
            <a:normAutofit fontScale="92500" lnSpcReduction="20000"/>
          </a:bodyPr>
          <a:lstStyle/>
          <a:p>
            <a:r>
              <a:rPr lang="en-IE" dirty="0"/>
              <a:t>Refugee Active Citizenship – Benefits for Communities</a:t>
            </a:r>
          </a:p>
        </p:txBody>
      </p:sp>
      <p:pic>
        <p:nvPicPr>
          <p:cNvPr id="7" name="Picture 6" descr="A picture containing toy, drawing&#10;&#10;Description automatically generated">
            <a:extLst>
              <a:ext uri="{FF2B5EF4-FFF2-40B4-BE49-F238E27FC236}">
                <a16:creationId xmlns:a16="http://schemas.microsoft.com/office/drawing/2014/main" xmlns="" id="{F801E0F8-B2DB-43DF-85A4-503FBB66D386}"/>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336042" y="1808484"/>
            <a:ext cx="3267456" cy="4267200"/>
          </a:xfrm>
          <a:prstGeom prst="rect">
            <a:avLst/>
          </a:prstGeom>
        </p:spPr>
      </p:pic>
    </p:spTree>
    <p:extLst>
      <p:ext uri="{BB962C8B-B14F-4D97-AF65-F5344CB8AC3E}">
        <p14:creationId xmlns:p14="http://schemas.microsoft.com/office/powerpoint/2010/main" val="1881737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3FB1D77-150F-4CA9-909A-AFD40970DE0F}"/>
              </a:ext>
            </a:extLst>
          </p:cNvPr>
          <p:cNvSpPr>
            <a:spLocks noGrp="1"/>
          </p:cNvSpPr>
          <p:nvPr>
            <p:ph type="body" sz="quarter" idx="20"/>
          </p:nvPr>
        </p:nvSpPr>
        <p:spPr>
          <a:xfrm>
            <a:off x="3314700" y="2057063"/>
            <a:ext cx="8618220" cy="3569675"/>
          </a:xfrm>
        </p:spPr>
        <p:txBody>
          <a:bodyPr/>
          <a:lstStyle/>
          <a:p>
            <a:pPr algn="just"/>
            <a:r>
              <a:rPr lang="en-IE" dirty="0" err="1"/>
              <a:t>Bir</a:t>
            </a:r>
            <a:r>
              <a:rPr lang="en-IE" dirty="0"/>
              <a:t> </a:t>
            </a:r>
            <a:r>
              <a:rPr lang="en-IE" dirty="0" err="1"/>
              <a:t>topluluk</a:t>
            </a:r>
            <a:r>
              <a:rPr lang="en-IE" dirty="0"/>
              <a:t> </a:t>
            </a:r>
            <a:r>
              <a:rPr lang="en-IE" dirty="0" err="1"/>
              <a:t>şampiyonu</a:t>
            </a:r>
            <a:r>
              <a:rPr lang="en-IE" dirty="0"/>
              <a:t>, </a:t>
            </a:r>
            <a:r>
              <a:rPr lang="en-IE" dirty="0" err="1"/>
              <a:t>topluluklarının</a:t>
            </a:r>
            <a:r>
              <a:rPr lang="en-IE" dirty="0"/>
              <a:t> </a:t>
            </a:r>
            <a:r>
              <a:rPr lang="en-IE" dirty="0" err="1"/>
              <a:t>refahı</a:t>
            </a:r>
            <a:r>
              <a:rPr lang="en-IE" dirty="0"/>
              <a:t> ve </a:t>
            </a:r>
            <a:r>
              <a:rPr lang="en-IE" dirty="0" err="1"/>
              <a:t>gelişmesi</a:t>
            </a:r>
            <a:r>
              <a:rPr lang="en-IE" dirty="0"/>
              <a:t> </a:t>
            </a:r>
            <a:r>
              <a:rPr lang="en-IE" dirty="0" err="1"/>
              <a:t>için</a:t>
            </a:r>
            <a:r>
              <a:rPr lang="en-IE" dirty="0"/>
              <a:t> </a:t>
            </a:r>
            <a:r>
              <a:rPr lang="en-IE" dirty="0" err="1"/>
              <a:t>sorumluluk</a:t>
            </a:r>
            <a:r>
              <a:rPr lang="en-IE" dirty="0"/>
              <a:t> </a:t>
            </a:r>
            <a:r>
              <a:rPr lang="en-IE" dirty="0" err="1"/>
              <a:t>alan</a:t>
            </a:r>
            <a:r>
              <a:rPr lang="en-IE" dirty="0"/>
              <a:t> </a:t>
            </a:r>
            <a:r>
              <a:rPr lang="en-IE" dirty="0" err="1"/>
              <a:t>bir</a:t>
            </a:r>
            <a:r>
              <a:rPr lang="en-IE" dirty="0"/>
              <a:t> </a:t>
            </a:r>
            <a:r>
              <a:rPr lang="en-IE" dirty="0" err="1"/>
              <a:t>değişkendir</a:t>
            </a:r>
            <a:r>
              <a:rPr lang="en-IE" dirty="0"/>
              <a:t>. </a:t>
            </a:r>
            <a:r>
              <a:rPr lang="en-IE" dirty="0" err="1"/>
              <a:t>Kapsayıcı</a:t>
            </a:r>
            <a:r>
              <a:rPr lang="en-IE" dirty="0"/>
              <a:t> </a:t>
            </a:r>
            <a:r>
              <a:rPr lang="en-IE" dirty="0" err="1"/>
              <a:t>bir</a:t>
            </a:r>
            <a:r>
              <a:rPr lang="en-IE" dirty="0"/>
              <a:t> </a:t>
            </a:r>
            <a:r>
              <a:rPr lang="en-IE" dirty="0" err="1"/>
              <a:t>topluluk</a:t>
            </a:r>
            <a:r>
              <a:rPr lang="en-IE" dirty="0"/>
              <a:t> </a:t>
            </a:r>
            <a:r>
              <a:rPr lang="en-IE" dirty="0" err="1"/>
              <a:t>şampiyonu</a:t>
            </a:r>
            <a:r>
              <a:rPr lang="en-IE" dirty="0"/>
              <a:t>, </a:t>
            </a:r>
            <a:r>
              <a:rPr lang="en-IE" dirty="0" err="1"/>
              <a:t>topluma</a:t>
            </a:r>
            <a:r>
              <a:rPr lang="en-IE" dirty="0"/>
              <a:t> </a:t>
            </a:r>
            <a:r>
              <a:rPr lang="en-IE" dirty="0" err="1"/>
              <a:t>dahil</a:t>
            </a:r>
            <a:r>
              <a:rPr lang="en-IE" dirty="0"/>
              <a:t> </a:t>
            </a:r>
            <a:r>
              <a:rPr lang="en-IE" dirty="0" err="1"/>
              <a:t>olma</a:t>
            </a:r>
            <a:r>
              <a:rPr lang="en-IE" dirty="0"/>
              <a:t> </a:t>
            </a:r>
            <a:r>
              <a:rPr lang="en-IE" dirty="0" err="1"/>
              <a:t>konusunda</a:t>
            </a:r>
            <a:r>
              <a:rPr lang="en-IE" dirty="0"/>
              <a:t> </a:t>
            </a:r>
            <a:r>
              <a:rPr lang="en-IE" dirty="0" err="1"/>
              <a:t>tutkulu</a:t>
            </a:r>
            <a:r>
              <a:rPr lang="en-IE" dirty="0"/>
              <a:t> </a:t>
            </a:r>
            <a:r>
              <a:rPr lang="en-IE" dirty="0" err="1"/>
              <a:t>olan</a:t>
            </a:r>
            <a:r>
              <a:rPr lang="en-IE" dirty="0"/>
              <a:t> </a:t>
            </a:r>
            <a:r>
              <a:rPr lang="en-IE" dirty="0" err="1"/>
              <a:t>bir</a:t>
            </a:r>
            <a:r>
              <a:rPr lang="en-IE" dirty="0"/>
              <a:t> </a:t>
            </a:r>
            <a:r>
              <a:rPr lang="en-IE" dirty="0" err="1"/>
              <a:t>liderdir</a:t>
            </a:r>
            <a:r>
              <a:rPr lang="en-IE" dirty="0"/>
              <a:t>.</a:t>
            </a:r>
          </a:p>
          <a:p>
            <a:pPr algn="just"/>
            <a:r>
              <a:rPr lang="en-IE" dirty="0" err="1"/>
              <a:t>Tipik</a:t>
            </a:r>
            <a:r>
              <a:rPr lang="en-IE" dirty="0"/>
              <a:t> </a:t>
            </a:r>
            <a:r>
              <a:rPr lang="en-IE" dirty="0" err="1"/>
              <a:t>olarak</a:t>
            </a:r>
            <a:r>
              <a:rPr lang="en-IE" dirty="0"/>
              <a:t>, </a:t>
            </a:r>
            <a:r>
              <a:rPr lang="en-IE" dirty="0" err="1"/>
              <a:t>toplulukları</a:t>
            </a:r>
            <a:r>
              <a:rPr lang="en-IE" dirty="0"/>
              <a:t>, </a:t>
            </a:r>
            <a:r>
              <a:rPr lang="en-IE" dirty="0" err="1"/>
              <a:t>belirli</a:t>
            </a:r>
            <a:r>
              <a:rPr lang="en-IE" dirty="0"/>
              <a:t> </a:t>
            </a:r>
            <a:r>
              <a:rPr lang="en-IE" dirty="0" err="1"/>
              <a:t>topluluk</a:t>
            </a:r>
            <a:r>
              <a:rPr lang="en-IE" dirty="0"/>
              <a:t> </a:t>
            </a:r>
            <a:r>
              <a:rPr lang="en-IE" dirty="0" err="1"/>
              <a:t>zorluklarının</a:t>
            </a:r>
            <a:r>
              <a:rPr lang="en-IE" dirty="0"/>
              <a:t> </a:t>
            </a:r>
            <a:r>
              <a:rPr lang="en-IE" dirty="0" err="1"/>
              <a:t>üstesinden</a:t>
            </a:r>
            <a:r>
              <a:rPr lang="en-IE" dirty="0"/>
              <a:t> </a:t>
            </a:r>
            <a:r>
              <a:rPr lang="en-IE" dirty="0" err="1"/>
              <a:t>gelmek</a:t>
            </a:r>
            <a:r>
              <a:rPr lang="en-IE" dirty="0"/>
              <a:t> </a:t>
            </a:r>
            <a:r>
              <a:rPr lang="en-IE" dirty="0" err="1"/>
              <a:t>için</a:t>
            </a:r>
            <a:r>
              <a:rPr lang="en-IE" dirty="0"/>
              <a:t> </a:t>
            </a:r>
            <a:r>
              <a:rPr lang="en-IE" dirty="0" err="1"/>
              <a:t>eylem</a:t>
            </a:r>
            <a:r>
              <a:rPr lang="en-IE" dirty="0"/>
              <a:t> </a:t>
            </a:r>
            <a:r>
              <a:rPr lang="en-IE" dirty="0" err="1"/>
              <a:t>planlarını</a:t>
            </a:r>
            <a:r>
              <a:rPr lang="en-IE" dirty="0"/>
              <a:t> </a:t>
            </a:r>
            <a:r>
              <a:rPr lang="en-IE" dirty="0" err="1"/>
              <a:t>tasarlamak</a:t>
            </a:r>
            <a:r>
              <a:rPr lang="en-IE" dirty="0"/>
              <a:t> ve </a:t>
            </a:r>
            <a:r>
              <a:rPr lang="en-IE" dirty="0" err="1"/>
              <a:t>savunmak</a:t>
            </a:r>
            <a:r>
              <a:rPr lang="en-IE" dirty="0"/>
              <a:t> </a:t>
            </a:r>
            <a:r>
              <a:rPr lang="en-IE" dirty="0" err="1"/>
              <a:t>için</a:t>
            </a:r>
            <a:r>
              <a:rPr lang="en-IE" dirty="0"/>
              <a:t> </a:t>
            </a:r>
            <a:r>
              <a:rPr lang="en-IE" dirty="0" err="1"/>
              <a:t>ortak</a:t>
            </a:r>
            <a:r>
              <a:rPr lang="en-IE" dirty="0"/>
              <a:t> </a:t>
            </a:r>
            <a:r>
              <a:rPr lang="en-IE" dirty="0" err="1"/>
              <a:t>bir</a:t>
            </a:r>
            <a:r>
              <a:rPr lang="en-IE" dirty="0"/>
              <a:t> </a:t>
            </a:r>
            <a:r>
              <a:rPr lang="en-IE" dirty="0" err="1"/>
              <a:t>amaç</a:t>
            </a:r>
            <a:r>
              <a:rPr lang="en-IE" dirty="0"/>
              <a:t> </a:t>
            </a:r>
            <a:r>
              <a:rPr lang="en-IE" dirty="0" err="1"/>
              <a:t>için</a:t>
            </a:r>
            <a:r>
              <a:rPr lang="en-IE" dirty="0"/>
              <a:t> </a:t>
            </a:r>
            <a:r>
              <a:rPr lang="en-IE" dirty="0" err="1"/>
              <a:t>harekete</a:t>
            </a:r>
            <a:r>
              <a:rPr lang="en-IE" dirty="0"/>
              <a:t> </a:t>
            </a:r>
            <a:r>
              <a:rPr lang="en-IE" dirty="0" err="1"/>
              <a:t>geçirirler</a:t>
            </a:r>
            <a:r>
              <a:rPr lang="en-IE" dirty="0"/>
              <a:t>. Bu </a:t>
            </a:r>
            <a:r>
              <a:rPr lang="en-IE" dirty="0" err="1"/>
              <a:t>rol</a:t>
            </a:r>
            <a:r>
              <a:rPr lang="en-IE" dirty="0"/>
              <a:t> </a:t>
            </a:r>
            <a:r>
              <a:rPr lang="en-IE" dirty="0" err="1"/>
              <a:t>ücretli</a:t>
            </a:r>
            <a:r>
              <a:rPr lang="en-IE" dirty="0"/>
              <a:t> </a:t>
            </a:r>
            <a:r>
              <a:rPr lang="en-IE" dirty="0" err="1"/>
              <a:t>olabilir</a:t>
            </a:r>
            <a:r>
              <a:rPr lang="en-IE" dirty="0"/>
              <a:t> </a:t>
            </a:r>
            <a:r>
              <a:rPr lang="en-IE" dirty="0" err="1"/>
              <a:t>veya</a:t>
            </a:r>
            <a:r>
              <a:rPr lang="en-IE" dirty="0"/>
              <a:t> </a:t>
            </a:r>
            <a:r>
              <a:rPr lang="en-IE" dirty="0" err="1"/>
              <a:t>gönüllü</a:t>
            </a:r>
            <a:r>
              <a:rPr lang="en-IE" dirty="0"/>
              <a:t> </a:t>
            </a:r>
            <a:r>
              <a:rPr lang="en-IE" dirty="0" err="1"/>
              <a:t>olarak</a:t>
            </a:r>
            <a:r>
              <a:rPr lang="en-IE" dirty="0"/>
              <a:t>, </a:t>
            </a:r>
            <a:r>
              <a:rPr lang="en-IE" dirty="0" err="1"/>
              <a:t>çoğu</a:t>
            </a:r>
            <a:r>
              <a:rPr lang="en-IE" dirty="0"/>
              <a:t> </a:t>
            </a:r>
            <a:r>
              <a:rPr lang="en-IE" dirty="0" err="1"/>
              <a:t>gönüllüdür</a:t>
            </a:r>
            <a:r>
              <a:rPr lang="en-IE" dirty="0"/>
              <a:t>.</a:t>
            </a:r>
            <a:endParaRPr lang="en-IE" dirty="0"/>
          </a:p>
        </p:txBody>
      </p:sp>
      <p:sp>
        <p:nvSpPr>
          <p:cNvPr id="3" name="Text Placeholder 2">
            <a:extLst>
              <a:ext uri="{FF2B5EF4-FFF2-40B4-BE49-F238E27FC236}">
                <a16:creationId xmlns:a16="http://schemas.microsoft.com/office/drawing/2014/main" xmlns="" id="{2415960C-8125-4E45-A4C9-B4E515B0B066}"/>
              </a:ext>
            </a:extLst>
          </p:cNvPr>
          <p:cNvSpPr>
            <a:spLocks noGrp="1"/>
          </p:cNvSpPr>
          <p:nvPr>
            <p:ph type="body" sz="quarter" idx="21"/>
          </p:nvPr>
        </p:nvSpPr>
        <p:spPr>
          <a:xfrm>
            <a:off x="2495266" y="422910"/>
            <a:ext cx="8403792" cy="1185545"/>
          </a:xfrm>
        </p:spPr>
        <p:txBody>
          <a:bodyPr>
            <a:normAutofit/>
          </a:bodyPr>
          <a:lstStyle/>
          <a:p>
            <a:r>
              <a:rPr lang="en-IE" dirty="0" err="1"/>
              <a:t>Kapsayıcı</a:t>
            </a:r>
            <a:r>
              <a:rPr lang="en-IE" dirty="0"/>
              <a:t> </a:t>
            </a:r>
            <a:r>
              <a:rPr lang="en-IE" dirty="0" err="1"/>
              <a:t>Topluluk</a:t>
            </a:r>
            <a:r>
              <a:rPr lang="en-IE" dirty="0"/>
              <a:t> </a:t>
            </a:r>
            <a:r>
              <a:rPr lang="en-IE" dirty="0" err="1"/>
              <a:t>Şampiyonları</a:t>
            </a:r>
            <a:r>
              <a:rPr lang="en-IE" dirty="0"/>
              <a:t> - </a:t>
            </a:r>
            <a:r>
              <a:rPr lang="en-IE" dirty="0" err="1"/>
              <a:t>bunlar</a:t>
            </a:r>
            <a:r>
              <a:rPr lang="en-IE" dirty="0"/>
              <a:t> </a:t>
            </a:r>
            <a:r>
              <a:rPr lang="en-IE" dirty="0" err="1"/>
              <a:t>kim</a:t>
            </a:r>
            <a:r>
              <a:rPr lang="en-IE" dirty="0"/>
              <a:t>?</a:t>
            </a:r>
            <a:endParaRPr lang="en-IE" dirty="0"/>
          </a:p>
        </p:txBody>
      </p:sp>
      <p:pic>
        <p:nvPicPr>
          <p:cNvPr id="4" name="Picture Placeholder 5" descr="A picture containing sky, person, outdoor, man&#10;&#10;Description automatically generated">
            <a:extLst>
              <a:ext uri="{FF2B5EF4-FFF2-40B4-BE49-F238E27FC236}">
                <a16:creationId xmlns:a16="http://schemas.microsoft.com/office/drawing/2014/main" xmlns="" id="{A901B5AC-3CE6-454B-847E-650017143C40}"/>
              </a:ext>
            </a:extLst>
          </p:cNvPr>
          <p:cNvPicPr>
            <a:picLocks noChangeAspect="1"/>
          </p:cNvPicPr>
          <p:nvPr/>
        </p:nvPicPr>
        <p:blipFill rotWithShape="1">
          <a:blip r:embed="rId2"/>
          <a:srcRect l="38734" r="-1368"/>
          <a:stretch/>
        </p:blipFill>
        <p:spPr>
          <a:xfrm flipH="1">
            <a:off x="-85000" y="2057064"/>
            <a:ext cx="3273970" cy="3920825"/>
          </a:xfrm>
          <a:prstGeom prst="rect">
            <a:avLst/>
          </a:prstGeom>
        </p:spPr>
      </p:pic>
      <p:sp>
        <p:nvSpPr>
          <p:cNvPr id="5" name="Rectangle 4">
            <a:extLst>
              <a:ext uri="{FF2B5EF4-FFF2-40B4-BE49-F238E27FC236}">
                <a16:creationId xmlns:a16="http://schemas.microsoft.com/office/drawing/2014/main" xmlns="" id="{C192D483-8EBE-445B-8F66-2AC86175CA8D}"/>
              </a:ext>
            </a:extLst>
          </p:cNvPr>
          <p:cNvSpPr/>
          <p:nvPr/>
        </p:nvSpPr>
        <p:spPr>
          <a:xfrm>
            <a:off x="3962401" y="5418979"/>
            <a:ext cx="8229599" cy="830997"/>
          </a:xfrm>
          <a:prstGeom prst="rect">
            <a:avLst/>
          </a:prstGeom>
          <a:solidFill>
            <a:srgbClr val="16A8D3"/>
          </a:solidFill>
        </p:spPr>
        <p:txBody>
          <a:bodyPr wrap="square">
            <a:spAutoFit/>
          </a:bodyPr>
          <a:lstStyle/>
          <a:p>
            <a:r>
              <a:rPr lang="en-IE" sz="2400" dirty="0" err="1">
                <a:solidFill>
                  <a:schemeClr val="bg1"/>
                </a:solidFill>
                <a:latin typeface="+mj-lt"/>
              </a:rPr>
              <a:t>Topluluk</a:t>
            </a:r>
            <a:r>
              <a:rPr lang="en-IE" sz="2400" dirty="0">
                <a:solidFill>
                  <a:schemeClr val="bg1"/>
                </a:solidFill>
                <a:latin typeface="+mj-lt"/>
              </a:rPr>
              <a:t> </a:t>
            </a:r>
            <a:r>
              <a:rPr lang="en-IE" sz="2400" dirty="0" err="1">
                <a:solidFill>
                  <a:schemeClr val="bg1"/>
                </a:solidFill>
                <a:latin typeface="+mj-lt"/>
              </a:rPr>
              <a:t>Şampiyonu</a:t>
            </a:r>
            <a:r>
              <a:rPr lang="en-IE" sz="2400" dirty="0">
                <a:solidFill>
                  <a:schemeClr val="bg1"/>
                </a:solidFill>
                <a:latin typeface="+mj-lt"/>
              </a:rPr>
              <a:t> </a:t>
            </a:r>
            <a:r>
              <a:rPr lang="en-IE" sz="2400" dirty="0" err="1">
                <a:solidFill>
                  <a:schemeClr val="bg1"/>
                </a:solidFill>
                <a:latin typeface="+mj-lt"/>
              </a:rPr>
              <a:t>çalışmasının</a:t>
            </a:r>
            <a:r>
              <a:rPr lang="en-IE" sz="2400" dirty="0">
                <a:solidFill>
                  <a:schemeClr val="bg1"/>
                </a:solidFill>
                <a:latin typeface="+mj-lt"/>
              </a:rPr>
              <a:t> </a:t>
            </a:r>
            <a:r>
              <a:rPr lang="en-IE" sz="2400" dirty="0" err="1">
                <a:solidFill>
                  <a:schemeClr val="bg1"/>
                </a:solidFill>
                <a:latin typeface="+mj-lt"/>
              </a:rPr>
              <a:t>rolü</a:t>
            </a:r>
            <a:r>
              <a:rPr lang="en-IE" sz="2400" dirty="0">
                <a:solidFill>
                  <a:schemeClr val="bg1"/>
                </a:solidFill>
                <a:latin typeface="+mj-lt"/>
              </a:rPr>
              <a:t>, </a:t>
            </a:r>
            <a:r>
              <a:rPr lang="en-IE" sz="2400" dirty="0" err="1">
                <a:solidFill>
                  <a:schemeClr val="bg1"/>
                </a:solidFill>
                <a:latin typeface="+mj-lt"/>
              </a:rPr>
              <a:t>kısmen</a:t>
            </a:r>
            <a:r>
              <a:rPr lang="en-IE" sz="2400" dirty="0">
                <a:solidFill>
                  <a:schemeClr val="bg1"/>
                </a:solidFill>
                <a:latin typeface="+mj-lt"/>
              </a:rPr>
              <a:t> </a:t>
            </a:r>
            <a:r>
              <a:rPr lang="en-IE" sz="2400" dirty="0" err="1">
                <a:solidFill>
                  <a:schemeClr val="bg1"/>
                </a:solidFill>
                <a:latin typeface="+mj-lt"/>
              </a:rPr>
              <a:t>eğitim</a:t>
            </a:r>
            <a:r>
              <a:rPr lang="en-IE" sz="2400" dirty="0">
                <a:solidFill>
                  <a:schemeClr val="bg1"/>
                </a:solidFill>
                <a:latin typeface="+mj-lt"/>
              </a:rPr>
              <a:t>, </a:t>
            </a:r>
            <a:r>
              <a:rPr lang="en-IE" sz="2400" dirty="0" err="1">
                <a:solidFill>
                  <a:schemeClr val="bg1"/>
                </a:solidFill>
                <a:latin typeface="+mj-lt"/>
              </a:rPr>
              <a:t>kısmen</a:t>
            </a:r>
            <a:r>
              <a:rPr lang="en-IE" sz="2400" dirty="0">
                <a:solidFill>
                  <a:schemeClr val="bg1"/>
                </a:solidFill>
                <a:latin typeface="+mj-lt"/>
              </a:rPr>
              <a:t> </a:t>
            </a:r>
            <a:r>
              <a:rPr lang="en-IE" sz="2400" dirty="0" err="1">
                <a:solidFill>
                  <a:schemeClr val="bg1"/>
                </a:solidFill>
                <a:latin typeface="+mj-lt"/>
              </a:rPr>
              <a:t>ilham</a:t>
            </a:r>
            <a:r>
              <a:rPr lang="en-IE" sz="2400" dirty="0">
                <a:solidFill>
                  <a:schemeClr val="bg1"/>
                </a:solidFill>
                <a:latin typeface="+mj-lt"/>
              </a:rPr>
              <a:t>, </a:t>
            </a:r>
            <a:r>
              <a:rPr lang="en-IE" sz="2400" dirty="0" err="1">
                <a:solidFill>
                  <a:schemeClr val="bg1"/>
                </a:solidFill>
                <a:latin typeface="+mj-lt"/>
              </a:rPr>
              <a:t>kısmen</a:t>
            </a:r>
            <a:r>
              <a:rPr lang="en-IE" sz="2400" dirty="0">
                <a:solidFill>
                  <a:schemeClr val="bg1"/>
                </a:solidFill>
                <a:latin typeface="+mj-lt"/>
              </a:rPr>
              <a:t> </a:t>
            </a:r>
            <a:r>
              <a:rPr lang="en-IE" sz="2400" dirty="0" err="1">
                <a:solidFill>
                  <a:schemeClr val="bg1"/>
                </a:solidFill>
                <a:latin typeface="+mj-lt"/>
              </a:rPr>
              <a:t>motivasyon</a:t>
            </a:r>
            <a:r>
              <a:rPr lang="en-IE" sz="2400" dirty="0">
                <a:solidFill>
                  <a:schemeClr val="bg1"/>
                </a:solidFill>
                <a:latin typeface="+mj-lt"/>
              </a:rPr>
              <a:t> ve </a:t>
            </a:r>
            <a:r>
              <a:rPr lang="en-IE" sz="2400" dirty="0" err="1">
                <a:solidFill>
                  <a:schemeClr val="bg1"/>
                </a:solidFill>
                <a:latin typeface="+mj-lt"/>
              </a:rPr>
              <a:t>kısmen</a:t>
            </a:r>
            <a:r>
              <a:rPr lang="en-IE" sz="2400" dirty="0">
                <a:solidFill>
                  <a:schemeClr val="bg1"/>
                </a:solidFill>
                <a:latin typeface="+mj-lt"/>
              </a:rPr>
              <a:t> </a:t>
            </a:r>
            <a:r>
              <a:rPr lang="en-IE" sz="2400" dirty="0" err="1">
                <a:solidFill>
                  <a:schemeClr val="bg1"/>
                </a:solidFill>
                <a:latin typeface="+mj-lt"/>
              </a:rPr>
              <a:t>seferberliktir</a:t>
            </a:r>
            <a:r>
              <a:rPr lang="en-IE" sz="2400" dirty="0">
                <a:solidFill>
                  <a:schemeClr val="bg1"/>
                </a:solidFill>
                <a:latin typeface="+mj-lt"/>
              </a:rPr>
              <a:t>.</a:t>
            </a:r>
            <a:endParaRPr lang="en-IE" sz="2400" dirty="0">
              <a:solidFill>
                <a:schemeClr val="bg1"/>
              </a:solidFill>
              <a:latin typeface="+mj-lt"/>
            </a:endParaRPr>
          </a:p>
        </p:txBody>
      </p:sp>
    </p:spTree>
    <p:extLst>
      <p:ext uri="{BB962C8B-B14F-4D97-AF65-F5344CB8AC3E}">
        <p14:creationId xmlns:p14="http://schemas.microsoft.com/office/powerpoint/2010/main" val="3355435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FB48ACD-7375-4B1C-9362-96396AD697FC}"/>
              </a:ext>
            </a:extLst>
          </p:cNvPr>
          <p:cNvSpPr>
            <a:spLocks noGrp="1"/>
          </p:cNvSpPr>
          <p:nvPr>
            <p:ph type="body" sz="quarter" idx="20"/>
          </p:nvPr>
        </p:nvSpPr>
        <p:spPr>
          <a:xfrm>
            <a:off x="4171950" y="1808484"/>
            <a:ext cx="7406640" cy="4129409"/>
          </a:xfrm>
        </p:spPr>
        <p:txBody>
          <a:bodyPr/>
          <a:lstStyle/>
          <a:p>
            <a:r>
              <a:rPr lang="en-IE" dirty="0" err="1"/>
              <a:t>Aktif</a:t>
            </a:r>
            <a:r>
              <a:rPr lang="en-IE" dirty="0"/>
              <a:t> </a:t>
            </a:r>
            <a:r>
              <a:rPr lang="en-IE" dirty="0" err="1"/>
              <a:t>vatandaşlık</a:t>
            </a:r>
            <a:r>
              <a:rPr lang="en-IE" dirty="0"/>
              <a:t> </a:t>
            </a:r>
            <a:r>
              <a:rPr lang="en-IE" dirty="0" err="1"/>
              <a:t>aynı</a:t>
            </a:r>
            <a:r>
              <a:rPr lang="en-IE" dirty="0"/>
              <a:t> </a:t>
            </a:r>
            <a:r>
              <a:rPr lang="en-IE" dirty="0" err="1"/>
              <a:t>zamanda</a:t>
            </a:r>
            <a:r>
              <a:rPr lang="en-IE" dirty="0"/>
              <a:t> </a:t>
            </a:r>
            <a:r>
              <a:rPr lang="en-IE" dirty="0" err="1"/>
              <a:t>insanların</a:t>
            </a:r>
            <a:r>
              <a:rPr lang="en-IE" dirty="0"/>
              <a:t> </a:t>
            </a:r>
            <a:r>
              <a:rPr lang="en-IE" dirty="0" err="1"/>
              <a:t>demokratik</a:t>
            </a:r>
            <a:r>
              <a:rPr lang="en-IE" dirty="0"/>
              <a:t> </a:t>
            </a:r>
            <a:r>
              <a:rPr lang="en-IE" dirty="0" err="1"/>
              <a:t>karar</a:t>
            </a:r>
            <a:r>
              <a:rPr lang="en-IE" dirty="0"/>
              <a:t> alma </a:t>
            </a:r>
            <a:r>
              <a:rPr lang="en-IE" dirty="0" err="1"/>
              <a:t>mekanizmalarına</a:t>
            </a:r>
            <a:r>
              <a:rPr lang="en-IE" dirty="0"/>
              <a:t> </a:t>
            </a:r>
            <a:r>
              <a:rPr lang="en-IE" dirty="0" err="1"/>
              <a:t>katılma</a:t>
            </a:r>
            <a:r>
              <a:rPr lang="en-IE" dirty="0"/>
              <a:t> ve </a:t>
            </a:r>
            <a:r>
              <a:rPr lang="en-IE" dirty="0" err="1"/>
              <a:t>topluluklarında</a:t>
            </a:r>
            <a:r>
              <a:rPr lang="en-IE" dirty="0"/>
              <a:t> </a:t>
            </a:r>
            <a:r>
              <a:rPr lang="en-IE" dirty="0" err="1"/>
              <a:t>herkesin</a:t>
            </a:r>
            <a:r>
              <a:rPr lang="en-IE" dirty="0"/>
              <a:t> </a:t>
            </a:r>
            <a:r>
              <a:rPr lang="en-IE" dirty="0" err="1"/>
              <a:t>iyiliğini</a:t>
            </a:r>
            <a:r>
              <a:rPr lang="en-IE" dirty="0"/>
              <a:t> </a:t>
            </a:r>
            <a:r>
              <a:rPr lang="en-IE" dirty="0" err="1"/>
              <a:t>iyileştirme</a:t>
            </a:r>
            <a:r>
              <a:rPr lang="en-IE" dirty="0"/>
              <a:t> </a:t>
            </a:r>
            <a:r>
              <a:rPr lang="en-IE" dirty="0" err="1"/>
              <a:t>etkisi</a:t>
            </a:r>
            <a:r>
              <a:rPr lang="en-IE" dirty="0"/>
              <a:t> </a:t>
            </a:r>
            <a:r>
              <a:rPr lang="en-IE" dirty="0" err="1"/>
              <a:t>yaratma</a:t>
            </a:r>
            <a:r>
              <a:rPr lang="en-IE" dirty="0"/>
              <a:t> </a:t>
            </a:r>
            <a:r>
              <a:rPr lang="en-IE" dirty="0" err="1"/>
              <a:t>yetkisi</a:t>
            </a:r>
            <a:r>
              <a:rPr lang="en-IE" dirty="0"/>
              <a:t> </a:t>
            </a:r>
            <a:r>
              <a:rPr lang="en-IE" dirty="0" err="1"/>
              <a:t>ile</a:t>
            </a:r>
            <a:r>
              <a:rPr lang="en-IE" dirty="0"/>
              <a:t> </a:t>
            </a:r>
            <a:r>
              <a:rPr lang="en-IE" dirty="0" err="1"/>
              <a:t>ilgilidir</a:t>
            </a:r>
            <a:r>
              <a:rPr lang="en-IE" dirty="0"/>
              <a:t>.</a:t>
            </a:r>
          </a:p>
          <a:p>
            <a:r>
              <a:rPr lang="en-IE" dirty="0" err="1"/>
              <a:t>Yetişkin</a:t>
            </a:r>
            <a:r>
              <a:rPr lang="en-IE" dirty="0"/>
              <a:t> </a:t>
            </a:r>
            <a:r>
              <a:rPr lang="en-IE" dirty="0" err="1"/>
              <a:t>mülteciler</a:t>
            </a:r>
            <a:r>
              <a:rPr lang="en-IE" dirty="0"/>
              <a:t> </a:t>
            </a:r>
            <a:r>
              <a:rPr lang="en-IE" dirty="0" err="1"/>
              <a:t>arasında</a:t>
            </a:r>
            <a:r>
              <a:rPr lang="en-IE" dirty="0"/>
              <a:t> </a:t>
            </a:r>
            <a:r>
              <a:rPr lang="en-IE" dirty="0" err="1"/>
              <a:t>aktif</a:t>
            </a:r>
            <a:r>
              <a:rPr lang="en-IE" dirty="0"/>
              <a:t> </a:t>
            </a:r>
            <a:r>
              <a:rPr lang="en-IE" dirty="0" err="1"/>
              <a:t>vatandaşlığı</a:t>
            </a:r>
            <a:r>
              <a:rPr lang="en-IE" dirty="0"/>
              <a:t> </a:t>
            </a:r>
            <a:r>
              <a:rPr lang="en-IE" dirty="0" err="1"/>
              <a:t>teşvik</a:t>
            </a:r>
            <a:r>
              <a:rPr lang="en-IE" dirty="0"/>
              <a:t> </a:t>
            </a:r>
            <a:r>
              <a:rPr lang="en-IE" dirty="0" err="1"/>
              <a:t>etmek</a:t>
            </a:r>
            <a:r>
              <a:rPr lang="en-IE" dirty="0"/>
              <a:t>, </a:t>
            </a:r>
            <a:r>
              <a:rPr lang="en-IE" dirty="0" err="1"/>
              <a:t>mültecilere</a:t>
            </a:r>
            <a:r>
              <a:rPr lang="en-IE" dirty="0"/>
              <a:t> </a:t>
            </a:r>
            <a:r>
              <a:rPr lang="en-IE" dirty="0" err="1"/>
              <a:t>ev</a:t>
            </a:r>
            <a:r>
              <a:rPr lang="en-IE" dirty="0"/>
              <a:t> </a:t>
            </a:r>
            <a:r>
              <a:rPr lang="en-IE" dirty="0" err="1"/>
              <a:t>sahibi</a:t>
            </a:r>
            <a:r>
              <a:rPr lang="en-IE" dirty="0"/>
              <a:t> </a:t>
            </a:r>
            <a:r>
              <a:rPr lang="en-IE" dirty="0" err="1"/>
              <a:t>ülkelerdeki</a:t>
            </a:r>
            <a:r>
              <a:rPr lang="en-IE" dirty="0"/>
              <a:t> </a:t>
            </a:r>
            <a:r>
              <a:rPr lang="en-IE" dirty="0" err="1"/>
              <a:t>yaşamlarının</a:t>
            </a:r>
            <a:r>
              <a:rPr lang="en-IE" dirty="0"/>
              <a:t> ve </a:t>
            </a:r>
            <a:r>
              <a:rPr lang="en-IE" dirty="0" err="1"/>
              <a:t>geleceklerinin</a:t>
            </a:r>
            <a:r>
              <a:rPr lang="en-IE" dirty="0"/>
              <a:t> </a:t>
            </a:r>
            <a:r>
              <a:rPr lang="en-IE" dirty="0" err="1"/>
              <a:t>bir</a:t>
            </a:r>
            <a:r>
              <a:rPr lang="en-IE" dirty="0"/>
              <a:t> </a:t>
            </a:r>
            <a:r>
              <a:rPr lang="en-IE" dirty="0" err="1"/>
              <a:t>özerkliğini</a:t>
            </a:r>
            <a:r>
              <a:rPr lang="en-IE" dirty="0"/>
              <a:t> ve </a:t>
            </a:r>
            <a:r>
              <a:rPr lang="en-IE" dirty="0" err="1"/>
              <a:t>kontrolünü</a:t>
            </a:r>
            <a:r>
              <a:rPr lang="en-IE" dirty="0"/>
              <a:t> </a:t>
            </a:r>
            <a:r>
              <a:rPr lang="en-IE" dirty="0" err="1"/>
              <a:t>geri</a:t>
            </a:r>
            <a:r>
              <a:rPr lang="en-IE" dirty="0"/>
              <a:t> </a:t>
            </a:r>
            <a:r>
              <a:rPr lang="en-IE" dirty="0" err="1"/>
              <a:t>kazandırdığı</a:t>
            </a:r>
            <a:r>
              <a:rPr lang="en-IE" dirty="0"/>
              <a:t> </a:t>
            </a:r>
            <a:r>
              <a:rPr lang="en-IE" dirty="0" err="1"/>
              <a:t>için</a:t>
            </a:r>
            <a:r>
              <a:rPr lang="en-IE" dirty="0"/>
              <a:t> </a:t>
            </a:r>
            <a:r>
              <a:rPr lang="en-IE" dirty="0" err="1"/>
              <a:t>entegrasyon</a:t>
            </a:r>
            <a:r>
              <a:rPr lang="en-IE" dirty="0"/>
              <a:t> </a:t>
            </a:r>
            <a:r>
              <a:rPr lang="en-IE" dirty="0" err="1"/>
              <a:t>sürecinin</a:t>
            </a:r>
            <a:r>
              <a:rPr lang="en-IE" dirty="0"/>
              <a:t> </a:t>
            </a:r>
            <a:r>
              <a:rPr lang="en-IE" dirty="0" err="1"/>
              <a:t>anahtarıdır</a:t>
            </a:r>
            <a:r>
              <a:rPr lang="en-IE" dirty="0"/>
              <a:t>.</a:t>
            </a:r>
            <a:endParaRPr lang="en-IE" dirty="0"/>
          </a:p>
        </p:txBody>
      </p:sp>
      <p:sp>
        <p:nvSpPr>
          <p:cNvPr id="3" name="Text Placeholder 2">
            <a:extLst>
              <a:ext uri="{FF2B5EF4-FFF2-40B4-BE49-F238E27FC236}">
                <a16:creationId xmlns:a16="http://schemas.microsoft.com/office/drawing/2014/main" xmlns="" id="{36343403-5585-4FD4-B031-34133CC7D2DA}"/>
              </a:ext>
            </a:extLst>
          </p:cNvPr>
          <p:cNvSpPr>
            <a:spLocks noGrp="1"/>
          </p:cNvSpPr>
          <p:nvPr>
            <p:ph type="body" sz="quarter" idx="21"/>
          </p:nvPr>
        </p:nvSpPr>
        <p:spPr>
          <a:xfrm>
            <a:off x="4343400" y="191227"/>
            <a:ext cx="6555658" cy="857158"/>
          </a:xfrm>
        </p:spPr>
        <p:txBody>
          <a:bodyPr>
            <a:normAutofit fontScale="92500" lnSpcReduction="20000"/>
          </a:bodyPr>
          <a:lstStyle/>
          <a:p>
            <a:r>
              <a:rPr lang="en-IE" dirty="0" err="1"/>
              <a:t>Hizmet</a:t>
            </a:r>
            <a:r>
              <a:rPr lang="en-IE" dirty="0"/>
              <a:t> </a:t>
            </a:r>
            <a:r>
              <a:rPr lang="en-IE" dirty="0" err="1"/>
              <a:t>Sağlayıcıların</a:t>
            </a:r>
            <a:r>
              <a:rPr lang="en-IE" dirty="0"/>
              <a:t> </a:t>
            </a:r>
            <a:r>
              <a:rPr lang="en-IE" dirty="0" err="1"/>
              <a:t>Neden</a:t>
            </a:r>
            <a:r>
              <a:rPr lang="en-IE" dirty="0"/>
              <a:t> </a:t>
            </a:r>
            <a:r>
              <a:rPr lang="en-IE" dirty="0" err="1"/>
              <a:t>Aktif</a:t>
            </a:r>
            <a:r>
              <a:rPr lang="en-IE" dirty="0"/>
              <a:t> </a:t>
            </a:r>
            <a:r>
              <a:rPr lang="en-IE" dirty="0" err="1"/>
              <a:t>Vatandaşlığı</a:t>
            </a:r>
            <a:r>
              <a:rPr lang="en-IE" dirty="0"/>
              <a:t> </a:t>
            </a:r>
            <a:r>
              <a:rPr lang="en-IE" dirty="0" err="1"/>
              <a:t>teşvik</a:t>
            </a:r>
            <a:r>
              <a:rPr lang="en-IE" dirty="0"/>
              <a:t> </a:t>
            </a:r>
            <a:r>
              <a:rPr lang="en-IE" dirty="0" err="1"/>
              <a:t>etmeleri</a:t>
            </a:r>
            <a:r>
              <a:rPr lang="en-IE" dirty="0"/>
              <a:t> </a:t>
            </a:r>
            <a:r>
              <a:rPr lang="en-IE" dirty="0" err="1"/>
              <a:t>gerekir</a:t>
            </a:r>
            <a:r>
              <a:rPr lang="en-IE" dirty="0"/>
              <a:t>?</a:t>
            </a:r>
            <a:endParaRPr lang="en-IE" dirty="0"/>
          </a:p>
        </p:txBody>
      </p:sp>
      <p:pic>
        <p:nvPicPr>
          <p:cNvPr id="5" name="Picture 4" descr="A picture containing clothing, clock&#10;&#10;Description automatically generated">
            <a:extLst>
              <a:ext uri="{FF2B5EF4-FFF2-40B4-BE49-F238E27FC236}">
                <a16:creationId xmlns:a16="http://schemas.microsoft.com/office/drawing/2014/main" xmlns="" id="{1D63D642-0043-43C2-A59A-C16A6138849F}"/>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19129" r="19446"/>
          <a:stretch/>
        </p:blipFill>
        <p:spPr>
          <a:xfrm>
            <a:off x="320039" y="2030100"/>
            <a:ext cx="3691891" cy="3686175"/>
          </a:xfrm>
          <a:prstGeom prst="rect">
            <a:avLst/>
          </a:prstGeom>
        </p:spPr>
      </p:pic>
    </p:spTree>
    <p:extLst>
      <p:ext uri="{BB962C8B-B14F-4D97-AF65-F5344CB8AC3E}">
        <p14:creationId xmlns:p14="http://schemas.microsoft.com/office/powerpoint/2010/main" val="1346374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CEA100D9-7D23-4835-B25F-6EA2A289291D}"/>
              </a:ext>
            </a:extLst>
          </p:cNvPr>
          <p:cNvSpPr>
            <a:spLocks noGrp="1"/>
          </p:cNvSpPr>
          <p:nvPr>
            <p:ph type="body" sz="quarter" idx="20"/>
          </p:nvPr>
        </p:nvSpPr>
        <p:spPr>
          <a:xfrm>
            <a:off x="5749290" y="1754551"/>
            <a:ext cx="6442710" cy="3872188"/>
          </a:xfrm>
        </p:spPr>
        <p:txBody>
          <a:bodyPr/>
          <a:lstStyle/>
          <a:p>
            <a:pPr>
              <a:buFont typeface="Arial" panose="020B0604020202020204" pitchFamily="34" charset="0"/>
              <a:buChar char="•"/>
            </a:pPr>
            <a:r>
              <a:rPr lang="en-IE" dirty="0" err="1"/>
              <a:t>Gelişmekte</a:t>
            </a:r>
            <a:r>
              <a:rPr lang="en-IE" dirty="0"/>
              <a:t> </a:t>
            </a:r>
            <a:r>
              <a:rPr lang="en-IE" dirty="0" err="1"/>
              <a:t>olan</a:t>
            </a:r>
            <a:r>
              <a:rPr lang="en-IE" dirty="0"/>
              <a:t> </a:t>
            </a:r>
            <a:r>
              <a:rPr lang="en-IE" dirty="0" err="1"/>
              <a:t>toplulukların</a:t>
            </a:r>
            <a:r>
              <a:rPr lang="en-IE" dirty="0"/>
              <a:t> </a:t>
            </a:r>
            <a:r>
              <a:rPr lang="en-IE" dirty="0" err="1"/>
              <a:t>çeşitli</a:t>
            </a:r>
            <a:r>
              <a:rPr lang="en-IE" dirty="0"/>
              <a:t> </a:t>
            </a:r>
            <a:r>
              <a:rPr lang="en-IE" dirty="0" err="1"/>
              <a:t>liderlere</a:t>
            </a:r>
            <a:r>
              <a:rPr lang="en-IE" dirty="0"/>
              <a:t> </a:t>
            </a:r>
            <a:r>
              <a:rPr lang="en-IE" dirty="0" err="1"/>
              <a:t>ihtiyacı</a:t>
            </a:r>
            <a:r>
              <a:rPr lang="en-IE" dirty="0"/>
              <a:t> </a:t>
            </a:r>
            <a:r>
              <a:rPr lang="en-IE" dirty="0" err="1"/>
              <a:t>vardır</a:t>
            </a:r>
            <a:r>
              <a:rPr lang="en-IE" dirty="0"/>
              <a:t>. </a:t>
            </a:r>
            <a:r>
              <a:rPr lang="en-IE" dirty="0" err="1"/>
              <a:t>Farklı</a:t>
            </a:r>
            <a:r>
              <a:rPr lang="en-IE" dirty="0"/>
              <a:t> </a:t>
            </a:r>
            <a:r>
              <a:rPr lang="en-IE" dirty="0" err="1"/>
              <a:t>liderliklerle</a:t>
            </a:r>
            <a:r>
              <a:rPr lang="en-IE" dirty="0"/>
              <a:t>, </a:t>
            </a:r>
            <a:r>
              <a:rPr lang="en-IE" dirty="0" err="1"/>
              <a:t>topluluklarımız</a:t>
            </a:r>
            <a:r>
              <a:rPr lang="en-IE" dirty="0"/>
              <a:t> </a:t>
            </a:r>
            <a:r>
              <a:rPr lang="en-IE" dirty="0" err="1"/>
              <a:t>güçlenecektir</a:t>
            </a:r>
            <a:r>
              <a:rPr lang="en-IE" dirty="0"/>
              <a:t>.</a:t>
            </a:r>
          </a:p>
          <a:p>
            <a:pPr>
              <a:buFont typeface="Arial" panose="020B0604020202020204" pitchFamily="34" charset="0"/>
              <a:buChar char="•"/>
            </a:pPr>
            <a:r>
              <a:rPr lang="en-IE" dirty="0" err="1"/>
              <a:t>Göçmen</a:t>
            </a:r>
            <a:r>
              <a:rPr lang="en-IE" dirty="0"/>
              <a:t> ve </a:t>
            </a:r>
            <a:r>
              <a:rPr lang="en-IE" dirty="0" err="1"/>
              <a:t>mülteci</a:t>
            </a:r>
            <a:r>
              <a:rPr lang="en-IE" dirty="0"/>
              <a:t> </a:t>
            </a:r>
            <a:r>
              <a:rPr lang="en-IE" dirty="0" err="1"/>
              <a:t>topluluğu</a:t>
            </a:r>
            <a:r>
              <a:rPr lang="en-IE" dirty="0"/>
              <a:t> </a:t>
            </a:r>
            <a:r>
              <a:rPr lang="en-IE" dirty="0" err="1"/>
              <a:t>üyeleri</a:t>
            </a:r>
            <a:r>
              <a:rPr lang="en-IE" dirty="0"/>
              <a:t>, </a:t>
            </a:r>
            <a:r>
              <a:rPr lang="en-IE" dirty="0" err="1"/>
              <a:t>topluluğun</a:t>
            </a:r>
            <a:r>
              <a:rPr lang="en-IE" dirty="0"/>
              <a:t> </a:t>
            </a:r>
            <a:r>
              <a:rPr lang="en-IE" dirty="0" err="1"/>
              <a:t>duymak</a:t>
            </a:r>
            <a:r>
              <a:rPr lang="en-IE" dirty="0"/>
              <a:t> </a:t>
            </a:r>
            <a:r>
              <a:rPr lang="en-IE" dirty="0" err="1"/>
              <a:t>istediği</a:t>
            </a:r>
            <a:r>
              <a:rPr lang="en-IE" dirty="0"/>
              <a:t> </a:t>
            </a:r>
            <a:r>
              <a:rPr lang="en-IE" dirty="0" err="1"/>
              <a:t>bir</a:t>
            </a:r>
            <a:r>
              <a:rPr lang="en-IE" dirty="0"/>
              <a:t> </a:t>
            </a:r>
            <a:r>
              <a:rPr lang="en-IE" dirty="0" err="1"/>
              <a:t>bakış</a:t>
            </a:r>
            <a:r>
              <a:rPr lang="en-IE" dirty="0"/>
              <a:t> </a:t>
            </a:r>
            <a:r>
              <a:rPr lang="en-IE" dirty="0" err="1"/>
              <a:t>açısına</a:t>
            </a:r>
            <a:r>
              <a:rPr lang="en-IE" dirty="0"/>
              <a:t> ve </a:t>
            </a:r>
            <a:r>
              <a:rPr lang="en-IE" dirty="0" err="1"/>
              <a:t>benzersiz</a:t>
            </a:r>
            <a:r>
              <a:rPr lang="en-IE" dirty="0"/>
              <a:t> ve </a:t>
            </a:r>
            <a:r>
              <a:rPr lang="en-IE" dirty="0" err="1"/>
              <a:t>değerli</a:t>
            </a:r>
            <a:r>
              <a:rPr lang="en-IE" dirty="0"/>
              <a:t> </a:t>
            </a:r>
            <a:r>
              <a:rPr lang="en-IE" dirty="0" err="1"/>
              <a:t>bir</a:t>
            </a:r>
            <a:r>
              <a:rPr lang="en-IE" dirty="0"/>
              <a:t> </a:t>
            </a:r>
            <a:r>
              <a:rPr lang="en-IE" dirty="0" err="1"/>
              <a:t>dizi</a:t>
            </a:r>
            <a:r>
              <a:rPr lang="en-IE" dirty="0"/>
              <a:t> </a:t>
            </a:r>
            <a:r>
              <a:rPr lang="en-IE" dirty="0" err="1"/>
              <a:t>beceriye</a:t>
            </a:r>
            <a:r>
              <a:rPr lang="en-IE" dirty="0"/>
              <a:t> </a:t>
            </a:r>
            <a:r>
              <a:rPr lang="en-IE" dirty="0" err="1"/>
              <a:t>sahiptir</a:t>
            </a:r>
            <a:r>
              <a:rPr lang="en-IE" dirty="0"/>
              <a:t>.</a:t>
            </a:r>
          </a:p>
          <a:p>
            <a:pPr>
              <a:buFont typeface="Arial" panose="020B0604020202020204" pitchFamily="34" charset="0"/>
              <a:buChar char="•"/>
            </a:pPr>
            <a:r>
              <a:rPr lang="en-IE" dirty="0" err="1"/>
              <a:t>Liderliğin</a:t>
            </a:r>
            <a:r>
              <a:rPr lang="en-IE" dirty="0"/>
              <a:t> </a:t>
            </a:r>
            <a:r>
              <a:rPr lang="en-IE" dirty="0" err="1"/>
              <a:t>Çeşitliliği</a:t>
            </a:r>
            <a:r>
              <a:rPr lang="en-IE" dirty="0"/>
              <a:t> </a:t>
            </a:r>
            <a:r>
              <a:rPr lang="en-IE" dirty="0" err="1"/>
              <a:t>saygılı</a:t>
            </a:r>
            <a:r>
              <a:rPr lang="en-IE" dirty="0"/>
              <a:t> </a:t>
            </a:r>
            <a:r>
              <a:rPr lang="en-IE" dirty="0" err="1"/>
              <a:t>diyalog</a:t>
            </a:r>
            <a:r>
              <a:rPr lang="en-IE" dirty="0"/>
              <a:t> ve </a:t>
            </a:r>
            <a:r>
              <a:rPr lang="en-IE" dirty="0" err="1"/>
              <a:t>kolektif</a:t>
            </a:r>
            <a:r>
              <a:rPr lang="en-IE" dirty="0"/>
              <a:t> problem </a:t>
            </a:r>
            <a:r>
              <a:rPr lang="en-IE" dirty="0" err="1"/>
              <a:t>çözme</a:t>
            </a:r>
            <a:r>
              <a:rPr lang="en-IE" dirty="0"/>
              <a:t> </a:t>
            </a:r>
            <a:r>
              <a:rPr lang="en-IE" dirty="0" err="1"/>
              <a:t>fırsatları</a:t>
            </a:r>
            <a:r>
              <a:rPr lang="en-IE" dirty="0"/>
              <a:t> </a:t>
            </a:r>
            <a:r>
              <a:rPr lang="en-IE" dirty="0" err="1"/>
              <a:t>yaratır</a:t>
            </a:r>
            <a:r>
              <a:rPr lang="en-IE" dirty="0"/>
              <a:t>.</a:t>
            </a:r>
          </a:p>
          <a:p>
            <a:pPr>
              <a:buFont typeface="Arial" panose="020B0604020202020204" pitchFamily="34" charset="0"/>
              <a:buChar char="•"/>
            </a:pPr>
            <a:r>
              <a:rPr lang="en-IE" dirty="0" err="1"/>
              <a:t>Herkes</a:t>
            </a:r>
            <a:r>
              <a:rPr lang="en-IE" dirty="0"/>
              <a:t> </a:t>
            </a:r>
            <a:r>
              <a:rPr lang="en-IE" dirty="0" err="1"/>
              <a:t>topluluk</a:t>
            </a:r>
            <a:r>
              <a:rPr lang="en-IE" dirty="0"/>
              <a:t> </a:t>
            </a:r>
            <a:r>
              <a:rPr lang="en-IE" dirty="0" err="1"/>
              <a:t>lideri</a:t>
            </a:r>
            <a:r>
              <a:rPr lang="en-IE" dirty="0"/>
              <a:t> </a:t>
            </a:r>
            <a:r>
              <a:rPr lang="en-IE" dirty="0" err="1"/>
              <a:t>olmayı</a:t>
            </a:r>
            <a:r>
              <a:rPr lang="en-IE" dirty="0"/>
              <a:t> </a:t>
            </a:r>
            <a:r>
              <a:rPr lang="en-IE" dirty="0" err="1"/>
              <a:t>öğrenebilir</a:t>
            </a:r>
            <a:r>
              <a:rPr lang="en-IE" dirty="0"/>
              <a:t>. </a:t>
            </a:r>
            <a:r>
              <a:rPr lang="en-IE" dirty="0" err="1"/>
              <a:t>Liderlik</a:t>
            </a:r>
            <a:r>
              <a:rPr lang="en-IE" dirty="0"/>
              <a:t> </a:t>
            </a:r>
            <a:r>
              <a:rPr lang="en-IE" dirty="0" err="1"/>
              <a:t>becerileri</a:t>
            </a:r>
            <a:r>
              <a:rPr lang="en-IE" dirty="0"/>
              <a:t> </a:t>
            </a:r>
            <a:r>
              <a:rPr lang="en-IE" dirty="0" err="1"/>
              <a:t>adım</a:t>
            </a:r>
            <a:r>
              <a:rPr lang="en-IE" dirty="0"/>
              <a:t> </a:t>
            </a:r>
            <a:r>
              <a:rPr lang="en-IE" dirty="0" err="1"/>
              <a:t>adım</a:t>
            </a:r>
            <a:r>
              <a:rPr lang="en-IE" dirty="0"/>
              <a:t> </a:t>
            </a:r>
            <a:r>
              <a:rPr lang="en-IE" dirty="0" err="1"/>
              <a:t>oluşturulur</a:t>
            </a:r>
            <a:r>
              <a:rPr lang="en-IE" dirty="0"/>
              <a:t>.</a:t>
            </a:r>
            <a:endParaRPr lang="en-IE" dirty="0"/>
          </a:p>
        </p:txBody>
      </p:sp>
      <p:sp>
        <p:nvSpPr>
          <p:cNvPr id="3" name="Text Placeholder 2">
            <a:extLst>
              <a:ext uri="{FF2B5EF4-FFF2-40B4-BE49-F238E27FC236}">
                <a16:creationId xmlns:a16="http://schemas.microsoft.com/office/drawing/2014/main" xmlns="" id="{AF8BD801-1674-49B6-B5A2-5127862E64AA}"/>
              </a:ext>
            </a:extLst>
          </p:cNvPr>
          <p:cNvSpPr>
            <a:spLocks noGrp="1"/>
          </p:cNvSpPr>
          <p:nvPr>
            <p:ph type="body" sz="quarter" idx="21"/>
          </p:nvPr>
        </p:nvSpPr>
        <p:spPr/>
        <p:txBody>
          <a:bodyPr>
            <a:normAutofit fontScale="92500" lnSpcReduction="20000"/>
          </a:bodyPr>
          <a:lstStyle/>
          <a:p>
            <a:r>
              <a:rPr lang="en-IE" dirty="0" err="1"/>
              <a:t>Mülteci</a:t>
            </a:r>
            <a:r>
              <a:rPr lang="en-IE" dirty="0"/>
              <a:t> ve </a:t>
            </a:r>
            <a:r>
              <a:rPr lang="en-IE" dirty="0" err="1"/>
              <a:t>göçmenleri</a:t>
            </a:r>
            <a:r>
              <a:rPr lang="en-IE" dirty="0"/>
              <a:t> </a:t>
            </a:r>
            <a:r>
              <a:rPr lang="en-IE" dirty="0" err="1"/>
              <a:t>neden</a:t>
            </a:r>
            <a:r>
              <a:rPr lang="en-IE" dirty="0"/>
              <a:t> </a:t>
            </a:r>
            <a:r>
              <a:rPr lang="en-IE" dirty="0" err="1"/>
              <a:t>aktif</a:t>
            </a:r>
            <a:r>
              <a:rPr lang="en-IE" dirty="0"/>
              <a:t> </a:t>
            </a:r>
            <a:r>
              <a:rPr lang="en-IE" dirty="0" err="1"/>
              <a:t>vatandaş</a:t>
            </a:r>
            <a:r>
              <a:rPr lang="en-IE" dirty="0"/>
              <a:t> </a:t>
            </a:r>
            <a:r>
              <a:rPr lang="en-IE" dirty="0" err="1"/>
              <a:t>olmaları</a:t>
            </a:r>
            <a:r>
              <a:rPr lang="en-IE" dirty="0"/>
              <a:t> </a:t>
            </a:r>
            <a:r>
              <a:rPr lang="en-IE" dirty="0" err="1"/>
              <a:t>için</a:t>
            </a:r>
            <a:r>
              <a:rPr lang="en-IE" dirty="0"/>
              <a:t> </a:t>
            </a:r>
            <a:r>
              <a:rPr lang="en-IE" dirty="0" err="1"/>
              <a:t>eğitmeli</a:t>
            </a:r>
            <a:r>
              <a:rPr lang="en-IE" dirty="0"/>
              <a:t> ve </a:t>
            </a:r>
            <a:r>
              <a:rPr lang="en-IE" dirty="0" err="1"/>
              <a:t>güçlendirmeliyiz</a:t>
            </a:r>
            <a:r>
              <a:rPr lang="en-IE" dirty="0"/>
              <a:t>?</a:t>
            </a:r>
            <a:endParaRPr lang="en-IE" dirty="0"/>
          </a:p>
        </p:txBody>
      </p:sp>
      <p:pic>
        <p:nvPicPr>
          <p:cNvPr id="5" name="Picture 4" descr="A group of people posing for the camera&#10;&#10;Description automatically generated">
            <a:extLst>
              <a:ext uri="{FF2B5EF4-FFF2-40B4-BE49-F238E27FC236}">
                <a16:creationId xmlns:a16="http://schemas.microsoft.com/office/drawing/2014/main" xmlns="" id="{71234A7E-19FC-4AA1-BF9F-4907E17782A9}"/>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0" y="2115481"/>
            <a:ext cx="5529540" cy="3511258"/>
          </a:xfrm>
          <a:prstGeom prst="rect">
            <a:avLst/>
          </a:prstGeom>
        </p:spPr>
      </p:pic>
    </p:spTree>
    <p:extLst>
      <p:ext uri="{BB962C8B-B14F-4D97-AF65-F5344CB8AC3E}">
        <p14:creationId xmlns:p14="http://schemas.microsoft.com/office/powerpoint/2010/main" val="133606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6893C1B-F8FC-4864-AD69-C533C508F634}"/>
              </a:ext>
            </a:extLst>
          </p:cNvPr>
          <p:cNvSpPr>
            <a:spLocks noGrp="1"/>
          </p:cNvSpPr>
          <p:nvPr>
            <p:ph type="body" sz="quarter" idx="20"/>
          </p:nvPr>
        </p:nvSpPr>
        <p:spPr>
          <a:xfrm>
            <a:off x="3937040" y="1985132"/>
            <a:ext cx="8043429" cy="3631644"/>
          </a:xfrm>
        </p:spPr>
        <p:txBody>
          <a:bodyPr/>
          <a:lstStyle/>
          <a:p>
            <a:pPr marL="342900" indent="-342900">
              <a:buFont typeface="Arial" panose="020B0604020202020204" pitchFamily="34" charset="0"/>
              <a:buChar char="•"/>
            </a:pPr>
            <a:r>
              <a:rPr lang="en-IE" dirty="0" err="1"/>
              <a:t>Sajjad</a:t>
            </a:r>
            <a:r>
              <a:rPr lang="en-IE" dirty="0"/>
              <a:t> Hussain </a:t>
            </a:r>
            <a:r>
              <a:rPr lang="en-IE" dirty="0" err="1"/>
              <a:t>Pakistan'da</a:t>
            </a:r>
            <a:r>
              <a:rPr lang="en-IE" dirty="0"/>
              <a:t> </a:t>
            </a:r>
            <a:r>
              <a:rPr lang="en-IE" dirty="0" err="1"/>
              <a:t>doğdu</a:t>
            </a:r>
            <a:r>
              <a:rPr lang="en-IE" dirty="0"/>
              <a:t> </a:t>
            </a:r>
            <a:r>
              <a:rPr lang="en-IE" dirty="0" err="1"/>
              <a:t>ancak</a:t>
            </a:r>
            <a:r>
              <a:rPr lang="en-IE" dirty="0"/>
              <a:t> </a:t>
            </a:r>
            <a:r>
              <a:rPr lang="en-IE" dirty="0" err="1"/>
              <a:t>neredeyse</a:t>
            </a:r>
            <a:r>
              <a:rPr lang="en-IE" dirty="0"/>
              <a:t> 20 </a:t>
            </a:r>
            <a:r>
              <a:rPr lang="en-IE" dirty="0" err="1"/>
              <a:t>yıldır</a:t>
            </a:r>
            <a:r>
              <a:rPr lang="en-IE" dirty="0"/>
              <a:t> </a:t>
            </a:r>
            <a:r>
              <a:rPr lang="en-IE" dirty="0" err="1"/>
              <a:t>İrlanda'da</a:t>
            </a:r>
            <a:r>
              <a:rPr lang="en-IE" dirty="0"/>
              <a:t> </a:t>
            </a:r>
            <a:r>
              <a:rPr lang="en-IE" dirty="0" err="1"/>
              <a:t>yaşıyor</a:t>
            </a:r>
            <a:r>
              <a:rPr lang="en-IE" dirty="0"/>
              <a:t>. </a:t>
            </a:r>
            <a:r>
              <a:rPr lang="en-IE" dirty="0" err="1"/>
              <a:t>Başlangıçta</a:t>
            </a:r>
            <a:r>
              <a:rPr lang="en-IE" dirty="0"/>
              <a:t> </a:t>
            </a:r>
            <a:r>
              <a:rPr lang="en-IE" dirty="0" err="1"/>
              <a:t>çalışma</a:t>
            </a:r>
            <a:r>
              <a:rPr lang="en-IE" dirty="0"/>
              <a:t> </a:t>
            </a:r>
            <a:r>
              <a:rPr lang="en-IE" dirty="0" err="1"/>
              <a:t>izniyle</a:t>
            </a:r>
            <a:r>
              <a:rPr lang="en-IE" dirty="0"/>
              <a:t> </a:t>
            </a:r>
            <a:r>
              <a:rPr lang="en-IE" dirty="0" err="1"/>
              <a:t>İrlanda'ya</a:t>
            </a:r>
            <a:r>
              <a:rPr lang="en-IE" dirty="0"/>
              <a:t> </a:t>
            </a:r>
            <a:r>
              <a:rPr lang="en-IE" dirty="0" err="1"/>
              <a:t>geldi</a:t>
            </a:r>
            <a:r>
              <a:rPr lang="en-IE" dirty="0"/>
              <a:t> ve </a:t>
            </a:r>
            <a:r>
              <a:rPr lang="en-IE" dirty="0" err="1"/>
              <a:t>Roscommon'u</a:t>
            </a:r>
            <a:r>
              <a:rPr lang="en-IE" dirty="0"/>
              <a:t> </a:t>
            </a:r>
            <a:r>
              <a:rPr lang="en-IE" dirty="0" err="1"/>
              <a:t>evine</a:t>
            </a:r>
            <a:r>
              <a:rPr lang="en-IE" dirty="0"/>
              <a:t> </a:t>
            </a:r>
            <a:r>
              <a:rPr lang="en-IE" dirty="0" err="1"/>
              <a:t>getirdi</a:t>
            </a:r>
            <a:r>
              <a:rPr lang="en-IE" dirty="0"/>
              <a:t>.</a:t>
            </a:r>
          </a:p>
          <a:p>
            <a:pPr marL="342900" indent="-342900">
              <a:buFont typeface="Arial" panose="020B0604020202020204" pitchFamily="34" charset="0"/>
              <a:buChar char="•"/>
            </a:pPr>
            <a:r>
              <a:rPr lang="en-IE" dirty="0"/>
              <a:t>2018 </a:t>
            </a:r>
            <a:r>
              <a:rPr lang="en-IE" dirty="0" err="1"/>
              <a:t>yılında</a:t>
            </a:r>
            <a:r>
              <a:rPr lang="en-IE" dirty="0"/>
              <a:t>, </a:t>
            </a:r>
            <a:r>
              <a:rPr lang="en-IE" dirty="0" err="1"/>
              <a:t>Ballaghaderreen'den</a:t>
            </a:r>
            <a:r>
              <a:rPr lang="en-IE" dirty="0"/>
              <a:t>, </a:t>
            </a:r>
            <a:r>
              <a:rPr lang="en-IE" dirty="0" err="1"/>
              <a:t>şehrin</a:t>
            </a:r>
            <a:r>
              <a:rPr lang="en-IE" dirty="0"/>
              <a:t> </a:t>
            </a:r>
            <a:r>
              <a:rPr lang="en-IE" dirty="0" err="1"/>
              <a:t>Suriyeli</a:t>
            </a:r>
            <a:r>
              <a:rPr lang="en-IE" dirty="0"/>
              <a:t> </a:t>
            </a:r>
            <a:r>
              <a:rPr lang="en-IE" dirty="0" err="1"/>
              <a:t>mültecilerin</a:t>
            </a:r>
            <a:r>
              <a:rPr lang="en-IE" dirty="0"/>
              <a:t> </a:t>
            </a:r>
            <a:r>
              <a:rPr lang="en-IE" dirty="0" err="1"/>
              <a:t>gelişine</a:t>
            </a:r>
            <a:r>
              <a:rPr lang="en-IE" dirty="0"/>
              <a:t> </a:t>
            </a:r>
            <a:r>
              <a:rPr lang="en-IE" dirty="0" err="1"/>
              <a:t>verdiği</a:t>
            </a:r>
            <a:r>
              <a:rPr lang="en-IE" dirty="0"/>
              <a:t> </a:t>
            </a:r>
            <a:r>
              <a:rPr lang="en-IE" dirty="0" err="1"/>
              <a:t>yanıtın</a:t>
            </a:r>
            <a:r>
              <a:rPr lang="en-IE" dirty="0"/>
              <a:t> </a:t>
            </a:r>
            <a:r>
              <a:rPr lang="en-IE" dirty="0" err="1"/>
              <a:t>tanınmasıyla</a:t>
            </a:r>
            <a:r>
              <a:rPr lang="en-IE" dirty="0"/>
              <a:t> Yılın </a:t>
            </a:r>
            <a:r>
              <a:rPr lang="en-IE" dirty="0" err="1"/>
              <a:t>Topluluk</a:t>
            </a:r>
            <a:r>
              <a:rPr lang="en-IE" dirty="0"/>
              <a:t> </a:t>
            </a:r>
            <a:r>
              <a:rPr lang="en-IE" dirty="0" err="1"/>
              <a:t>İnsanları</a:t>
            </a:r>
            <a:r>
              <a:rPr lang="en-IE" dirty="0"/>
              <a:t> </a:t>
            </a:r>
            <a:r>
              <a:rPr lang="en-IE" dirty="0" err="1"/>
              <a:t>ödülünü</a:t>
            </a:r>
            <a:r>
              <a:rPr lang="en-IE" dirty="0"/>
              <a:t> </a:t>
            </a:r>
            <a:r>
              <a:rPr lang="en-IE" dirty="0" err="1"/>
              <a:t>kabul</a:t>
            </a:r>
            <a:r>
              <a:rPr lang="en-IE" dirty="0"/>
              <a:t> </a:t>
            </a:r>
            <a:r>
              <a:rPr lang="en-IE" dirty="0" err="1"/>
              <a:t>eden</a:t>
            </a:r>
            <a:r>
              <a:rPr lang="en-IE" dirty="0"/>
              <a:t> </a:t>
            </a:r>
            <a:r>
              <a:rPr lang="en-IE" dirty="0" err="1"/>
              <a:t>dört</a:t>
            </a:r>
            <a:r>
              <a:rPr lang="en-IE" dirty="0"/>
              <a:t> </a:t>
            </a:r>
            <a:r>
              <a:rPr lang="en-IE" dirty="0" err="1"/>
              <a:t>kişiden</a:t>
            </a:r>
            <a:r>
              <a:rPr lang="en-IE" dirty="0"/>
              <a:t> </a:t>
            </a:r>
            <a:r>
              <a:rPr lang="en-IE" dirty="0" err="1"/>
              <a:t>biriydi</a:t>
            </a:r>
            <a:r>
              <a:rPr lang="en-IE" dirty="0"/>
              <a:t>.</a:t>
            </a:r>
          </a:p>
          <a:p>
            <a:pPr marL="342900" indent="-342900">
              <a:buFont typeface="Arial" panose="020B0604020202020204" pitchFamily="34" charset="0"/>
              <a:buChar char="•"/>
            </a:pPr>
            <a:r>
              <a:rPr lang="en-IE" dirty="0" err="1"/>
              <a:t>Topluluğunda</a:t>
            </a:r>
            <a:r>
              <a:rPr lang="en-IE" dirty="0"/>
              <a:t> </a:t>
            </a:r>
            <a:r>
              <a:rPr lang="en-IE" dirty="0" err="1"/>
              <a:t>aktif</a:t>
            </a:r>
            <a:r>
              <a:rPr lang="en-IE" dirty="0"/>
              <a:t> </a:t>
            </a:r>
            <a:r>
              <a:rPr lang="en-IE" dirty="0" err="1"/>
              <a:t>bir</a:t>
            </a:r>
            <a:r>
              <a:rPr lang="en-IE" dirty="0"/>
              <a:t> </a:t>
            </a:r>
            <a:r>
              <a:rPr lang="en-IE" dirty="0" err="1"/>
              <a:t>vatandaş</a:t>
            </a:r>
            <a:r>
              <a:rPr lang="en-IE" dirty="0"/>
              <a:t> </a:t>
            </a:r>
            <a:r>
              <a:rPr lang="en-IE" dirty="0" err="1"/>
              <a:t>olan</a:t>
            </a:r>
            <a:r>
              <a:rPr lang="en-IE" dirty="0"/>
              <a:t> </a:t>
            </a:r>
            <a:r>
              <a:rPr lang="en-IE" dirty="0" err="1"/>
              <a:t>Sajjad</a:t>
            </a:r>
            <a:r>
              <a:rPr lang="en-IE" dirty="0"/>
              <a:t>, Tidy Towns </a:t>
            </a:r>
            <a:r>
              <a:rPr lang="en-IE" dirty="0" err="1"/>
              <a:t>komitesinde</a:t>
            </a:r>
            <a:r>
              <a:rPr lang="en-IE" dirty="0"/>
              <a:t>, </a:t>
            </a:r>
            <a:r>
              <a:rPr lang="en-IE" dirty="0" err="1"/>
              <a:t>gençlik</a:t>
            </a:r>
            <a:r>
              <a:rPr lang="en-IE" dirty="0"/>
              <a:t> </a:t>
            </a:r>
            <a:r>
              <a:rPr lang="en-IE" dirty="0" err="1"/>
              <a:t>örgütü</a:t>
            </a:r>
            <a:r>
              <a:rPr lang="en-IE" dirty="0"/>
              <a:t> </a:t>
            </a:r>
            <a:r>
              <a:rPr lang="en-IE" dirty="0" err="1"/>
              <a:t>Foróige'de</a:t>
            </a:r>
            <a:r>
              <a:rPr lang="en-IE" dirty="0"/>
              <a:t> </a:t>
            </a:r>
            <a:r>
              <a:rPr lang="en-IE" dirty="0" err="1"/>
              <a:t>yer</a:t>
            </a:r>
            <a:r>
              <a:rPr lang="en-IE" dirty="0"/>
              <a:t> </a:t>
            </a:r>
            <a:r>
              <a:rPr lang="en-IE" dirty="0" err="1"/>
              <a:t>aldı</a:t>
            </a:r>
            <a:r>
              <a:rPr lang="en-IE" dirty="0"/>
              <a:t> ve </a:t>
            </a:r>
            <a:r>
              <a:rPr lang="en-IE" dirty="0" err="1"/>
              <a:t>ayrıca</a:t>
            </a:r>
            <a:r>
              <a:rPr lang="en-IE" dirty="0"/>
              <a:t> </a:t>
            </a:r>
            <a:r>
              <a:rPr lang="en-IE" dirty="0" err="1"/>
              <a:t>yerel</a:t>
            </a:r>
            <a:r>
              <a:rPr lang="en-IE" dirty="0"/>
              <a:t> </a:t>
            </a:r>
            <a:r>
              <a:rPr lang="en-IE" dirty="0" err="1"/>
              <a:t>kriket</a:t>
            </a:r>
            <a:r>
              <a:rPr lang="en-IE" dirty="0"/>
              <a:t> </a:t>
            </a:r>
            <a:r>
              <a:rPr lang="en-IE" dirty="0" err="1"/>
              <a:t>kulübünü</a:t>
            </a:r>
            <a:r>
              <a:rPr lang="en-IE" dirty="0"/>
              <a:t> </a:t>
            </a:r>
            <a:r>
              <a:rPr lang="en-IE" dirty="0" err="1"/>
              <a:t>kurdu</a:t>
            </a:r>
            <a:endParaRPr lang="en-IE" dirty="0"/>
          </a:p>
          <a:p>
            <a:pPr marL="342900" indent="-342900">
              <a:buFont typeface="Arial" panose="020B0604020202020204" pitchFamily="34" charset="0"/>
              <a:buChar char="•"/>
            </a:pPr>
            <a:r>
              <a:rPr lang="en-IE" dirty="0"/>
              <a:t>2019'da Hussain </a:t>
            </a:r>
            <a:r>
              <a:rPr lang="en-IE" dirty="0" err="1"/>
              <a:t>yerel</a:t>
            </a:r>
            <a:r>
              <a:rPr lang="en-IE" dirty="0"/>
              <a:t> Roscommon </a:t>
            </a:r>
            <a:r>
              <a:rPr lang="en-IE" dirty="0" err="1"/>
              <a:t>seçimlerine</a:t>
            </a:r>
            <a:r>
              <a:rPr lang="en-IE" dirty="0"/>
              <a:t> </a:t>
            </a:r>
            <a:r>
              <a:rPr lang="en-IE" dirty="0" err="1"/>
              <a:t>itiraz</a:t>
            </a:r>
            <a:r>
              <a:rPr lang="en-IE" dirty="0"/>
              <a:t> </a:t>
            </a:r>
            <a:r>
              <a:rPr lang="en-IE" dirty="0" err="1"/>
              <a:t>etti</a:t>
            </a:r>
            <a:r>
              <a:rPr lang="en-IE" dirty="0"/>
              <a:t>.</a:t>
            </a:r>
            <a:endParaRPr lang="en-IE" dirty="0"/>
          </a:p>
        </p:txBody>
      </p:sp>
      <p:sp>
        <p:nvSpPr>
          <p:cNvPr id="4" name="Text Placeholder 3">
            <a:extLst>
              <a:ext uri="{FF2B5EF4-FFF2-40B4-BE49-F238E27FC236}">
                <a16:creationId xmlns:a16="http://schemas.microsoft.com/office/drawing/2014/main" xmlns="" id="{6D624EC7-ECF2-487A-8A48-D32CB8FE340F}"/>
              </a:ext>
            </a:extLst>
          </p:cNvPr>
          <p:cNvSpPr>
            <a:spLocks noGrp="1"/>
          </p:cNvSpPr>
          <p:nvPr>
            <p:ph type="body" sz="quarter" idx="22"/>
          </p:nvPr>
        </p:nvSpPr>
        <p:spPr>
          <a:xfrm>
            <a:off x="4111644" y="338945"/>
            <a:ext cx="7694219" cy="1531724"/>
          </a:xfrm>
        </p:spPr>
        <p:txBody>
          <a:bodyPr>
            <a:noAutofit/>
          </a:bodyPr>
          <a:lstStyle/>
          <a:p>
            <a:r>
              <a:rPr lang="en-IE" dirty="0" err="1"/>
              <a:t>Sajjad</a:t>
            </a:r>
            <a:r>
              <a:rPr lang="en-IE" dirty="0"/>
              <a:t> Hussain (Pakistan </a:t>
            </a:r>
            <a:r>
              <a:rPr lang="en-IE" dirty="0" err="1" smtClean="0"/>
              <a:t>Göçmen</a:t>
            </a:r>
            <a:r>
              <a:rPr lang="tr-TR" dirty="0" smtClean="0"/>
              <a:t>i</a:t>
            </a:r>
            <a:r>
              <a:rPr lang="en-IE" dirty="0" smtClean="0"/>
              <a:t>) </a:t>
            </a:r>
            <a:r>
              <a:rPr lang="en-IE" dirty="0" err="1"/>
              <a:t>Ballaghaderreen</a:t>
            </a:r>
            <a:r>
              <a:rPr lang="en-IE" dirty="0"/>
              <a:t>, </a:t>
            </a:r>
            <a:r>
              <a:rPr lang="en-IE" dirty="0" err="1"/>
              <a:t>İrlanda</a:t>
            </a:r>
            <a:endParaRPr lang="en-IE" dirty="0"/>
          </a:p>
        </p:txBody>
      </p:sp>
      <p:sp>
        <p:nvSpPr>
          <p:cNvPr id="3" name="Rectangle 2">
            <a:extLst>
              <a:ext uri="{FF2B5EF4-FFF2-40B4-BE49-F238E27FC236}">
                <a16:creationId xmlns:a16="http://schemas.microsoft.com/office/drawing/2014/main" xmlns="" id="{05FC9E5C-B4FB-4E8A-B258-1D867B855609}"/>
              </a:ext>
            </a:extLst>
          </p:cNvPr>
          <p:cNvSpPr/>
          <p:nvPr/>
        </p:nvSpPr>
        <p:spPr>
          <a:xfrm>
            <a:off x="327660" y="6364573"/>
            <a:ext cx="6096000" cy="400110"/>
          </a:xfrm>
          <a:prstGeom prst="rect">
            <a:avLst/>
          </a:prstGeom>
        </p:spPr>
        <p:txBody>
          <a:bodyPr>
            <a:spAutoFit/>
          </a:bodyPr>
          <a:lstStyle/>
          <a:p>
            <a:r>
              <a:rPr lang="en-IE" sz="1000" dirty="0"/>
              <a:t>More info: </a:t>
            </a:r>
            <a:r>
              <a:rPr lang="en-IE" sz="1000" dirty="0">
                <a:hlinkClick r:id="rId2"/>
              </a:rPr>
              <a:t>https://www.irishtimes.com/news/politics/barber-hopes-to-emerge-a-cut-above-in-roscommon-council-election-1.3797201</a:t>
            </a:r>
            <a:r>
              <a:rPr lang="en-IE" sz="1000" dirty="0"/>
              <a:t> </a:t>
            </a:r>
          </a:p>
        </p:txBody>
      </p:sp>
      <p:sp>
        <p:nvSpPr>
          <p:cNvPr id="5" name="Rectangle 4">
            <a:extLst>
              <a:ext uri="{FF2B5EF4-FFF2-40B4-BE49-F238E27FC236}">
                <a16:creationId xmlns:a16="http://schemas.microsoft.com/office/drawing/2014/main" xmlns="" id="{E06656AC-B175-42A8-90C3-9D78192B53BC}"/>
              </a:ext>
            </a:extLst>
          </p:cNvPr>
          <p:cNvSpPr/>
          <p:nvPr/>
        </p:nvSpPr>
        <p:spPr>
          <a:xfrm>
            <a:off x="0" y="229078"/>
            <a:ext cx="3680460" cy="2862322"/>
          </a:xfrm>
          <a:prstGeom prst="rect">
            <a:avLst/>
          </a:prstGeom>
          <a:solidFill>
            <a:srgbClr val="B6BD00"/>
          </a:solidFill>
        </p:spPr>
        <p:txBody>
          <a:bodyPr wrap="square">
            <a:spAutoFit/>
          </a:bodyPr>
          <a:lstStyle/>
          <a:p>
            <a:r>
              <a:rPr lang="en-IE" sz="3600" dirty="0" err="1" smtClean="0">
                <a:solidFill>
                  <a:schemeClr val="bg1"/>
                </a:solidFill>
                <a:highlight>
                  <a:srgbClr val="B6BD00"/>
                </a:highlight>
              </a:rPr>
              <a:t>Tanışal</a:t>
            </a:r>
            <a:r>
              <a:rPr lang="tr-TR" sz="3600" dirty="0">
                <a:solidFill>
                  <a:schemeClr val="bg1"/>
                </a:solidFill>
                <a:highlight>
                  <a:srgbClr val="B6BD00"/>
                </a:highlight>
              </a:rPr>
              <a:t>ı</a:t>
            </a:r>
            <a:r>
              <a:rPr lang="en-IE" sz="3600" dirty="0" smtClean="0">
                <a:solidFill>
                  <a:schemeClr val="bg1"/>
                </a:solidFill>
                <a:highlight>
                  <a:srgbClr val="B6BD00"/>
                </a:highlight>
              </a:rPr>
              <a:t>m</a:t>
            </a:r>
            <a:r>
              <a:rPr lang="en-IE" sz="3600" dirty="0">
                <a:solidFill>
                  <a:schemeClr val="bg1"/>
                </a:solidFill>
                <a:highlight>
                  <a:srgbClr val="B6BD00"/>
                </a:highlight>
              </a:rPr>
              <a:t>:</a:t>
            </a:r>
          </a:p>
          <a:p>
            <a:r>
              <a:rPr lang="en-IE" sz="3600" dirty="0" err="1">
                <a:solidFill>
                  <a:schemeClr val="bg1"/>
                </a:solidFill>
                <a:highlight>
                  <a:srgbClr val="B6BD00"/>
                </a:highlight>
              </a:rPr>
              <a:t>Aktif</a:t>
            </a:r>
            <a:r>
              <a:rPr lang="en-IE" sz="3600" dirty="0">
                <a:solidFill>
                  <a:schemeClr val="bg1"/>
                </a:solidFill>
                <a:highlight>
                  <a:srgbClr val="B6BD00"/>
                </a:highlight>
              </a:rPr>
              <a:t> </a:t>
            </a:r>
            <a:r>
              <a:rPr lang="en-IE" sz="3600" dirty="0" err="1">
                <a:solidFill>
                  <a:schemeClr val="bg1"/>
                </a:solidFill>
                <a:highlight>
                  <a:srgbClr val="B6BD00"/>
                </a:highlight>
              </a:rPr>
              <a:t>Vatandaş</a:t>
            </a:r>
            <a:r>
              <a:rPr lang="en-IE" sz="3600" dirty="0">
                <a:solidFill>
                  <a:schemeClr val="bg1"/>
                </a:solidFill>
                <a:highlight>
                  <a:srgbClr val="B6BD00"/>
                </a:highlight>
              </a:rPr>
              <a:t> ve </a:t>
            </a:r>
            <a:r>
              <a:rPr lang="en-IE" sz="3600" dirty="0" err="1">
                <a:solidFill>
                  <a:schemeClr val="bg1"/>
                </a:solidFill>
                <a:highlight>
                  <a:srgbClr val="B6BD00"/>
                </a:highlight>
              </a:rPr>
              <a:t>Göçmen</a:t>
            </a:r>
            <a:endParaRPr lang="en-IE" sz="3600" dirty="0">
              <a:solidFill>
                <a:schemeClr val="bg1"/>
              </a:solidFill>
              <a:highlight>
                <a:srgbClr val="B6BD00"/>
              </a:highlight>
            </a:endParaRPr>
          </a:p>
          <a:p>
            <a:r>
              <a:rPr lang="en-IE" sz="3600" dirty="0" err="1">
                <a:solidFill>
                  <a:schemeClr val="bg1"/>
                </a:solidFill>
                <a:highlight>
                  <a:srgbClr val="B6BD00"/>
                </a:highlight>
              </a:rPr>
              <a:t>Topluluk</a:t>
            </a:r>
            <a:r>
              <a:rPr lang="en-IE" sz="3600" dirty="0">
                <a:solidFill>
                  <a:schemeClr val="bg1"/>
                </a:solidFill>
                <a:highlight>
                  <a:srgbClr val="B6BD00"/>
                </a:highlight>
              </a:rPr>
              <a:t> </a:t>
            </a:r>
            <a:r>
              <a:rPr lang="en-IE" sz="3600" dirty="0" err="1">
                <a:solidFill>
                  <a:schemeClr val="bg1"/>
                </a:solidFill>
                <a:highlight>
                  <a:srgbClr val="B6BD00"/>
                </a:highlight>
              </a:rPr>
              <a:t>Şampiyonu</a:t>
            </a:r>
            <a:endParaRPr lang="en-IE" sz="3600" dirty="0">
              <a:solidFill>
                <a:schemeClr val="bg1"/>
              </a:solidFill>
              <a:highlight>
                <a:srgbClr val="B6BD00"/>
              </a:highlight>
            </a:endParaRPr>
          </a:p>
        </p:txBody>
      </p:sp>
      <p:pic>
        <p:nvPicPr>
          <p:cNvPr id="10" name="Picture 4" descr="Image may contain: 1 person, smiling">
            <a:extLst>
              <a:ext uri="{FF2B5EF4-FFF2-40B4-BE49-F238E27FC236}">
                <a16:creationId xmlns:a16="http://schemas.microsoft.com/office/drawing/2014/main" xmlns="" id="{896639D1-F5BC-4E05-A620-32338A6DD2FE}"/>
              </a:ext>
            </a:extLst>
          </p:cNvPr>
          <p:cNvPicPr>
            <a:picLocks noGrp="1" noChangeAspect="1" noChangeArrowheads="1"/>
          </p:cNvPicPr>
          <p:nvPr>
            <p:ph type="pic" sz="quarter" idx="21"/>
          </p:nvPr>
        </p:nvPicPr>
        <p:blipFill>
          <a:blip r:embed="rId3">
            <a:extLst>
              <a:ext uri="{28A0092B-C50C-407E-A947-70E740481C1C}">
                <a14:useLocalDpi xmlns:a14="http://schemas.microsoft.com/office/drawing/2010/main" val="0"/>
              </a:ext>
            </a:extLst>
          </a:blip>
          <a:srcRect l="982" r="982"/>
          <a:stretch>
            <a:fillRect/>
          </a:stretch>
        </p:blipFill>
        <p:spPr bwMode="auto">
          <a:xfrm>
            <a:off x="584897" y="3287918"/>
            <a:ext cx="2941849" cy="296014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701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6893C1B-F8FC-4864-AD69-C533C508F634}"/>
              </a:ext>
            </a:extLst>
          </p:cNvPr>
          <p:cNvSpPr>
            <a:spLocks noGrp="1"/>
          </p:cNvSpPr>
          <p:nvPr>
            <p:ph type="body" sz="quarter" idx="20"/>
          </p:nvPr>
        </p:nvSpPr>
        <p:spPr>
          <a:xfrm>
            <a:off x="5842559" y="2028544"/>
            <a:ext cx="6137909" cy="3631644"/>
          </a:xfrm>
        </p:spPr>
        <p:txBody>
          <a:bodyPr/>
          <a:lstStyle/>
          <a:p>
            <a:r>
              <a:rPr lang="en-IE" i="1" dirty="0"/>
              <a:t>“</a:t>
            </a:r>
            <a:r>
              <a:rPr lang="en-IE" i="1" dirty="0" err="1"/>
              <a:t>Çocuklarım</a:t>
            </a:r>
            <a:r>
              <a:rPr lang="en-IE" i="1" dirty="0"/>
              <a:t> </a:t>
            </a:r>
            <a:r>
              <a:rPr lang="en-IE" i="1" dirty="0" err="1"/>
              <a:t>nedeniyle</a:t>
            </a:r>
            <a:r>
              <a:rPr lang="en-IE" i="1" dirty="0"/>
              <a:t> </a:t>
            </a:r>
            <a:r>
              <a:rPr lang="en-IE" i="1" dirty="0" err="1"/>
              <a:t>topluluk</a:t>
            </a:r>
            <a:r>
              <a:rPr lang="en-IE" i="1" dirty="0"/>
              <a:t> </a:t>
            </a:r>
            <a:r>
              <a:rPr lang="en-IE" i="1" dirty="0" err="1"/>
              <a:t>gruplarına</a:t>
            </a:r>
            <a:r>
              <a:rPr lang="en-IE" i="1" dirty="0"/>
              <a:t> </a:t>
            </a:r>
            <a:r>
              <a:rPr lang="en-IE" i="1" dirty="0" err="1"/>
              <a:t>katılıyorum</a:t>
            </a:r>
            <a:r>
              <a:rPr lang="en-IE" i="1" dirty="0"/>
              <a:t>. Hem </a:t>
            </a:r>
            <a:r>
              <a:rPr lang="en-IE" i="1" dirty="0" err="1"/>
              <a:t>ulusal</a:t>
            </a:r>
            <a:r>
              <a:rPr lang="en-IE" i="1" dirty="0"/>
              <a:t> hem de </a:t>
            </a:r>
            <a:r>
              <a:rPr lang="en-IE" i="1" dirty="0" err="1"/>
              <a:t>ortaokulda</a:t>
            </a:r>
            <a:r>
              <a:rPr lang="en-IE" i="1" dirty="0"/>
              <a:t> </a:t>
            </a:r>
            <a:r>
              <a:rPr lang="en-IE" i="1" dirty="0" err="1"/>
              <a:t>Aile</a:t>
            </a:r>
            <a:r>
              <a:rPr lang="en-IE" i="1" dirty="0"/>
              <a:t> </a:t>
            </a:r>
            <a:r>
              <a:rPr lang="en-IE" i="1" dirty="0" err="1"/>
              <a:t>Kaynak</a:t>
            </a:r>
            <a:r>
              <a:rPr lang="en-IE" i="1" dirty="0"/>
              <a:t> </a:t>
            </a:r>
            <a:r>
              <a:rPr lang="en-IE" i="1" dirty="0" err="1"/>
              <a:t>Merkezi</a:t>
            </a:r>
            <a:r>
              <a:rPr lang="en-IE" i="1" dirty="0"/>
              <a:t>, </a:t>
            </a:r>
            <a:r>
              <a:rPr lang="en-IE" i="1" dirty="0" err="1"/>
              <a:t>Topluluk</a:t>
            </a:r>
            <a:r>
              <a:rPr lang="en-IE" i="1" dirty="0"/>
              <a:t> </a:t>
            </a:r>
            <a:r>
              <a:rPr lang="en-IE" i="1" dirty="0" err="1"/>
              <a:t>Konseyi</a:t>
            </a:r>
            <a:r>
              <a:rPr lang="en-IE" i="1" dirty="0"/>
              <a:t>, </a:t>
            </a:r>
            <a:r>
              <a:rPr lang="en-IE" i="1" dirty="0" err="1"/>
              <a:t>Defibrilatör</a:t>
            </a:r>
            <a:r>
              <a:rPr lang="en-IE" i="1" dirty="0"/>
              <a:t> </a:t>
            </a:r>
            <a:r>
              <a:rPr lang="en-IE" i="1" dirty="0" err="1"/>
              <a:t>Grubu</a:t>
            </a:r>
            <a:r>
              <a:rPr lang="en-IE" i="1" dirty="0"/>
              <a:t> ve </a:t>
            </a:r>
            <a:r>
              <a:rPr lang="en-IE" i="1" dirty="0" err="1"/>
              <a:t>Ebeveynler</a:t>
            </a:r>
            <a:r>
              <a:rPr lang="en-IE" i="1" dirty="0"/>
              <a:t> </a:t>
            </a:r>
            <a:r>
              <a:rPr lang="en-IE" i="1" dirty="0" err="1"/>
              <a:t>Derneği'ne</a:t>
            </a:r>
            <a:r>
              <a:rPr lang="en-IE" i="1" dirty="0"/>
              <a:t> </a:t>
            </a:r>
            <a:r>
              <a:rPr lang="en-IE" i="1" dirty="0" err="1"/>
              <a:t>katıldım</a:t>
            </a:r>
            <a:r>
              <a:rPr lang="en-IE" i="1" dirty="0"/>
              <a:t>.</a:t>
            </a:r>
          </a:p>
          <a:p>
            <a:r>
              <a:rPr lang="en-IE" i="1" dirty="0"/>
              <a:t>Ben, </a:t>
            </a:r>
            <a:r>
              <a:rPr lang="en-IE" i="1" dirty="0" err="1"/>
              <a:t>herkesin</a:t>
            </a:r>
            <a:r>
              <a:rPr lang="en-IE" i="1" dirty="0"/>
              <a:t> </a:t>
            </a:r>
            <a:r>
              <a:rPr lang="en-IE" i="1" dirty="0" err="1"/>
              <a:t>dahil</a:t>
            </a:r>
            <a:r>
              <a:rPr lang="en-IE" i="1" dirty="0"/>
              <a:t> </a:t>
            </a:r>
            <a:r>
              <a:rPr lang="en-IE" i="1" dirty="0" err="1"/>
              <a:t>olması</a:t>
            </a:r>
            <a:r>
              <a:rPr lang="en-IE" i="1" dirty="0"/>
              <a:t> </a:t>
            </a:r>
            <a:r>
              <a:rPr lang="en-IE" i="1" dirty="0" err="1"/>
              <a:t>gerektiğini</a:t>
            </a:r>
            <a:r>
              <a:rPr lang="en-IE" i="1" dirty="0"/>
              <a:t> </a:t>
            </a:r>
            <a:r>
              <a:rPr lang="en-IE" i="1" dirty="0" err="1"/>
              <a:t>düşünüyorum</a:t>
            </a:r>
            <a:r>
              <a:rPr lang="en-IE" i="1" dirty="0"/>
              <a:t> </a:t>
            </a:r>
            <a:r>
              <a:rPr lang="en-IE" i="1" dirty="0" err="1"/>
              <a:t>çünkü</a:t>
            </a:r>
            <a:r>
              <a:rPr lang="en-IE" i="1" dirty="0"/>
              <a:t> ... Bu </a:t>
            </a:r>
            <a:r>
              <a:rPr lang="en-IE" i="1" dirty="0" err="1"/>
              <a:t>onların</a:t>
            </a:r>
            <a:r>
              <a:rPr lang="en-IE" i="1" dirty="0"/>
              <a:t> </a:t>
            </a:r>
            <a:r>
              <a:rPr lang="en-IE" i="1" dirty="0" err="1"/>
              <a:t>çocukları</a:t>
            </a:r>
            <a:r>
              <a:rPr lang="en-IE" i="1" dirty="0"/>
              <a:t> </a:t>
            </a:r>
            <a:r>
              <a:rPr lang="en-IE" i="1" dirty="0" err="1"/>
              <a:t>için</a:t>
            </a:r>
            <a:r>
              <a:rPr lang="en-IE" i="1" dirty="0"/>
              <a:t>, </a:t>
            </a:r>
            <a:r>
              <a:rPr lang="en-IE" i="1" dirty="0" err="1"/>
              <a:t>bu</a:t>
            </a:r>
            <a:r>
              <a:rPr lang="en-IE" i="1" dirty="0"/>
              <a:t> </a:t>
            </a:r>
            <a:r>
              <a:rPr lang="en-IE" i="1" dirty="0" err="1"/>
              <a:t>kendileri</a:t>
            </a:r>
            <a:r>
              <a:rPr lang="en-IE" i="1" dirty="0"/>
              <a:t> </a:t>
            </a:r>
            <a:r>
              <a:rPr lang="en-IE" i="1" dirty="0" err="1"/>
              <a:t>için</a:t>
            </a:r>
            <a:r>
              <a:rPr lang="en-IE" i="1" dirty="0"/>
              <a:t>, </a:t>
            </a:r>
            <a:r>
              <a:rPr lang="en-IE" i="1" dirty="0" err="1"/>
              <a:t>Ballyhaunis</a:t>
            </a:r>
            <a:r>
              <a:rPr lang="en-IE" i="1" dirty="0"/>
              <a:t> </a:t>
            </a:r>
            <a:r>
              <a:rPr lang="en-IE" i="1" dirty="0" err="1"/>
              <a:t>için</a:t>
            </a:r>
            <a:r>
              <a:rPr lang="en-IE" i="1" dirty="0"/>
              <a:t> ve </a:t>
            </a:r>
            <a:r>
              <a:rPr lang="en-IE" i="1" dirty="0" err="1"/>
              <a:t>İrlanda</a:t>
            </a:r>
            <a:r>
              <a:rPr lang="en-IE" i="1" dirty="0"/>
              <a:t> </a:t>
            </a:r>
            <a:r>
              <a:rPr lang="en-IE" i="1" dirty="0" err="1"/>
              <a:t>halkının</a:t>
            </a:r>
            <a:r>
              <a:rPr lang="en-IE" i="1" dirty="0"/>
              <a:t> </a:t>
            </a:r>
            <a:r>
              <a:rPr lang="en-IE" i="1" dirty="0" err="1"/>
              <a:t>farklı</a:t>
            </a:r>
            <a:r>
              <a:rPr lang="en-IE" i="1" dirty="0"/>
              <a:t> </a:t>
            </a:r>
            <a:r>
              <a:rPr lang="en-IE" i="1" dirty="0" err="1"/>
              <a:t>milletlerden</a:t>
            </a:r>
            <a:r>
              <a:rPr lang="en-IE" i="1" dirty="0"/>
              <a:t> </a:t>
            </a:r>
            <a:r>
              <a:rPr lang="en-IE" i="1" dirty="0" err="1"/>
              <a:t>gelen</a:t>
            </a:r>
            <a:r>
              <a:rPr lang="en-IE" i="1" dirty="0"/>
              <a:t> </a:t>
            </a:r>
            <a:r>
              <a:rPr lang="en-IE" i="1" dirty="0" err="1"/>
              <a:t>kültürü</a:t>
            </a:r>
            <a:r>
              <a:rPr lang="en-IE" i="1" dirty="0"/>
              <a:t> </a:t>
            </a:r>
            <a:r>
              <a:rPr lang="en-IE" i="1" dirty="0" err="1"/>
              <a:t>anlaması</a:t>
            </a:r>
            <a:r>
              <a:rPr lang="en-IE" i="1" dirty="0"/>
              <a:t>. ”</a:t>
            </a:r>
            <a:endParaRPr lang="en-IE" dirty="0"/>
          </a:p>
        </p:txBody>
      </p:sp>
      <p:pic>
        <p:nvPicPr>
          <p:cNvPr id="6" name="Picture Placeholder 5" descr="A person standing in front of a building&#10;&#10;Description automatically generated">
            <a:extLst>
              <a:ext uri="{FF2B5EF4-FFF2-40B4-BE49-F238E27FC236}">
                <a16:creationId xmlns:a16="http://schemas.microsoft.com/office/drawing/2014/main" xmlns="" id="{98C63FEB-12C0-43CC-9E72-F8CBF6FEBBE4}"/>
              </a:ext>
            </a:extLst>
          </p:cNvPr>
          <p:cNvPicPr>
            <a:picLocks noGrp="1" noChangeAspect="1"/>
          </p:cNvPicPr>
          <p:nvPr>
            <p:ph type="pic" sz="quarter" idx="21"/>
          </p:nvPr>
        </p:nvPicPr>
        <p:blipFill>
          <a:blip r:embed="rId2"/>
          <a:srcRect l="12747" r="12747"/>
          <a:stretch>
            <a:fillRect/>
          </a:stretch>
        </p:blipFill>
        <p:spPr/>
      </p:pic>
      <p:sp>
        <p:nvSpPr>
          <p:cNvPr id="4" name="Text Placeholder 3">
            <a:extLst>
              <a:ext uri="{FF2B5EF4-FFF2-40B4-BE49-F238E27FC236}">
                <a16:creationId xmlns:a16="http://schemas.microsoft.com/office/drawing/2014/main" xmlns="" id="{6D624EC7-ECF2-487A-8A48-D32CB8FE340F}"/>
              </a:ext>
            </a:extLst>
          </p:cNvPr>
          <p:cNvSpPr>
            <a:spLocks noGrp="1"/>
          </p:cNvSpPr>
          <p:nvPr>
            <p:ph type="body" sz="quarter" idx="22"/>
          </p:nvPr>
        </p:nvSpPr>
        <p:spPr>
          <a:xfrm>
            <a:off x="5842559" y="480060"/>
            <a:ext cx="5858904" cy="1144981"/>
          </a:xfrm>
        </p:spPr>
        <p:txBody>
          <a:bodyPr>
            <a:normAutofit/>
          </a:bodyPr>
          <a:lstStyle/>
          <a:p>
            <a:r>
              <a:rPr lang="en-IE" b="1" dirty="0" err="1"/>
              <a:t>Manar</a:t>
            </a:r>
            <a:r>
              <a:rPr lang="en-IE" b="1" dirty="0"/>
              <a:t> </a:t>
            </a:r>
            <a:r>
              <a:rPr lang="en-IE" b="1" dirty="0" err="1"/>
              <a:t>Cherbatji</a:t>
            </a:r>
            <a:r>
              <a:rPr lang="en-IE" b="1" dirty="0"/>
              <a:t>, </a:t>
            </a:r>
            <a:r>
              <a:rPr lang="en-IE" b="1" dirty="0" err="1"/>
              <a:t>Ballyhaunis</a:t>
            </a:r>
            <a:r>
              <a:rPr lang="en-IE" b="1" dirty="0"/>
              <a:t>, </a:t>
            </a:r>
            <a:r>
              <a:rPr lang="en-IE" b="1" dirty="0" err="1"/>
              <a:t>İrlanda</a:t>
            </a:r>
            <a:endParaRPr lang="en-IE" dirty="0"/>
          </a:p>
        </p:txBody>
      </p:sp>
      <p:sp>
        <p:nvSpPr>
          <p:cNvPr id="5" name="Rectangle 4">
            <a:extLst>
              <a:ext uri="{FF2B5EF4-FFF2-40B4-BE49-F238E27FC236}">
                <a16:creationId xmlns:a16="http://schemas.microsoft.com/office/drawing/2014/main" xmlns="" id="{63897C3B-2904-4FD0-930B-24AC097A2D01}"/>
              </a:ext>
            </a:extLst>
          </p:cNvPr>
          <p:cNvSpPr/>
          <p:nvPr/>
        </p:nvSpPr>
        <p:spPr>
          <a:xfrm>
            <a:off x="0" y="537688"/>
            <a:ext cx="2354042" cy="646331"/>
          </a:xfrm>
          <a:prstGeom prst="rect">
            <a:avLst/>
          </a:prstGeom>
        </p:spPr>
        <p:txBody>
          <a:bodyPr wrap="none">
            <a:spAutoFit/>
          </a:bodyPr>
          <a:lstStyle/>
          <a:p>
            <a:r>
              <a:rPr lang="en-IE" sz="3600" dirty="0">
                <a:solidFill>
                  <a:schemeClr val="bg1"/>
                </a:solidFill>
                <a:highlight>
                  <a:srgbClr val="B6BD00"/>
                </a:highlight>
              </a:rPr>
              <a:t> Let’s meet:</a:t>
            </a:r>
            <a:endParaRPr lang="en-IE" sz="3600" dirty="0">
              <a:highlight>
                <a:srgbClr val="B6BD00"/>
              </a:highlight>
            </a:endParaRPr>
          </a:p>
        </p:txBody>
      </p:sp>
      <p:sp>
        <p:nvSpPr>
          <p:cNvPr id="8" name="Rectangle 7">
            <a:extLst>
              <a:ext uri="{FF2B5EF4-FFF2-40B4-BE49-F238E27FC236}">
                <a16:creationId xmlns:a16="http://schemas.microsoft.com/office/drawing/2014/main" xmlns="" id="{A1DDC3FF-987B-4385-AB82-3AA964E1B331}"/>
              </a:ext>
            </a:extLst>
          </p:cNvPr>
          <p:cNvSpPr/>
          <p:nvPr/>
        </p:nvSpPr>
        <p:spPr>
          <a:xfrm>
            <a:off x="0" y="309088"/>
            <a:ext cx="4560570" cy="2308324"/>
          </a:xfrm>
          <a:prstGeom prst="rect">
            <a:avLst/>
          </a:prstGeom>
          <a:solidFill>
            <a:srgbClr val="B6BD00"/>
          </a:solidFill>
        </p:spPr>
        <p:txBody>
          <a:bodyPr wrap="square">
            <a:spAutoFit/>
          </a:bodyPr>
          <a:lstStyle/>
          <a:p>
            <a:r>
              <a:rPr lang="en-IE" sz="3600" dirty="0" err="1" smtClean="0">
                <a:solidFill>
                  <a:schemeClr val="bg1"/>
                </a:solidFill>
                <a:highlight>
                  <a:srgbClr val="B6BD00"/>
                </a:highlight>
              </a:rPr>
              <a:t>Tanışal</a:t>
            </a:r>
            <a:r>
              <a:rPr lang="tr-TR" sz="3600" dirty="0" smtClean="0">
                <a:solidFill>
                  <a:schemeClr val="bg1"/>
                </a:solidFill>
                <a:highlight>
                  <a:srgbClr val="B6BD00"/>
                </a:highlight>
              </a:rPr>
              <a:t>ı</a:t>
            </a:r>
            <a:r>
              <a:rPr lang="en-IE" sz="3600" dirty="0" smtClean="0">
                <a:solidFill>
                  <a:schemeClr val="bg1"/>
                </a:solidFill>
                <a:highlight>
                  <a:srgbClr val="B6BD00"/>
                </a:highlight>
              </a:rPr>
              <a:t>m</a:t>
            </a:r>
            <a:r>
              <a:rPr lang="en-IE" sz="3600" dirty="0">
                <a:solidFill>
                  <a:schemeClr val="bg1"/>
                </a:solidFill>
                <a:highlight>
                  <a:srgbClr val="B6BD00"/>
                </a:highlight>
              </a:rPr>
              <a:t>:</a:t>
            </a:r>
          </a:p>
          <a:p>
            <a:r>
              <a:rPr lang="en-IE" sz="3600" dirty="0" err="1">
                <a:solidFill>
                  <a:schemeClr val="bg1"/>
                </a:solidFill>
                <a:highlight>
                  <a:srgbClr val="B6BD00"/>
                </a:highlight>
              </a:rPr>
              <a:t>Aktif</a:t>
            </a:r>
            <a:r>
              <a:rPr lang="en-IE" sz="3600" dirty="0">
                <a:solidFill>
                  <a:schemeClr val="bg1"/>
                </a:solidFill>
                <a:highlight>
                  <a:srgbClr val="B6BD00"/>
                </a:highlight>
              </a:rPr>
              <a:t> </a:t>
            </a:r>
            <a:r>
              <a:rPr lang="en-IE" sz="3600" dirty="0" err="1">
                <a:solidFill>
                  <a:schemeClr val="bg1"/>
                </a:solidFill>
                <a:highlight>
                  <a:srgbClr val="B6BD00"/>
                </a:highlight>
              </a:rPr>
              <a:t>Vatandaş</a:t>
            </a:r>
            <a:r>
              <a:rPr lang="en-IE" sz="3600" dirty="0">
                <a:solidFill>
                  <a:schemeClr val="bg1"/>
                </a:solidFill>
                <a:highlight>
                  <a:srgbClr val="B6BD00"/>
                </a:highlight>
              </a:rPr>
              <a:t> ve</a:t>
            </a:r>
          </a:p>
          <a:p>
            <a:r>
              <a:rPr lang="en-IE" sz="3600" dirty="0" err="1">
                <a:solidFill>
                  <a:schemeClr val="bg1"/>
                </a:solidFill>
                <a:highlight>
                  <a:srgbClr val="B6BD00"/>
                </a:highlight>
              </a:rPr>
              <a:t>Göçmen</a:t>
            </a:r>
            <a:r>
              <a:rPr lang="en-IE" sz="3600" dirty="0">
                <a:solidFill>
                  <a:schemeClr val="bg1"/>
                </a:solidFill>
                <a:highlight>
                  <a:srgbClr val="B6BD00"/>
                </a:highlight>
              </a:rPr>
              <a:t> </a:t>
            </a:r>
            <a:r>
              <a:rPr lang="en-IE" sz="3600" dirty="0" err="1">
                <a:solidFill>
                  <a:schemeClr val="bg1"/>
                </a:solidFill>
                <a:highlight>
                  <a:srgbClr val="B6BD00"/>
                </a:highlight>
              </a:rPr>
              <a:t>Topluluğu</a:t>
            </a:r>
            <a:r>
              <a:rPr lang="en-IE" sz="3600" dirty="0">
                <a:solidFill>
                  <a:schemeClr val="bg1"/>
                </a:solidFill>
                <a:highlight>
                  <a:srgbClr val="B6BD00"/>
                </a:highlight>
              </a:rPr>
              <a:t> </a:t>
            </a:r>
            <a:r>
              <a:rPr lang="en-IE" sz="3600" dirty="0" err="1">
                <a:solidFill>
                  <a:schemeClr val="bg1"/>
                </a:solidFill>
                <a:highlight>
                  <a:srgbClr val="B6BD00"/>
                </a:highlight>
              </a:rPr>
              <a:t>Şampiyonu</a:t>
            </a:r>
            <a:endParaRPr lang="en-IE" sz="3600" dirty="0">
              <a:solidFill>
                <a:schemeClr val="bg1"/>
              </a:solidFill>
              <a:highlight>
                <a:srgbClr val="B6BD00"/>
              </a:highlight>
            </a:endParaRPr>
          </a:p>
        </p:txBody>
      </p:sp>
    </p:spTree>
    <p:extLst>
      <p:ext uri="{BB962C8B-B14F-4D97-AF65-F5344CB8AC3E}">
        <p14:creationId xmlns:p14="http://schemas.microsoft.com/office/powerpoint/2010/main" val="440532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1"/>
          </p:nvPr>
        </p:nvSpPr>
        <p:spPr>
          <a:xfrm>
            <a:off x="2140936" y="270245"/>
            <a:ext cx="8403792" cy="857158"/>
          </a:xfrm>
        </p:spPr>
        <p:txBody>
          <a:bodyPr/>
          <a:lstStyle/>
          <a:p>
            <a:r>
              <a:rPr lang="en-US" dirty="0"/>
              <a:t>Bu </a:t>
            </a:r>
            <a:r>
              <a:rPr lang="en-US" dirty="0" err="1"/>
              <a:t>derste</a:t>
            </a:r>
            <a:r>
              <a:rPr lang="en-US" dirty="0"/>
              <a:t> </a:t>
            </a:r>
            <a:r>
              <a:rPr lang="en-US" dirty="0" err="1"/>
              <a:t>şunları</a:t>
            </a:r>
            <a:r>
              <a:rPr lang="en-US" dirty="0"/>
              <a:t> </a:t>
            </a:r>
            <a:r>
              <a:rPr lang="en-US" dirty="0" err="1"/>
              <a:t>öğreneceksiniz</a:t>
            </a:r>
            <a:r>
              <a:rPr lang="en-US" dirty="0"/>
              <a:t>:</a:t>
            </a:r>
            <a:endParaRPr lang="en-US" dirty="0"/>
          </a:p>
        </p:txBody>
      </p:sp>
      <p:grpSp>
        <p:nvGrpSpPr>
          <p:cNvPr id="30" name="Google Shape;612;p39"/>
          <p:cNvGrpSpPr/>
          <p:nvPr/>
        </p:nvGrpSpPr>
        <p:grpSpPr>
          <a:xfrm>
            <a:off x="1264526" y="933866"/>
            <a:ext cx="481919" cy="492019"/>
            <a:chOff x="3951850" y="2985350"/>
            <a:chExt cx="407950" cy="416500"/>
          </a:xfrm>
        </p:grpSpPr>
        <p:sp>
          <p:nvSpPr>
            <p:cNvPr id="31" name="Google Shape;613;p39"/>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14;p39"/>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15;p39"/>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16;p39"/>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 Placeholder 2"/>
          <p:cNvSpPr>
            <a:spLocks noGrp="1"/>
          </p:cNvSpPr>
          <p:nvPr>
            <p:ph type="body" sz="quarter" idx="20"/>
          </p:nvPr>
        </p:nvSpPr>
        <p:spPr>
          <a:xfrm>
            <a:off x="2046382" y="1448302"/>
            <a:ext cx="10145618" cy="4352152"/>
          </a:xfrm>
        </p:spPr>
        <p:txBody>
          <a:bodyPr/>
          <a:lstStyle/>
          <a:p>
            <a:pPr marL="0" indent="0">
              <a:buNone/>
            </a:pPr>
            <a:r>
              <a:rPr lang="en-US" dirty="0">
                <a:solidFill>
                  <a:srgbClr val="F38B00"/>
                </a:solidFill>
              </a:rPr>
              <a:t>1.1 </a:t>
            </a:r>
            <a:r>
              <a:rPr lang="en-US" dirty="0" err="1">
                <a:solidFill>
                  <a:srgbClr val="F38B00"/>
                </a:solidFill>
              </a:rPr>
              <a:t>Sosyal</a:t>
            </a:r>
            <a:r>
              <a:rPr lang="en-US" dirty="0">
                <a:solidFill>
                  <a:srgbClr val="F38B00"/>
                </a:solidFill>
              </a:rPr>
              <a:t> </a:t>
            </a:r>
            <a:r>
              <a:rPr lang="en-US" dirty="0" err="1">
                <a:solidFill>
                  <a:srgbClr val="F38B00"/>
                </a:solidFill>
              </a:rPr>
              <a:t>Entegrasyon</a:t>
            </a:r>
            <a:r>
              <a:rPr lang="en-US" dirty="0">
                <a:solidFill>
                  <a:srgbClr val="F38B00"/>
                </a:solidFill>
              </a:rPr>
              <a:t> ve </a:t>
            </a:r>
            <a:r>
              <a:rPr lang="en-US" dirty="0" err="1">
                <a:solidFill>
                  <a:srgbClr val="F38B00"/>
                </a:solidFill>
              </a:rPr>
              <a:t>Kaynaştırma</a:t>
            </a:r>
            <a:r>
              <a:rPr lang="en-US" dirty="0">
                <a:solidFill>
                  <a:srgbClr val="F38B00"/>
                </a:solidFill>
              </a:rPr>
              <a:t> </a:t>
            </a:r>
            <a:r>
              <a:rPr lang="en-US" dirty="0" err="1">
                <a:solidFill>
                  <a:srgbClr val="F38B00"/>
                </a:solidFill>
              </a:rPr>
              <a:t>Üzerine</a:t>
            </a:r>
            <a:r>
              <a:rPr lang="en-US" dirty="0">
                <a:solidFill>
                  <a:srgbClr val="F38B00"/>
                </a:solidFill>
              </a:rPr>
              <a:t> </a:t>
            </a:r>
            <a:r>
              <a:rPr lang="tr-TR" dirty="0" smtClean="0">
                <a:solidFill>
                  <a:srgbClr val="F38B00"/>
                </a:solidFill>
              </a:rPr>
              <a:t>Bakış</a:t>
            </a:r>
            <a:endParaRPr lang="en-US" dirty="0">
              <a:solidFill>
                <a:srgbClr val="F38B00"/>
              </a:solidFill>
            </a:endParaRPr>
          </a:p>
          <a:p>
            <a:pPr marL="0" indent="0">
              <a:buNone/>
            </a:pPr>
            <a:r>
              <a:rPr lang="en-US" dirty="0">
                <a:solidFill>
                  <a:srgbClr val="F38B00"/>
                </a:solidFill>
              </a:rPr>
              <a:t>1.2 </a:t>
            </a:r>
            <a:r>
              <a:rPr lang="en-US" dirty="0" err="1">
                <a:solidFill>
                  <a:srgbClr val="F38B00"/>
                </a:solidFill>
              </a:rPr>
              <a:t>Aktif</a:t>
            </a:r>
            <a:r>
              <a:rPr lang="en-US" dirty="0">
                <a:solidFill>
                  <a:srgbClr val="F38B00"/>
                </a:solidFill>
              </a:rPr>
              <a:t> </a:t>
            </a:r>
            <a:r>
              <a:rPr lang="en-US" dirty="0" err="1">
                <a:solidFill>
                  <a:srgbClr val="F38B00"/>
                </a:solidFill>
              </a:rPr>
              <a:t>Vatandaşlık</a:t>
            </a:r>
            <a:r>
              <a:rPr lang="en-US" dirty="0">
                <a:solidFill>
                  <a:srgbClr val="F38B00"/>
                </a:solidFill>
              </a:rPr>
              <a:t> - </a:t>
            </a:r>
            <a:r>
              <a:rPr lang="en-US" dirty="0" err="1">
                <a:solidFill>
                  <a:srgbClr val="F38B00"/>
                </a:solidFill>
              </a:rPr>
              <a:t>Topluluk</a:t>
            </a:r>
            <a:r>
              <a:rPr lang="en-US" dirty="0">
                <a:solidFill>
                  <a:srgbClr val="F38B00"/>
                </a:solidFill>
              </a:rPr>
              <a:t> </a:t>
            </a:r>
            <a:r>
              <a:rPr lang="en-US" dirty="0" err="1">
                <a:solidFill>
                  <a:srgbClr val="F38B00"/>
                </a:solidFill>
              </a:rPr>
              <a:t>Şampiyonlarını</a:t>
            </a:r>
            <a:r>
              <a:rPr lang="en-US" dirty="0">
                <a:solidFill>
                  <a:srgbClr val="F38B00"/>
                </a:solidFill>
              </a:rPr>
              <a:t> </a:t>
            </a:r>
            <a:r>
              <a:rPr lang="en-US" dirty="0" err="1">
                <a:solidFill>
                  <a:srgbClr val="F38B00"/>
                </a:solidFill>
              </a:rPr>
              <a:t>Eğitmek</a:t>
            </a:r>
            <a:r>
              <a:rPr lang="en-US" dirty="0">
                <a:solidFill>
                  <a:srgbClr val="F38B00"/>
                </a:solidFill>
              </a:rPr>
              <a:t> ve </a:t>
            </a:r>
            <a:r>
              <a:rPr lang="en-US" dirty="0" err="1">
                <a:solidFill>
                  <a:srgbClr val="F38B00"/>
                </a:solidFill>
              </a:rPr>
              <a:t>Desteklemek</a:t>
            </a:r>
            <a:endParaRPr lang="en-US" dirty="0">
              <a:solidFill>
                <a:srgbClr val="F38B00"/>
              </a:solidFill>
            </a:endParaRPr>
          </a:p>
          <a:p>
            <a:pPr marL="0" indent="0">
              <a:buNone/>
            </a:pPr>
            <a:r>
              <a:rPr lang="en-US" dirty="0">
                <a:solidFill>
                  <a:srgbClr val="F38B00"/>
                </a:solidFill>
              </a:rPr>
              <a:t>1.3 </a:t>
            </a:r>
            <a:r>
              <a:rPr lang="en-US" dirty="0" err="1">
                <a:solidFill>
                  <a:srgbClr val="F38B00"/>
                </a:solidFill>
              </a:rPr>
              <a:t>Yeni</a:t>
            </a:r>
            <a:r>
              <a:rPr lang="en-US" dirty="0">
                <a:solidFill>
                  <a:srgbClr val="F38B00"/>
                </a:solidFill>
              </a:rPr>
              <a:t> </a:t>
            </a:r>
            <a:r>
              <a:rPr lang="en-US" dirty="0" err="1">
                <a:solidFill>
                  <a:srgbClr val="F38B00"/>
                </a:solidFill>
              </a:rPr>
              <a:t>Toplulukların</a:t>
            </a:r>
            <a:r>
              <a:rPr lang="en-US" dirty="0">
                <a:solidFill>
                  <a:srgbClr val="F38B00"/>
                </a:solidFill>
              </a:rPr>
              <a:t> </a:t>
            </a:r>
            <a:r>
              <a:rPr lang="en-US" dirty="0" err="1">
                <a:solidFill>
                  <a:srgbClr val="F38B00"/>
                </a:solidFill>
              </a:rPr>
              <a:t>Yönlendirilmesinde</a:t>
            </a:r>
            <a:r>
              <a:rPr lang="en-US" dirty="0">
                <a:solidFill>
                  <a:srgbClr val="F38B00"/>
                </a:solidFill>
              </a:rPr>
              <a:t> </a:t>
            </a:r>
            <a:r>
              <a:rPr lang="en-US" dirty="0" err="1">
                <a:solidFill>
                  <a:srgbClr val="F38B00"/>
                </a:solidFill>
              </a:rPr>
              <a:t>En</a:t>
            </a:r>
            <a:r>
              <a:rPr lang="en-US" dirty="0">
                <a:solidFill>
                  <a:srgbClr val="F38B00"/>
                </a:solidFill>
              </a:rPr>
              <a:t> </a:t>
            </a:r>
            <a:r>
              <a:rPr lang="en-US" dirty="0" err="1">
                <a:solidFill>
                  <a:srgbClr val="F38B00"/>
                </a:solidFill>
              </a:rPr>
              <a:t>İyi</a:t>
            </a:r>
            <a:r>
              <a:rPr lang="en-US" dirty="0">
                <a:solidFill>
                  <a:srgbClr val="F38B00"/>
                </a:solidFill>
              </a:rPr>
              <a:t> </a:t>
            </a:r>
            <a:r>
              <a:rPr lang="en-US" dirty="0" err="1">
                <a:solidFill>
                  <a:srgbClr val="F38B00"/>
                </a:solidFill>
              </a:rPr>
              <a:t>Uygulamalar</a:t>
            </a:r>
            <a:endParaRPr lang="en-US" dirty="0">
              <a:solidFill>
                <a:srgbClr val="F38B00"/>
              </a:solidFill>
            </a:endParaRPr>
          </a:p>
          <a:p>
            <a:pPr marL="0" indent="0">
              <a:buNone/>
            </a:pPr>
            <a:r>
              <a:rPr lang="en-US" dirty="0">
                <a:solidFill>
                  <a:srgbClr val="F38B00"/>
                </a:solidFill>
              </a:rPr>
              <a:t>1.4 </a:t>
            </a:r>
            <a:r>
              <a:rPr lang="en-US" dirty="0" err="1">
                <a:solidFill>
                  <a:srgbClr val="F38B00"/>
                </a:solidFill>
              </a:rPr>
              <a:t>Kapsayıcı</a:t>
            </a:r>
            <a:r>
              <a:rPr lang="en-US" dirty="0">
                <a:solidFill>
                  <a:srgbClr val="F38B00"/>
                </a:solidFill>
              </a:rPr>
              <a:t> </a:t>
            </a:r>
            <a:r>
              <a:rPr lang="en-US" dirty="0" err="1">
                <a:solidFill>
                  <a:srgbClr val="F38B00"/>
                </a:solidFill>
              </a:rPr>
              <a:t>Topluluklar</a:t>
            </a:r>
            <a:r>
              <a:rPr lang="en-US" dirty="0">
                <a:solidFill>
                  <a:srgbClr val="F38B00"/>
                </a:solidFill>
              </a:rPr>
              <a:t> </a:t>
            </a:r>
            <a:r>
              <a:rPr lang="en-US" dirty="0" err="1">
                <a:solidFill>
                  <a:srgbClr val="F38B00"/>
                </a:solidFill>
              </a:rPr>
              <a:t>Oluşturma</a:t>
            </a:r>
            <a:endParaRPr lang="en-US" dirty="0"/>
          </a:p>
          <a:p>
            <a:pPr marL="0" indent="0">
              <a:buNone/>
            </a:pPr>
            <a:endParaRPr lang="en-US" dirty="0"/>
          </a:p>
          <a:p>
            <a:pPr marL="0" indent="0">
              <a:buClr>
                <a:srgbClr val="16A8D3"/>
              </a:buClr>
              <a:buNone/>
            </a:pPr>
            <a:r>
              <a:rPr lang="en-US" dirty="0">
                <a:solidFill>
                  <a:srgbClr val="EA1D76"/>
                </a:solidFill>
              </a:rPr>
              <a:t>2.1 </a:t>
            </a:r>
            <a:r>
              <a:rPr lang="en-US" dirty="0" err="1">
                <a:solidFill>
                  <a:srgbClr val="EA1D76"/>
                </a:solidFill>
              </a:rPr>
              <a:t>Kültürün</a:t>
            </a:r>
            <a:r>
              <a:rPr lang="en-US" dirty="0">
                <a:solidFill>
                  <a:srgbClr val="EA1D76"/>
                </a:solidFill>
              </a:rPr>
              <a:t> </a:t>
            </a:r>
            <a:r>
              <a:rPr lang="en-US" dirty="0" err="1">
                <a:solidFill>
                  <a:srgbClr val="EA1D76"/>
                </a:solidFill>
              </a:rPr>
              <a:t>Entegrasyondaki</a:t>
            </a:r>
            <a:r>
              <a:rPr lang="en-US" dirty="0">
                <a:solidFill>
                  <a:srgbClr val="EA1D76"/>
                </a:solidFill>
              </a:rPr>
              <a:t> </a:t>
            </a:r>
            <a:r>
              <a:rPr lang="en-US" dirty="0" err="1">
                <a:solidFill>
                  <a:srgbClr val="EA1D76"/>
                </a:solidFill>
              </a:rPr>
              <a:t>Rolü</a:t>
            </a:r>
            <a:r>
              <a:rPr lang="en-US" dirty="0">
                <a:solidFill>
                  <a:srgbClr val="EA1D76"/>
                </a:solidFill>
              </a:rPr>
              <a:t> - </a:t>
            </a:r>
            <a:r>
              <a:rPr lang="en-US" dirty="0" err="1">
                <a:solidFill>
                  <a:srgbClr val="EA1D76"/>
                </a:solidFill>
              </a:rPr>
              <a:t>Anahtar</a:t>
            </a:r>
            <a:r>
              <a:rPr lang="en-US" dirty="0">
                <a:solidFill>
                  <a:srgbClr val="EA1D76"/>
                </a:solidFill>
              </a:rPr>
              <a:t> </a:t>
            </a:r>
            <a:r>
              <a:rPr lang="en-US" dirty="0" err="1">
                <a:solidFill>
                  <a:srgbClr val="EA1D76"/>
                </a:solidFill>
              </a:rPr>
              <a:t>Proje</a:t>
            </a:r>
            <a:r>
              <a:rPr lang="en-US" dirty="0">
                <a:solidFill>
                  <a:srgbClr val="EA1D76"/>
                </a:solidFill>
              </a:rPr>
              <a:t> ve </a:t>
            </a:r>
            <a:r>
              <a:rPr lang="en-US" dirty="0" err="1">
                <a:solidFill>
                  <a:srgbClr val="EA1D76"/>
                </a:solidFill>
              </a:rPr>
              <a:t>Programlara</a:t>
            </a:r>
            <a:r>
              <a:rPr lang="en-US" dirty="0">
                <a:solidFill>
                  <a:srgbClr val="EA1D76"/>
                </a:solidFill>
              </a:rPr>
              <a:t> </a:t>
            </a:r>
            <a:r>
              <a:rPr lang="en-US" dirty="0" err="1">
                <a:solidFill>
                  <a:srgbClr val="EA1D76"/>
                </a:solidFill>
              </a:rPr>
              <a:t>Odaklanma</a:t>
            </a:r>
            <a:endParaRPr lang="en-US" dirty="0">
              <a:solidFill>
                <a:srgbClr val="EA1D76"/>
              </a:solidFill>
            </a:endParaRPr>
          </a:p>
          <a:p>
            <a:pPr marL="0" indent="0">
              <a:buClr>
                <a:srgbClr val="16A8D3"/>
              </a:buClr>
              <a:buNone/>
            </a:pPr>
            <a:r>
              <a:rPr lang="en-US" dirty="0">
                <a:solidFill>
                  <a:srgbClr val="EA1D76"/>
                </a:solidFill>
              </a:rPr>
              <a:t>2.2 </a:t>
            </a:r>
            <a:r>
              <a:rPr lang="en-US" dirty="0" err="1">
                <a:solidFill>
                  <a:srgbClr val="EA1D76"/>
                </a:solidFill>
              </a:rPr>
              <a:t>Kapsamlı</a:t>
            </a:r>
            <a:r>
              <a:rPr lang="en-US" dirty="0">
                <a:solidFill>
                  <a:srgbClr val="EA1D76"/>
                </a:solidFill>
              </a:rPr>
              <a:t> </a:t>
            </a:r>
            <a:r>
              <a:rPr lang="en-US" dirty="0" err="1">
                <a:solidFill>
                  <a:srgbClr val="EA1D76"/>
                </a:solidFill>
              </a:rPr>
              <a:t>Toplumsal</a:t>
            </a:r>
            <a:r>
              <a:rPr lang="en-US" dirty="0">
                <a:solidFill>
                  <a:srgbClr val="EA1D76"/>
                </a:solidFill>
              </a:rPr>
              <a:t> </a:t>
            </a:r>
            <a:r>
              <a:rPr lang="en-US" dirty="0" err="1">
                <a:solidFill>
                  <a:srgbClr val="EA1D76"/>
                </a:solidFill>
              </a:rPr>
              <a:t>Kültürel</a:t>
            </a:r>
            <a:r>
              <a:rPr lang="en-US" dirty="0">
                <a:solidFill>
                  <a:srgbClr val="EA1D76"/>
                </a:solidFill>
              </a:rPr>
              <a:t> </a:t>
            </a:r>
            <a:r>
              <a:rPr lang="en-US" dirty="0" err="1">
                <a:solidFill>
                  <a:srgbClr val="EA1D76"/>
                </a:solidFill>
              </a:rPr>
              <a:t>Mekanlar</a:t>
            </a:r>
            <a:r>
              <a:rPr lang="en-US" dirty="0">
                <a:solidFill>
                  <a:srgbClr val="EA1D76"/>
                </a:solidFill>
              </a:rPr>
              <a:t> </a:t>
            </a:r>
            <a:r>
              <a:rPr lang="en-US" dirty="0" err="1">
                <a:solidFill>
                  <a:srgbClr val="EA1D76"/>
                </a:solidFill>
              </a:rPr>
              <a:t>Yaratmak</a:t>
            </a:r>
            <a:endParaRPr lang="en-US" dirty="0"/>
          </a:p>
        </p:txBody>
      </p:sp>
      <p:grpSp>
        <p:nvGrpSpPr>
          <p:cNvPr id="19" name="Google Shape;543;p39">
            <a:extLst>
              <a:ext uri="{FF2B5EF4-FFF2-40B4-BE49-F238E27FC236}">
                <a16:creationId xmlns:a16="http://schemas.microsoft.com/office/drawing/2014/main" xmlns="" id="{211ECEFA-D1F3-489C-BFF8-CD582E53E6DF}"/>
              </a:ext>
            </a:extLst>
          </p:cNvPr>
          <p:cNvGrpSpPr/>
          <p:nvPr/>
        </p:nvGrpSpPr>
        <p:grpSpPr>
          <a:xfrm>
            <a:off x="5387388" y="6390754"/>
            <a:ext cx="252000" cy="288000"/>
            <a:chOff x="5961125" y="1623900"/>
            <a:chExt cx="376925" cy="448175"/>
          </a:xfrm>
        </p:grpSpPr>
        <p:sp>
          <p:nvSpPr>
            <p:cNvPr id="20" name="Google Shape;544;p39">
              <a:extLst>
                <a:ext uri="{FF2B5EF4-FFF2-40B4-BE49-F238E27FC236}">
                  <a16:creationId xmlns:a16="http://schemas.microsoft.com/office/drawing/2014/main" xmlns="" id="{327D95B9-3ABD-43FB-9E6E-1F4F4417E6CA}"/>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45;p39">
              <a:extLst>
                <a:ext uri="{FF2B5EF4-FFF2-40B4-BE49-F238E27FC236}">
                  <a16:creationId xmlns:a16="http://schemas.microsoft.com/office/drawing/2014/main" xmlns="" id="{ADB0D776-DBE1-4688-853C-AB3AD0D30D51}"/>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6;p39">
              <a:extLst>
                <a:ext uri="{FF2B5EF4-FFF2-40B4-BE49-F238E27FC236}">
                  <a16:creationId xmlns:a16="http://schemas.microsoft.com/office/drawing/2014/main" xmlns="" id="{557E1AC0-ACE6-4EF4-AD49-6E0DB9B7D23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47;p39">
              <a:extLst>
                <a:ext uri="{FF2B5EF4-FFF2-40B4-BE49-F238E27FC236}">
                  <a16:creationId xmlns:a16="http://schemas.microsoft.com/office/drawing/2014/main" xmlns="" id="{4E19B5B7-3EBF-49BB-AC61-0AAC312A9DD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8;p39">
              <a:extLst>
                <a:ext uri="{FF2B5EF4-FFF2-40B4-BE49-F238E27FC236}">
                  <a16:creationId xmlns:a16="http://schemas.microsoft.com/office/drawing/2014/main" xmlns="" id="{D214E8FA-03B3-4223-AAC8-50E8D8369A27}"/>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9;p39">
              <a:extLst>
                <a:ext uri="{FF2B5EF4-FFF2-40B4-BE49-F238E27FC236}">
                  <a16:creationId xmlns:a16="http://schemas.microsoft.com/office/drawing/2014/main" xmlns="" id="{331092F4-F669-4E6D-BB83-554DFBB972B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50;p39">
              <a:extLst>
                <a:ext uri="{FF2B5EF4-FFF2-40B4-BE49-F238E27FC236}">
                  <a16:creationId xmlns:a16="http://schemas.microsoft.com/office/drawing/2014/main" xmlns="" id="{A654323C-04FB-4620-838A-7B6D019A23DD}"/>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Rectangle 9">
            <a:extLst>
              <a:ext uri="{FF2B5EF4-FFF2-40B4-BE49-F238E27FC236}">
                <a16:creationId xmlns:a16="http://schemas.microsoft.com/office/drawing/2014/main" xmlns="" id="{B3E07C79-FBED-4F38-B153-2CAEF933C408}"/>
              </a:ext>
            </a:extLst>
          </p:cNvPr>
          <p:cNvSpPr/>
          <p:nvPr/>
        </p:nvSpPr>
        <p:spPr>
          <a:xfrm>
            <a:off x="187292" y="2180577"/>
            <a:ext cx="1738553" cy="424732"/>
          </a:xfrm>
          <a:prstGeom prst="rect">
            <a:avLst/>
          </a:prstGeom>
        </p:spPr>
        <p:txBody>
          <a:bodyPr wrap="none">
            <a:spAutoFit/>
          </a:bodyPr>
          <a:lstStyle/>
          <a:p>
            <a:pPr lvl="0">
              <a:lnSpc>
                <a:spcPct val="90000"/>
              </a:lnSpc>
              <a:spcBef>
                <a:spcPts val="1000"/>
              </a:spcBef>
              <a:buClr>
                <a:srgbClr val="F38B00"/>
              </a:buClr>
            </a:pPr>
            <a:r>
              <a:rPr lang="en-US" sz="2400" dirty="0">
                <a:solidFill>
                  <a:srgbClr val="F38B00"/>
                </a:solidFill>
              </a:rPr>
              <a:t>SİVİL YAŞAM</a:t>
            </a:r>
            <a:endParaRPr lang="en-US" sz="2400" dirty="0">
              <a:solidFill>
                <a:srgbClr val="F38B00"/>
              </a:solidFill>
            </a:endParaRPr>
          </a:p>
        </p:txBody>
      </p:sp>
      <p:sp>
        <p:nvSpPr>
          <p:cNvPr id="12" name="Rectangle 11">
            <a:extLst>
              <a:ext uri="{FF2B5EF4-FFF2-40B4-BE49-F238E27FC236}">
                <a16:creationId xmlns:a16="http://schemas.microsoft.com/office/drawing/2014/main" xmlns="" id="{F875D7A3-DD8D-4609-883E-BD623862FD86}"/>
              </a:ext>
            </a:extLst>
          </p:cNvPr>
          <p:cNvSpPr/>
          <p:nvPr/>
        </p:nvSpPr>
        <p:spPr>
          <a:xfrm>
            <a:off x="263435" y="4226626"/>
            <a:ext cx="1159613" cy="424732"/>
          </a:xfrm>
          <a:prstGeom prst="rect">
            <a:avLst/>
          </a:prstGeom>
        </p:spPr>
        <p:txBody>
          <a:bodyPr wrap="none">
            <a:spAutoFit/>
          </a:bodyPr>
          <a:lstStyle/>
          <a:p>
            <a:pPr lvl="0">
              <a:lnSpc>
                <a:spcPct val="90000"/>
              </a:lnSpc>
              <a:spcBef>
                <a:spcPts val="1000"/>
              </a:spcBef>
              <a:buClr>
                <a:srgbClr val="F38B00"/>
              </a:buClr>
            </a:pPr>
            <a:r>
              <a:rPr lang="tr-TR" sz="2400" dirty="0" smtClean="0">
                <a:solidFill>
                  <a:srgbClr val="EA1D76"/>
                </a:solidFill>
              </a:rPr>
              <a:t>KÜLTÜR</a:t>
            </a:r>
            <a:endParaRPr lang="en-US" sz="2400" dirty="0">
              <a:solidFill>
                <a:srgbClr val="EA1D76"/>
              </a:solidFill>
            </a:endParaRPr>
          </a:p>
        </p:txBody>
      </p:sp>
      <p:sp>
        <p:nvSpPr>
          <p:cNvPr id="43" name="TextBox 1">
            <a:extLst>
              <a:ext uri="{FF2B5EF4-FFF2-40B4-BE49-F238E27FC236}">
                <a16:creationId xmlns:a16="http://schemas.microsoft.com/office/drawing/2014/main" xmlns="" id="{F7C909E5-DB7A-49C1-ADA5-B94D564D49C3}"/>
              </a:ext>
            </a:extLst>
          </p:cNvPr>
          <p:cNvSpPr txBox="1"/>
          <p:nvPr/>
        </p:nvSpPr>
        <p:spPr>
          <a:xfrm>
            <a:off x="451622" y="6298463"/>
            <a:ext cx="2422566" cy="461665"/>
          </a:xfrm>
          <a:prstGeom prst="rect">
            <a:avLst/>
          </a:prstGeom>
          <a:solidFill>
            <a:srgbClr val="EA1D76"/>
          </a:solidFill>
        </p:spPr>
        <p:txBody>
          <a:bodyPr wrap="square" rtlCol="0">
            <a:spAutoFit/>
          </a:bodyPr>
          <a:lstStyle/>
          <a:p>
            <a:r>
              <a:rPr lang="en-IE" sz="2400" dirty="0">
                <a:solidFill>
                  <a:schemeClr val="bg1"/>
                </a:solidFill>
              </a:rPr>
              <a:t>       </a:t>
            </a:r>
            <a:r>
              <a:rPr lang="tr-TR" sz="2400" dirty="0" smtClean="0">
                <a:solidFill>
                  <a:schemeClr val="bg1"/>
                </a:solidFill>
              </a:rPr>
              <a:t>İNDİRMELER</a:t>
            </a:r>
            <a:endParaRPr lang="en-IE" sz="2400" dirty="0">
              <a:solidFill>
                <a:schemeClr val="bg1"/>
              </a:solidFill>
            </a:endParaRPr>
          </a:p>
        </p:txBody>
      </p:sp>
      <p:sp>
        <p:nvSpPr>
          <p:cNvPr id="44" name="TextBox 4">
            <a:extLst>
              <a:ext uri="{FF2B5EF4-FFF2-40B4-BE49-F238E27FC236}">
                <a16:creationId xmlns:a16="http://schemas.microsoft.com/office/drawing/2014/main" xmlns="" id="{02BB2FD6-C4A5-4707-9C89-9E77A7C136C5}"/>
              </a:ext>
            </a:extLst>
          </p:cNvPr>
          <p:cNvSpPr txBox="1"/>
          <p:nvPr/>
        </p:nvSpPr>
        <p:spPr>
          <a:xfrm>
            <a:off x="392596" y="5935426"/>
            <a:ext cx="2422566" cy="369332"/>
          </a:xfrm>
          <a:prstGeom prst="rect">
            <a:avLst/>
          </a:prstGeom>
          <a:noFill/>
        </p:spPr>
        <p:txBody>
          <a:bodyPr wrap="square" rtlCol="0">
            <a:spAutoFit/>
          </a:bodyPr>
          <a:lstStyle/>
          <a:p>
            <a:r>
              <a:rPr lang="tr-TR" dirty="0" smtClean="0">
                <a:solidFill>
                  <a:srgbClr val="EA1D76"/>
                </a:solidFill>
              </a:rPr>
              <a:t>Öğrenme yolu</a:t>
            </a:r>
            <a:r>
              <a:rPr lang="en-IE" dirty="0" smtClean="0">
                <a:solidFill>
                  <a:srgbClr val="EA1D76"/>
                </a:solidFill>
              </a:rPr>
              <a:t>:</a:t>
            </a:r>
            <a:endParaRPr lang="en-IE" dirty="0">
              <a:solidFill>
                <a:srgbClr val="EA1D76"/>
              </a:solidFill>
            </a:endParaRPr>
          </a:p>
        </p:txBody>
      </p:sp>
      <p:sp>
        <p:nvSpPr>
          <p:cNvPr id="45" name="TextBox 6">
            <a:extLst>
              <a:ext uri="{FF2B5EF4-FFF2-40B4-BE49-F238E27FC236}">
                <a16:creationId xmlns:a16="http://schemas.microsoft.com/office/drawing/2014/main" xmlns="" id="{0DD3A9F9-254E-4E47-A50C-38AAC789D04D}"/>
              </a:ext>
            </a:extLst>
          </p:cNvPr>
          <p:cNvSpPr txBox="1"/>
          <p:nvPr/>
        </p:nvSpPr>
        <p:spPr>
          <a:xfrm>
            <a:off x="6341796" y="6303922"/>
            <a:ext cx="2707574" cy="461665"/>
          </a:xfrm>
          <a:prstGeom prst="rect">
            <a:avLst/>
          </a:prstGeom>
          <a:solidFill>
            <a:srgbClr val="16A8D3"/>
          </a:solidFill>
        </p:spPr>
        <p:txBody>
          <a:bodyPr wrap="square" rtlCol="0">
            <a:spAutoFit/>
          </a:bodyPr>
          <a:lstStyle/>
          <a:p>
            <a:r>
              <a:rPr lang="en-IE" dirty="0">
                <a:solidFill>
                  <a:schemeClr val="bg1"/>
                </a:solidFill>
              </a:rPr>
              <a:t>       </a:t>
            </a:r>
            <a:r>
              <a:rPr lang="tr-TR" sz="2400" dirty="0" smtClean="0">
                <a:solidFill>
                  <a:schemeClr val="bg1"/>
                </a:solidFill>
              </a:rPr>
              <a:t>İYİ UYGULAMA</a:t>
            </a:r>
            <a:endParaRPr lang="en-IE" sz="2400" dirty="0">
              <a:solidFill>
                <a:schemeClr val="bg1"/>
              </a:solidFill>
            </a:endParaRPr>
          </a:p>
        </p:txBody>
      </p:sp>
      <p:sp>
        <p:nvSpPr>
          <p:cNvPr id="46" name="TextBox 7">
            <a:extLst>
              <a:ext uri="{FF2B5EF4-FFF2-40B4-BE49-F238E27FC236}">
                <a16:creationId xmlns:a16="http://schemas.microsoft.com/office/drawing/2014/main" xmlns="" id="{452456D9-0105-4D89-9C1E-5407E7602F7A}"/>
              </a:ext>
            </a:extLst>
          </p:cNvPr>
          <p:cNvSpPr txBox="1"/>
          <p:nvPr/>
        </p:nvSpPr>
        <p:spPr>
          <a:xfrm>
            <a:off x="9162674" y="6289053"/>
            <a:ext cx="2709646" cy="461665"/>
          </a:xfrm>
          <a:prstGeom prst="rect">
            <a:avLst/>
          </a:prstGeom>
          <a:solidFill>
            <a:srgbClr val="F38B00"/>
          </a:solidFill>
        </p:spPr>
        <p:txBody>
          <a:bodyPr wrap="square" rtlCol="0">
            <a:spAutoFit/>
          </a:bodyPr>
          <a:lstStyle/>
          <a:p>
            <a:r>
              <a:rPr lang="en-IE" sz="2400" dirty="0">
                <a:solidFill>
                  <a:schemeClr val="bg1"/>
                </a:solidFill>
              </a:rPr>
              <a:t>       </a:t>
            </a:r>
            <a:r>
              <a:rPr lang="tr-TR" sz="2400" dirty="0" smtClean="0">
                <a:solidFill>
                  <a:schemeClr val="bg1"/>
                </a:solidFill>
              </a:rPr>
              <a:t>HİBE FIRSATLARI</a:t>
            </a:r>
            <a:endParaRPr lang="en-IE" sz="2400" dirty="0">
              <a:solidFill>
                <a:schemeClr val="bg1"/>
              </a:solidFill>
            </a:endParaRPr>
          </a:p>
        </p:txBody>
      </p:sp>
      <p:sp>
        <p:nvSpPr>
          <p:cNvPr id="47" name="Text Box 4">
            <a:extLst>
              <a:ext uri="{FF2B5EF4-FFF2-40B4-BE49-F238E27FC236}">
                <a16:creationId xmlns:a16="http://schemas.microsoft.com/office/drawing/2014/main" xmlns="" id="{F15D5F29-415A-4FCE-BF27-BA408F92664E}"/>
              </a:ext>
            </a:extLst>
          </p:cNvPr>
          <p:cNvSpPr txBox="1"/>
          <p:nvPr/>
        </p:nvSpPr>
        <p:spPr>
          <a:xfrm>
            <a:off x="8025650" y="5808831"/>
            <a:ext cx="3846034" cy="56705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tr-TR" sz="800" dirty="0" smtClean="0">
                <a:solidFill>
                  <a:schemeClr val="tx1"/>
                </a:solidFill>
                <a:ea typeface="Times New Roman" panose="02020603050405020304" pitchFamily="18" charset="0"/>
                <a:cs typeface="Times New Roman" panose="02020603050405020304" pitchFamily="18" charset="0"/>
              </a:rPr>
              <a:t>Bu proje Avrupa Komisyonu'nun desteği ile finanse edilmiştir. Bu yayın sadece yazarın görüşlerini yansıtmaktadır ve Komisyon burada yer alan bilgilerin herhangi bir şekilde kullanımından sorumlu tutulamaz.</a:t>
            </a:r>
            <a:endParaRPr lang="tr-TR" sz="1200" dirty="0">
              <a:solidFill>
                <a:schemeClr val="tx1"/>
              </a:solidFill>
              <a:effectLst/>
              <a:ea typeface="Calibri" panose="020F0502020204030204" pitchFamily="34" charset="0"/>
              <a:cs typeface="Times New Roman" panose="02020603050405020304" pitchFamily="18" charset="0"/>
            </a:endParaRPr>
          </a:p>
        </p:txBody>
      </p:sp>
      <p:grpSp>
        <p:nvGrpSpPr>
          <p:cNvPr id="48" name="Google Shape;605;p39">
            <a:extLst>
              <a:ext uri="{FF2B5EF4-FFF2-40B4-BE49-F238E27FC236}">
                <a16:creationId xmlns:a16="http://schemas.microsoft.com/office/drawing/2014/main" xmlns="" id="{89FC8319-0A0A-4235-BEB6-CF13418682C4}"/>
              </a:ext>
            </a:extLst>
          </p:cNvPr>
          <p:cNvGrpSpPr/>
          <p:nvPr/>
        </p:nvGrpSpPr>
        <p:grpSpPr>
          <a:xfrm>
            <a:off x="635376" y="6368046"/>
            <a:ext cx="252000" cy="288000"/>
            <a:chOff x="2583100" y="2973775"/>
            <a:chExt cx="461550" cy="437200"/>
          </a:xfrm>
        </p:grpSpPr>
        <p:sp>
          <p:nvSpPr>
            <p:cNvPr id="49" name="Google Shape;606;p39">
              <a:extLst>
                <a:ext uri="{FF2B5EF4-FFF2-40B4-BE49-F238E27FC236}">
                  <a16:creationId xmlns:a16="http://schemas.microsoft.com/office/drawing/2014/main" xmlns="" id="{1D2293BD-5941-4D58-B44D-FC55E081BECA}"/>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07;p39">
              <a:extLst>
                <a:ext uri="{FF2B5EF4-FFF2-40B4-BE49-F238E27FC236}">
                  <a16:creationId xmlns:a16="http://schemas.microsoft.com/office/drawing/2014/main" xmlns="" id="{3FD8F354-F1AA-4C61-95B8-C26DE0722049}"/>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TextBox 5">
            <a:extLst>
              <a:ext uri="{FF2B5EF4-FFF2-40B4-BE49-F238E27FC236}">
                <a16:creationId xmlns:a16="http://schemas.microsoft.com/office/drawing/2014/main" xmlns="" id="{C8085E5A-CB2D-449B-A5B9-98075CCB5D7C}"/>
              </a:ext>
            </a:extLst>
          </p:cNvPr>
          <p:cNvSpPr txBox="1"/>
          <p:nvPr/>
        </p:nvSpPr>
        <p:spPr>
          <a:xfrm>
            <a:off x="2945930" y="6303922"/>
            <a:ext cx="3151933" cy="461665"/>
          </a:xfrm>
          <a:prstGeom prst="rect">
            <a:avLst/>
          </a:prstGeom>
          <a:solidFill>
            <a:srgbClr val="B6BD00"/>
          </a:solidFill>
        </p:spPr>
        <p:txBody>
          <a:bodyPr wrap="square" rtlCol="0">
            <a:spAutoFit/>
          </a:bodyPr>
          <a:lstStyle/>
          <a:p>
            <a:r>
              <a:rPr lang="en-IE" sz="2400" dirty="0">
                <a:solidFill>
                  <a:schemeClr val="bg1"/>
                </a:solidFill>
              </a:rPr>
              <a:t>      </a:t>
            </a:r>
            <a:r>
              <a:rPr lang="tr-TR" sz="2400" dirty="0" smtClean="0">
                <a:solidFill>
                  <a:schemeClr val="bg1"/>
                </a:solidFill>
              </a:rPr>
              <a:t>FAYDALI ARAÇLAR</a:t>
            </a:r>
            <a:endParaRPr lang="en-IE" sz="2400" dirty="0">
              <a:solidFill>
                <a:schemeClr val="bg1"/>
              </a:solidFill>
            </a:endParaRPr>
          </a:p>
        </p:txBody>
      </p:sp>
      <p:grpSp>
        <p:nvGrpSpPr>
          <p:cNvPr id="52" name="Google Shape;609;p39">
            <a:extLst>
              <a:ext uri="{FF2B5EF4-FFF2-40B4-BE49-F238E27FC236}">
                <a16:creationId xmlns:a16="http://schemas.microsoft.com/office/drawing/2014/main" xmlns="" id="{45E69875-8657-4490-B09D-2781BB44FA9E}"/>
              </a:ext>
            </a:extLst>
          </p:cNvPr>
          <p:cNvGrpSpPr/>
          <p:nvPr/>
        </p:nvGrpSpPr>
        <p:grpSpPr>
          <a:xfrm>
            <a:off x="3012565" y="6375886"/>
            <a:ext cx="360000" cy="288000"/>
            <a:chOff x="5247525" y="3007275"/>
            <a:chExt cx="517575" cy="384825"/>
          </a:xfrm>
        </p:grpSpPr>
        <p:sp>
          <p:nvSpPr>
            <p:cNvPr id="53" name="Google Shape;610;p39">
              <a:extLst>
                <a:ext uri="{FF2B5EF4-FFF2-40B4-BE49-F238E27FC236}">
                  <a16:creationId xmlns:a16="http://schemas.microsoft.com/office/drawing/2014/main" xmlns="" id="{05FC9C88-520A-4BD5-971A-DC6CB333CAB4}"/>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11;p39">
              <a:extLst>
                <a:ext uri="{FF2B5EF4-FFF2-40B4-BE49-F238E27FC236}">
                  <a16:creationId xmlns:a16="http://schemas.microsoft.com/office/drawing/2014/main" xmlns="" id="{25B2E03D-CE59-4A70-9FE7-44C9E9B4B4AA}"/>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43;p39">
            <a:extLst>
              <a:ext uri="{FF2B5EF4-FFF2-40B4-BE49-F238E27FC236}">
                <a16:creationId xmlns:a16="http://schemas.microsoft.com/office/drawing/2014/main" xmlns="" id="{211ECEFA-D1F3-489C-BFF8-CD582E53E6DF}"/>
              </a:ext>
            </a:extLst>
          </p:cNvPr>
          <p:cNvGrpSpPr/>
          <p:nvPr/>
        </p:nvGrpSpPr>
        <p:grpSpPr>
          <a:xfrm>
            <a:off x="6450190" y="6390754"/>
            <a:ext cx="252000" cy="288000"/>
            <a:chOff x="5961125" y="1623900"/>
            <a:chExt cx="376925" cy="448175"/>
          </a:xfrm>
        </p:grpSpPr>
        <p:sp>
          <p:nvSpPr>
            <p:cNvPr id="56" name="Google Shape;544;p39">
              <a:extLst>
                <a:ext uri="{FF2B5EF4-FFF2-40B4-BE49-F238E27FC236}">
                  <a16:creationId xmlns:a16="http://schemas.microsoft.com/office/drawing/2014/main" xmlns="" id="{327D95B9-3ABD-43FB-9E6E-1F4F4417E6CA}"/>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45;p39">
              <a:extLst>
                <a:ext uri="{FF2B5EF4-FFF2-40B4-BE49-F238E27FC236}">
                  <a16:creationId xmlns:a16="http://schemas.microsoft.com/office/drawing/2014/main" xmlns="" id="{ADB0D776-DBE1-4688-853C-AB3AD0D30D51}"/>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46;p39">
              <a:extLst>
                <a:ext uri="{FF2B5EF4-FFF2-40B4-BE49-F238E27FC236}">
                  <a16:creationId xmlns:a16="http://schemas.microsoft.com/office/drawing/2014/main" xmlns="" id="{557E1AC0-ACE6-4EF4-AD49-6E0DB9B7D23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47;p39">
              <a:extLst>
                <a:ext uri="{FF2B5EF4-FFF2-40B4-BE49-F238E27FC236}">
                  <a16:creationId xmlns:a16="http://schemas.microsoft.com/office/drawing/2014/main" xmlns="" id="{4E19B5B7-3EBF-49BB-AC61-0AAC312A9DD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48;p39">
              <a:extLst>
                <a:ext uri="{FF2B5EF4-FFF2-40B4-BE49-F238E27FC236}">
                  <a16:creationId xmlns:a16="http://schemas.microsoft.com/office/drawing/2014/main" xmlns="" id="{D214E8FA-03B3-4223-AAC8-50E8D8369A27}"/>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49;p39">
              <a:extLst>
                <a:ext uri="{FF2B5EF4-FFF2-40B4-BE49-F238E27FC236}">
                  <a16:creationId xmlns:a16="http://schemas.microsoft.com/office/drawing/2014/main" xmlns="" id="{331092F4-F669-4E6D-BB83-554DFBB972B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50;p39">
              <a:extLst>
                <a:ext uri="{FF2B5EF4-FFF2-40B4-BE49-F238E27FC236}">
                  <a16:creationId xmlns:a16="http://schemas.microsoft.com/office/drawing/2014/main" xmlns="" id="{A654323C-04FB-4620-838A-7B6D019A23DD}"/>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3" name="Resim 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489" y="6195268"/>
            <a:ext cx="545924" cy="545924"/>
          </a:xfrm>
          <a:prstGeom prst="rect">
            <a:avLst/>
          </a:prstGeom>
        </p:spPr>
      </p:pic>
    </p:spTree>
    <p:extLst>
      <p:ext uri="{BB962C8B-B14F-4D97-AF65-F5344CB8AC3E}">
        <p14:creationId xmlns:p14="http://schemas.microsoft.com/office/powerpoint/2010/main" val="3002978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3923073" y="173189"/>
            <a:ext cx="6272488" cy="1681125"/>
          </a:xfrm>
        </p:spPr>
        <p:txBody>
          <a:bodyPr>
            <a:normAutofit fontScale="92500" lnSpcReduction="20000"/>
          </a:bodyPr>
          <a:lstStyle/>
          <a:p>
            <a:r>
              <a:rPr lang="it-IT" dirty="0"/>
              <a:t>Ylenia Pepe: 5 yıl boyunca Perugia'da yaşayan genç </a:t>
            </a:r>
            <a:r>
              <a:rPr lang="tr-TR" dirty="0" smtClean="0"/>
              <a:t>Napolili</a:t>
            </a:r>
            <a:r>
              <a:rPr lang="it-IT" dirty="0" smtClean="0"/>
              <a:t> </a:t>
            </a:r>
            <a:r>
              <a:rPr lang="it-IT" dirty="0"/>
              <a:t>fotoğrafçı, bir gazeteci ve hevesli bir öğretmen</a:t>
            </a:r>
            <a:endParaRPr lang="it-IT" dirty="0"/>
          </a:p>
        </p:txBody>
      </p:sp>
      <p:sp>
        <p:nvSpPr>
          <p:cNvPr id="3" name="Segnaposto testo 2"/>
          <p:cNvSpPr>
            <a:spLocks noGrp="1"/>
          </p:cNvSpPr>
          <p:nvPr>
            <p:ph type="body" sz="quarter" idx="14"/>
          </p:nvPr>
        </p:nvSpPr>
        <p:spPr>
          <a:xfrm>
            <a:off x="3923073" y="2003148"/>
            <a:ext cx="8268927" cy="3975101"/>
          </a:xfrm>
        </p:spPr>
        <p:txBody>
          <a:bodyPr/>
          <a:lstStyle/>
          <a:p>
            <a:pPr lvl="0"/>
            <a:r>
              <a:rPr lang="it-IT" dirty="0"/>
              <a:t>Ylenia, Tamat ile iki yıldır işbirliği yapıyor. Başlıca yer aldığı projeler: Viaggio'daki Biografie ve Cultivate Integration laboratuvarı ile Umbriamico (Tamat tarafından koordine edilen ve AICS tarafından ortaklaşa finanse edilen proje). Aktif vatandaş ve topluluk şampiyonu çalışmaları şunları içerir:</a:t>
            </a:r>
          </a:p>
          <a:p>
            <a:pPr marL="342900" lvl="0" indent="-342900">
              <a:buFont typeface="Arial" panose="020B0604020202020204" pitchFamily="34" charset="0"/>
              <a:buChar char="•"/>
            </a:pPr>
            <a:r>
              <a:rPr lang="it-IT" dirty="0"/>
              <a:t>Çevrimiçi bir dergi için göç ve entegrasyon konularıyla ilgili makaleler </a:t>
            </a:r>
            <a:r>
              <a:rPr lang="it-IT" dirty="0" smtClean="0"/>
              <a:t>yazma</a:t>
            </a:r>
            <a:r>
              <a:rPr lang="tr-TR" dirty="0" smtClean="0"/>
              <a:t>k</a:t>
            </a:r>
            <a:endParaRPr lang="it-IT" dirty="0"/>
          </a:p>
          <a:p>
            <a:pPr marL="342900" lvl="0" indent="-342900">
              <a:buFont typeface="Arial" panose="020B0604020202020204" pitchFamily="34" charset="0"/>
              <a:buChar char="•"/>
            </a:pPr>
            <a:r>
              <a:rPr lang="it-IT" dirty="0"/>
              <a:t>mahallesinde bir dernek için yabancılara gönüllü olarak İtalyanca öğretmek ve üçüncü ülke vatandaşlarının güçlendirilmesi sayesinde üçüncü ülke vatandaşlarının ekonomik ve sosyal katılımını teşvik etmeyi amaçlayan "entegrasyonu geliştirelim" projesinde yer alan sığınmacılara İtalyanca </a:t>
            </a:r>
            <a:r>
              <a:rPr lang="it-IT" dirty="0" smtClean="0"/>
              <a:t>öğretmek</a:t>
            </a:r>
            <a:endParaRPr lang="it-IT" dirty="0"/>
          </a:p>
        </p:txBody>
      </p:sp>
      <p:pic>
        <p:nvPicPr>
          <p:cNvPr id="4" name="Segnaposto immagine 7"/>
          <p:cNvPicPr>
            <a:picLocks noChangeAspect="1"/>
          </p:cNvPicPr>
          <p:nvPr/>
        </p:nvPicPr>
        <p:blipFill>
          <a:blip r:embed="rId2"/>
          <a:srcRect l="22629" r="22629"/>
          <a:stretch>
            <a:fillRect/>
          </a:stretch>
        </p:blipFill>
        <p:spPr>
          <a:xfrm>
            <a:off x="0" y="3300838"/>
            <a:ext cx="3731342" cy="2983398"/>
          </a:xfrm>
          <a:prstGeom prst="rect">
            <a:avLst/>
          </a:prstGeom>
          <a:noFill/>
          <a:ln cap="flat">
            <a:noFill/>
          </a:ln>
        </p:spPr>
      </p:pic>
      <p:sp>
        <p:nvSpPr>
          <p:cNvPr id="5" name="Rectangle 4">
            <a:extLst>
              <a:ext uri="{FF2B5EF4-FFF2-40B4-BE49-F238E27FC236}">
                <a16:creationId xmlns:a16="http://schemas.microsoft.com/office/drawing/2014/main" xmlns="" id="{E06656AC-B175-42A8-90C3-9D78192B53BC}"/>
              </a:ext>
            </a:extLst>
          </p:cNvPr>
          <p:cNvSpPr/>
          <p:nvPr/>
        </p:nvSpPr>
        <p:spPr>
          <a:xfrm>
            <a:off x="0" y="0"/>
            <a:ext cx="3716594" cy="2862322"/>
          </a:xfrm>
          <a:prstGeom prst="rect">
            <a:avLst/>
          </a:prstGeom>
          <a:solidFill>
            <a:srgbClr val="B6BD00"/>
          </a:solidFill>
        </p:spPr>
        <p:txBody>
          <a:bodyPr wrap="square">
            <a:spAutoFit/>
          </a:bodyPr>
          <a:lstStyle/>
          <a:p>
            <a:r>
              <a:rPr lang="en-IE" sz="3600" dirty="0" err="1" smtClean="0">
                <a:solidFill>
                  <a:schemeClr val="bg1"/>
                </a:solidFill>
                <a:highlight>
                  <a:srgbClr val="B6BD00"/>
                </a:highlight>
              </a:rPr>
              <a:t>Tanışal</a:t>
            </a:r>
            <a:r>
              <a:rPr lang="tr-TR" sz="3600" dirty="0" smtClean="0">
                <a:solidFill>
                  <a:schemeClr val="bg1"/>
                </a:solidFill>
                <a:highlight>
                  <a:srgbClr val="B6BD00"/>
                </a:highlight>
              </a:rPr>
              <a:t>ı</a:t>
            </a:r>
            <a:r>
              <a:rPr lang="en-IE" sz="3600" dirty="0" smtClean="0">
                <a:solidFill>
                  <a:schemeClr val="bg1"/>
                </a:solidFill>
                <a:highlight>
                  <a:srgbClr val="B6BD00"/>
                </a:highlight>
              </a:rPr>
              <a:t>m</a:t>
            </a:r>
            <a:r>
              <a:rPr lang="en-IE" sz="3600" dirty="0">
                <a:solidFill>
                  <a:schemeClr val="bg1"/>
                </a:solidFill>
                <a:highlight>
                  <a:srgbClr val="B6BD00"/>
                </a:highlight>
              </a:rPr>
              <a:t>:</a:t>
            </a:r>
          </a:p>
          <a:p>
            <a:r>
              <a:rPr lang="en-IE" sz="3600" dirty="0" err="1">
                <a:solidFill>
                  <a:schemeClr val="bg1"/>
                </a:solidFill>
                <a:highlight>
                  <a:srgbClr val="B6BD00"/>
                </a:highlight>
              </a:rPr>
              <a:t>Aktif</a:t>
            </a:r>
            <a:r>
              <a:rPr lang="en-IE" sz="3600" dirty="0">
                <a:solidFill>
                  <a:schemeClr val="bg1"/>
                </a:solidFill>
                <a:highlight>
                  <a:srgbClr val="B6BD00"/>
                </a:highlight>
              </a:rPr>
              <a:t> </a:t>
            </a:r>
            <a:r>
              <a:rPr lang="en-IE" sz="3600" dirty="0" err="1">
                <a:solidFill>
                  <a:schemeClr val="bg1"/>
                </a:solidFill>
                <a:highlight>
                  <a:srgbClr val="B6BD00"/>
                </a:highlight>
              </a:rPr>
              <a:t>Vatandaş</a:t>
            </a:r>
            <a:r>
              <a:rPr lang="en-IE" sz="3600" dirty="0">
                <a:solidFill>
                  <a:schemeClr val="bg1"/>
                </a:solidFill>
                <a:highlight>
                  <a:srgbClr val="B6BD00"/>
                </a:highlight>
              </a:rPr>
              <a:t> ve </a:t>
            </a:r>
            <a:r>
              <a:rPr lang="en-IE" sz="3600" dirty="0" err="1">
                <a:solidFill>
                  <a:schemeClr val="bg1"/>
                </a:solidFill>
                <a:highlight>
                  <a:srgbClr val="B6BD00"/>
                </a:highlight>
              </a:rPr>
              <a:t>Göçmen</a:t>
            </a:r>
            <a:endParaRPr lang="en-IE" sz="3600" dirty="0">
              <a:solidFill>
                <a:schemeClr val="bg1"/>
              </a:solidFill>
              <a:highlight>
                <a:srgbClr val="B6BD00"/>
              </a:highlight>
            </a:endParaRPr>
          </a:p>
          <a:p>
            <a:r>
              <a:rPr lang="en-IE" sz="3600" dirty="0" err="1">
                <a:solidFill>
                  <a:schemeClr val="bg1"/>
                </a:solidFill>
                <a:highlight>
                  <a:srgbClr val="B6BD00"/>
                </a:highlight>
              </a:rPr>
              <a:t>Topluluk</a:t>
            </a:r>
            <a:r>
              <a:rPr lang="en-IE" sz="3600" dirty="0">
                <a:solidFill>
                  <a:schemeClr val="bg1"/>
                </a:solidFill>
                <a:highlight>
                  <a:srgbClr val="B6BD00"/>
                </a:highlight>
              </a:rPr>
              <a:t> </a:t>
            </a:r>
            <a:r>
              <a:rPr lang="en-IE" sz="3600" dirty="0" err="1">
                <a:solidFill>
                  <a:schemeClr val="bg1"/>
                </a:solidFill>
                <a:highlight>
                  <a:srgbClr val="B6BD00"/>
                </a:highlight>
              </a:rPr>
              <a:t>Şampiyonu</a:t>
            </a:r>
            <a:endParaRPr lang="en-IE" sz="3600" dirty="0">
              <a:solidFill>
                <a:schemeClr val="bg1"/>
              </a:solidFill>
              <a:highlight>
                <a:srgbClr val="B6BD00"/>
              </a:highlight>
            </a:endParaRPr>
          </a:p>
        </p:txBody>
      </p:sp>
      <p:pic>
        <p:nvPicPr>
          <p:cNvPr id="1026" name="Picture 2" descr="Flag of Italy - Wikipedia">
            <a:extLst>
              <a:ext uri="{FF2B5EF4-FFF2-40B4-BE49-F238E27FC236}">
                <a16:creationId xmlns:a16="http://schemas.microsoft.com/office/drawing/2014/main" xmlns="" id="{1C05766A-4223-4BC5-B6C7-C3D836E8D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1829" y="528677"/>
            <a:ext cx="1596659" cy="1062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695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20"/>
          </p:nvPr>
        </p:nvSpPr>
        <p:spPr>
          <a:xfrm>
            <a:off x="4941694" y="2157413"/>
            <a:ext cx="6759769" cy="3631644"/>
          </a:xfrm>
        </p:spPr>
        <p:txBody>
          <a:bodyPr/>
          <a:lstStyle/>
          <a:p>
            <a:pPr algn="ctr"/>
            <a:r>
              <a:rPr lang="en-US" sz="3200" dirty="0"/>
              <a:t>"</a:t>
            </a:r>
            <a:r>
              <a:rPr lang="en-US" sz="3200" dirty="0" err="1"/>
              <a:t>Kamu</a:t>
            </a:r>
            <a:r>
              <a:rPr lang="en-US" sz="3200" dirty="0"/>
              <a:t> </a:t>
            </a:r>
            <a:r>
              <a:rPr lang="en-US" sz="3200" dirty="0" err="1"/>
              <a:t>Hizmetini</a:t>
            </a:r>
            <a:r>
              <a:rPr lang="en-US" sz="3200" dirty="0"/>
              <a:t>, </a:t>
            </a:r>
            <a:r>
              <a:rPr lang="en-US" sz="3200" dirty="0" err="1"/>
              <a:t>hayatınızı</a:t>
            </a:r>
            <a:r>
              <a:rPr lang="en-US" sz="3200" dirty="0"/>
              <a:t> </a:t>
            </a:r>
            <a:r>
              <a:rPr lang="en-US" sz="3200" dirty="0" err="1"/>
              <a:t>nesnel</a:t>
            </a:r>
            <a:r>
              <a:rPr lang="en-US" sz="3200" dirty="0"/>
              <a:t> </a:t>
            </a:r>
            <a:r>
              <a:rPr lang="en-US" sz="3200" dirty="0" err="1"/>
              <a:t>olarak</a:t>
            </a:r>
            <a:r>
              <a:rPr lang="en-US" sz="3200" dirty="0"/>
              <a:t> </a:t>
            </a:r>
            <a:r>
              <a:rPr lang="en-US" sz="3200" dirty="0" err="1"/>
              <a:t>değiştiren</a:t>
            </a:r>
            <a:r>
              <a:rPr lang="en-US" sz="3200" dirty="0"/>
              <a:t> </a:t>
            </a:r>
            <a:r>
              <a:rPr lang="en-US" sz="3200" dirty="0" err="1"/>
              <a:t>bir</a:t>
            </a:r>
            <a:r>
              <a:rPr lang="en-US" sz="3200" dirty="0"/>
              <a:t> </a:t>
            </a:r>
            <a:r>
              <a:rPr lang="en-US" sz="3200" dirty="0" err="1"/>
              <a:t>deneyim</a:t>
            </a:r>
            <a:r>
              <a:rPr lang="en-US" sz="3200" dirty="0"/>
              <a:t> </a:t>
            </a:r>
            <a:r>
              <a:rPr lang="en-US" sz="3200" dirty="0" err="1"/>
              <a:t>olduğu</a:t>
            </a:r>
            <a:r>
              <a:rPr lang="en-US" sz="3200" dirty="0"/>
              <a:t> </a:t>
            </a:r>
            <a:r>
              <a:rPr lang="en-US" sz="3200" dirty="0" err="1"/>
              <a:t>için</a:t>
            </a:r>
            <a:r>
              <a:rPr lang="en-US" sz="3200" dirty="0"/>
              <a:t> </a:t>
            </a:r>
            <a:r>
              <a:rPr lang="en-US" sz="3200" dirty="0" err="1"/>
              <a:t>seçtim</a:t>
            </a:r>
            <a:r>
              <a:rPr lang="en-US" sz="3200" dirty="0"/>
              <a:t>. </a:t>
            </a:r>
            <a:r>
              <a:rPr lang="en-US" sz="3200" dirty="0" err="1"/>
              <a:t>Birçok</a:t>
            </a:r>
            <a:r>
              <a:rPr lang="en-US" sz="3200" dirty="0"/>
              <a:t> </a:t>
            </a:r>
            <a:r>
              <a:rPr lang="en-US" sz="3200" dirty="0" err="1"/>
              <a:t>gerçekliği</a:t>
            </a:r>
            <a:r>
              <a:rPr lang="en-US" sz="3200" dirty="0"/>
              <a:t> </a:t>
            </a:r>
            <a:r>
              <a:rPr lang="en-US" sz="3200" dirty="0" err="1"/>
              <a:t>görüyorsunuz</a:t>
            </a:r>
            <a:r>
              <a:rPr lang="en-US" sz="3200" dirty="0"/>
              <a:t> ve </a:t>
            </a:r>
            <a:r>
              <a:rPr lang="en-US" sz="3200" dirty="0" err="1"/>
              <a:t>bakış</a:t>
            </a:r>
            <a:r>
              <a:rPr lang="en-US" sz="3200" dirty="0"/>
              <a:t> </a:t>
            </a:r>
            <a:r>
              <a:rPr lang="en-US" sz="3200" dirty="0" err="1"/>
              <a:t>açınızı</a:t>
            </a:r>
            <a:r>
              <a:rPr lang="en-US" sz="3200" dirty="0"/>
              <a:t> </a:t>
            </a:r>
            <a:r>
              <a:rPr lang="en-US" sz="3200" dirty="0" err="1"/>
              <a:t>genişletiyorsunuz</a:t>
            </a:r>
            <a:r>
              <a:rPr lang="en-US" sz="3200" dirty="0"/>
              <a:t>. </a:t>
            </a:r>
            <a:r>
              <a:rPr lang="en-US" sz="3200" dirty="0" err="1"/>
              <a:t>Sportello</a:t>
            </a:r>
            <a:r>
              <a:rPr lang="en-US" sz="3200" dirty="0"/>
              <a:t> </a:t>
            </a:r>
            <a:r>
              <a:rPr lang="en-US" sz="3200" dirty="0" err="1"/>
              <a:t>Migranti'de</a:t>
            </a:r>
            <a:r>
              <a:rPr lang="en-US" sz="3200" dirty="0"/>
              <a:t> </a:t>
            </a:r>
            <a:r>
              <a:rPr lang="en-US" sz="3200" dirty="0" err="1"/>
              <a:t>sorunları</a:t>
            </a:r>
            <a:r>
              <a:rPr lang="en-US" sz="3200" dirty="0"/>
              <a:t> </a:t>
            </a:r>
            <a:r>
              <a:rPr lang="en-US" sz="3200" dirty="0" err="1"/>
              <a:t>doğru</a:t>
            </a:r>
            <a:r>
              <a:rPr lang="en-US" sz="3200" dirty="0"/>
              <a:t> </a:t>
            </a:r>
            <a:r>
              <a:rPr lang="en-US" sz="3200" dirty="0" err="1"/>
              <a:t>perspektiften</a:t>
            </a:r>
            <a:r>
              <a:rPr lang="en-US" sz="3200" dirty="0"/>
              <a:t> </a:t>
            </a:r>
            <a:r>
              <a:rPr lang="en-US" sz="3200" dirty="0" err="1"/>
              <a:t>görmeyi</a:t>
            </a:r>
            <a:r>
              <a:rPr lang="en-US" sz="3200" dirty="0"/>
              <a:t> ve </a:t>
            </a:r>
            <a:r>
              <a:rPr lang="en-US" sz="3200" dirty="0" err="1"/>
              <a:t>başkalarının</a:t>
            </a:r>
            <a:r>
              <a:rPr lang="en-US" sz="3200" dirty="0"/>
              <a:t> </a:t>
            </a:r>
            <a:r>
              <a:rPr lang="en-US" sz="3200" dirty="0" err="1"/>
              <a:t>yüz</a:t>
            </a:r>
            <a:r>
              <a:rPr lang="en-US" sz="3200" dirty="0"/>
              <a:t> </a:t>
            </a:r>
            <a:r>
              <a:rPr lang="en-US" sz="3200" dirty="0" err="1"/>
              <a:t>yüze</a:t>
            </a:r>
            <a:r>
              <a:rPr lang="en-US" sz="3200" dirty="0"/>
              <a:t> </a:t>
            </a:r>
            <a:r>
              <a:rPr lang="en-US" sz="3200" dirty="0" err="1"/>
              <a:t>gelmeleri</a:t>
            </a:r>
            <a:r>
              <a:rPr lang="en-US" sz="3200" dirty="0"/>
              <a:t> </a:t>
            </a:r>
            <a:r>
              <a:rPr lang="en-US" sz="3200" dirty="0" err="1"/>
              <a:t>gerektiğini</a:t>
            </a:r>
            <a:r>
              <a:rPr lang="en-US" sz="3200" dirty="0"/>
              <a:t> </a:t>
            </a:r>
            <a:r>
              <a:rPr lang="en-US" sz="3200" dirty="0" err="1"/>
              <a:t>öğrendim</a:t>
            </a:r>
            <a:r>
              <a:rPr lang="en-US" sz="3200" dirty="0"/>
              <a:t> ve </a:t>
            </a:r>
            <a:r>
              <a:rPr lang="en-US" sz="3200" dirty="0" err="1"/>
              <a:t>İtalya'ya</a:t>
            </a:r>
            <a:r>
              <a:rPr lang="en-US" sz="3200" dirty="0"/>
              <a:t> </a:t>
            </a:r>
            <a:r>
              <a:rPr lang="en-US" sz="3200" dirty="0" err="1"/>
              <a:t>gitmek</a:t>
            </a:r>
            <a:r>
              <a:rPr lang="en-US" sz="3200" dirty="0"/>
              <a:t> </a:t>
            </a:r>
            <a:r>
              <a:rPr lang="en-US" sz="3200" dirty="0" err="1"/>
              <a:t>için</a:t>
            </a:r>
            <a:r>
              <a:rPr lang="en-US" sz="3200" dirty="0"/>
              <a:t> </a:t>
            </a:r>
            <a:r>
              <a:rPr lang="en-US" sz="3200" dirty="0" err="1"/>
              <a:t>acı</a:t>
            </a:r>
            <a:r>
              <a:rPr lang="en-US" sz="3200" dirty="0"/>
              <a:t> </a:t>
            </a:r>
            <a:r>
              <a:rPr lang="en-US" sz="3200" dirty="0" err="1"/>
              <a:t>çekiyor</a:t>
            </a:r>
            <a:r>
              <a:rPr lang="en-US" sz="3200" dirty="0"/>
              <a:t>. "</a:t>
            </a:r>
            <a:endParaRPr lang="it-IT" dirty="0"/>
          </a:p>
        </p:txBody>
      </p:sp>
      <p:sp>
        <p:nvSpPr>
          <p:cNvPr id="4" name="Segnaposto testo 3"/>
          <p:cNvSpPr>
            <a:spLocks noGrp="1"/>
          </p:cNvSpPr>
          <p:nvPr>
            <p:ph type="body" sz="quarter" idx="22"/>
          </p:nvPr>
        </p:nvSpPr>
        <p:spPr>
          <a:xfrm>
            <a:off x="4779171" y="446060"/>
            <a:ext cx="5579898" cy="1106235"/>
          </a:xfrm>
        </p:spPr>
        <p:txBody>
          <a:bodyPr>
            <a:normAutofit fontScale="92500" lnSpcReduction="10000"/>
          </a:bodyPr>
          <a:lstStyle/>
          <a:p>
            <a:r>
              <a:rPr lang="it-IT" dirty="0"/>
              <a:t>Murayo işin içinde</a:t>
            </a:r>
          </a:p>
          <a:p>
            <a:r>
              <a:rPr lang="it-IT" dirty="0"/>
              <a:t>Kamu Hizmeti · Perugia, İtalya</a:t>
            </a:r>
            <a:endParaRPr lang="it-IT" dirty="0"/>
          </a:p>
        </p:txBody>
      </p:sp>
      <p:pic>
        <p:nvPicPr>
          <p:cNvPr id="6" name="Immagine 3"/>
          <p:cNvPicPr>
            <a:picLocks noGrp="1" noChangeAspect="1"/>
          </p:cNvPicPr>
          <p:nvPr>
            <p:ph type="pic" sz="quarter" idx="21"/>
          </p:nvPr>
        </p:nvPicPr>
        <p:blipFill>
          <a:blip r:embed="rId2"/>
          <a:srcRect l="24298" r="24298"/>
          <a:stretch>
            <a:fillRect/>
          </a:stretch>
        </p:blipFill>
        <p:spPr>
          <a:xfrm>
            <a:off x="183219" y="2565237"/>
            <a:ext cx="4067635" cy="4092725"/>
          </a:xfrm>
          <a:prstGeom prst="rect">
            <a:avLst/>
          </a:prstGeom>
          <a:noFill/>
          <a:ln cap="flat">
            <a:noFill/>
          </a:ln>
        </p:spPr>
      </p:pic>
      <p:sp>
        <p:nvSpPr>
          <p:cNvPr id="7" name="Rectangle 7">
            <a:extLst>
              <a:ext uri="{FF2B5EF4-FFF2-40B4-BE49-F238E27FC236}">
                <a16:creationId xmlns:a16="http://schemas.microsoft.com/office/drawing/2014/main" xmlns="" id="{A1DDC3FF-987B-4385-AB82-3AA964E1B331}"/>
              </a:ext>
            </a:extLst>
          </p:cNvPr>
          <p:cNvSpPr/>
          <p:nvPr/>
        </p:nvSpPr>
        <p:spPr>
          <a:xfrm>
            <a:off x="62312" y="42300"/>
            <a:ext cx="4560570" cy="2308324"/>
          </a:xfrm>
          <a:prstGeom prst="rect">
            <a:avLst/>
          </a:prstGeom>
          <a:solidFill>
            <a:srgbClr val="B6BD00"/>
          </a:solidFill>
        </p:spPr>
        <p:txBody>
          <a:bodyPr wrap="square">
            <a:spAutoFit/>
          </a:bodyPr>
          <a:lstStyle/>
          <a:p>
            <a:r>
              <a:rPr lang="en-IE" sz="3600" dirty="0" err="1" smtClean="0">
                <a:solidFill>
                  <a:schemeClr val="bg1"/>
                </a:solidFill>
                <a:highlight>
                  <a:srgbClr val="B6BD00"/>
                </a:highlight>
              </a:rPr>
              <a:t>Tanışal</a:t>
            </a:r>
            <a:r>
              <a:rPr lang="tr-TR" sz="3600" dirty="0" smtClean="0">
                <a:solidFill>
                  <a:schemeClr val="bg1"/>
                </a:solidFill>
                <a:highlight>
                  <a:srgbClr val="B6BD00"/>
                </a:highlight>
              </a:rPr>
              <a:t>ı</a:t>
            </a:r>
            <a:r>
              <a:rPr lang="en-IE" sz="3600" dirty="0" smtClean="0">
                <a:solidFill>
                  <a:schemeClr val="bg1"/>
                </a:solidFill>
                <a:highlight>
                  <a:srgbClr val="B6BD00"/>
                </a:highlight>
              </a:rPr>
              <a:t>m</a:t>
            </a:r>
            <a:r>
              <a:rPr lang="en-IE" sz="3600" dirty="0">
                <a:solidFill>
                  <a:schemeClr val="bg1"/>
                </a:solidFill>
                <a:highlight>
                  <a:srgbClr val="B6BD00"/>
                </a:highlight>
              </a:rPr>
              <a:t>:</a:t>
            </a:r>
          </a:p>
          <a:p>
            <a:r>
              <a:rPr lang="en-IE" sz="3600" dirty="0" err="1">
                <a:solidFill>
                  <a:schemeClr val="bg1"/>
                </a:solidFill>
                <a:highlight>
                  <a:srgbClr val="B6BD00"/>
                </a:highlight>
              </a:rPr>
              <a:t>Aktif</a:t>
            </a:r>
            <a:r>
              <a:rPr lang="en-IE" sz="3600" dirty="0">
                <a:solidFill>
                  <a:schemeClr val="bg1"/>
                </a:solidFill>
                <a:highlight>
                  <a:srgbClr val="B6BD00"/>
                </a:highlight>
              </a:rPr>
              <a:t> </a:t>
            </a:r>
            <a:r>
              <a:rPr lang="en-IE" sz="3600" dirty="0" err="1">
                <a:solidFill>
                  <a:schemeClr val="bg1"/>
                </a:solidFill>
                <a:highlight>
                  <a:srgbClr val="B6BD00"/>
                </a:highlight>
              </a:rPr>
              <a:t>Vatandaş</a:t>
            </a:r>
            <a:r>
              <a:rPr lang="en-IE" sz="3600" dirty="0">
                <a:solidFill>
                  <a:schemeClr val="bg1"/>
                </a:solidFill>
                <a:highlight>
                  <a:srgbClr val="B6BD00"/>
                </a:highlight>
              </a:rPr>
              <a:t> ve</a:t>
            </a:r>
          </a:p>
          <a:p>
            <a:r>
              <a:rPr lang="en-IE" sz="3600" dirty="0" err="1">
                <a:solidFill>
                  <a:schemeClr val="bg1"/>
                </a:solidFill>
                <a:highlight>
                  <a:srgbClr val="B6BD00"/>
                </a:highlight>
              </a:rPr>
              <a:t>Göçmen</a:t>
            </a:r>
            <a:r>
              <a:rPr lang="en-IE" sz="3600" dirty="0">
                <a:solidFill>
                  <a:schemeClr val="bg1"/>
                </a:solidFill>
                <a:highlight>
                  <a:srgbClr val="B6BD00"/>
                </a:highlight>
              </a:rPr>
              <a:t> </a:t>
            </a:r>
            <a:r>
              <a:rPr lang="en-IE" sz="3600" dirty="0" err="1">
                <a:solidFill>
                  <a:schemeClr val="bg1"/>
                </a:solidFill>
                <a:highlight>
                  <a:srgbClr val="B6BD00"/>
                </a:highlight>
              </a:rPr>
              <a:t>Topluluğu</a:t>
            </a:r>
            <a:r>
              <a:rPr lang="en-IE" sz="3600" dirty="0">
                <a:solidFill>
                  <a:schemeClr val="bg1"/>
                </a:solidFill>
                <a:highlight>
                  <a:srgbClr val="B6BD00"/>
                </a:highlight>
              </a:rPr>
              <a:t> </a:t>
            </a:r>
            <a:r>
              <a:rPr lang="en-IE" sz="3600" dirty="0" err="1">
                <a:solidFill>
                  <a:schemeClr val="bg1"/>
                </a:solidFill>
                <a:highlight>
                  <a:srgbClr val="B6BD00"/>
                </a:highlight>
              </a:rPr>
              <a:t>Şampiyonu</a:t>
            </a:r>
            <a:endParaRPr lang="en-IE" sz="3600" dirty="0">
              <a:solidFill>
                <a:schemeClr val="bg1"/>
              </a:solidFill>
              <a:highlight>
                <a:srgbClr val="B6BD00"/>
              </a:highlight>
            </a:endParaRPr>
          </a:p>
        </p:txBody>
      </p:sp>
      <p:pic>
        <p:nvPicPr>
          <p:cNvPr id="2050" name="Picture 2" descr="Flag of Italy - Wikipedia">
            <a:extLst>
              <a:ext uri="{FF2B5EF4-FFF2-40B4-BE49-F238E27FC236}">
                <a16:creationId xmlns:a16="http://schemas.microsoft.com/office/drawing/2014/main" xmlns="" id="{2D8C9AE4-F1F8-40F3-AE25-804ABD8FB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6959" y="192696"/>
            <a:ext cx="2043113" cy="1359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306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3FB1D77-150F-4CA9-909A-AFD40970DE0F}"/>
              </a:ext>
            </a:extLst>
          </p:cNvPr>
          <p:cNvSpPr>
            <a:spLocks noGrp="1"/>
          </p:cNvSpPr>
          <p:nvPr>
            <p:ph type="body" sz="quarter" idx="20"/>
          </p:nvPr>
        </p:nvSpPr>
        <p:spPr>
          <a:xfrm>
            <a:off x="4046220" y="2057063"/>
            <a:ext cx="7520940" cy="3569675"/>
          </a:xfrm>
        </p:spPr>
        <p:txBody>
          <a:bodyPr/>
          <a:lstStyle/>
          <a:p>
            <a:pPr marL="0" indent="0" algn="just">
              <a:buNone/>
            </a:pPr>
            <a:r>
              <a:rPr lang="en-IE" dirty="0" err="1"/>
              <a:t>Onlara</a:t>
            </a:r>
            <a:r>
              <a:rPr lang="en-IE" dirty="0"/>
              <a:t> </a:t>
            </a:r>
            <a:r>
              <a:rPr lang="en-IE" dirty="0" err="1"/>
              <a:t>yardım</a:t>
            </a:r>
            <a:r>
              <a:rPr lang="en-IE" dirty="0"/>
              <a:t> </a:t>
            </a:r>
            <a:r>
              <a:rPr lang="en-IE" dirty="0" err="1"/>
              <a:t>ederek</a:t>
            </a:r>
            <a:r>
              <a:rPr lang="en-IE" dirty="0"/>
              <a:t> ve </a:t>
            </a:r>
            <a:r>
              <a:rPr lang="en-IE" dirty="0" err="1"/>
              <a:t>onları</a:t>
            </a:r>
            <a:r>
              <a:rPr lang="en-IE" dirty="0"/>
              <a:t> </a:t>
            </a:r>
            <a:r>
              <a:rPr lang="en-IE" dirty="0" err="1"/>
              <a:t>eğiterek</a:t>
            </a:r>
            <a:r>
              <a:rPr lang="en-IE" dirty="0"/>
              <a:t>:</a:t>
            </a:r>
          </a:p>
          <a:p>
            <a:pPr algn="just"/>
            <a:r>
              <a:rPr lang="en-IE" dirty="0" err="1"/>
              <a:t>Tüm</a:t>
            </a:r>
            <a:r>
              <a:rPr lang="en-IE" dirty="0"/>
              <a:t> </a:t>
            </a:r>
            <a:r>
              <a:rPr lang="en-IE" dirty="0" err="1"/>
              <a:t>topluma</a:t>
            </a:r>
            <a:r>
              <a:rPr lang="en-IE" dirty="0"/>
              <a:t> </a:t>
            </a:r>
            <a:r>
              <a:rPr lang="en-IE" dirty="0" err="1"/>
              <a:t>fayda</a:t>
            </a:r>
            <a:r>
              <a:rPr lang="en-IE" dirty="0"/>
              <a:t> </a:t>
            </a:r>
            <a:r>
              <a:rPr lang="en-IE" dirty="0" err="1"/>
              <a:t>sağlayan</a:t>
            </a:r>
            <a:r>
              <a:rPr lang="en-IE" dirty="0"/>
              <a:t> plan ve </a:t>
            </a:r>
            <a:r>
              <a:rPr lang="en-IE" dirty="0" err="1"/>
              <a:t>projelere</a:t>
            </a:r>
            <a:r>
              <a:rPr lang="en-IE" dirty="0"/>
              <a:t> </a:t>
            </a:r>
            <a:r>
              <a:rPr lang="en-IE" dirty="0" err="1"/>
              <a:t>girdi</a:t>
            </a:r>
            <a:r>
              <a:rPr lang="en-IE" dirty="0"/>
              <a:t> </a:t>
            </a:r>
            <a:r>
              <a:rPr lang="en-IE" dirty="0" err="1"/>
              <a:t>sağlamak</a:t>
            </a:r>
            <a:endParaRPr lang="en-IE" dirty="0"/>
          </a:p>
          <a:p>
            <a:pPr algn="just"/>
            <a:r>
              <a:rPr lang="en-IE" dirty="0" err="1"/>
              <a:t>Topluluktaki</a:t>
            </a:r>
            <a:r>
              <a:rPr lang="en-IE" dirty="0"/>
              <a:t> </a:t>
            </a:r>
            <a:r>
              <a:rPr lang="en-IE" dirty="0" err="1"/>
              <a:t>bireyler</a:t>
            </a:r>
            <a:r>
              <a:rPr lang="en-IE" dirty="0"/>
              <a:t> ve </a:t>
            </a:r>
            <a:r>
              <a:rPr lang="en-IE" dirty="0" err="1"/>
              <a:t>hizmet</a:t>
            </a:r>
            <a:r>
              <a:rPr lang="en-IE" dirty="0"/>
              <a:t> </a:t>
            </a:r>
            <a:r>
              <a:rPr lang="en-IE" dirty="0" err="1"/>
              <a:t>sağlayıcılar</a:t>
            </a:r>
            <a:r>
              <a:rPr lang="en-IE" dirty="0"/>
              <a:t> </a:t>
            </a:r>
            <a:r>
              <a:rPr lang="en-IE" dirty="0" err="1"/>
              <a:t>arasındaki</a:t>
            </a:r>
            <a:r>
              <a:rPr lang="en-IE" dirty="0"/>
              <a:t> </a:t>
            </a:r>
            <a:r>
              <a:rPr lang="en-IE" dirty="0" err="1"/>
              <a:t>boşluğu</a:t>
            </a:r>
            <a:r>
              <a:rPr lang="en-IE" dirty="0"/>
              <a:t> </a:t>
            </a:r>
            <a:r>
              <a:rPr lang="en-IE" dirty="0" err="1"/>
              <a:t>doldurun</a:t>
            </a:r>
            <a:endParaRPr lang="en-IE" dirty="0"/>
          </a:p>
          <a:p>
            <a:pPr algn="just"/>
            <a:r>
              <a:rPr lang="en-IE" dirty="0" err="1"/>
              <a:t>Çatışan</a:t>
            </a:r>
            <a:r>
              <a:rPr lang="en-IE" dirty="0"/>
              <a:t> </a:t>
            </a:r>
            <a:r>
              <a:rPr lang="en-IE" dirty="0" err="1"/>
              <a:t>gruplar</a:t>
            </a:r>
            <a:r>
              <a:rPr lang="en-IE" dirty="0"/>
              <a:t> </a:t>
            </a:r>
            <a:r>
              <a:rPr lang="en-IE" dirty="0" err="1"/>
              <a:t>arasındaki</a:t>
            </a:r>
            <a:r>
              <a:rPr lang="en-IE" dirty="0"/>
              <a:t> </a:t>
            </a:r>
            <a:r>
              <a:rPr lang="en-IE" dirty="0" err="1"/>
              <a:t>arıza</a:t>
            </a:r>
            <a:r>
              <a:rPr lang="en-IE" dirty="0"/>
              <a:t> </a:t>
            </a:r>
            <a:r>
              <a:rPr lang="en-IE" dirty="0" err="1"/>
              <a:t>engelleri</a:t>
            </a:r>
            <a:endParaRPr lang="en-IE" dirty="0"/>
          </a:p>
          <a:p>
            <a:pPr algn="just"/>
            <a:r>
              <a:rPr lang="en-IE" dirty="0" err="1"/>
              <a:t>Topluluk</a:t>
            </a:r>
            <a:r>
              <a:rPr lang="en-IE" dirty="0"/>
              <a:t> </a:t>
            </a:r>
            <a:r>
              <a:rPr lang="en-IE" dirty="0" err="1"/>
              <a:t>işbirliğini</a:t>
            </a:r>
            <a:r>
              <a:rPr lang="en-IE" dirty="0"/>
              <a:t> ve </a:t>
            </a:r>
            <a:r>
              <a:rPr lang="en-IE" dirty="0" err="1"/>
              <a:t>aktif</a:t>
            </a:r>
            <a:r>
              <a:rPr lang="en-IE" dirty="0"/>
              <a:t> </a:t>
            </a:r>
            <a:r>
              <a:rPr lang="en-IE" dirty="0" err="1"/>
              <a:t>vatandaşlığı</a:t>
            </a:r>
            <a:r>
              <a:rPr lang="en-IE" dirty="0"/>
              <a:t> </a:t>
            </a:r>
            <a:r>
              <a:rPr lang="en-IE" dirty="0" err="1"/>
              <a:t>kolaylaştırmak</a:t>
            </a:r>
            <a:endParaRPr lang="en-IE" dirty="0"/>
          </a:p>
          <a:p>
            <a:pPr algn="just"/>
            <a:r>
              <a:rPr lang="en-IE" dirty="0" err="1"/>
              <a:t>İnsanları</a:t>
            </a:r>
            <a:r>
              <a:rPr lang="en-IE" dirty="0"/>
              <a:t> (</a:t>
            </a:r>
            <a:r>
              <a:rPr lang="en-IE" dirty="0" err="1"/>
              <a:t>mülteci</a:t>
            </a:r>
            <a:r>
              <a:rPr lang="en-IE" dirty="0"/>
              <a:t>, </a:t>
            </a:r>
            <a:r>
              <a:rPr lang="en-IE" dirty="0" err="1"/>
              <a:t>ev</a:t>
            </a:r>
            <a:r>
              <a:rPr lang="en-IE" dirty="0"/>
              <a:t> </a:t>
            </a:r>
            <a:r>
              <a:rPr lang="en-IE" dirty="0" err="1"/>
              <a:t>sahibi</a:t>
            </a:r>
            <a:r>
              <a:rPr lang="en-IE" dirty="0"/>
              <a:t> </a:t>
            </a:r>
            <a:r>
              <a:rPr lang="en-IE" dirty="0" err="1"/>
              <a:t>topluluklar</a:t>
            </a:r>
            <a:r>
              <a:rPr lang="en-IE" dirty="0"/>
              <a:t> ve </a:t>
            </a:r>
            <a:r>
              <a:rPr lang="en-IE" dirty="0" err="1"/>
              <a:t>diğer</a:t>
            </a:r>
            <a:r>
              <a:rPr lang="en-IE" dirty="0"/>
              <a:t> </a:t>
            </a:r>
            <a:r>
              <a:rPr lang="en-IE" dirty="0" err="1"/>
              <a:t>etnik</a:t>
            </a:r>
            <a:r>
              <a:rPr lang="en-IE" dirty="0"/>
              <a:t> </a:t>
            </a:r>
            <a:r>
              <a:rPr lang="en-IE" dirty="0" err="1"/>
              <a:t>grupları</a:t>
            </a:r>
            <a:r>
              <a:rPr lang="en-IE" dirty="0"/>
              <a:t>) </a:t>
            </a:r>
            <a:r>
              <a:rPr lang="en-IE" dirty="0" err="1"/>
              <a:t>bir</a:t>
            </a:r>
            <a:r>
              <a:rPr lang="en-IE" dirty="0"/>
              <a:t> </a:t>
            </a:r>
            <a:r>
              <a:rPr lang="en-IE" dirty="0" err="1"/>
              <a:t>toplulukta</a:t>
            </a:r>
            <a:r>
              <a:rPr lang="en-IE" dirty="0"/>
              <a:t> </a:t>
            </a:r>
            <a:r>
              <a:rPr lang="en-IE" dirty="0" err="1"/>
              <a:t>bir</a:t>
            </a:r>
            <a:r>
              <a:rPr lang="en-IE" dirty="0"/>
              <a:t> </a:t>
            </a:r>
            <a:r>
              <a:rPr lang="en-IE" dirty="0" err="1"/>
              <a:t>araya</a:t>
            </a:r>
            <a:r>
              <a:rPr lang="en-IE" dirty="0"/>
              <a:t> </a:t>
            </a:r>
            <a:r>
              <a:rPr lang="en-IE" dirty="0" err="1"/>
              <a:t>getiren</a:t>
            </a:r>
            <a:r>
              <a:rPr lang="en-IE" dirty="0"/>
              <a:t> </a:t>
            </a:r>
            <a:r>
              <a:rPr lang="en-IE" dirty="0" err="1"/>
              <a:t>etkinlikler</a:t>
            </a:r>
            <a:r>
              <a:rPr lang="en-IE" dirty="0"/>
              <a:t> </a:t>
            </a:r>
            <a:r>
              <a:rPr lang="en-IE" dirty="0" err="1"/>
              <a:t>planlayın</a:t>
            </a:r>
            <a:endParaRPr lang="en-IE" dirty="0"/>
          </a:p>
        </p:txBody>
      </p:sp>
      <p:sp>
        <p:nvSpPr>
          <p:cNvPr id="3" name="Text Placeholder 2">
            <a:extLst>
              <a:ext uri="{FF2B5EF4-FFF2-40B4-BE49-F238E27FC236}">
                <a16:creationId xmlns:a16="http://schemas.microsoft.com/office/drawing/2014/main" xmlns="" id="{2415960C-8125-4E45-A4C9-B4E515B0B066}"/>
              </a:ext>
            </a:extLst>
          </p:cNvPr>
          <p:cNvSpPr>
            <a:spLocks noGrp="1"/>
          </p:cNvSpPr>
          <p:nvPr>
            <p:ph type="body" sz="quarter" idx="21"/>
          </p:nvPr>
        </p:nvSpPr>
        <p:spPr>
          <a:xfrm>
            <a:off x="2495266" y="422910"/>
            <a:ext cx="8403792" cy="1185545"/>
          </a:xfrm>
        </p:spPr>
        <p:txBody>
          <a:bodyPr>
            <a:normAutofit fontScale="92500" lnSpcReduction="20000"/>
          </a:bodyPr>
          <a:lstStyle/>
          <a:p>
            <a:r>
              <a:rPr lang="en-IE" dirty="0" err="1"/>
              <a:t>Hizmet</a:t>
            </a:r>
            <a:r>
              <a:rPr lang="en-IE" dirty="0"/>
              <a:t> ve </a:t>
            </a:r>
            <a:r>
              <a:rPr lang="en-IE" dirty="0" err="1"/>
              <a:t>Eğitim</a:t>
            </a:r>
            <a:r>
              <a:rPr lang="en-IE" dirty="0"/>
              <a:t> </a:t>
            </a:r>
            <a:r>
              <a:rPr lang="en-IE" dirty="0" err="1"/>
              <a:t>sağlayıcıları</a:t>
            </a:r>
            <a:r>
              <a:rPr lang="en-IE" dirty="0"/>
              <a:t> </a:t>
            </a:r>
            <a:r>
              <a:rPr lang="en-IE" dirty="0" err="1"/>
              <a:t>Mülteci</a:t>
            </a:r>
            <a:r>
              <a:rPr lang="en-IE" dirty="0"/>
              <a:t> ve </a:t>
            </a:r>
            <a:r>
              <a:rPr lang="en-IE" dirty="0" err="1"/>
              <a:t>Göçmenleri</a:t>
            </a:r>
            <a:r>
              <a:rPr lang="en-IE" dirty="0"/>
              <a:t> </a:t>
            </a:r>
            <a:r>
              <a:rPr lang="en-IE" dirty="0" err="1"/>
              <a:t>Topluluk</a:t>
            </a:r>
            <a:r>
              <a:rPr lang="en-IE" dirty="0"/>
              <a:t> </a:t>
            </a:r>
            <a:r>
              <a:rPr lang="en-IE" dirty="0" err="1"/>
              <a:t>Şampiyonu</a:t>
            </a:r>
            <a:r>
              <a:rPr lang="en-IE" dirty="0"/>
              <a:t> </a:t>
            </a:r>
            <a:r>
              <a:rPr lang="en-IE" dirty="0" err="1"/>
              <a:t>olmaları</a:t>
            </a:r>
            <a:r>
              <a:rPr lang="en-IE" dirty="0"/>
              <a:t> </a:t>
            </a:r>
            <a:r>
              <a:rPr lang="en-IE" dirty="0" err="1"/>
              <a:t>için</a:t>
            </a:r>
            <a:r>
              <a:rPr lang="en-IE" dirty="0"/>
              <a:t> </a:t>
            </a:r>
            <a:r>
              <a:rPr lang="en-IE" dirty="0" err="1"/>
              <a:t>nasıl</a:t>
            </a:r>
            <a:r>
              <a:rPr lang="en-IE" dirty="0"/>
              <a:t> </a:t>
            </a:r>
            <a:r>
              <a:rPr lang="en-IE" dirty="0" err="1"/>
              <a:t>teşvik</a:t>
            </a:r>
            <a:r>
              <a:rPr lang="en-IE" dirty="0"/>
              <a:t> </a:t>
            </a:r>
            <a:r>
              <a:rPr lang="en-IE" dirty="0" err="1"/>
              <a:t>edebilir</a:t>
            </a:r>
            <a:r>
              <a:rPr lang="en-IE" dirty="0"/>
              <a:t> ve </a:t>
            </a:r>
            <a:r>
              <a:rPr lang="en-IE" dirty="0" err="1"/>
              <a:t>teşvik</a:t>
            </a:r>
            <a:r>
              <a:rPr lang="en-IE" dirty="0"/>
              <a:t> </a:t>
            </a:r>
            <a:r>
              <a:rPr lang="en-IE" dirty="0" err="1"/>
              <a:t>edebilir</a:t>
            </a:r>
            <a:r>
              <a:rPr lang="en-IE" dirty="0"/>
              <a:t>?</a:t>
            </a:r>
            <a:endParaRPr lang="en-IE" dirty="0"/>
          </a:p>
        </p:txBody>
      </p:sp>
      <p:pic>
        <p:nvPicPr>
          <p:cNvPr id="6" name="Picture Placeholder 7" descr="A group of people standing on top of a grass covered field&#10;&#10;Description automatically generated">
            <a:extLst>
              <a:ext uri="{FF2B5EF4-FFF2-40B4-BE49-F238E27FC236}">
                <a16:creationId xmlns:a16="http://schemas.microsoft.com/office/drawing/2014/main" xmlns="" id="{BD784203-EA76-47FE-BFC3-D7C8A3844EE3}"/>
              </a:ext>
            </a:extLst>
          </p:cNvPr>
          <p:cNvPicPr>
            <a:picLocks noChangeAspect="1"/>
          </p:cNvPicPr>
          <p:nvPr/>
        </p:nvPicPr>
        <p:blipFill>
          <a:blip r:embed="rId2">
            <a:extLst>
              <a:ext uri="{837473B0-CC2E-450A-ABE3-18F120FF3D39}">
                <a1611:picAttrSrcUrl xmlns:a1611="http://schemas.microsoft.com/office/drawing/2016/11/main" xmlns="" r:id="rId3"/>
              </a:ext>
            </a:extLst>
          </a:blip>
          <a:srcRect l="22064" r="22064"/>
          <a:stretch>
            <a:fillRect/>
          </a:stretch>
        </p:blipFill>
        <p:spPr>
          <a:xfrm flipH="1">
            <a:off x="1" y="2057063"/>
            <a:ext cx="3770868" cy="3659832"/>
          </a:xfrm>
          <a:prstGeom prst="rect">
            <a:avLst/>
          </a:prstGeom>
        </p:spPr>
      </p:pic>
    </p:spTree>
    <p:extLst>
      <p:ext uri="{BB962C8B-B14F-4D97-AF65-F5344CB8AC3E}">
        <p14:creationId xmlns:p14="http://schemas.microsoft.com/office/powerpoint/2010/main" val="2972168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317A659-318F-46A9-8969-71BB3908ABBA}"/>
              </a:ext>
            </a:extLst>
          </p:cNvPr>
          <p:cNvSpPr>
            <a:spLocks noGrp="1"/>
          </p:cNvSpPr>
          <p:nvPr>
            <p:ph type="body" sz="quarter" idx="20"/>
          </p:nvPr>
        </p:nvSpPr>
        <p:spPr>
          <a:xfrm>
            <a:off x="2495266" y="1492906"/>
            <a:ext cx="9026174" cy="3872188"/>
          </a:xfrm>
        </p:spPr>
        <p:txBody>
          <a:bodyPr/>
          <a:lstStyle/>
          <a:p>
            <a:r>
              <a:rPr lang="en-IE" dirty="0" err="1"/>
              <a:t>Topluluklar</a:t>
            </a:r>
            <a:r>
              <a:rPr lang="en-IE" dirty="0"/>
              <a:t> </a:t>
            </a:r>
            <a:r>
              <a:rPr lang="en-IE" dirty="0" err="1"/>
              <a:t>Entegrasyon</a:t>
            </a:r>
            <a:r>
              <a:rPr lang="en-IE" dirty="0"/>
              <a:t> </a:t>
            </a:r>
            <a:r>
              <a:rPr lang="en-IE" dirty="0" err="1"/>
              <a:t>Fonu</a:t>
            </a:r>
            <a:r>
              <a:rPr lang="en-IE" dirty="0"/>
              <a:t>, </a:t>
            </a:r>
            <a:r>
              <a:rPr lang="en-IE" dirty="0" err="1"/>
              <a:t>spor</a:t>
            </a:r>
            <a:r>
              <a:rPr lang="en-IE" dirty="0"/>
              <a:t> </a:t>
            </a:r>
            <a:r>
              <a:rPr lang="en-IE" dirty="0" err="1"/>
              <a:t>kuruluşları</a:t>
            </a:r>
            <a:r>
              <a:rPr lang="en-IE" dirty="0"/>
              <a:t>, </a:t>
            </a:r>
            <a:r>
              <a:rPr lang="en-IE" dirty="0" err="1"/>
              <a:t>kültürel</a:t>
            </a:r>
            <a:r>
              <a:rPr lang="en-IE" dirty="0"/>
              <a:t> </a:t>
            </a:r>
            <a:r>
              <a:rPr lang="en-IE" dirty="0" err="1"/>
              <a:t>organizasyonlar</a:t>
            </a:r>
            <a:r>
              <a:rPr lang="en-IE" dirty="0"/>
              <a:t>, </a:t>
            </a:r>
            <a:r>
              <a:rPr lang="en-IE" dirty="0" err="1"/>
              <a:t>inanç</a:t>
            </a:r>
            <a:r>
              <a:rPr lang="en-IE" dirty="0"/>
              <a:t> </a:t>
            </a:r>
            <a:r>
              <a:rPr lang="en-IE" dirty="0" err="1"/>
              <a:t>temelli</a:t>
            </a:r>
            <a:r>
              <a:rPr lang="en-IE" dirty="0"/>
              <a:t> </a:t>
            </a:r>
            <a:r>
              <a:rPr lang="en-IE" dirty="0" err="1"/>
              <a:t>gruplar</a:t>
            </a:r>
            <a:r>
              <a:rPr lang="en-IE" dirty="0"/>
              <a:t> ve </a:t>
            </a:r>
            <a:r>
              <a:rPr lang="en-IE" dirty="0" err="1"/>
              <a:t>gönüllü</a:t>
            </a:r>
            <a:r>
              <a:rPr lang="en-IE" dirty="0"/>
              <a:t> </a:t>
            </a:r>
            <a:r>
              <a:rPr lang="en-IE" dirty="0" err="1"/>
              <a:t>kuruluşlar</a:t>
            </a:r>
            <a:r>
              <a:rPr lang="en-IE" dirty="0"/>
              <a:t> </a:t>
            </a:r>
            <a:r>
              <a:rPr lang="en-IE" dirty="0" err="1"/>
              <a:t>dahil</a:t>
            </a:r>
            <a:r>
              <a:rPr lang="en-IE" dirty="0"/>
              <a:t> </a:t>
            </a:r>
            <a:r>
              <a:rPr lang="en-IE" dirty="0" err="1"/>
              <a:t>olmak</a:t>
            </a:r>
            <a:r>
              <a:rPr lang="en-IE" dirty="0"/>
              <a:t> </a:t>
            </a:r>
            <a:r>
              <a:rPr lang="en-IE" dirty="0" err="1"/>
              <a:t>üzere</a:t>
            </a:r>
            <a:r>
              <a:rPr lang="en-IE" dirty="0"/>
              <a:t> </a:t>
            </a:r>
            <a:r>
              <a:rPr lang="en-IE" dirty="0" err="1"/>
              <a:t>çeşitli</a:t>
            </a:r>
            <a:r>
              <a:rPr lang="en-IE" dirty="0"/>
              <a:t> </a:t>
            </a:r>
            <a:r>
              <a:rPr lang="en-IE" dirty="0" err="1"/>
              <a:t>yerel</a:t>
            </a:r>
            <a:r>
              <a:rPr lang="en-IE" dirty="0"/>
              <a:t> </a:t>
            </a:r>
            <a:r>
              <a:rPr lang="en-IE" dirty="0" err="1"/>
              <a:t>organizasyonları</a:t>
            </a:r>
            <a:r>
              <a:rPr lang="en-IE" dirty="0"/>
              <a:t>, </a:t>
            </a:r>
            <a:r>
              <a:rPr lang="en-IE" dirty="0" err="1"/>
              <a:t>topluluklar</a:t>
            </a:r>
            <a:r>
              <a:rPr lang="en-IE" dirty="0"/>
              <a:t> </a:t>
            </a:r>
            <a:r>
              <a:rPr lang="en-IE" dirty="0" err="1"/>
              <a:t>içindeki</a:t>
            </a:r>
            <a:r>
              <a:rPr lang="en-IE" dirty="0"/>
              <a:t> </a:t>
            </a:r>
            <a:r>
              <a:rPr lang="en-IE" dirty="0" err="1"/>
              <a:t>engelleri</a:t>
            </a:r>
            <a:r>
              <a:rPr lang="en-IE" dirty="0"/>
              <a:t> </a:t>
            </a:r>
            <a:r>
              <a:rPr lang="en-IE" dirty="0" err="1"/>
              <a:t>yıkmak</a:t>
            </a:r>
            <a:r>
              <a:rPr lang="en-IE" dirty="0"/>
              <a:t> ve </a:t>
            </a:r>
            <a:r>
              <a:rPr lang="en-IE" dirty="0" err="1"/>
              <a:t>özellikle</a:t>
            </a:r>
            <a:r>
              <a:rPr lang="en-IE" dirty="0"/>
              <a:t> </a:t>
            </a:r>
            <a:r>
              <a:rPr lang="en-IE" dirty="0" err="1"/>
              <a:t>İrlanda</a:t>
            </a:r>
            <a:r>
              <a:rPr lang="en-IE" dirty="0"/>
              <a:t> ve </a:t>
            </a:r>
            <a:r>
              <a:rPr lang="en-IE" dirty="0" err="1"/>
              <a:t>göçmen</a:t>
            </a:r>
            <a:r>
              <a:rPr lang="en-IE" dirty="0"/>
              <a:t> </a:t>
            </a:r>
            <a:r>
              <a:rPr lang="en-IE" dirty="0" err="1"/>
              <a:t>kökenli</a:t>
            </a:r>
            <a:r>
              <a:rPr lang="en-IE" dirty="0"/>
              <a:t>, </a:t>
            </a:r>
            <a:r>
              <a:rPr lang="en-IE" dirty="0" err="1"/>
              <a:t>özellikle</a:t>
            </a:r>
            <a:r>
              <a:rPr lang="en-IE" dirty="0"/>
              <a:t> de </a:t>
            </a:r>
            <a:r>
              <a:rPr lang="en-IE" dirty="0" err="1"/>
              <a:t>büyüyen</a:t>
            </a:r>
            <a:r>
              <a:rPr lang="en-IE" dirty="0"/>
              <a:t> </a:t>
            </a:r>
            <a:r>
              <a:rPr lang="en-IE" dirty="0" err="1"/>
              <a:t>ikinci</a:t>
            </a:r>
            <a:r>
              <a:rPr lang="en-IE" dirty="0"/>
              <a:t> ve </a:t>
            </a:r>
            <a:r>
              <a:rPr lang="en-IE" dirty="0" err="1"/>
              <a:t>üçüncü</a:t>
            </a:r>
            <a:r>
              <a:rPr lang="en-IE" dirty="0"/>
              <a:t> </a:t>
            </a:r>
            <a:r>
              <a:rPr lang="en-IE" dirty="0" err="1"/>
              <a:t>ülkelerden</a:t>
            </a:r>
            <a:r>
              <a:rPr lang="en-IE" dirty="0"/>
              <a:t> </a:t>
            </a:r>
            <a:r>
              <a:rPr lang="en-IE" dirty="0" err="1"/>
              <a:t>izole</a:t>
            </a:r>
            <a:r>
              <a:rPr lang="en-IE" dirty="0"/>
              <a:t> </a:t>
            </a:r>
            <a:r>
              <a:rPr lang="en-IE" dirty="0" err="1"/>
              <a:t>üyelere</a:t>
            </a:r>
            <a:r>
              <a:rPr lang="en-IE" dirty="0"/>
              <a:t> </a:t>
            </a:r>
            <a:r>
              <a:rPr lang="en-IE" dirty="0" err="1"/>
              <a:t>ulaşmak</a:t>
            </a:r>
            <a:r>
              <a:rPr lang="en-IE" dirty="0"/>
              <a:t> </a:t>
            </a:r>
            <a:r>
              <a:rPr lang="en-IE" dirty="0" err="1"/>
              <a:t>için</a:t>
            </a:r>
            <a:r>
              <a:rPr lang="en-IE" dirty="0"/>
              <a:t> </a:t>
            </a:r>
            <a:r>
              <a:rPr lang="en-IE" dirty="0" err="1"/>
              <a:t>destekler</a:t>
            </a:r>
            <a:r>
              <a:rPr lang="en-IE" dirty="0"/>
              <a:t>. </a:t>
            </a:r>
            <a:r>
              <a:rPr lang="en-IE" dirty="0" err="1"/>
              <a:t>göçmen</a:t>
            </a:r>
            <a:r>
              <a:rPr lang="en-IE" dirty="0"/>
              <a:t> </a:t>
            </a:r>
            <a:r>
              <a:rPr lang="en-IE" dirty="0" err="1"/>
              <a:t>kuşağı</a:t>
            </a:r>
            <a:r>
              <a:rPr lang="en-IE" dirty="0"/>
              <a:t>.</a:t>
            </a:r>
          </a:p>
          <a:p>
            <a:r>
              <a:rPr lang="en-IE" dirty="0" err="1"/>
              <a:t>Gönüllülük</a:t>
            </a:r>
            <a:r>
              <a:rPr lang="en-IE" dirty="0"/>
              <a:t> </a:t>
            </a:r>
            <a:r>
              <a:rPr lang="en-IE" dirty="0" err="1"/>
              <a:t>bu</a:t>
            </a:r>
            <a:r>
              <a:rPr lang="en-IE" dirty="0"/>
              <a:t> </a:t>
            </a:r>
            <a:r>
              <a:rPr lang="en-IE" dirty="0" err="1"/>
              <a:t>girişimlerin</a:t>
            </a:r>
            <a:r>
              <a:rPr lang="en-IE" dirty="0"/>
              <a:t> </a:t>
            </a:r>
            <a:r>
              <a:rPr lang="en-IE" dirty="0" err="1"/>
              <a:t>merkezinde</a:t>
            </a:r>
            <a:r>
              <a:rPr lang="en-IE" dirty="0"/>
              <a:t> </a:t>
            </a:r>
            <a:r>
              <a:rPr lang="en-IE" dirty="0" err="1"/>
              <a:t>yer</a:t>
            </a:r>
            <a:r>
              <a:rPr lang="en-IE" dirty="0"/>
              <a:t> </a:t>
            </a:r>
            <a:r>
              <a:rPr lang="en-IE" dirty="0" err="1"/>
              <a:t>alır</a:t>
            </a:r>
            <a:r>
              <a:rPr lang="en-IE" dirty="0"/>
              <a:t> ve </a:t>
            </a:r>
            <a:r>
              <a:rPr lang="en-IE" dirty="0" err="1"/>
              <a:t>başarısında</a:t>
            </a:r>
            <a:r>
              <a:rPr lang="en-IE" dirty="0"/>
              <a:t> </a:t>
            </a:r>
            <a:r>
              <a:rPr lang="en-IE" dirty="0" err="1"/>
              <a:t>önemli</a:t>
            </a:r>
            <a:r>
              <a:rPr lang="en-IE" dirty="0"/>
              <a:t> </a:t>
            </a:r>
            <a:r>
              <a:rPr lang="en-IE" dirty="0" err="1"/>
              <a:t>bir</a:t>
            </a:r>
            <a:r>
              <a:rPr lang="en-IE" dirty="0"/>
              <a:t> </a:t>
            </a:r>
            <a:r>
              <a:rPr lang="en-IE" dirty="0" err="1"/>
              <a:t>rol</a:t>
            </a:r>
            <a:r>
              <a:rPr lang="en-IE" dirty="0"/>
              <a:t> </a:t>
            </a:r>
            <a:r>
              <a:rPr lang="en-IE" dirty="0" err="1"/>
              <a:t>oynar</a:t>
            </a:r>
            <a:r>
              <a:rPr lang="en-IE" dirty="0"/>
              <a:t>, </a:t>
            </a:r>
            <a:r>
              <a:rPr lang="en-IE" dirty="0" err="1"/>
              <a:t>dolayısıyla</a:t>
            </a:r>
            <a:r>
              <a:rPr lang="en-IE" dirty="0"/>
              <a:t> </a:t>
            </a:r>
            <a:r>
              <a:rPr lang="en-IE" dirty="0" err="1"/>
              <a:t>bu</a:t>
            </a:r>
            <a:r>
              <a:rPr lang="en-IE" dirty="0"/>
              <a:t> </a:t>
            </a:r>
            <a:r>
              <a:rPr lang="en-IE" dirty="0" err="1"/>
              <a:t>fonun</a:t>
            </a:r>
            <a:r>
              <a:rPr lang="en-IE" dirty="0"/>
              <a:t> </a:t>
            </a:r>
            <a:r>
              <a:rPr lang="en-IE" dirty="0" err="1"/>
              <a:t>Aktif</a:t>
            </a:r>
            <a:r>
              <a:rPr lang="en-IE" dirty="0"/>
              <a:t> </a:t>
            </a:r>
            <a:r>
              <a:rPr lang="en-IE" dirty="0" err="1"/>
              <a:t>Vatandaşlık</a:t>
            </a:r>
            <a:r>
              <a:rPr lang="en-IE" dirty="0"/>
              <a:t> </a:t>
            </a:r>
            <a:r>
              <a:rPr lang="en-IE" dirty="0" err="1"/>
              <a:t>ile</a:t>
            </a:r>
            <a:r>
              <a:rPr lang="en-IE" dirty="0"/>
              <a:t> </a:t>
            </a:r>
            <a:r>
              <a:rPr lang="en-IE" dirty="0" err="1"/>
              <a:t>ilgisi</a:t>
            </a:r>
            <a:r>
              <a:rPr lang="en-IE" dirty="0"/>
              <a:t>.</a:t>
            </a:r>
          </a:p>
          <a:p>
            <a:r>
              <a:rPr lang="en-IE" dirty="0" err="1"/>
              <a:t>Finansman</a:t>
            </a:r>
            <a:r>
              <a:rPr lang="en-IE" dirty="0"/>
              <a:t> </a:t>
            </a:r>
            <a:r>
              <a:rPr lang="en-IE" dirty="0" err="1"/>
              <a:t>verilen</a:t>
            </a:r>
            <a:r>
              <a:rPr lang="en-IE" dirty="0"/>
              <a:t> </a:t>
            </a:r>
            <a:r>
              <a:rPr lang="en-IE" dirty="0" err="1"/>
              <a:t>projeler</a:t>
            </a:r>
            <a:r>
              <a:rPr lang="en-IE" dirty="0"/>
              <a:t>, </a:t>
            </a:r>
            <a:r>
              <a:rPr lang="en-IE" dirty="0" err="1"/>
              <a:t>herhangi</a:t>
            </a:r>
            <a:r>
              <a:rPr lang="en-IE" dirty="0"/>
              <a:t> </a:t>
            </a:r>
            <a:r>
              <a:rPr lang="en-IE" dirty="0" err="1"/>
              <a:t>bir</a:t>
            </a:r>
            <a:r>
              <a:rPr lang="en-IE" dirty="0"/>
              <a:t> </a:t>
            </a:r>
            <a:r>
              <a:rPr lang="en-IE" dirty="0" err="1"/>
              <a:t>projeye</a:t>
            </a:r>
            <a:r>
              <a:rPr lang="en-IE" dirty="0"/>
              <a:t> </a:t>
            </a:r>
            <a:r>
              <a:rPr lang="en-IE" dirty="0" err="1"/>
              <a:t>tahsis</a:t>
            </a:r>
            <a:r>
              <a:rPr lang="en-IE" dirty="0"/>
              <a:t> </a:t>
            </a:r>
            <a:r>
              <a:rPr lang="en-IE" dirty="0" err="1"/>
              <a:t>edilen</a:t>
            </a:r>
            <a:r>
              <a:rPr lang="en-IE" dirty="0"/>
              <a:t> </a:t>
            </a:r>
            <a:r>
              <a:rPr lang="en-IE" dirty="0" err="1"/>
              <a:t>azami</a:t>
            </a:r>
            <a:r>
              <a:rPr lang="en-IE" dirty="0"/>
              <a:t> </a:t>
            </a:r>
            <a:r>
              <a:rPr lang="en-IE" dirty="0" err="1"/>
              <a:t>hibe</a:t>
            </a:r>
            <a:r>
              <a:rPr lang="en-IE" dirty="0"/>
              <a:t> </a:t>
            </a:r>
            <a:r>
              <a:rPr lang="en-IE" dirty="0" err="1"/>
              <a:t>miktarı</a:t>
            </a:r>
            <a:r>
              <a:rPr lang="en-IE" dirty="0"/>
              <a:t> 5.000 € ve </a:t>
            </a:r>
            <a:r>
              <a:rPr lang="en-IE" dirty="0" err="1"/>
              <a:t>asgari</a:t>
            </a:r>
            <a:r>
              <a:rPr lang="en-IE" dirty="0"/>
              <a:t> </a:t>
            </a:r>
            <a:r>
              <a:rPr lang="en-IE" dirty="0" err="1"/>
              <a:t>hibe</a:t>
            </a:r>
            <a:r>
              <a:rPr lang="en-IE" dirty="0"/>
              <a:t> </a:t>
            </a:r>
            <a:r>
              <a:rPr lang="en-IE" dirty="0" err="1"/>
              <a:t>tutarı</a:t>
            </a:r>
            <a:r>
              <a:rPr lang="en-IE" dirty="0"/>
              <a:t> 1.000 € </a:t>
            </a:r>
            <a:r>
              <a:rPr lang="en-IE" dirty="0" err="1"/>
              <a:t>olan</a:t>
            </a:r>
            <a:r>
              <a:rPr lang="en-IE" dirty="0"/>
              <a:t> </a:t>
            </a:r>
            <a:r>
              <a:rPr lang="en-IE" dirty="0" err="1"/>
              <a:t>küçük</a:t>
            </a:r>
            <a:r>
              <a:rPr lang="en-IE" dirty="0"/>
              <a:t> </a:t>
            </a:r>
            <a:r>
              <a:rPr lang="en-IE" dirty="0" err="1"/>
              <a:t>topluluk</a:t>
            </a:r>
            <a:r>
              <a:rPr lang="en-IE" dirty="0"/>
              <a:t> </a:t>
            </a:r>
            <a:r>
              <a:rPr lang="en-IE" dirty="0" err="1"/>
              <a:t>temelli</a:t>
            </a:r>
            <a:r>
              <a:rPr lang="en-IE" dirty="0"/>
              <a:t> </a:t>
            </a:r>
            <a:r>
              <a:rPr lang="en-IE" dirty="0" err="1"/>
              <a:t>projelerdir</a:t>
            </a:r>
            <a:r>
              <a:rPr lang="en-IE" dirty="0"/>
              <a:t>. Bu </a:t>
            </a:r>
            <a:r>
              <a:rPr lang="en-IE" dirty="0" err="1"/>
              <a:t>yıl</a:t>
            </a:r>
            <a:r>
              <a:rPr lang="en-IE" dirty="0"/>
              <a:t> 282 </a:t>
            </a:r>
            <a:r>
              <a:rPr lang="en-IE" dirty="0" err="1"/>
              <a:t>başvuru</a:t>
            </a:r>
            <a:r>
              <a:rPr lang="en-IE" dirty="0"/>
              <a:t> </a:t>
            </a:r>
            <a:r>
              <a:rPr lang="en-IE" dirty="0" err="1"/>
              <a:t>başarıyla</a:t>
            </a:r>
            <a:r>
              <a:rPr lang="en-IE" dirty="0"/>
              <a:t> </a:t>
            </a:r>
            <a:r>
              <a:rPr lang="en-IE" dirty="0" err="1"/>
              <a:t>tamamlanan</a:t>
            </a:r>
            <a:r>
              <a:rPr lang="en-IE" dirty="0"/>
              <a:t> 124 </a:t>
            </a:r>
            <a:r>
              <a:rPr lang="en-IE" dirty="0" err="1"/>
              <a:t>proje</a:t>
            </a:r>
            <a:r>
              <a:rPr lang="en-IE" dirty="0"/>
              <a:t> </a:t>
            </a:r>
            <a:r>
              <a:rPr lang="en-IE" dirty="0" err="1"/>
              <a:t>ile</a:t>
            </a:r>
            <a:r>
              <a:rPr lang="en-IE" dirty="0"/>
              <a:t> </a:t>
            </a:r>
            <a:r>
              <a:rPr lang="en-IE" dirty="0" err="1"/>
              <a:t>finanse</a:t>
            </a:r>
            <a:r>
              <a:rPr lang="en-IE" dirty="0"/>
              <a:t> </a:t>
            </a:r>
            <a:r>
              <a:rPr lang="en-IE" dirty="0" err="1"/>
              <a:t>edildi</a:t>
            </a:r>
            <a:r>
              <a:rPr lang="en-IE" dirty="0"/>
              <a:t>.</a:t>
            </a:r>
            <a:endParaRPr lang="en-IE" dirty="0"/>
          </a:p>
        </p:txBody>
      </p:sp>
      <p:sp>
        <p:nvSpPr>
          <p:cNvPr id="3" name="Text Placeholder 2">
            <a:extLst>
              <a:ext uri="{FF2B5EF4-FFF2-40B4-BE49-F238E27FC236}">
                <a16:creationId xmlns:a16="http://schemas.microsoft.com/office/drawing/2014/main" xmlns="" id="{A8CC9C4E-9C00-42E2-8761-6B0B31D99379}"/>
              </a:ext>
            </a:extLst>
          </p:cNvPr>
          <p:cNvSpPr>
            <a:spLocks noGrp="1"/>
          </p:cNvSpPr>
          <p:nvPr>
            <p:ph type="body" sz="quarter" idx="21"/>
          </p:nvPr>
        </p:nvSpPr>
        <p:spPr>
          <a:xfrm>
            <a:off x="2495266" y="236947"/>
            <a:ext cx="8403792" cy="857158"/>
          </a:xfrm>
        </p:spPr>
        <p:txBody>
          <a:bodyPr/>
          <a:lstStyle/>
          <a:p>
            <a:r>
              <a:rPr lang="en-IE" dirty="0" err="1"/>
              <a:t>Topluluklar</a:t>
            </a:r>
            <a:r>
              <a:rPr lang="en-IE" dirty="0"/>
              <a:t> </a:t>
            </a:r>
            <a:r>
              <a:rPr lang="en-IE" dirty="0" err="1"/>
              <a:t>Entegrasyon</a:t>
            </a:r>
            <a:r>
              <a:rPr lang="en-IE" dirty="0"/>
              <a:t> </a:t>
            </a:r>
            <a:r>
              <a:rPr lang="en-IE" dirty="0" err="1"/>
              <a:t>Fonu</a:t>
            </a:r>
            <a:r>
              <a:rPr lang="en-IE" dirty="0"/>
              <a:t> - </a:t>
            </a:r>
            <a:r>
              <a:rPr lang="en-IE" dirty="0" err="1"/>
              <a:t>İrlanda</a:t>
            </a:r>
            <a:endParaRPr lang="en-IE" dirty="0"/>
          </a:p>
        </p:txBody>
      </p:sp>
      <p:grpSp>
        <p:nvGrpSpPr>
          <p:cNvPr id="5" name="Google Shape;617;p39">
            <a:extLst>
              <a:ext uri="{FF2B5EF4-FFF2-40B4-BE49-F238E27FC236}">
                <a16:creationId xmlns:a16="http://schemas.microsoft.com/office/drawing/2014/main" xmlns="" id="{7D327A68-6185-4F5A-946D-19CEC3B7A783}"/>
              </a:ext>
            </a:extLst>
          </p:cNvPr>
          <p:cNvGrpSpPr/>
          <p:nvPr/>
        </p:nvGrpSpPr>
        <p:grpSpPr>
          <a:xfrm>
            <a:off x="142371" y="710863"/>
            <a:ext cx="397136" cy="305017"/>
            <a:chOff x="568950" y="3686775"/>
            <a:chExt cx="472500" cy="362900"/>
          </a:xfrm>
        </p:grpSpPr>
        <p:sp>
          <p:nvSpPr>
            <p:cNvPr id="6" name="Google Shape;618;p39">
              <a:extLst>
                <a:ext uri="{FF2B5EF4-FFF2-40B4-BE49-F238E27FC236}">
                  <a16:creationId xmlns:a16="http://schemas.microsoft.com/office/drawing/2014/main" xmlns="" id="{3E9015CE-E1FB-453E-894E-50C7FF2275A0}"/>
                </a:ext>
              </a:extLst>
            </p:cNvPr>
            <p:cNvSpPr/>
            <p:nvPr/>
          </p:nvSpPr>
          <p:spPr>
            <a:xfrm>
              <a:off x="568950" y="3686775"/>
              <a:ext cx="472500" cy="362900"/>
            </a:xfrm>
            <a:custGeom>
              <a:avLst/>
              <a:gdLst/>
              <a:ahLst/>
              <a:cxnLst/>
              <a:rect l="l" t="t" r="r" b="b"/>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19;p39">
              <a:extLst>
                <a:ext uri="{FF2B5EF4-FFF2-40B4-BE49-F238E27FC236}">
                  <a16:creationId xmlns:a16="http://schemas.microsoft.com/office/drawing/2014/main" xmlns="" id="{447C8A14-6798-4CB0-9713-B7DF6C6A4618}"/>
                </a:ext>
              </a:extLst>
            </p:cNvPr>
            <p:cNvSpPr/>
            <p:nvPr/>
          </p:nvSpPr>
          <p:spPr>
            <a:xfrm>
              <a:off x="645650" y="3820725"/>
              <a:ext cx="34125" cy="34125"/>
            </a:xfrm>
            <a:custGeom>
              <a:avLst/>
              <a:gdLst/>
              <a:ahLst/>
              <a:cxnLst/>
              <a:rect l="l" t="t" r="r" b="b"/>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20;p39">
              <a:extLst>
                <a:ext uri="{FF2B5EF4-FFF2-40B4-BE49-F238E27FC236}">
                  <a16:creationId xmlns:a16="http://schemas.microsoft.com/office/drawing/2014/main" xmlns="" id="{3AD34DF3-4324-4C2F-A228-2226DE416135}"/>
                </a:ext>
              </a:extLst>
            </p:cNvPr>
            <p:cNvSpPr/>
            <p:nvPr/>
          </p:nvSpPr>
          <p:spPr>
            <a:xfrm>
              <a:off x="747950" y="3753750"/>
              <a:ext cx="85275" cy="12200"/>
            </a:xfrm>
            <a:custGeom>
              <a:avLst/>
              <a:gdLst/>
              <a:ahLst/>
              <a:cxnLst/>
              <a:rect l="l" t="t" r="r" b="b"/>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xmlns="" id="{C32E80E2-85C9-4276-95B2-E1734B081BEB}"/>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10261555" y="151099"/>
            <a:ext cx="1626195" cy="812420"/>
          </a:xfrm>
          <a:prstGeom prst="rect">
            <a:avLst/>
          </a:prstGeom>
        </p:spPr>
      </p:pic>
      <p:sp>
        <p:nvSpPr>
          <p:cNvPr id="10" name="Rectangle 9">
            <a:extLst>
              <a:ext uri="{FF2B5EF4-FFF2-40B4-BE49-F238E27FC236}">
                <a16:creationId xmlns:a16="http://schemas.microsoft.com/office/drawing/2014/main" xmlns="" id="{8629893A-132C-4626-903D-00BC7CE153DA}"/>
              </a:ext>
            </a:extLst>
          </p:cNvPr>
          <p:cNvSpPr/>
          <p:nvPr/>
        </p:nvSpPr>
        <p:spPr>
          <a:xfrm>
            <a:off x="2851786" y="6374832"/>
            <a:ext cx="3555782" cy="246221"/>
          </a:xfrm>
          <a:prstGeom prst="rect">
            <a:avLst/>
          </a:prstGeom>
        </p:spPr>
        <p:txBody>
          <a:bodyPr wrap="none">
            <a:spAutoFit/>
          </a:bodyPr>
          <a:lstStyle/>
          <a:p>
            <a:r>
              <a:rPr lang="en-IE" sz="1000" dirty="0"/>
              <a:t>Source: </a:t>
            </a:r>
            <a:r>
              <a:rPr lang="en-IE" sz="1000" dirty="0">
                <a:hlinkClick r:id="rId4"/>
              </a:rPr>
              <a:t>http://www.integration.ie/en/ISEC/Pages/WP19000006</a:t>
            </a:r>
            <a:r>
              <a:rPr lang="en-IE" sz="1000" dirty="0"/>
              <a:t> </a:t>
            </a:r>
          </a:p>
        </p:txBody>
      </p:sp>
      <p:sp>
        <p:nvSpPr>
          <p:cNvPr id="11" name="TextBox 7">
            <a:extLst>
              <a:ext uri="{FF2B5EF4-FFF2-40B4-BE49-F238E27FC236}">
                <a16:creationId xmlns:a16="http://schemas.microsoft.com/office/drawing/2014/main" xmlns="" id="{452456D9-0105-4D89-9C1E-5407E7602F7A}"/>
              </a:ext>
            </a:extLst>
          </p:cNvPr>
          <p:cNvSpPr txBox="1"/>
          <p:nvPr/>
        </p:nvSpPr>
        <p:spPr>
          <a:xfrm>
            <a:off x="19185" y="745242"/>
            <a:ext cx="2343151" cy="830997"/>
          </a:xfrm>
          <a:prstGeom prst="rect">
            <a:avLst/>
          </a:prstGeom>
          <a:solidFill>
            <a:srgbClr val="F38B00"/>
          </a:solidFill>
        </p:spPr>
        <p:txBody>
          <a:bodyPr wrap="square" rtlCol="0">
            <a:spAutoFit/>
          </a:bodyPr>
          <a:lstStyle/>
          <a:p>
            <a:r>
              <a:rPr lang="en-IE" sz="2400" dirty="0">
                <a:solidFill>
                  <a:schemeClr val="bg1"/>
                </a:solidFill>
              </a:rPr>
              <a:t>       </a:t>
            </a:r>
            <a:r>
              <a:rPr lang="tr-TR" sz="2400" dirty="0" smtClean="0">
                <a:solidFill>
                  <a:schemeClr val="bg1"/>
                </a:solidFill>
              </a:rPr>
              <a:t>HİBE </a:t>
            </a:r>
            <a:endParaRPr lang="tr-TR" sz="2400" dirty="0" smtClean="0">
              <a:solidFill>
                <a:schemeClr val="bg1"/>
              </a:solidFill>
            </a:endParaRPr>
          </a:p>
          <a:p>
            <a:r>
              <a:rPr lang="tr-TR" sz="2400" dirty="0" smtClean="0">
                <a:solidFill>
                  <a:schemeClr val="bg1"/>
                </a:solidFill>
              </a:rPr>
              <a:t>FIRSATLARI</a:t>
            </a:r>
            <a:endParaRPr lang="en-IE" sz="2400" dirty="0">
              <a:solidFill>
                <a:schemeClr val="bg1"/>
              </a:solidFill>
            </a:endParaRPr>
          </a:p>
        </p:txBody>
      </p:sp>
      <p:pic>
        <p:nvPicPr>
          <p:cNvPr id="12" name="Resim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51457"/>
            <a:ext cx="545924" cy="545924"/>
          </a:xfrm>
          <a:prstGeom prst="rect">
            <a:avLst/>
          </a:prstGeom>
        </p:spPr>
      </p:pic>
    </p:spTree>
    <p:extLst>
      <p:ext uri="{BB962C8B-B14F-4D97-AF65-F5344CB8AC3E}">
        <p14:creationId xmlns:p14="http://schemas.microsoft.com/office/powerpoint/2010/main" val="2788162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21"/>
          </p:nvPr>
        </p:nvSpPr>
        <p:spPr>
          <a:xfrm>
            <a:off x="2495266" y="705577"/>
            <a:ext cx="8403792" cy="857158"/>
          </a:xfrm>
        </p:spPr>
        <p:txBody>
          <a:bodyPr/>
          <a:lstStyle/>
          <a:p>
            <a:r>
              <a:rPr lang="en-IE" dirty="0" err="1"/>
              <a:t>Entegrasyonu</a:t>
            </a:r>
            <a:r>
              <a:rPr lang="en-IE" dirty="0"/>
              <a:t> </a:t>
            </a:r>
            <a:r>
              <a:rPr lang="en-IE" dirty="0" err="1"/>
              <a:t>Geliştiriyoruz</a:t>
            </a:r>
            <a:r>
              <a:rPr lang="en-IE" dirty="0"/>
              <a:t> - </a:t>
            </a:r>
            <a:r>
              <a:rPr lang="en-IE" dirty="0" err="1"/>
              <a:t>İtalya</a:t>
            </a:r>
            <a:endParaRPr lang="it-IT" dirty="0"/>
          </a:p>
        </p:txBody>
      </p:sp>
      <p:sp>
        <p:nvSpPr>
          <p:cNvPr id="2" name="Segnaposto testo 1"/>
          <p:cNvSpPr>
            <a:spLocks noGrp="1"/>
          </p:cNvSpPr>
          <p:nvPr>
            <p:ph type="body" sz="quarter" idx="20"/>
          </p:nvPr>
        </p:nvSpPr>
        <p:spPr>
          <a:xfrm>
            <a:off x="2640330" y="1380444"/>
            <a:ext cx="9551670" cy="4600529"/>
          </a:xfrm>
        </p:spPr>
        <p:txBody>
          <a:bodyPr/>
          <a:lstStyle/>
          <a:p>
            <a:pPr lvl="0">
              <a:lnSpc>
                <a:spcPct val="80000"/>
              </a:lnSpc>
            </a:pPr>
            <a:r>
              <a:rPr lang="en-US" dirty="0" err="1"/>
              <a:t>Göç</a:t>
            </a:r>
            <a:r>
              <a:rPr lang="en-US" dirty="0"/>
              <a:t> ve </a:t>
            </a:r>
            <a:r>
              <a:rPr lang="en-US" dirty="0" err="1"/>
              <a:t>Entegrasyon</a:t>
            </a:r>
            <a:r>
              <a:rPr lang="en-US" dirty="0"/>
              <a:t> </a:t>
            </a:r>
            <a:r>
              <a:rPr lang="en-US" dirty="0" err="1"/>
              <a:t>İltica</a:t>
            </a:r>
            <a:r>
              <a:rPr lang="en-US" dirty="0"/>
              <a:t> </a:t>
            </a:r>
            <a:r>
              <a:rPr lang="en-US" dirty="0" err="1"/>
              <a:t>Fonu</a:t>
            </a:r>
            <a:r>
              <a:rPr lang="en-US" dirty="0"/>
              <a:t> </a:t>
            </a:r>
            <a:r>
              <a:rPr lang="en-US" dirty="0" err="1"/>
              <a:t>tarafından</a:t>
            </a:r>
            <a:r>
              <a:rPr lang="en-US" dirty="0"/>
              <a:t> </a:t>
            </a:r>
            <a:r>
              <a:rPr lang="en-US" dirty="0" err="1"/>
              <a:t>finanse</a:t>
            </a:r>
            <a:r>
              <a:rPr lang="en-US" dirty="0"/>
              <a:t> </a:t>
            </a:r>
            <a:r>
              <a:rPr lang="en-US" dirty="0" err="1"/>
              <a:t>edilen</a:t>
            </a:r>
            <a:r>
              <a:rPr lang="en-US" dirty="0"/>
              <a:t> 2014/2020. </a:t>
            </a:r>
            <a:r>
              <a:rPr lang="en-US" dirty="0" err="1"/>
              <a:t>bu</a:t>
            </a:r>
            <a:r>
              <a:rPr lang="en-US" dirty="0"/>
              <a:t> </a:t>
            </a:r>
            <a:r>
              <a:rPr lang="en-US" dirty="0" err="1"/>
              <a:t>proje</a:t>
            </a:r>
            <a:r>
              <a:rPr lang="en-US" dirty="0"/>
              <a:t> </a:t>
            </a:r>
            <a:r>
              <a:rPr lang="en-US" dirty="0" err="1"/>
              <a:t>göçmenlerin</a:t>
            </a:r>
            <a:r>
              <a:rPr lang="en-US" dirty="0"/>
              <a:t> </a:t>
            </a:r>
            <a:r>
              <a:rPr lang="en-US" dirty="0" err="1"/>
              <a:t>sosyo-ekonomik</a:t>
            </a:r>
            <a:r>
              <a:rPr lang="en-US" dirty="0"/>
              <a:t> </a:t>
            </a:r>
            <a:r>
              <a:rPr lang="en-US" dirty="0" err="1"/>
              <a:t>entegrasyonunu</a:t>
            </a:r>
            <a:r>
              <a:rPr lang="en-US" dirty="0"/>
              <a:t> </a:t>
            </a:r>
            <a:r>
              <a:rPr lang="en-US" dirty="0" err="1"/>
              <a:t>geliştirmeyi</a:t>
            </a:r>
            <a:r>
              <a:rPr lang="en-US" dirty="0"/>
              <a:t> </a:t>
            </a:r>
            <a:r>
              <a:rPr lang="en-US" dirty="0" err="1"/>
              <a:t>hedefliyor</a:t>
            </a:r>
            <a:endParaRPr lang="en-US" dirty="0"/>
          </a:p>
          <a:p>
            <a:pPr lvl="0">
              <a:lnSpc>
                <a:spcPct val="80000"/>
              </a:lnSpc>
            </a:pPr>
            <a:r>
              <a:rPr lang="en-US" dirty="0"/>
              <a:t>AMAÇLAR: </a:t>
            </a:r>
            <a:r>
              <a:rPr lang="en-US" dirty="0" err="1"/>
              <a:t>Operatörler</a:t>
            </a:r>
            <a:r>
              <a:rPr lang="en-US" dirty="0"/>
              <a:t> ve </a:t>
            </a:r>
            <a:r>
              <a:rPr lang="en-US" dirty="0" err="1"/>
              <a:t>paydaşlar</a:t>
            </a:r>
            <a:r>
              <a:rPr lang="en-US" dirty="0"/>
              <a:t> </a:t>
            </a:r>
            <a:r>
              <a:rPr lang="en-US" dirty="0" err="1"/>
              <a:t>arasındaki</a:t>
            </a:r>
            <a:r>
              <a:rPr lang="en-US" dirty="0"/>
              <a:t> </a:t>
            </a:r>
            <a:r>
              <a:rPr lang="en-US" dirty="0" err="1"/>
              <a:t>beceri</a:t>
            </a:r>
            <a:r>
              <a:rPr lang="en-US" dirty="0"/>
              <a:t> ve </a:t>
            </a:r>
            <a:r>
              <a:rPr lang="en-US" dirty="0" err="1"/>
              <a:t>diyalogun</a:t>
            </a:r>
            <a:r>
              <a:rPr lang="en-US" dirty="0"/>
              <a:t> </a:t>
            </a:r>
            <a:r>
              <a:rPr lang="en-US" dirty="0" err="1"/>
              <a:t>güçlendirilmesi</a:t>
            </a:r>
            <a:r>
              <a:rPr lang="en-US" dirty="0"/>
              <a:t>, </a:t>
            </a:r>
            <a:r>
              <a:rPr lang="en-US" dirty="0" err="1"/>
              <a:t>Avrupa</a:t>
            </a:r>
            <a:r>
              <a:rPr lang="en-US" dirty="0"/>
              <a:t> </a:t>
            </a:r>
            <a:r>
              <a:rPr lang="en-US" dirty="0" err="1"/>
              <a:t>düzeyindeki</a:t>
            </a:r>
            <a:r>
              <a:rPr lang="en-US" dirty="0"/>
              <a:t> </a:t>
            </a:r>
            <a:r>
              <a:rPr lang="en-US" dirty="0" err="1"/>
              <a:t>iyi</a:t>
            </a:r>
            <a:r>
              <a:rPr lang="en-US" dirty="0"/>
              <a:t> </a:t>
            </a:r>
            <a:r>
              <a:rPr lang="en-US" dirty="0" err="1"/>
              <a:t>uygulamaların</a:t>
            </a:r>
            <a:r>
              <a:rPr lang="en-US" dirty="0"/>
              <a:t> </a:t>
            </a:r>
            <a:r>
              <a:rPr lang="en-US" dirty="0" err="1"/>
              <a:t>belirlenmesi</a:t>
            </a:r>
            <a:r>
              <a:rPr lang="en-US" dirty="0"/>
              <a:t> ve </a:t>
            </a:r>
            <a:r>
              <a:rPr lang="en-US" dirty="0" err="1"/>
              <a:t>paylaşılan</a:t>
            </a:r>
            <a:r>
              <a:rPr lang="en-US" dirty="0"/>
              <a:t> </a:t>
            </a:r>
            <a:r>
              <a:rPr lang="en-US" dirty="0" err="1"/>
              <a:t>yansıması</a:t>
            </a:r>
            <a:r>
              <a:rPr lang="en-US" dirty="0"/>
              <a:t> ve </a:t>
            </a:r>
            <a:r>
              <a:rPr lang="en-US" dirty="0" err="1"/>
              <a:t>uygulanacak</a:t>
            </a:r>
            <a:r>
              <a:rPr lang="en-US" dirty="0"/>
              <a:t> </a:t>
            </a:r>
            <a:r>
              <a:rPr lang="en-US" dirty="0" err="1"/>
              <a:t>yenilikçi</a:t>
            </a:r>
            <a:r>
              <a:rPr lang="en-US" dirty="0"/>
              <a:t> </a:t>
            </a:r>
            <a:r>
              <a:rPr lang="en-US" dirty="0" err="1"/>
              <a:t>bir</a:t>
            </a:r>
            <a:r>
              <a:rPr lang="en-US" dirty="0"/>
              <a:t> model </a:t>
            </a:r>
            <a:r>
              <a:rPr lang="en-US" dirty="0" err="1"/>
              <a:t>geliştirilmesi</a:t>
            </a:r>
            <a:r>
              <a:rPr lang="en-US" dirty="0"/>
              <a:t> </a:t>
            </a:r>
            <a:r>
              <a:rPr lang="en-US" dirty="0" err="1"/>
              <a:t>sayesinde</a:t>
            </a:r>
            <a:r>
              <a:rPr lang="en-US" dirty="0"/>
              <a:t> </a:t>
            </a:r>
            <a:r>
              <a:rPr lang="en-US" dirty="0" err="1"/>
              <a:t>üçüncü</a:t>
            </a:r>
            <a:r>
              <a:rPr lang="en-US" dirty="0"/>
              <a:t> </a:t>
            </a:r>
            <a:r>
              <a:rPr lang="en-US" dirty="0" err="1"/>
              <a:t>ülke</a:t>
            </a:r>
            <a:r>
              <a:rPr lang="en-US" dirty="0"/>
              <a:t> </a:t>
            </a:r>
            <a:r>
              <a:rPr lang="en-US" dirty="0" err="1"/>
              <a:t>vatandaşlarının</a:t>
            </a:r>
            <a:r>
              <a:rPr lang="en-US" dirty="0"/>
              <a:t> </a:t>
            </a:r>
            <a:r>
              <a:rPr lang="en-US" dirty="0" err="1"/>
              <a:t>ekonomik</a:t>
            </a:r>
            <a:r>
              <a:rPr lang="en-US" dirty="0"/>
              <a:t> ve </a:t>
            </a:r>
            <a:r>
              <a:rPr lang="en-US" dirty="0" err="1"/>
              <a:t>sosyal</a:t>
            </a:r>
            <a:r>
              <a:rPr lang="en-US" dirty="0"/>
              <a:t> </a:t>
            </a:r>
            <a:r>
              <a:rPr lang="en-US" dirty="0" err="1"/>
              <a:t>katılımını</a:t>
            </a:r>
            <a:r>
              <a:rPr lang="en-US" dirty="0"/>
              <a:t> </a:t>
            </a:r>
            <a:r>
              <a:rPr lang="en-US" dirty="0" err="1"/>
              <a:t>teşvik</a:t>
            </a:r>
            <a:r>
              <a:rPr lang="en-US" dirty="0"/>
              <a:t> </a:t>
            </a:r>
            <a:r>
              <a:rPr lang="en-US" dirty="0" err="1"/>
              <a:t>etmek</a:t>
            </a:r>
            <a:r>
              <a:rPr lang="en-US" dirty="0"/>
              <a:t>. </a:t>
            </a:r>
            <a:r>
              <a:rPr lang="en-US" dirty="0" err="1"/>
              <a:t>kapsayıcı</a:t>
            </a:r>
            <a:r>
              <a:rPr lang="en-US" dirty="0"/>
              <a:t> </a:t>
            </a:r>
            <a:r>
              <a:rPr lang="en-US" dirty="0" err="1"/>
              <a:t>tarım</a:t>
            </a:r>
            <a:r>
              <a:rPr lang="en-US" dirty="0"/>
              <a:t> </a:t>
            </a:r>
            <a:r>
              <a:rPr lang="en-US" dirty="0" err="1"/>
              <a:t>atölyeleri</a:t>
            </a:r>
            <a:r>
              <a:rPr lang="en-US" dirty="0"/>
              <a:t> </a:t>
            </a:r>
            <a:r>
              <a:rPr lang="en-US" dirty="0" err="1"/>
              <a:t>aracılığıyla</a:t>
            </a:r>
            <a:r>
              <a:rPr lang="en-US" dirty="0"/>
              <a:t> </a:t>
            </a:r>
            <a:r>
              <a:rPr lang="en-US" dirty="0" err="1"/>
              <a:t>göçmenlerin</a:t>
            </a:r>
            <a:r>
              <a:rPr lang="en-US" dirty="0"/>
              <a:t> </a:t>
            </a:r>
            <a:r>
              <a:rPr lang="en-US" dirty="0" err="1"/>
              <a:t>ev</a:t>
            </a:r>
            <a:r>
              <a:rPr lang="en-US" dirty="0"/>
              <a:t> </a:t>
            </a:r>
            <a:r>
              <a:rPr lang="en-US" dirty="0" err="1"/>
              <a:t>sahibi</a:t>
            </a:r>
            <a:r>
              <a:rPr lang="en-US" dirty="0"/>
              <a:t> </a:t>
            </a:r>
            <a:r>
              <a:rPr lang="en-US" dirty="0" err="1"/>
              <a:t>toplumlara</a:t>
            </a:r>
            <a:r>
              <a:rPr lang="en-US" dirty="0"/>
              <a:t> </a:t>
            </a:r>
            <a:r>
              <a:rPr lang="en-US" dirty="0" err="1"/>
              <a:t>entegrasyonunun</a:t>
            </a:r>
            <a:r>
              <a:rPr lang="en-US" dirty="0"/>
              <a:t> </a:t>
            </a:r>
            <a:r>
              <a:rPr lang="en-US" dirty="0" err="1"/>
              <a:t>güçlendirilmesi</a:t>
            </a:r>
            <a:r>
              <a:rPr lang="en-US" dirty="0"/>
              <a:t>.</a:t>
            </a:r>
          </a:p>
          <a:p>
            <a:pPr lvl="0">
              <a:lnSpc>
                <a:spcPct val="80000"/>
              </a:lnSpc>
            </a:pPr>
            <a:r>
              <a:rPr lang="en-US" dirty="0"/>
              <a:t>FAALİYETLER: </a:t>
            </a:r>
            <a:r>
              <a:rPr lang="en-US" dirty="0" err="1"/>
              <a:t>Tarımı</a:t>
            </a:r>
            <a:r>
              <a:rPr lang="en-US" dirty="0"/>
              <a:t> </a:t>
            </a:r>
            <a:r>
              <a:rPr lang="en-US" dirty="0" err="1"/>
              <a:t>bir</a:t>
            </a:r>
            <a:r>
              <a:rPr lang="en-US" dirty="0"/>
              <a:t> </a:t>
            </a:r>
            <a:r>
              <a:rPr lang="en-US" dirty="0" err="1"/>
              <a:t>araç</a:t>
            </a:r>
            <a:r>
              <a:rPr lang="en-US" dirty="0"/>
              <a:t> </a:t>
            </a:r>
            <a:r>
              <a:rPr lang="en-US" dirty="0" err="1"/>
              <a:t>olarak</a:t>
            </a:r>
            <a:r>
              <a:rPr lang="en-US" dirty="0"/>
              <a:t> </a:t>
            </a:r>
            <a:r>
              <a:rPr lang="en-US" dirty="0" err="1"/>
              <a:t>kullanan</a:t>
            </a:r>
            <a:r>
              <a:rPr lang="en-US" dirty="0"/>
              <a:t> </a:t>
            </a:r>
            <a:r>
              <a:rPr lang="en-US" dirty="0" err="1"/>
              <a:t>bir</a:t>
            </a:r>
            <a:r>
              <a:rPr lang="en-US" dirty="0"/>
              <a:t> </a:t>
            </a:r>
            <a:r>
              <a:rPr lang="en-US" dirty="0" err="1"/>
              <a:t>Avrupa</a:t>
            </a:r>
            <a:r>
              <a:rPr lang="en-US" dirty="0"/>
              <a:t> </a:t>
            </a:r>
            <a:r>
              <a:rPr lang="en-US" dirty="0" err="1"/>
              <a:t>iyi</a:t>
            </a:r>
            <a:r>
              <a:rPr lang="en-US" dirty="0"/>
              <a:t> </a:t>
            </a:r>
            <a:r>
              <a:rPr lang="en-US" dirty="0" err="1"/>
              <a:t>uygulamaları</a:t>
            </a:r>
            <a:r>
              <a:rPr lang="en-US" dirty="0"/>
              <a:t> </a:t>
            </a:r>
            <a:r>
              <a:rPr lang="en-US" dirty="0" err="1"/>
              <a:t>kataloğunun</a:t>
            </a:r>
            <a:r>
              <a:rPr lang="en-US" dirty="0"/>
              <a:t> </a:t>
            </a:r>
            <a:r>
              <a:rPr lang="en-US" dirty="0" err="1"/>
              <a:t>oluşturulması</a:t>
            </a:r>
            <a:r>
              <a:rPr lang="en-US" dirty="0"/>
              <a:t> ve </a:t>
            </a:r>
            <a:r>
              <a:rPr lang="en-US" dirty="0" err="1"/>
              <a:t>paylaşılması</a:t>
            </a:r>
            <a:r>
              <a:rPr lang="en-US" dirty="0"/>
              <a:t>. </a:t>
            </a:r>
            <a:r>
              <a:rPr lang="en-US" dirty="0" err="1"/>
              <a:t>Farklı</a:t>
            </a:r>
            <a:r>
              <a:rPr lang="en-US" dirty="0"/>
              <a:t> </a:t>
            </a:r>
            <a:r>
              <a:rPr lang="en-US" dirty="0" err="1"/>
              <a:t>bağlamlarda</a:t>
            </a:r>
            <a:r>
              <a:rPr lang="en-US" dirty="0"/>
              <a:t> </a:t>
            </a:r>
            <a:r>
              <a:rPr lang="en-US" dirty="0" err="1"/>
              <a:t>sürdürülebilir</a:t>
            </a:r>
            <a:r>
              <a:rPr lang="en-US" dirty="0"/>
              <a:t> ve </a:t>
            </a:r>
            <a:r>
              <a:rPr lang="en-US" dirty="0" err="1"/>
              <a:t>tekrarlanabilir</a:t>
            </a:r>
            <a:r>
              <a:rPr lang="en-US" dirty="0"/>
              <a:t> </a:t>
            </a:r>
            <a:r>
              <a:rPr lang="en-US" dirty="0" err="1"/>
              <a:t>kapsayıcı</a:t>
            </a:r>
            <a:r>
              <a:rPr lang="en-US" dirty="0"/>
              <a:t> </a:t>
            </a:r>
            <a:r>
              <a:rPr lang="en-US" dirty="0" err="1"/>
              <a:t>bir</a:t>
            </a:r>
            <a:r>
              <a:rPr lang="en-US" dirty="0"/>
              <a:t> </a:t>
            </a:r>
            <a:r>
              <a:rPr lang="en-US" dirty="0" err="1"/>
              <a:t>tarım</a:t>
            </a:r>
            <a:r>
              <a:rPr lang="en-US" dirty="0"/>
              <a:t> </a:t>
            </a:r>
            <a:r>
              <a:rPr lang="en-US" dirty="0" err="1"/>
              <a:t>modelinin</a:t>
            </a:r>
            <a:r>
              <a:rPr lang="en-US" dirty="0"/>
              <a:t> </a:t>
            </a:r>
            <a:r>
              <a:rPr lang="en-US" dirty="0" err="1"/>
              <a:t>geliştirilmesi</a:t>
            </a:r>
            <a:r>
              <a:rPr lang="en-US" dirty="0"/>
              <a:t> 3 </a:t>
            </a:r>
            <a:r>
              <a:rPr lang="en-US" dirty="0" err="1"/>
              <a:t>Kapsayıcı</a:t>
            </a:r>
            <a:r>
              <a:rPr lang="en-US" dirty="0"/>
              <a:t> </a:t>
            </a:r>
            <a:r>
              <a:rPr lang="en-US" dirty="0" err="1"/>
              <a:t>Tarım</a:t>
            </a:r>
            <a:r>
              <a:rPr lang="en-US" dirty="0"/>
              <a:t> </a:t>
            </a:r>
            <a:r>
              <a:rPr lang="en-US" dirty="0" err="1"/>
              <a:t>Laboratuvarlarının</a:t>
            </a:r>
            <a:r>
              <a:rPr lang="en-US" dirty="0"/>
              <a:t> (Perugia, Milan ve Ragusa) </a:t>
            </a:r>
            <a:r>
              <a:rPr lang="en-US" dirty="0" err="1"/>
              <a:t>lansmanı</a:t>
            </a:r>
            <a:endParaRPr lang="en-US" dirty="0"/>
          </a:p>
          <a:p>
            <a:pPr marL="0" lvl="0" indent="0">
              <a:lnSpc>
                <a:spcPct val="80000"/>
              </a:lnSpc>
              <a:buNone/>
            </a:pPr>
            <a:r>
              <a:rPr lang="en-US" dirty="0"/>
              <a:t>Bu </a:t>
            </a:r>
            <a:r>
              <a:rPr lang="en-US" dirty="0" err="1"/>
              <a:t>yıldan</a:t>
            </a:r>
            <a:r>
              <a:rPr lang="en-US" dirty="0"/>
              <a:t> </a:t>
            </a:r>
            <a:r>
              <a:rPr lang="en-US" dirty="0" err="1"/>
              <a:t>beri</a:t>
            </a:r>
            <a:r>
              <a:rPr lang="en-US" dirty="0"/>
              <a:t> </a:t>
            </a:r>
            <a:r>
              <a:rPr lang="en-US" dirty="0" err="1"/>
              <a:t>üretim</a:t>
            </a:r>
            <a:r>
              <a:rPr lang="en-US" dirty="0"/>
              <a:t> </a:t>
            </a:r>
            <a:r>
              <a:rPr lang="en-US" dirty="0" err="1"/>
              <a:t>genişledi</a:t>
            </a:r>
            <a:r>
              <a:rPr lang="en-US" dirty="0"/>
              <a:t>: </a:t>
            </a:r>
            <a:r>
              <a:rPr lang="en-US" dirty="0" err="1"/>
              <a:t>domates</a:t>
            </a:r>
            <a:r>
              <a:rPr lang="en-US" dirty="0"/>
              <a:t>, </a:t>
            </a:r>
            <a:r>
              <a:rPr lang="en-US" dirty="0" err="1"/>
              <a:t>zencefil</a:t>
            </a:r>
            <a:r>
              <a:rPr lang="en-US" dirty="0"/>
              <a:t>, </a:t>
            </a:r>
            <a:r>
              <a:rPr lang="en-US" dirty="0" err="1"/>
              <a:t>biber</a:t>
            </a:r>
            <a:r>
              <a:rPr lang="en-US" dirty="0"/>
              <a:t> ve </a:t>
            </a:r>
            <a:r>
              <a:rPr lang="en-US" dirty="0" err="1"/>
              <a:t>diğer</a:t>
            </a:r>
            <a:r>
              <a:rPr lang="en-US" dirty="0"/>
              <a:t> </a:t>
            </a:r>
            <a:r>
              <a:rPr lang="en-US" dirty="0" err="1"/>
              <a:t>tipik</a:t>
            </a:r>
            <a:r>
              <a:rPr lang="en-US" dirty="0"/>
              <a:t> </a:t>
            </a:r>
            <a:r>
              <a:rPr lang="en-US" dirty="0" err="1"/>
              <a:t>İtalyan</a:t>
            </a:r>
            <a:r>
              <a:rPr lang="en-US" dirty="0"/>
              <a:t> </a:t>
            </a:r>
            <a:r>
              <a:rPr lang="en-US" dirty="0" err="1"/>
              <a:t>yemekleri</a:t>
            </a:r>
            <a:r>
              <a:rPr lang="en-US" dirty="0"/>
              <a:t> de </a:t>
            </a:r>
            <a:r>
              <a:rPr lang="en-US" dirty="0" err="1"/>
              <a:t>yerel</a:t>
            </a:r>
            <a:r>
              <a:rPr lang="en-US" dirty="0"/>
              <a:t> </a:t>
            </a:r>
            <a:r>
              <a:rPr lang="en-US" dirty="0" err="1"/>
              <a:t>pazara</a:t>
            </a:r>
            <a:r>
              <a:rPr lang="en-US" dirty="0"/>
              <a:t> </a:t>
            </a:r>
            <a:r>
              <a:rPr lang="en-US" dirty="0" err="1"/>
              <a:t>yerleştirilebilecek</a:t>
            </a:r>
            <a:r>
              <a:rPr lang="en-US" dirty="0"/>
              <a:t> ve </a:t>
            </a:r>
            <a:r>
              <a:rPr lang="en-US" dirty="0" err="1"/>
              <a:t>projenin</a:t>
            </a:r>
            <a:r>
              <a:rPr lang="en-US" dirty="0"/>
              <a:t> </a:t>
            </a:r>
            <a:r>
              <a:rPr lang="en-US" dirty="0" err="1"/>
              <a:t>sürdürülebilir</a:t>
            </a:r>
            <a:r>
              <a:rPr lang="en-US" dirty="0"/>
              <a:t> </a:t>
            </a:r>
            <a:r>
              <a:rPr lang="en-US" dirty="0" err="1"/>
              <a:t>olabileceği</a:t>
            </a:r>
            <a:r>
              <a:rPr lang="en-US" dirty="0"/>
              <a:t> </a:t>
            </a:r>
            <a:r>
              <a:rPr lang="en-US" dirty="0" err="1"/>
              <a:t>şekilde</a:t>
            </a:r>
            <a:r>
              <a:rPr lang="en-US" dirty="0"/>
              <a:t> </a:t>
            </a:r>
            <a:r>
              <a:rPr lang="en-US" dirty="0" err="1"/>
              <a:t>yetiştirildi</a:t>
            </a:r>
            <a:r>
              <a:rPr lang="en-US" dirty="0"/>
              <a:t>.</a:t>
            </a:r>
            <a:endParaRPr lang="it-IT" dirty="0"/>
          </a:p>
        </p:txBody>
      </p:sp>
      <p:sp>
        <p:nvSpPr>
          <p:cNvPr id="4" name="TextBox 3">
            <a:extLst>
              <a:ext uri="{FF2B5EF4-FFF2-40B4-BE49-F238E27FC236}">
                <a16:creationId xmlns:a16="http://schemas.microsoft.com/office/drawing/2014/main" xmlns="" id="{C7BACEC1-B10D-45B0-A28A-D413D6AD83F3}"/>
              </a:ext>
            </a:extLst>
          </p:cNvPr>
          <p:cNvSpPr txBox="1"/>
          <p:nvPr/>
        </p:nvSpPr>
        <p:spPr>
          <a:xfrm>
            <a:off x="0" y="1754551"/>
            <a:ext cx="2495265" cy="1569660"/>
          </a:xfrm>
          <a:prstGeom prst="rect">
            <a:avLst/>
          </a:prstGeom>
          <a:solidFill>
            <a:srgbClr val="F38B00"/>
          </a:solidFill>
        </p:spPr>
        <p:txBody>
          <a:bodyPr wrap="square" rtlCol="0">
            <a:spAutoFit/>
          </a:bodyPr>
          <a:lstStyle/>
          <a:p>
            <a:r>
              <a:rPr lang="it-IT" sz="2400" dirty="0">
                <a:solidFill>
                  <a:schemeClr val="bg1"/>
                </a:solidFill>
              </a:rPr>
              <a:t>İtalya'daki Topluluk Entegrasyonu Örneği</a:t>
            </a:r>
            <a:endParaRPr lang="en-IE" sz="2400" dirty="0">
              <a:solidFill>
                <a:schemeClr val="bg1"/>
              </a:solidFill>
            </a:endParaRPr>
          </a:p>
        </p:txBody>
      </p:sp>
      <p:pic>
        <p:nvPicPr>
          <p:cNvPr id="6" name="Picture 2" descr="Flag of Italy - Wikipedia">
            <a:extLst>
              <a:ext uri="{FF2B5EF4-FFF2-40B4-BE49-F238E27FC236}">
                <a16:creationId xmlns:a16="http://schemas.microsoft.com/office/drawing/2014/main" xmlns="" id="{04FE2CAF-8097-4888-BABC-A5DBBF57B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9892" y="134571"/>
            <a:ext cx="1414462" cy="9412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ERUGIA">
            <a:extLst>
              <a:ext uri="{FF2B5EF4-FFF2-40B4-BE49-F238E27FC236}">
                <a16:creationId xmlns:a16="http://schemas.microsoft.com/office/drawing/2014/main" xmlns="" id="{8CED620B-9568-482B-8469-37C13CC9F2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376"/>
          <a:stretch/>
        </p:blipFill>
        <p:spPr bwMode="auto">
          <a:xfrm>
            <a:off x="1" y="3429000"/>
            <a:ext cx="2552828" cy="1565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188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565E746-1DD4-466F-8289-F0C05496644F}"/>
              </a:ext>
            </a:extLst>
          </p:cNvPr>
          <p:cNvSpPr>
            <a:spLocks noGrp="1"/>
          </p:cNvSpPr>
          <p:nvPr>
            <p:ph type="body" sz="quarter" idx="13"/>
          </p:nvPr>
        </p:nvSpPr>
        <p:spPr/>
        <p:txBody>
          <a:bodyPr/>
          <a:lstStyle/>
          <a:p>
            <a:r>
              <a:rPr lang="tr-TR" dirty="0" smtClean="0"/>
              <a:t>«</a:t>
            </a:r>
            <a:r>
              <a:rPr lang="en-IE" dirty="0" err="1" smtClean="0"/>
              <a:t>Entegrasyonu</a:t>
            </a:r>
            <a:r>
              <a:rPr lang="en-IE" dirty="0" smtClean="0"/>
              <a:t> </a:t>
            </a:r>
            <a:r>
              <a:rPr lang="en-IE" dirty="0" err="1" smtClean="0"/>
              <a:t>Geliştiriyoruz</a:t>
            </a:r>
            <a:r>
              <a:rPr lang="tr-TR" dirty="0" smtClean="0"/>
              <a:t>»</a:t>
            </a:r>
            <a:r>
              <a:rPr lang="en-IE" dirty="0" smtClean="0"/>
              <a:t> Video</a:t>
            </a:r>
            <a:r>
              <a:rPr lang="tr-TR" dirty="0" smtClean="0"/>
              <a:t>sunu</a:t>
            </a:r>
            <a:r>
              <a:rPr lang="en-IE" dirty="0" smtClean="0"/>
              <a:t> </a:t>
            </a:r>
            <a:r>
              <a:rPr lang="en-IE" dirty="0" err="1"/>
              <a:t>İzleyin</a:t>
            </a:r>
            <a:endParaRPr lang="en-IE" dirty="0"/>
          </a:p>
        </p:txBody>
      </p:sp>
      <p:sp>
        <p:nvSpPr>
          <p:cNvPr id="3" name="Text Placeholder 2">
            <a:extLst>
              <a:ext uri="{FF2B5EF4-FFF2-40B4-BE49-F238E27FC236}">
                <a16:creationId xmlns:a16="http://schemas.microsoft.com/office/drawing/2014/main" xmlns="" id="{B7944734-783F-4AAE-A961-0530C4E95D99}"/>
              </a:ext>
            </a:extLst>
          </p:cNvPr>
          <p:cNvSpPr>
            <a:spLocks noGrp="1"/>
          </p:cNvSpPr>
          <p:nvPr>
            <p:ph type="body" sz="quarter" idx="14"/>
          </p:nvPr>
        </p:nvSpPr>
        <p:spPr/>
        <p:txBody>
          <a:bodyPr/>
          <a:lstStyle/>
          <a:p>
            <a:r>
              <a:rPr lang="it-IT" sz="3200" i="1" dirty="0"/>
              <a:t> </a:t>
            </a:r>
            <a:r>
              <a:rPr lang="it-IT" sz="3200" i="1" dirty="0">
                <a:hlinkClick r:id="rId3"/>
              </a:rPr>
              <a:t>https://youtu.be/0a5I_4fjPA4</a:t>
            </a:r>
            <a:r>
              <a:rPr lang="it-IT" sz="3200" i="1" dirty="0"/>
              <a:t> </a:t>
            </a:r>
            <a:endParaRPr lang="en-IE" dirty="0"/>
          </a:p>
        </p:txBody>
      </p:sp>
      <p:sp>
        <p:nvSpPr>
          <p:cNvPr id="4" name="Picture Placeholder 3">
            <a:extLst>
              <a:ext uri="{FF2B5EF4-FFF2-40B4-BE49-F238E27FC236}">
                <a16:creationId xmlns:a16="http://schemas.microsoft.com/office/drawing/2014/main" xmlns="" id="{049082FF-43BA-4E87-9859-41785CF48F79}"/>
              </a:ext>
            </a:extLst>
          </p:cNvPr>
          <p:cNvSpPr>
            <a:spLocks noGrp="1"/>
          </p:cNvSpPr>
          <p:nvPr>
            <p:ph type="pic" sz="quarter" idx="15"/>
          </p:nvPr>
        </p:nvSpPr>
        <p:spPr/>
      </p:sp>
      <p:pic>
        <p:nvPicPr>
          <p:cNvPr id="5" name="Online Media 4" title="L'orto di Lambￃﾨ">
            <a:hlinkClick r:id="" action="ppaction://media"/>
            <a:extLst>
              <a:ext uri="{FF2B5EF4-FFF2-40B4-BE49-F238E27FC236}">
                <a16:creationId xmlns:a16="http://schemas.microsoft.com/office/drawing/2014/main" xmlns="" id="{BF874AB1-C2A6-45D5-83BD-B7227CA3D2A2}"/>
              </a:ext>
            </a:extLst>
          </p:cNvPr>
          <p:cNvPicPr>
            <a:picLocks noRot="1" noChangeAspect="1"/>
          </p:cNvPicPr>
          <p:nvPr>
            <a:videoFile r:link="rId1"/>
          </p:nvPr>
        </p:nvPicPr>
        <p:blipFill>
          <a:blip r:embed="rId4"/>
          <a:stretch>
            <a:fillRect/>
          </a:stretch>
        </p:blipFill>
        <p:spPr>
          <a:xfrm>
            <a:off x="3206931" y="2114550"/>
            <a:ext cx="5532018" cy="3111760"/>
          </a:xfrm>
          <a:prstGeom prst="rect">
            <a:avLst/>
          </a:prstGeom>
        </p:spPr>
      </p:pic>
    </p:spTree>
    <p:extLst>
      <p:ext uri="{BB962C8B-B14F-4D97-AF65-F5344CB8AC3E}">
        <p14:creationId xmlns:p14="http://schemas.microsoft.com/office/powerpoint/2010/main" val="385869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26A201D-78BA-4C26-AF74-D170DA207F81}"/>
              </a:ext>
            </a:extLst>
          </p:cNvPr>
          <p:cNvSpPr>
            <a:spLocks noGrp="1"/>
          </p:cNvSpPr>
          <p:nvPr>
            <p:ph type="body" sz="quarter" idx="16"/>
          </p:nvPr>
        </p:nvSpPr>
        <p:spPr/>
        <p:txBody>
          <a:bodyPr/>
          <a:lstStyle/>
          <a:p>
            <a:r>
              <a:rPr lang="en-IE" dirty="0"/>
              <a:t>BU BÖLÜMDE:</a:t>
            </a:r>
            <a:endParaRPr lang="en-IE" dirty="0"/>
          </a:p>
        </p:txBody>
      </p:sp>
      <p:sp>
        <p:nvSpPr>
          <p:cNvPr id="3" name="Text Placeholder 2">
            <a:extLst>
              <a:ext uri="{FF2B5EF4-FFF2-40B4-BE49-F238E27FC236}">
                <a16:creationId xmlns:a16="http://schemas.microsoft.com/office/drawing/2014/main" xmlns="" id="{19848A10-858E-4AB2-A9AE-C10CD35443F8}"/>
              </a:ext>
            </a:extLst>
          </p:cNvPr>
          <p:cNvSpPr>
            <a:spLocks noGrp="1"/>
          </p:cNvSpPr>
          <p:nvPr>
            <p:ph type="body" sz="quarter" idx="17"/>
          </p:nvPr>
        </p:nvSpPr>
        <p:spPr>
          <a:xfrm>
            <a:off x="6217920" y="1846203"/>
            <a:ext cx="5835534" cy="3947440"/>
          </a:xfrm>
        </p:spPr>
        <p:txBody>
          <a:bodyPr/>
          <a:lstStyle/>
          <a:p>
            <a:pPr algn="l"/>
            <a:r>
              <a:rPr lang="en-IE" dirty="0" err="1"/>
              <a:t>Mültecileri</a:t>
            </a:r>
            <a:r>
              <a:rPr lang="en-IE" dirty="0"/>
              <a:t> </a:t>
            </a:r>
            <a:r>
              <a:rPr lang="en-IE" dirty="0" err="1"/>
              <a:t>yeni</a:t>
            </a:r>
            <a:r>
              <a:rPr lang="en-IE" dirty="0"/>
              <a:t> </a:t>
            </a:r>
            <a:r>
              <a:rPr lang="en-IE" dirty="0" err="1"/>
              <a:t>ev</a:t>
            </a:r>
            <a:r>
              <a:rPr lang="en-IE" dirty="0"/>
              <a:t> </a:t>
            </a:r>
            <a:r>
              <a:rPr lang="en-IE" dirty="0" err="1"/>
              <a:t>sahibi</a:t>
            </a:r>
            <a:r>
              <a:rPr lang="en-IE" dirty="0"/>
              <a:t> </a:t>
            </a:r>
            <a:r>
              <a:rPr lang="en-IE" dirty="0" err="1"/>
              <a:t>topluluklarında</a:t>
            </a:r>
            <a:r>
              <a:rPr lang="en-IE" dirty="0"/>
              <a:t> </a:t>
            </a:r>
            <a:r>
              <a:rPr lang="en-IE" dirty="0" err="1"/>
              <a:t>yönlendirmek</a:t>
            </a:r>
            <a:r>
              <a:rPr lang="en-IE" dirty="0"/>
              <a:t>, </a:t>
            </a:r>
            <a:r>
              <a:rPr lang="en-IE" dirty="0" err="1"/>
              <a:t>yapılması</a:t>
            </a:r>
            <a:r>
              <a:rPr lang="en-IE" dirty="0"/>
              <a:t> </a:t>
            </a:r>
            <a:r>
              <a:rPr lang="en-IE" dirty="0" err="1"/>
              <a:t>gereken</a:t>
            </a:r>
            <a:r>
              <a:rPr lang="en-IE" dirty="0"/>
              <a:t> ilk ve </a:t>
            </a:r>
            <a:r>
              <a:rPr lang="en-IE" dirty="0" err="1"/>
              <a:t>en</a:t>
            </a:r>
            <a:r>
              <a:rPr lang="en-IE" dirty="0"/>
              <a:t> </a:t>
            </a:r>
            <a:r>
              <a:rPr lang="en-IE" dirty="0" err="1"/>
              <a:t>önemli</a:t>
            </a:r>
            <a:r>
              <a:rPr lang="en-IE" dirty="0"/>
              <a:t> </a:t>
            </a:r>
            <a:r>
              <a:rPr lang="en-IE" dirty="0" err="1"/>
              <a:t>eylemlerden</a:t>
            </a:r>
            <a:r>
              <a:rPr lang="en-IE" dirty="0"/>
              <a:t> </a:t>
            </a:r>
            <a:r>
              <a:rPr lang="en-IE" dirty="0" err="1"/>
              <a:t>biridir</a:t>
            </a:r>
            <a:r>
              <a:rPr lang="en-IE" dirty="0"/>
              <a:t>.</a:t>
            </a:r>
          </a:p>
          <a:p>
            <a:pPr algn="l"/>
            <a:endParaRPr lang="en-IE" dirty="0"/>
          </a:p>
          <a:p>
            <a:pPr algn="l"/>
            <a:r>
              <a:rPr lang="en-IE" dirty="0" err="1"/>
              <a:t>Oryantasyon</a:t>
            </a:r>
            <a:r>
              <a:rPr lang="en-IE" dirty="0"/>
              <a:t> </a:t>
            </a:r>
            <a:r>
              <a:rPr lang="en-IE" dirty="0" err="1"/>
              <a:t>Kılavuzları</a:t>
            </a:r>
            <a:r>
              <a:rPr lang="en-IE" dirty="0"/>
              <a:t>, </a:t>
            </a:r>
            <a:r>
              <a:rPr lang="en-IE" dirty="0" err="1"/>
              <a:t>Teknoloji</a:t>
            </a:r>
            <a:r>
              <a:rPr lang="en-IE" dirty="0"/>
              <a:t> ve Host Buddy </a:t>
            </a:r>
            <a:r>
              <a:rPr lang="en-IE" dirty="0" err="1"/>
              <a:t>Programlarının</a:t>
            </a:r>
            <a:r>
              <a:rPr lang="en-IE" dirty="0"/>
              <a:t> </a:t>
            </a:r>
            <a:r>
              <a:rPr lang="en-IE" dirty="0" err="1"/>
              <a:t>hepsinin</a:t>
            </a:r>
            <a:r>
              <a:rPr lang="en-IE" dirty="0"/>
              <a:t> </a:t>
            </a:r>
            <a:r>
              <a:rPr lang="en-IE" dirty="0" err="1"/>
              <a:t>oynayacakları</a:t>
            </a:r>
            <a:r>
              <a:rPr lang="en-IE" dirty="0"/>
              <a:t> </a:t>
            </a:r>
            <a:r>
              <a:rPr lang="en-IE" dirty="0" err="1"/>
              <a:t>önemli</a:t>
            </a:r>
            <a:r>
              <a:rPr lang="en-IE" dirty="0"/>
              <a:t> </a:t>
            </a:r>
            <a:r>
              <a:rPr lang="en-IE" dirty="0" err="1"/>
              <a:t>bir</a:t>
            </a:r>
            <a:r>
              <a:rPr lang="en-IE" dirty="0"/>
              <a:t> </a:t>
            </a:r>
            <a:r>
              <a:rPr lang="en-IE" dirty="0" err="1"/>
              <a:t>parçası</a:t>
            </a:r>
            <a:r>
              <a:rPr lang="en-IE" dirty="0"/>
              <a:t> </a:t>
            </a:r>
            <a:r>
              <a:rPr lang="en-IE" dirty="0" err="1"/>
              <a:t>vardır</a:t>
            </a:r>
            <a:r>
              <a:rPr lang="en-IE" dirty="0"/>
              <a:t>. Bu </a:t>
            </a:r>
            <a:r>
              <a:rPr lang="en-IE" dirty="0" err="1"/>
              <a:t>bölümde</a:t>
            </a:r>
            <a:r>
              <a:rPr lang="en-IE" dirty="0"/>
              <a:t>, </a:t>
            </a:r>
            <a:r>
              <a:rPr lang="en-IE" dirty="0" err="1"/>
              <a:t>Servis</a:t>
            </a:r>
            <a:r>
              <a:rPr lang="en-IE" dirty="0"/>
              <a:t> ve </a:t>
            </a:r>
            <a:r>
              <a:rPr lang="en-IE" dirty="0" err="1"/>
              <a:t>Eğitim</a:t>
            </a:r>
            <a:r>
              <a:rPr lang="en-IE" dirty="0"/>
              <a:t> </a:t>
            </a:r>
            <a:r>
              <a:rPr lang="en-IE" dirty="0" err="1"/>
              <a:t>Sağlayıcıları</a:t>
            </a:r>
            <a:r>
              <a:rPr lang="en-IE" dirty="0"/>
              <a:t> </a:t>
            </a:r>
            <a:r>
              <a:rPr lang="en-IE" dirty="0" err="1"/>
              <a:t>bunları</a:t>
            </a:r>
            <a:r>
              <a:rPr lang="en-IE" dirty="0"/>
              <a:t> </a:t>
            </a:r>
            <a:r>
              <a:rPr lang="en-IE" dirty="0" err="1"/>
              <a:t>oluşturma</a:t>
            </a:r>
            <a:r>
              <a:rPr lang="en-IE" dirty="0"/>
              <a:t> ve </a:t>
            </a:r>
            <a:r>
              <a:rPr lang="en-IE" dirty="0" err="1"/>
              <a:t>kullanma</a:t>
            </a:r>
            <a:r>
              <a:rPr lang="en-IE" dirty="0"/>
              <a:t> </a:t>
            </a:r>
            <a:r>
              <a:rPr lang="en-IE" dirty="0" err="1"/>
              <a:t>hakkında</a:t>
            </a:r>
            <a:r>
              <a:rPr lang="en-IE" dirty="0"/>
              <a:t> </a:t>
            </a:r>
            <a:r>
              <a:rPr lang="en-IE" dirty="0" err="1"/>
              <a:t>fikir</a:t>
            </a:r>
            <a:r>
              <a:rPr lang="en-IE" dirty="0"/>
              <a:t> </a:t>
            </a:r>
            <a:r>
              <a:rPr lang="en-IE" dirty="0" err="1"/>
              <a:t>edineceklerdir</a:t>
            </a:r>
            <a:r>
              <a:rPr lang="en-IE" dirty="0"/>
              <a:t>.</a:t>
            </a:r>
            <a:endParaRPr lang="en-IE" dirty="0"/>
          </a:p>
        </p:txBody>
      </p:sp>
      <p:sp>
        <p:nvSpPr>
          <p:cNvPr id="6" name="Text Placeholder 5">
            <a:extLst>
              <a:ext uri="{FF2B5EF4-FFF2-40B4-BE49-F238E27FC236}">
                <a16:creationId xmlns:a16="http://schemas.microsoft.com/office/drawing/2014/main" xmlns="" id="{CF2FA324-122C-4AD1-A9F2-E804F5D66E4F}"/>
              </a:ext>
            </a:extLst>
          </p:cNvPr>
          <p:cNvSpPr>
            <a:spLocks noGrp="1"/>
          </p:cNvSpPr>
          <p:nvPr>
            <p:ph type="body" sz="quarter" idx="13"/>
          </p:nvPr>
        </p:nvSpPr>
        <p:spPr/>
        <p:txBody>
          <a:bodyPr>
            <a:normAutofit/>
          </a:bodyPr>
          <a:lstStyle/>
          <a:p>
            <a:r>
              <a:rPr lang="en-US" sz="3600" i="0" dirty="0"/>
              <a:t>1.3 </a:t>
            </a:r>
            <a:r>
              <a:rPr lang="en-IE" sz="3600" i="0" dirty="0" err="1"/>
              <a:t>Yeni</a:t>
            </a:r>
            <a:r>
              <a:rPr lang="en-IE" sz="3600" i="0" dirty="0"/>
              <a:t> </a:t>
            </a:r>
            <a:r>
              <a:rPr lang="en-IE" sz="3600" i="0" dirty="0" err="1"/>
              <a:t>toplulukları</a:t>
            </a:r>
            <a:r>
              <a:rPr lang="en-IE" sz="3600" i="0" dirty="0"/>
              <a:t> </a:t>
            </a:r>
            <a:r>
              <a:rPr lang="en-IE" sz="3600" i="0" dirty="0" err="1"/>
              <a:t>yönlendirmede</a:t>
            </a:r>
            <a:r>
              <a:rPr lang="en-IE" sz="3600" i="0" dirty="0"/>
              <a:t> </a:t>
            </a:r>
            <a:r>
              <a:rPr lang="en-IE" sz="3600" i="0" dirty="0" err="1"/>
              <a:t>en</a:t>
            </a:r>
            <a:r>
              <a:rPr lang="en-IE" sz="3600" i="0" dirty="0"/>
              <a:t> </a:t>
            </a:r>
            <a:r>
              <a:rPr lang="en-IE" sz="3600" i="0" dirty="0" err="1"/>
              <a:t>iyi</a:t>
            </a:r>
            <a:r>
              <a:rPr lang="en-IE" sz="3600" i="0" dirty="0"/>
              <a:t> </a:t>
            </a:r>
            <a:r>
              <a:rPr lang="en-IE" sz="3600" i="0" dirty="0" err="1"/>
              <a:t>uygulamalar</a:t>
            </a:r>
            <a:endParaRPr lang="en-IE" dirty="0"/>
          </a:p>
        </p:txBody>
      </p:sp>
      <p:sp>
        <p:nvSpPr>
          <p:cNvPr id="7" name="TextBox 6">
            <a:extLst>
              <a:ext uri="{FF2B5EF4-FFF2-40B4-BE49-F238E27FC236}">
                <a16:creationId xmlns:a16="http://schemas.microsoft.com/office/drawing/2014/main" xmlns="" id="{7893F5E8-0036-498D-9A73-D4BBCD5D4D8E}"/>
              </a:ext>
            </a:extLst>
          </p:cNvPr>
          <p:cNvSpPr txBox="1"/>
          <p:nvPr/>
        </p:nvSpPr>
        <p:spPr>
          <a:xfrm>
            <a:off x="0" y="237506"/>
            <a:ext cx="4215740" cy="584775"/>
          </a:xfrm>
          <a:prstGeom prst="rect">
            <a:avLst/>
          </a:prstGeom>
          <a:solidFill>
            <a:srgbClr val="F38B00"/>
          </a:solidFill>
        </p:spPr>
        <p:txBody>
          <a:bodyPr wrap="square" rtlCol="0">
            <a:spAutoFit/>
          </a:bodyPr>
          <a:lstStyle/>
          <a:p>
            <a:r>
              <a:rPr lang="tr-TR" sz="3200" dirty="0" smtClean="0">
                <a:solidFill>
                  <a:schemeClr val="bg1"/>
                </a:solidFill>
              </a:rPr>
              <a:t>SİVİL YAŞAM</a:t>
            </a:r>
            <a:endParaRPr lang="en-IE" sz="3200" dirty="0">
              <a:solidFill>
                <a:schemeClr val="bg1"/>
              </a:solidFill>
            </a:endParaRPr>
          </a:p>
        </p:txBody>
      </p:sp>
    </p:spTree>
    <p:extLst>
      <p:ext uri="{BB962C8B-B14F-4D97-AF65-F5344CB8AC3E}">
        <p14:creationId xmlns:p14="http://schemas.microsoft.com/office/powerpoint/2010/main" val="1957804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177F9AA-523C-4756-8D43-0BAFD20DE400}"/>
              </a:ext>
            </a:extLst>
          </p:cNvPr>
          <p:cNvSpPr>
            <a:spLocks noGrp="1"/>
          </p:cNvSpPr>
          <p:nvPr>
            <p:ph type="body" sz="quarter" idx="20"/>
          </p:nvPr>
        </p:nvSpPr>
        <p:spPr/>
        <p:txBody>
          <a:bodyPr/>
          <a:lstStyle/>
          <a:p>
            <a:pPr algn="ctr"/>
            <a:r>
              <a:rPr lang="en-IE" dirty="0" smtClean="0"/>
              <a:t>Bu </a:t>
            </a:r>
            <a:r>
              <a:rPr lang="en-IE" dirty="0" err="1"/>
              <a:t>insanlar</a:t>
            </a:r>
            <a:r>
              <a:rPr lang="en-IE" dirty="0"/>
              <a:t> (</a:t>
            </a:r>
            <a:r>
              <a:rPr lang="en-IE" dirty="0" err="1"/>
              <a:t>göçmenler</a:t>
            </a:r>
            <a:r>
              <a:rPr lang="en-IE" dirty="0"/>
              <a:t> / </a:t>
            </a:r>
            <a:r>
              <a:rPr lang="en-IE" dirty="0" err="1"/>
              <a:t>mülteciler</a:t>
            </a:r>
            <a:r>
              <a:rPr lang="en-IE" dirty="0"/>
              <a:t>) </a:t>
            </a:r>
            <a:r>
              <a:rPr lang="en-IE" dirty="0" err="1"/>
              <a:t>çatışma</a:t>
            </a:r>
            <a:r>
              <a:rPr lang="en-IE" dirty="0"/>
              <a:t> ve </a:t>
            </a:r>
            <a:r>
              <a:rPr lang="en-IE" dirty="0" err="1"/>
              <a:t>belirsizlikten</a:t>
            </a:r>
            <a:r>
              <a:rPr lang="en-IE" dirty="0"/>
              <a:t> </a:t>
            </a:r>
            <a:r>
              <a:rPr lang="en-IE" dirty="0" err="1"/>
              <a:t>geliyorlar</a:t>
            </a:r>
            <a:r>
              <a:rPr lang="en-IE" dirty="0"/>
              <a:t>, </a:t>
            </a:r>
            <a:r>
              <a:rPr lang="en-IE" dirty="0" err="1"/>
              <a:t>aile</a:t>
            </a:r>
            <a:r>
              <a:rPr lang="en-IE" dirty="0"/>
              <a:t> </a:t>
            </a:r>
            <a:r>
              <a:rPr lang="en-IE" dirty="0" err="1"/>
              <a:t>üyelerinin</a:t>
            </a:r>
            <a:r>
              <a:rPr lang="en-IE" dirty="0"/>
              <a:t> </a:t>
            </a:r>
            <a:r>
              <a:rPr lang="en-IE" dirty="0" err="1"/>
              <a:t>öldürüldüklerini</a:t>
            </a:r>
            <a:r>
              <a:rPr lang="en-IE" dirty="0"/>
              <a:t> ve </a:t>
            </a:r>
            <a:r>
              <a:rPr lang="en-IE" dirty="0" err="1"/>
              <a:t>evlerini</a:t>
            </a:r>
            <a:r>
              <a:rPr lang="en-IE" dirty="0"/>
              <a:t> </a:t>
            </a:r>
            <a:r>
              <a:rPr lang="en-IE" dirty="0" err="1"/>
              <a:t>kaybettiklerini</a:t>
            </a:r>
            <a:r>
              <a:rPr lang="en-IE" dirty="0"/>
              <a:t> </a:t>
            </a:r>
            <a:r>
              <a:rPr lang="en-IE" dirty="0" err="1"/>
              <a:t>gördüler</a:t>
            </a:r>
            <a:r>
              <a:rPr lang="en-IE" dirty="0"/>
              <a:t>. </a:t>
            </a:r>
            <a:r>
              <a:rPr lang="en-IE" dirty="0" err="1"/>
              <a:t>Aradıkları</a:t>
            </a:r>
            <a:r>
              <a:rPr lang="en-IE" dirty="0"/>
              <a:t> </a:t>
            </a:r>
            <a:r>
              <a:rPr lang="en-IE" dirty="0" err="1"/>
              <a:t>tek</a:t>
            </a:r>
            <a:r>
              <a:rPr lang="en-IE" dirty="0"/>
              <a:t> </a:t>
            </a:r>
            <a:r>
              <a:rPr lang="en-IE" dirty="0" err="1"/>
              <a:t>şey</a:t>
            </a:r>
            <a:r>
              <a:rPr lang="en-IE" dirty="0"/>
              <a:t>, </a:t>
            </a:r>
            <a:r>
              <a:rPr lang="en-IE" dirty="0" err="1"/>
              <a:t>hakkında</a:t>
            </a:r>
            <a:r>
              <a:rPr lang="en-IE" dirty="0"/>
              <a:t> </a:t>
            </a:r>
            <a:r>
              <a:rPr lang="en-IE" dirty="0" err="1"/>
              <a:t>hiçbir</a:t>
            </a:r>
            <a:r>
              <a:rPr lang="en-IE" dirty="0"/>
              <a:t> </a:t>
            </a:r>
            <a:r>
              <a:rPr lang="en-IE" dirty="0" err="1"/>
              <a:t>şey</a:t>
            </a:r>
            <a:r>
              <a:rPr lang="en-IE" dirty="0"/>
              <a:t> </a:t>
            </a:r>
            <a:r>
              <a:rPr lang="en-IE" dirty="0" err="1"/>
              <a:t>bilmedikleri</a:t>
            </a:r>
            <a:r>
              <a:rPr lang="en-IE" dirty="0"/>
              <a:t> </a:t>
            </a:r>
            <a:r>
              <a:rPr lang="en-IE" dirty="0" err="1"/>
              <a:t>bir</a:t>
            </a:r>
            <a:r>
              <a:rPr lang="en-IE" dirty="0"/>
              <a:t> </a:t>
            </a:r>
            <a:r>
              <a:rPr lang="en-IE" dirty="0" err="1"/>
              <a:t>yere</a:t>
            </a:r>
            <a:r>
              <a:rPr lang="en-IE" dirty="0"/>
              <a:t> </a:t>
            </a:r>
            <a:r>
              <a:rPr lang="en-IE" dirty="0" err="1"/>
              <a:t>gelirken</a:t>
            </a:r>
            <a:r>
              <a:rPr lang="en-IE" dirty="0"/>
              <a:t> </a:t>
            </a:r>
            <a:r>
              <a:rPr lang="en-IE" dirty="0" err="1"/>
              <a:t>güvenlik</a:t>
            </a:r>
            <a:r>
              <a:rPr lang="en-IE" dirty="0"/>
              <a:t>.</a:t>
            </a:r>
          </a:p>
          <a:p>
            <a:pPr algn="ctr"/>
            <a:r>
              <a:rPr lang="en-IE" dirty="0"/>
              <a:t>  </a:t>
            </a:r>
            <a:r>
              <a:rPr lang="en-IE" dirty="0" err="1"/>
              <a:t>Hoş</a:t>
            </a:r>
            <a:r>
              <a:rPr lang="en-IE" dirty="0"/>
              <a:t> </a:t>
            </a:r>
            <a:r>
              <a:rPr lang="en-IE" dirty="0" err="1"/>
              <a:t>karşılanıp</a:t>
            </a:r>
            <a:r>
              <a:rPr lang="en-IE" dirty="0"/>
              <a:t> </a:t>
            </a:r>
            <a:r>
              <a:rPr lang="en-IE" dirty="0" err="1"/>
              <a:t>karşılanmadığını</a:t>
            </a:r>
            <a:r>
              <a:rPr lang="en-IE" dirty="0"/>
              <a:t> </a:t>
            </a:r>
            <a:r>
              <a:rPr lang="en-IE" dirty="0" err="1"/>
              <a:t>bilmiyorlar</a:t>
            </a:r>
            <a:r>
              <a:rPr lang="en-IE" dirty="0"/>
              <a:t>. Bu </a:t>
            </a:r>
            <a:r>
              <a:rPr lang="en-IE" dirty="0" err="1"/>
              <a:t>güvenliği</a:t>
            </a:r>
            <a:r>
              <a:rPr lang="en-IE" dirty="0"/>
              <a:t> ve </a:t>
            </a:r>
            <a:r>
              <a:rPr lang="en-IE" dirty="0" err="1"/>
              <a:t>güveni</a:t>
            </a:r>
            <a:r>
              <a:rPr lang="en-IE" dirty="0"/>
              <a:t> </a:t>
            </a:r>
            <a:r>
              <a:rPr lang="en-IE" dirty="0" err="1"/>
              <a:t>onlar</a:t>
            </a:r>
            <a:r>
              <a:rPr lang="en-IE" dirty="0"/>
              <a:t> </a:t>
            </a:r>
            <a:r>
              <a:rPr lang="en-IE" dirty="0" err="1"/>
              <a:t>için</a:t>
            </a:r>
            <a:r>
              <a:rPr lang="en-IE" dirty="0"/>
              <a:t> </a:t>
            </a:r>
            <a:r>
              <a:rPr lang="en-IE" dirty="0" err="1"/>
              <a:t>inşa</a:t>
            </a:r>
            <a:r>
              <a:rPr lang="en-IE" dirty="0"/>
              <a:t> </a:t>
            </a:r>
            <a:r>
              <a:rPr lang="en-IE" dirty="0" err="1"/>
              <a:t>etmeliyiz</a:t>
            </a:r>
            <a:r>
              <a:rPr lang="en-IE" dirty="0"/>
              <a:t> ve </a:t>
            </a:r>
            <a:r>
              <a:rPr lang="en-IE" dirty="0" err="1"/>
              <a:t>bunu</a:t>
            </a:r>
            <a:r>
              <a:rPr lang="en-IE" dirty="0"/>
              <a:t> </a:t>
            </a:r>
            <a:r>
              <a:rPr lang="en-IE" dirty="0" err="1"/>
              <a:t>ancak</a:t>
            </a:r>
            <a:r>
              <a:rPr lang="en-IE" dirty="0"/>
              <a:t> </a:t>
            </a:r>
            <a:r>
              <a:rPr lang="en-IE" dirty="0" err="1"/>
              <a:t>katılarak</a:t>
            </a:r>
            <a:r>
              <a:rPr lang="en-IE" dirty="0"/>
              <a:t>, </a:t>
            </a:r>
            <a:r>
              <a:rPr lang="en-IE" dirty="0" err="1"/>
              <a:t>insanlarla</a:t>
            </a:r>
            <a:r>
              <a:rPr lang="en-IE" dirty="0"/>
              <a:t> </a:t>
            </a:r>
            <a:r>
              <a:rPr lang="en-IE" dirty="0" err="1"/>
              <a:t>tanışarak</a:t>
            </a:r>
            <a:r>
              <a:rPr lang="en-IE" dirty="0"/>
              <a:t> ve </a:t>
            </a:r>
            <a:r>
              <a:rPr lang="en-IE" dirty="0" err="1"/>
              <a:t>ilişkiler</a:t>
            </a:r>
            <a:r>
              <a:rPr lang="en-IE" dirty="0"/>
              <a:t> </a:t>
            </a:r>
            <a:r>
              <a:rPr lang="en-IE" dirty="0" err="1"/>
              <a:t>kurarak</a:t>
            </a:r>
            <a:r>
              <a:rPr lang="en-IE" dirty="0"/>
              <a:t> </a:t>
            </a:r>
            <a:r>
              <a:rPr lang="en-IE" dirty="0" err="1"/>
              <a:t>yaparsınız</a:t>
            </a:r>
            <a:r>
              <a:rPr lang="en-IE" dirty="0"/>
              <a:t>. ”</a:t>
            </a:r>
            <a:endParaRPr lang="en-IE" dirty="0"/>
          </a:p>
        </p:txBody>
      </p:sp>
      <p:sp>
        <p:nvSpPr>
          <p:cNvPr id="3" name="Picture Placeholder 2">
            <a:extLst>
              <a:ext uri="{FF2B5EF4-FFF2-40B4-BE49-F238E27FC236}">
                <a16:creationId xmlns:a16="http://schemas.microsoft.com/office/drawing/2014/main" xmlns="" id="{BA10BD75-223D-4F21-9570-EAF8F3C20090}"/>
              </a:ext>
            </a:extLst>
          </p:cNvPr>
          <p:cNvSpPr>
            <a:spLocks noGrp="1"/>
          </p:cNvSpPr>
          <p:nvPr>
            <p:ph type="pic" sz="quarter" idx="21"/>
          </p:nvPr>
        </p:nvSpPr>
        <p:spPr/>
      </p:sp>
      <p:sp>
        <p:nvSpPr>
          <p:cNvPr id="4" name="Text Placeholder 3">
            <a:extLst>
              <a:ext uri="{FF2B5EF4-FFF2-40B4-BE49-F238E27FC236}">
                <a16:creationId xmlns:a16="http://schemas.microsoft.com/office/drawing/2014/main" xmlns="" id="{240A2ABD-0E67-4F6C-84EA-0D2FA7B5E424}"/>
              </a:ext>
            </a:extLst>
          </p:cNvPr>
          <p:cNvSpPr>
            <a:spLocks noGrp="1"/>
          </p:cNvSpPr>
          <p:nvPr>
            <p:ph type="body" sz="quarter" idx="22"/>
          </p:nvPr>
        </p:nvSpPr>
        <p:spPr>
          <a:xfrm>
            <a:off x="5577840" y="767882"/>
            <a:ext cx="6123623" cy="1220937"/>
          </a:xfrm>
        </p:spPr>
        <p:txBody>
          <a:bodyPr>
            <a:normAutofit fontScale="70000" lnSpcReduction="20000"/>
          </a:bodyPr>
          <a:lstStyle/>
          <a:p>
            <a:r>
              <a:rPr lang="tr-TR" sz="4600" dirty="0" err="1" smtClean="0"/>
              <a:t>Mairead</a:t>
            </a:r>
            <a:r>
              <a:rPr lang="tr-TR" sz="4600" dirty="0" smtClean="0"/>
              <a:t> </a:t>
            </a:r>
            <a:r>
              <a:rPr lang="tr-TR" sz="4600" dirty="0" err="1"/>
              <a:t>Horkan</a:t>
            </a:r>
            <a:r>
              <a:rPr lang="tr-TR" sz="4600" dirty="0"/>
              <a:t>, </a:t>
            </a:r>
            <a:r>
              <a:rPr lang="tr-TR" sz="4600" dirty="0" err="1"/>
              <a:t>Failte</a:t>
            </a:r>
            <a:r>
              <a:rPr lang="tr-TR" sz="4600" dirty="0"/>
              <a:t> </a:t>
            </a:r>
            <a:r>
              <a:rPr lang="tr-TR" sz="4600" dirty="0" err="1"/>
              <a:t>Isteach</a:t>
            </a:r>
            <a:r>
              <a:rPr lang="tr-TR" sz="4600" dirty="0"/>
              <a:t> Programı, İrlanda</a:t>
            </a:r>
            <a:endParaRPr lang="en-IE" sz="4600" dirty="0" smtClean="0"/>
          </a:p>
          <a:p>
            <a:r>
              <a:rPr lang="en-IE" dirty="0" smtClean="0"/>
              <a:t> </a:t>
            </a:r>
            <a:endParaRPr lang="en-IE" dirty="0"/>
          </a:p>
        </p:txBody>
      </p:sp>
      <p:pic>
        <p:nvPicPr>
          <p:cNvPr id="5" name="Picture Placeholder 6" descr="A person smiling for the camera&#10;&#10;Description automatically generated">
            <a:extLst>
              <a:ext uri="{FF2B5EF4-FFF2-40B4-BE49-F238E27FC236}">
                <a16:creationId xmlns:a16="http://schemas.microsoft.com/office/drawing/2014/main" xmlns="" id="{6431A076-617F-44D1-A739-33A22FF0D4BB}"/>
              </a:ext>
            </a:extLst>
          </p:cNvPr>
          <p:cNvPicPr>
            <a:picLocks noChangeAspect="1"/>
          </p:cNvPicPr>
          <p:nvPr/>
        </p:nvPicPr>
        <p:blipFill>
          <a:blip r:embed="rId2"/>
          <a:srcRect t="15780" b="15780"/>
          <a:stretch>
            <a:fillRect/>
          </a:stretch>
        </p:blipFill>
        <p:spPr>
          <a:xfrm flipH="1">
            <a:off x="608086" y="1265867"/>
            <a:ext cx="5081078" cy="5156998"/>
          </a:xfrm>
          <a:prstGeom prst="ellipse">
            <a:avLst/>
          </a:prstGeom>
        </p:spPr>
      </p:pic>
      <p:sp>
        <p:nvSpPr>
          <p:cNvPr id="6" name="TextBox 5">
            <a:extLst>
              <a:ext uri="{FF2B5EF4-FFF2-40B4-BE49-F238E27FC236}">
                <a16:creationId xmlns:a16="http://schemas.microsoft.com/office/drawing/2014/main" xmlns="" id="{1AA617D3-C6B1-4E54-886E-3F36C267BBFD}"/>
              </a:ext>
            </a:extLst>
          </p:cNvPr>
          <p:cNvSpPr txBox="1"/>
          <p:nvPr/>
        </p:nvSpPr>
        <p:spPr>
          <a:xfrm>
            <a:off x="0" y="377190"/>
            <a:ext cx="3433665" cy="461665"/>
          </a:xfrm>
          <a:prstGeom prst="rect">
            <a:avLst/>
          </a:prstGeom>
          <a:solidFill>
            <a:srgbClr val="EA1D76"/>
          </a:solidFill>
        </p:spPr>
        <p:txBody>
          <a:bodyPr wrap="square" rtlCol="0">
            <a:spAutoFit/>
          </a:bodyPr>
          <a:lstStyle/>
          <a:p>
            <a:r>
              <a:rPr lang="en-IE" sz="2400" dirty="0" err="1">
                <a:solidFill>
                  <a:schemeClr val="bg1"/>
                </a:solidFill>
              </a:rPr>
              <a:t>Servis</a:t>
            </a:r>
            <a:r>
              <a:rPr lang="en-IE" sz="2400" dirty="0">
                <a:solidFill>
                  <a:schemeClr val="bg1"/>
                </a:solidFill>
              </a:rPr>
              <a:t> </a:t>
            </a:r>
            <a:r>
              <a:rPr lang="en-IE" sz="2400" dirty="0" err="1">
                <a:solidFill>
                  <a:schemeClr val="bg1"/>
                </a:solidFill>
              </a:rPr>
              <a:t>Sağlayıcı</a:t>
            </a:r>
            <a:r>
              <a:rPr lang="en-IE" sz="2400" dirty="0">
                <a:solidFill>
                  <a:schemeClr val="bg1"/>
                </a:solidFill>
              </a:rPr>
              <a:t> </a:t>
            </a:r>
            <a:r>
              <a:rPr lang="tr-TR" sz="2400" dirty="0" smtClean="0">
                <a:solidFill>
                  <a:schemeClr val="bg1"/>
                </a:solidFill>
              </a:rPr>
              <a:t>Bakış Açısı</a:t>
            </a:r>
            <a:endParaRPr lang="en-IE" sz="2400" dirty="0">
              <a:solidFill>
                <a:schemeClr val="bg1"/>
              </a:solidFill>
            </a:endParaRPr>
          </a:p>
        </p:txBody>
      </p:sp>
      <p:pic>
        <p:nvPicPr>
          <p:cNvPr id="7" name="Picture 6">
            <a:extLst>
              <a:ext uri="{FF2B5EF4-FFF2-40B4-BE49-F238E27FC236}">
                <a16:creationId xmlns:a16="http://schemas.microsoft.com/office/drawing/2014/main" xmlns="" id="{D060F8BD-83C2-49D2-AFBB-438D0A1FF3B3}"/>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25445" y="5909289"/>
            <a:ext cx="1165282" cy="582156"/>
          </a:xfrm>
          <a:prstGeom prst="rect">
            <a:avLst/>
          </a:prstGeom>
        </p:spPr>
      </p:pic>
    </p:spTree>
    <p:extLst>
      <p:ext uri="{BB962C8B-B14F-4D97-AF65-F5344CB8AC3E}">
        <p14:creationId xmlns:p14="http://schemas.microsoft.com/office/powerpoint/2010/main" val="2403405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3DD8972-CC4F-44C1-A636-BA1796558EA3}"/>
              </a:ext>
            </a:extLst>
          </p:cNvPr>
          <p:cNvSpPr>
            <a:spLocks noGrp="1"/>
          </p:cNvSpPr>
          <p:nvPr>
            <p:ph type="body" sz="quarter" idx="20"/>
          </p:nvPr>
        </p:nvSpPr>
        <p:spPr>
          <a:xfrm>
            <a:off x="3188970" y="1492906"/>
            <a:ext cx="8858250" cy="3872188"/>
          </a:xfrm>
        </p:spPr>
        <p:txBody>
          <a:bodyPr/>
          <a:lstStyle/>
          <a:p>
            <a:pPr marL="0" indent="0">
              <a:buNone/>
            </a:pPr>
            <a:r>
              <a:rPr lang="en-IE" dirty="0" err="1"/>
              <a:t>Servis</a:t>
            </a:r>
            <a:r>
              <a:rPr lang="en-IE" dirty="0"/>
              <a:t> </a:t>
            </a:r>
            <a:r>
              <a:rPr lang="en-IE" dirty="0" err="1"/>
              <a:t>Sağlayıcılar</a:t>
            </a:r>
            <a:r>
              <a:rPr lang="en-IE" dirty="0"/>
              <a:t> </a:t>
            </a:r>
            <a:r>
              <a:rPr lang="en-IE" dirty="0" err="1"/>
              <a:t>arasında</a:t>
            </a:r>
            <a:r>
              <a:rPr lang="en-IE" dirty="0"/>
              <a:t> </a:t>
            </a:r>
            <a:r>
              <a:rPr lang="en-IE" dirty="0" err="1"/>
              <a:t>Yetişkin</a:t>
            </a:r>
            <a:r>
              <a:rPr lang="en-IE" dirty="0"/>
              <a:t> </a:t>
            </a:r>
            <a:r>
              <a:rPr lang="en-IE" dirty="0" err="1"/>
              <a:t>Eğitimcilerin</a:t>
            </a:r>
            <a:r>
              <a:rPr lang="en-IE" dirty="0"/>
              <a:t> </a:t>
            </a:r>
            <a:r>
              <a:rPr lang="en-IE" dirty="0" err="1"/>
              <a:t>yeni</a:t>
            </a:r>
            <a:r>
              <a:rPr lang="en-IE" dirty="0"/>
              <a:t> </a:t>
            </a:r>
            <a:r>
              <a:rPr lang="en-IE" dirty="0" err="1"/>
              <a:t>ev</a:t>
            </a:r>
            <a:r>
              <a:rPr lang="en-IE" dirty="0"/>
              <a:t> </a:t>
            </a:r>
            <a:r>
              <a:rPr lang="en-IE" dirty="0" err="1"/>
              <a:t>sahibi</a:t>
            </a:r>
            <a:r>
              <a:rPr lang="en-IE" dirty="0"/>
              <a:t> </a:t>
            </a:r>
            <a:r>
              <a:rPr lang="en-IE" dirty="0" err="1"/>
              <a:t>ülkelerindeki</a:t>
            </a:r>
            <a:r>
              <a:rPr lang="en-IE" dirty="0"/>
              <a:t> </a:t>
            </a:r>
            <a:r>
              <a:rPr lang="en-IE" dirty="0" err="1"/>
              <a:t>mültecileri</a:t>
            </a:r>
            <a:r>
              <a:rPr lang="en-IE" dirty="0"/>
              <a:t> </a:t>
            </a:r>
            <a:r>
              <a:rPr lang="en-IE" dirty="0" err="1"/>
              <a:t>yönlendirmede</a:t>
            </a:r>
            <a:r>
              <a:rPr lang="en-IE" dirty="0"/>
              <a:t> </a:t>
            </a:r>
            <a:r>
              <a:rPr lang="en-IE" dirty="0" err="1"/>
              <a:t>önemli</a:t>
            </a:r>
            <a:r>
              <a:rPr lang="en-IE" dirty="0"/>
              <a:t> </a:t>
            </a:r>
            <a:r>
              <a:rPr lang="en-IE" dirty="0" err="1"/>
              <a:t>bir</a:t>
            </a:r>
            <a:r>
              <a:rPr lang="en-IE" dirty="0"/>
              <a:t> </a:t>
            </a:r>
            <a:r>
              <a:rPr lang="en-IE" dirty="0" err="1"/>
              <a:t>rolü</a:t>
            </a:r>
            <a:r>
              <a:rPr lang="en-IE" dirty="0"/>
              <a:t> </a:t>
            </a:r>
            <a:r>
              <a:rPr lang="en-IE" dirty="0" err="1"/>
              <a:t>vardır</a:t>
            </a:r>
            <a:r>
              <a:rPr lang="en-IE" dirty="0"/>
              <a:t> ve </a:t>
            </a:r>
            <a:r>
              <a:rPr lang="en-IE" dirty="0" err="1"/>
              <a:t>yerel</a:t>
            </a:r>
            <a:r>
              <a:rPr lang="en-IE" dirty="0"/>
              <a:t> </a:t>
            </a:r>
            <a:r>
              <a:rPr lang="en-IE" dirty="0" err="1"/>
              <a:t>bir</a:t>
            </a:r>
            <a:r>
              <a:rPr lang="en-IE" dirty="0"/>
              <a:t> </a:t>
            </a:r>
            <a:r>
              <a:rPr lang="en-IE" dirty="0" err="1"/>
              <a:t>Oryantasyon</a:t>
            </a:r>
            <a:r>
              <a:rPr lang="en-IE" dirty="0"/>
              <a:t> </a:t>
            </a:r>
            <a:r>
              <a:rPr lang="en-IE" dirty="0" err="1"/>
              <a:t>rehberinin</a:t>
            </a:r>
            <a:r>
              <a:rPr lang="en-IE" dirty="0"/>
              <a:t> </a:t>
            </a:r>
            <a:r>
              <a:rPr lang="en-IE" dirty="0" err="1"/>
              <a:t>oluşturulması</a:t>
            </a:r>
            <a:r>
              <a:rPr lang="en-IE" dirty="0"/>
              <a:t> </a:t>
            </a:r>
            <a:r>
              <a:rPr lang="en-IE" dirty="0" err="1"/>
              <a:t>iyi</a:t>
            </a:r>
            <a:r>
              <a:rPr lang="en-IE" dirty="0"/>
              <a:t> </a:t>
            </a:r>
            <a:r>
              <a:rPr lang="en-IE" dirty="0" err="1"/>
              <a:t>bir</a:t>
            </a:r>
            <a:r>
              <a:rPr lang="en-IE" dirty="0"/>
              <a:t> ilk </a:t>
            </a:r>
            <a:r>
              <a:rPr lang="en-IE" dirty="0" err="1"/>
              <a:t>adımdır</a:t>
            </a:r>
            <a:r>
              <a:rPr lang="en-IE" dirty="0"/>
              <a:t>.</a:t>
            </a:r>
          </a:p>
          <a:p>
            <a:pPr marL="0" indent="0">
              <a:buNone/>
            </a:pPr>
            <a:r>
              <a:rPr lang="en-IE" dirty="0" err="1"/>
              <a:t>Hükümet</a:t>
            </a:r>
            <a:r>
              <a:rPr lang="en-IE" dirty="0"/>
              <a:t> </a:t>
            </a:r>
            <a:r>
              <a:rPr lang="en-IE" dirty="0" err="1"/>
              <a:t>yetkilileri</a:t>
            </a:r>
            <a:r>
              <a:rPr lang="en-IE" dirty="0"/>
              <a:t>, </a:t>
            </a:r>
            <a:r>
              <a:rPr lang="en-IE" dirty="0" err="1"/>
              <a:t>yerel</a:t>
            </a:r>
            <a:r>
              <a:rPr lang="en-IE" dirty="0"/>
              <a:t> </a:t>
            </a:r>
            <a:r>
              <a:rPr lang="en-IE" dirty="0" err="1"/>
              <a:t>mülteci</a:t>
            </a:r>
            <a:r>
              <a:rPr lang="en-IE" dirty="0"/>
              <a:t> </a:t>
            </a:r>
            <a:r>
              <a:rPr lang="en-IE" dirty="0" err="1"/>
              <a:t>yönetimi</a:t>
            </a:r>
            <a:r>
              <a:rPr lang="en-IE" dirty="0"/>
              <a:t> </a:t>
            </a:r>
            <a:r>
              <a:rPr lang="en-IE" dirty="0" err="1"/>
              <a:t>ajansı</a:t>
            </a:r>
            <a:r>
              <a:rPr lang="en-IE" dirty="0"/>
              <a:t>, </a:t>
            </a:r>
            <a:r>
              <a:rPr lang="en-IE" dirty="0" err="1"/>
              <a:t>diğer</a:t>
            </a:r>
            <a:r>
              <a:rPr lang="en-IE" dirty="0"/>
              <a:t> </a:t>
            </a:r>
            <a:r>
              <a:rPr lang="en-IE" dirty="0" err="1"/>
              <a:t>paydaşlar</a:t>
            </a:r>
            <a:r>
              <a:rPr lang="en-IE" dirty="0"/>
              <a:t> ve </a:t>
            </a:r>
            <a:r>
              <a:rPr lang="en-IE" dirty="0" err="1"/>
              <a:t>ev</a:t>
            </a:r>
            <a:r>
              <a:rPr lang="en-IE" dirty="0"/>
              <a:t> </a:t>
            </a:r>
            <a:r>
              <a:rPr lang="en-IE" dirty="0" err="1"/>
              <a:t>sahibi</a:t>
            </a:r>
            <a:r>
              <a:rPr lang="en-IE" dirty="0"/>
              <a:t> </a:t>
            </a:r>
            <a:r>
              <a:rPr lang="en-IE" dirty="0" err="1"/>
              <a:t>topluluk</a:t>
            </a:r>
            <a:r>
              <a:rPr lang="en-IE" dirty="0"/>
              <a:t> </a:t>
            </a:r>
            <a:r>
              <a:rPr lang="en-IE" dirty="0" err="1"/>
              <a:t>ortaklarının</a:t>
            </a:r>
            <a:r>
              <a:rPr lang="en-IE" dirty="0"/>
              <a:t> </a:t>
            </a:r>
            <a:r>
              <a:rPr lang="en-IE" dirty="0" err="1"/>
              <a:t>üyeleri</a:t>
            </a:r>
            <a:r>
              <a:rPr lang="en-IE" dirty="0"/>
              <a:t> </a:t>
            </a:r>
            <a:r>
              <a:rPr lang="en-IE" dirty="0" err="1"/>
              <a:t>ile</a:t>
            </a:r>
            <a:r>
              <a:rPr lang="en-IE" dirty="0"/>
              <a:t> </a:t>
            </a:r>
            <a:r>
              <a:rPr lang="en-IE" dirty="0" err="1"/>
              <a:t>işbirliği</a:t>
            </a:r>
            <a:r>
              <a:rPr lang="en-IE" dirty="0"/>
              <a:t> </a:t>
            </a:r>
            <a:r>
              <a:rPr lang="en-IE" dirty="0" err="1"/>
              <a:t>yapmak</a:t>
            </a:r>
            <a:r>
              <a:rPr lang="en-IE" dirty="0"/>
              <a:t>, </a:t>
            </a:r>
            <a:r>
              <a:rPr lang="en-IE" dirty="0" err="1"/>
              <a:t>kapsamlı</a:t>
            </a:r>
            <a:r>
              <a:rPr lang="en-IE" dirty="0"/>
              <a:t> </a:t>
            </a:r>
            <a:r>
              <a:rPr lang="en-IE" dirty="0" err="1"/>
              <a:t>bir</a:t>
            </a:r>
            <a:r>
              <a:rPr lang="en-IE" dirty="0"/>
              <a:t> </a:t>
            </a:r>
            <a:r>
              <a:rPr lang="en-IE" dirty="0" err="1"/>
              <a:t>değer</a:t>
            </a:r>
            <a:r>
              <a:rPr lang="en-IE" dirty="0"/>
              <a:t> </a:t>
            </a:r>
            <a:r>
              <a:rPr lang="en-IE" dirty="0" err="1"/>
              <a:t>kılavuzu</a:t>
            </a:r>
            <a:r>
              <a:rPr lang="en-IE" dirty="0"/>
              <a:t> </a:t>
            </a:r>
            <a:r>
              <a:rPr lang="en-IE" dirty="0" err="1"/>
              <a:t>yaratmanın</a:t>
            </a:r>
            <a:r>
              <a:rPr lang="en-IE" dirty="0"/>
              <a:t> </a:t>
            </a:r>
            <a:r>
              <a:rPr lang="en-IE" dirty="0" err="1"/>
              <a:t>anahtarıdır</a:t>
            </a:r>
            <a:r>
              <a:rPr lang="en-IE" dirty="0" smtClean="0"/>
              <a:t>.</a:t>
            </a:r>
            <a:endParaRPr lang="tr-TR" dirty="0" smtClean="0"/>
          </a:p>
          <a:p>
            <a:pPr marL="0" indent="0">
              <a:buNone/>
            </a:pPr>
            <a:r>
              <a:rPr lang="en-IE" dirty="0" err="1">
                <a:solidFill>
                  <a:srgbClr val="EA1D76"/>
                </a:solidFill>
              </a:rPr>
              <a:t>En</a:t>
            </a:r>
            <a:r>
              <a:rPr lang="en-IE" dirty="0">
                <a:solidFill>
                  <a:srgbClr val="EA1D76"/>
                </a:solidFill>
              </a:rPr>
              <a:t> </a:t>
            </a:r>
            <a:r>
              <a:rPr lang="en-IE" dirty="0" err="1">
                <a:solidFill>
                  <a:srgbClr val="EA1D76"/>
                </a:solidFill>
              </a:rPr>
              <a:t>iyi</a:t>
            </a:r>
            <a:r>
              <a:rPr lang="en-IE" dirty="0">
                <a:solidFill>
                  <a:srgbClr val="EA1D76"/>
                </a:solidFill>
              </a:rPr>
              <a:t> </a:t>
            </a:r>
            <a:r>
              <a:rPr lang="en-IE" dirty="0" err="1">
                <a:solidFill>
                  <a:srgbClr val="EA1D76"/>
                </a:solidFill>
              </a:rPr>
              <a:t>ipuçları</a:t>
            </a:r>
            <a:r>
              <a:rPr lang="en-IE" dirty="0">
                <a:solidFill>
                  <a:srgbClr val="EA1D76"/>
                </a:solidFill>
              </a:rPr>
              <a:t> :</a:t>
            </a:r>
            <a:endParaRPr lang="en-IE" dirty="0">
              <a:solidFill>
                <a:srgbClr val="EA1D76"/>
              </a:solidFill>
            </a:endParaRPr>
          </a:p>
          <a:p>
            <a:r>
              <a:rPr lang="en-IE" dirty="0" err="1"/>
              <a:t>Bilgilerin</a:t>
            </a:r>
            <a:r>
              <a:rPr lang="en-IE" dirty="0"/>
              <a:t> </a:t>
            </a:r>
            <a:r>
              <a:rPr lang="en-IE" dirty="0" err="1"/>
              <a:t>mümkün</a:t>
            </a:r>
            <a:r>
              <a:rPr lang="en-IE" dirty="0"/>
              <a:t> </a:t>
            </a:r>
            <a:r>
              <a:rPr lang="en-IE" dirty="0" err="1"/>
              <a:t>olduğunca</a:t>
            </a:r>
            <a:r>
              <a:rPr lang="en-IE" dirty="0"/>
              <a:t> </a:t>
            </a:r>
            <a:r>
              <a:rPr lang="en-IE" dirty="0" err="1"/>
              <a:t>basit</a:t>
            </a:r>
            <a:r>
              <a:rPr lang="en-IE" dirty="0"/>
              <a:t> ve net </a:t>
            </a:r>
            <a:r>
              <a:rPr lang="en-IE" dirty="0" err="1"/>
              <a:t>bir</a:t>
            </a:r>
            <a:r>
              <a:rPr lang="en-IE" dirty="0"/>
              <a:t> </a:t>
            </a:r>
            <a:r>
              <a:rPr lang="en-IE" dirty="0" err="1"/>
              <a:t>şekilde</a:t>
            </a:r>
            <a:r>
              <a:rPr lang="en-IE" dirty="0"/>
              <a:t> </a:t>
            </a:r>
            <a:r>
              <a:rPr lang="en-IE" dirty="0" err="1"/>
              <a:t>iletildiğinden</a:t>
            </a:r>
            <a:r>
              <a:rPr lang="en-IE" dirty="0"/>
              <a:t> </a:t>
            </a:r>
            <a:r>
              <a:rPr lang="en-IE" dirty="0" err="1"/>
              <a:t>emin</a:t>
            </a:r>
            <a:r>
              <a:rPr lang="en-IE" dirty="0"/>
              <a:t> </a:t>
            </a:r>
            <a:r>
              <a:rPr lang="en-IE" dirty="0" err="1"/>
              <a:t>olmak</a:t>
            </a:r>
            <a:r>
              <a:rPr lang="en-IE" dirty="0"/>
              <a:t> </a:t>
            </a:r>
            <a:r>
              <a:rPr lang="en-IE" dirty="0" err="1"/>
              <a:t>için</a:t>
            </a:r>
            <a:r>
              <a:rPr lang="en-IE" dirty="0"/>
              <a:t> </a:t>
            </a:r>
            <a:r>
              <a:rPr lang="en-IE" dirty="0" err="1"/>
              <a:t>yerel</a:t>
            </a:r>
            <a:r>
              <a:rPr lang="en-IE" dirty="0"/>
              <a:t> </a:t>
            </a:r>
            <a:r>
              <a:rPr lang="en-IE" dirty="0" err="1"/>
              <a:t>bir</a:t>
            </a:r>
            <a:r>
              <a:rPr lang="en-IE" dirty="0"/>
              <a:t> </a:t>
            </a:r>
            <a:r>
              <a:rPr lang="en-IE" dirty="0" err="1"/>
              <a:t>yazarla</a:t>
            </a:r>
            <a:r>
              <a:rPr lang="en-IE" dirty="0"/>
              <a:t> </a:t>
            </a:r>
            <a:r>
              <a:rPr lang="en-IE" dirty="0" err="1"/>
              <a:t>ortaklık</a:t>
            </a:r>
            <a:r>
              <a:rPr lang="en-IE" dirty="0"/>
              <a:t> </a:t>
            </a:r>
            <a:r>
              <a:rPr lang="en-IE" dirty="0" err="1"/>
              <a:t>yapmayı</a:t>
            </a:r>
            <a:r>
              <a:rPr lang="en-IE" dirty="0"/>
              <a:t> </a:t>
            </a:r>
            <a:r>
              <a:rPr lang="en-IE" dirty="0" err="1"/>
              <a:t>düşünün</a:t>
            </a:r>
            <a:r>
              <a:rPr lang="en-IE" dirty="0"/>
              <a:t>.</a:t>
            </a:r>
          </a:p>
          <a:p>
            <a:r>
              <a:rPr lang="en-IE" dirty="0" err="1"/>
              <a:t>İçeriği</a:t>
            </a:r>
            <a:r>
              <a:rPr lang="en-IE" dirty="0"/>
              <a:t> </a:t>
            </a:r>
            <a:r>
              <a:rPr lang="en-IE" dirty="0" err="1"/>
              <a:t>tasarlarken</a:t>
            </a:r>
            <a:r>
              <a:rPr lang="en-IE" dirty="0"/>
              <a:t> </a:t>
            </a:r>
            <a:r>
              <a:rPr lang="en-IE" dirty="0" err="1"/>
              <a:t>konulara</a:t>
            </a:r>
            <a:r>
              <a:rPr lang="en-IE" dirty="0"/>
              <a:t> </a:t>
            </a:r>
            <a:r>
              <a:rPr lang="en-IE" dirty="0" err="1"/>
              <a:t>kültürel</a:t>
            </a:r>
            <a:r>
              <a:rPr lang="en-IE" dirty="0"/>
              <a:t> </a:t>
            </a:r>
            <a:r>
              <a:rPr lang="en-IE" dirty="0" err="1"/>
              <a:t>olarak</a:t>
            </a:r>
            <a:r>
              <a:rPr lang="en-IE" dirty="0"/>
              <a:t> </a:t>
            </a:r>
            <a:r>
              <a:rPr lang="en-IE" dirty="0" err="1"/>
              <a:t>uygun</a:t>
            </a:r>
            <a:r>
              <a:rPr lang="en-IE" dirty="0"/>
              <a:t> </a:t>
            </a:r>
            <a:r>
              <a:rPr lang="en-IE" dirty="0" err="1"/>
              <a:t>bir</a:t>
            </a:r>
            <a:r>
              <a:rPr lang="en-IE" dirty="0"/>
              <a:t> </a:t>
            </a:r>
            <a:r>
              <a:rPr lang="en-IE" dirty="0" err="1"/>
              <a:t>tonda</a:t>
            </a:r>
            <a:r>
              <a:rPr lang="en-IE" dirty="0"/>
              <a:t> </a:t>
            </a:r>
            <a:r>
              <a:rPr lang="en-IE" dirty="0" err="1"/>
              <a:t>yaklaştığınızdan</a:t>
            </a:r>
            <a:r>
              <a:rPr lang="en-IE" dirty="0"/>
              <a:t> </a:t>
            </a:r>
            <a:r>
              <a:rPr lang="en-IE" dirty="0" err="1"/>
              <a:t>emin</a:t>
            </a:r>
            <a:r>
              <a:rPr lang="en-IE" dirty="0"/>
              <a:t> </a:t>
            </a:r>
            <a:r>
              <a:rPr lang="en-IE" dirty="0" err="1"/>
              <a:t>olmak</a:t>
            </a:r>
            <a:r>
              <a:rPr lang="en-IE" dirty="0"/>
              <a:t> </a:t>
            </a:r>
            <a:r>
              <a:rPr lang="en-IE" dirty="0" err="1"/>
              <a:t>için</a:t>
            </a:r>
            <a:r>
              <a:rPr lang="en-IE" dirty="0"/>
              <a:t> </a:t>
            </a:r>
            <a:r>
              <a:rPr lang="en-IE" dirty="0" err="1"/>
              <a:t>bir</a:t>
            </a:r>
            <a:r>
              <a:rPr lang="en-IE" dirty="0"/>
              <a:t> </a:t>
            </a:r>
            <a:r>
              <a:rPr lang="en-IE" dirty="0" err="1"/>
              <a:t>grup</a:t>
            </a:r>
            <a:r>
              <a:rPr lang="en-IE" dirty="0"/>
              <a:t> </a:t>
            </a:r>
            <a:r>
              <a:rPr lang="en-IE" dirty="0" err="1"/>
              <a:t>mülteciye</a:t>
            </a:r>
            <a:r>
              <a:rPr lang="en-IE" dirty="0"/>
              <a:t> </a:t>
            </a:r>
            <a:r>
              <a:rPr lang="en-IE" dirty="0" err="1"/>
              <a:t>veya</a:t>
            </a:r>
            <a:r>
              <a:rPr lang="en-IE" dirty="0"/>
              <a:t> </a:t>
            </a:r>
            <a:r>
              <a:rPr lang="en-IE" dirty="0" err="1"/>
              <a:t>farklı</a:t>
            </a:r>
            <a:r>
              <a:rPr lang="en-IE" dirty="0"/>
              <a:t> </a:t>
            </a:r>
            <a:r>
              <a:rPr lang="en-IE" dirty="0" err="1"/>
              <a:t>kültürlerden</a:t>
            </a:r>
            <a:r>
              <a:rPr lang="en-IE" dirty="0"/>
              <a:t> </a:t>
            </a:r>
            <a:r>
              <a:rPr lang="en-IE" dirty="0" err="1"/>
              <a:t>başka</a:t>
            </a:r>
            <a:r>
              <a:rPr lang="en-IE" dirty="0"/>
              <a:t> </a:t>
            </a:r>
            <a:r>
              <a:rPr lang="en-IE" dirty="0" err="1"/>
              <a:t>kişilere</a:t>
            </a:r>
            <a:r>
              <a:rPr lang="en-IE" dirty="0"/>
              <a:t> </a:t>
            </a:r>
            <a:r>
              <a:rPr lang="en-IE" dirty="0" err="1"/>
              <a:t>danışın</a:t>
            </a:r>
            <a:r>
              <a:rPr lang="en-IE" dirty="0"/>
              <a:t>.</a:t>
            </a:r>
            <a:endParaRPr lang="en-IE" dirty="0"/>
          </a:p>
        </p:txBody>
      </p:sp>
      <p:sp>
        <p:nvSpPr>
          <p:cNvPr id="3" name="Text Placeholder 2">
            <a:extLst>
              <a:ext uri="{FF2B5EF4-FFF2-40B4-BE49-F238E27FC236}">
                <a16:creationId xmlns:a16="http://schemas.microsoft.com/office/drawing/2014/main" xmlns="" id="{8AECBB3A-B887-4AFE-BD75-ECF1CD6632E9}"/>
              </a:ext>
            </a:extLst>
          </p:cNvPr>
          <p:cNvSpPr>
            <a:spLocks noGrp="1"/>
          </p:cNvSpPr>
          <p:nvPr>
            <p:ph type="body" sz="quarter" idx="21"/>
          </p:nvPr>
        </p:nvSpPr>
        <p:spPr>
          <a:xfrm>
            <a:off x="2495266" y="659857"/>
            <a:ext cx="8403792" cy="857158"/>
          </a:xfrm>
        </p:spPr>
        <p:txBody>
          <a:bodyPr/>
          <a:lstStyle/>
          <a:p>
            <a:r>
              <a:rPr lang="en-IE" dirty="0" err="1"/>
              <a:t>Bir</a:t>
            </a:r>
            <a:r>
              <a:rPr lang="en-IE" dirty="0"/>
              <a:t> </a:t>
            </a:r>
            <a:r>
              <a:rPr lang="en-IE" dirty="0" err="1"/>
              <a:t>Yönlendirme</a:t>
            </a:r>
            <a:r>
              <a:rPr lang="en-IE" dirty="0"/>
              <a:t> </a:t>
            </a:r>
            <a:r>
              <a:rPr lang="en-IE" dirty="0" err="1"/>
              <a:t>Kılavuzu</a:t>
            </a:r>
            <a:r>
              <a:rPr lang="en-IE" dirty="0"/>
              <a:t> </a:t>
            </a:r>
            <a:r>
              <a:rPr lang="en-IE" dirty="0" err="1"/>
              <a:t>Oluşturun</a:t>
            </a:r>
            <a:endParaRPr lang="en-IE" dirty="0"/>
          </a:p>
        </p:txBody>
      </p:sp>
      <p:pic>
        <p:nvPicPr>
          <p:cNvPr id="5" name="Picture 4" descr="A picture containing clock, drawing&#10;&#10;Description automatically generated">
            <a:extLst>
              <a:ext uri="{FF2B5EF4-FFF2-40B4-BE49-F238E27FC236}">
                <a16:creationId xmlns:a16="http://schemas.microsoft.com/office/drawing/2014/main" xmlns="" id="{7C257A1F-7778-4E0C-94E1-4F85ABCCEA5D}"/>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144780" y="2727792"/>
            <a:ext cx="2894594" cy="2358558"/>
          </a:xfrm>
          <a:prstGeom prst="rect">
            <a:avLst/>
          </a:prstGeom>
        </p:spPr>
      </p:pic>
    </p:spTree>
    <p:extLst>
      <p:ext uri="{BB962C8B-B14F-4D97-AF65-F5344CB8AC3E}">
        <p14:creationId xmlns:p14="http://schemas.microsoft.com/office/powerpoint/2010/main" val="4154721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3DD8972-CC4F-44C1-A636-BA1796558EA3}"/>
              </a:ext>
            </a:extLst>
          </p:cNvPr>
          <p:cNvSpPr>
            <a:spLocks noGrp="1"/>
          </p:cNvSpPr>
          <p:nvPr>
            <p:ph type="body" sz="quarter" idx="20"/>
          </p:nvPr>
        </p:nvSpPr>
        <p:spPr>
          <a:xfrm>
            <a:off x="3188970" y="1492906"/>
            <a:ext cx="8858250" cy="3872188"/>
          </a:xfrm>
        </p:spPr>
        <p:txBody>
          <a:bodyPr/>
          <a:lstStyle/>
          <a:p>
            <a:pPr marL="0" indent="0">
              <a:buNone/>
            </a:pPr>
            <a:r>
              <a:rPr lang="en-IE" dirty="0" err="1"/>
              <a:t>Rehberin</a:t>
            </a:r>
            <a:r>
              <a:rPr lang="en-IE" dirty="0"/>
              <a:t> </a:t>
            </a:r>
            <a:r>
              <a:rPr lang="en-IE" dirty="0" err="1"/>
              <a:t>amacını</a:t>
            </a:r>
            <a:r>
              <a:rPr lang="en-IE" dirty="0"/>
              <a:t> </a:t>
            </a:r>
            <a:r>
              <a:rPr lang="en-IE" dirty="0" err="1"/>
              <a:t>açıklayan</a:t>
            </a:r>
            <a:r>
              <a:rPr lang="en-IE" dirty="0"/>
              <a:t> </a:t>
            </a:r>
            <a:r>
              <a:rPr lang="en-IE" dirty="0" err="1"/>
              <a:t>bir</a:t>
            </a:r>
            <a:r>
              <a:rPr lang="en-IE" dirty="0"/>
              <a:t> </a:t>
            </a:r>
            <a:r>
              <a:rPr lang="en-IE" dirty="0" err="1"/>
              <a:t>önsöz</a:t>
            </a:r>
            <a:r>
              <a:rPr lang="en-IE" dirty="0"/>
              <a:t>. </a:t>
            </a:r>
            <a:r>
              <a:rPr lang="en-IE" dirty="0" err="1"/>
              <a:t>Rehberde</a:t>
            </a:r>
            <a:r>
              <a:rPr lang="en-IE" dirty="0"/>
              <a:t> </a:t>
            </a:r>
            <a:r>
              <a:rPr lang="en-IE" dirty="0" err="1"/>
              <a:t>açıklanan</a:t>
            </a:r>
            <a:r>
              <a:rPr lang="en-IE" dirty="0"/>
              <a:t> </a:t>
            </a:r>
            <a:r>
              <a:rPr lang="en-IE" dirty="0" err="1"/>
              <a:t>gümrük</a:t>
            </a:r>
            <a:r>
              <a:rPr lang="en-IE" dirty="0"/>
              <a:t> ve </a:t>
            </a:r>
            <a:r>
              <a:rPr lang="en-IE" dirty="0" err="1"/>
              <a:t>davranışların</a:t>
            </a:r>
            <a:r>
              <a:rPr lang="en-IE" dirty="0"/>
              <a:t> </a:t>
            </a:r>
            <a:r>
              <a:rPr lang="en-IE" dirty="0" err="1"/>
              <a:t>çoğu</a:t>
            </a:r>
            <a:r>
              <a:rPr lang="en-IE" dirty="0"/>
              <a:t> </a:t>
            </a:r>
            <a:r>
              <a:rPr lang="en-IE" dirty="0" err="1"/>
              <a:t>insanın</a:t>
            </a:r>
            <a:r>
              <a:rPr lang="en-IE" dirty="0"/>
              <a:t> </a:t>
            </a:r>
            <a:r>
              <a:rPr lang="en-IE" dirty="0" err="1"/>
              <a:t>nasıl</a:t>
            </a:r>
            <a:r>
              <a:rPr lang="en-IE" dirty="0"/>
              <a:t> </a:t>
            </a:r>
            <a:r>
              <a:rPr lang="en-IE" dirty="0" err="1"/>
              <a:t>davrandığını</a:t>
            </a:r>
            <a:r>
              <a:rPr lang="en-IE" dirty="0"/>
              <a:t> (</a:t>
            </a:r>
            <a:r>
              <a:rPr lang="en-IE" dirty="0" err="1"/>
              <a:t>çoğu</a:t>
            </a:r>
            <a:r>
              <a:rPr lang="en-IE" dirty="0"/>
              <a:t> zaman!) </a:t>
            </a:r>
            <a:r>
              <a:rPr lang="en-IE" dirty="0" err="1"/>
              <a:t>Açıklamak</a:t>
            </a:r>
            <a:r>
              <a:rPr lang="en-IE" dirty="0"/>
              <a:t> </a:t>
            </a:r>
            <a:r>
              <a:rPr lang="en-IE" dirty="0" err="1"/>
              <a:t>isteyebilirsiniz</a:t>
            </a:r>
            <a:r>
              <a:rPr lang="en-IE" dirty="0"/>
              <a:t>.</a:t>
            </a:r>
          </a:p>
          <a:p>
            <a:pPr marL="0" indent="0">
              <a:buNone/>
            </a:pPr>
            <a:r>
              <a:rPr lang="en-IE" dirty="0" err="1"/>
              <a:t>Hakkında</a:t>
            </a:r>
            <a:r>
              <a:rPr lang="en-IE" dirty="0"/>
              <a:t> </a:t>
            </a:r>
            <a:r>
              <a:rPr lang="en-IE" dirty="0" err="1"/>
              <a:t>bilgi</a:t>
            </a:r>
            <a:r>
              <a:rPr lang="en-IE" dirty="0" smtClean="0"/>
              <a:t>:</a:t>
            </a:r>
            <a:endParaRPr lang="en-IE" dirty="0" smtClean="0"/>
          </a:p>
          <a:p>
            <a:r>
              <a:rPr lang="en-IE" dirty="0" err="1"/>
              <a:t>Sosyal</a:t>
            </a:r>
            <a:r>
              <a:rPr lang="en-IE" dirty="0"/>
              <a:t> </a:t>
            </a:r>
            <a:r>
              <a:rPr lang="en-IE" dirty="0" err="1"/>
              <a:t>normlar</a:t>
            </a:r>
            <a:r>
              <a:rPr lang="en-IE" dirty="0"/>
              <a:t> ve </a:t>
            </a:r>
            <a:r>
              <a:rPr lang="en-IE" dirty="0" err="1"/>
              <a:t>beklentiler</a:t>
            </a:r>
            <a:endParaRPr lang="en-IE" dirty="0"/>
          </a:p>
          <a:p>
            <a:r>
              <a:rPr lang="en-IE" dirty="0" err="1"/>
              <a:t>Toplum</a:t>
            </a:r>
            <a:r>
              <a:rPr lang="en-IE" dirty="0"/>
              <a:t> </a:t>
            </a:r>
            <a:r>
              <a:rPr lang="en-IE" dirty="0" err="1"/>
              <a:t>hayatı</a:t>
            </a:r>
            <a:endParaRPr lang="en-IE" dirty="0"/>
          </a:p>
          <a:p>
            <a:r>
              <a:rPr lang="en-IE" dirty="0" err="1"/>
              <a:t>Toplu</a:t>
            </a:r>
            <a:r>
              <a:rPr lang="en-IE" dirty="0"/>
              <a:t> </a:t>
            </a:r>
            <a:r>
              <a:rPr lang="en-IE" dirty="0" err="1"/>
              <a:t>taşıma</a:t>
            </a:r>
            <a:endParaRPr lang="en-IE" dirty="0"/>
          </a:p>
          <a:p>
            <a:r>
              <a:rPr lang="en-IE" dirty="0" err="1"/>
              <a:t>Ulusal</a:t>
            </a:r>
            <a:r>
              <a:rPr lang="en-IE" dirty="0"/>
              <a:t> </a:t>
            </a:r>
            <a:r>
              <a:rPr lang="en-IE" dirty="0" err="1"/>
              <a:t>kutlamalar</a:t>
            </a:r>
            <a:r>
              <a:rPr lang="en-IE" dirty="0"/>
              <a:t> / </a:t>
            </a:r>
            <a:r>
              <a:rPr lang="en-IE" dirty="0" err="1"/>
              <a:t>tatiller</a:t>
            </a:r>
            <a:endParaRPr lang="en-IE" dirty="0"/>
          </a:p>
          <a:p>
            <a:r>
              <a:rPr lang="en-IE" dirty="0" err="1"/>
              <a:t>Yemek</a:t>
            </a:r>
            <a:r>
              <a:rPr lang="en-IE" dirty="0"/>
              <a:t> ve </a:t>
            </a:r>
            <a:r>
              <a:rPr lang="en-IE" dirty="0" err="1"/>
              <a:t>alışveriş</a:t>
            </a:r>
            <a:endParaRPr lang="en-IE" dirty="0"/>
          </a:p>
          <a:p>
            <a:r>
              <a:rPr lang="en-IE" dirty="0" err="1"/>
              <a:t>Kişisel</a:t>
            </a:r>
            <a:r>
              <a:rPr lang="en-IE" dirty="0"/>
              <a:t> </a:t>
            </a:r>
            <a:r>
              <a:rPr lang="en-IE" dirty="0" err="1"/>
              <a:t>özgürlükleri</a:t>
            </a:r>
            <a:r>
              <a:rPr lang="en-IE" dirty="0"/>
              <a:t> </a:t>
            </a:r>
            <a:r>
              <a:rPr lang="en-IE" dirty="0" err="1"/>
              <a:t>koruyan</a:t>
            </a:r>
            <a:r>
              <a:rPr lang="en-IE" dirty="0"/>
              <a:t> </a:t>
            </a:r>
            <a:r>
              <a:rPr lang="en-IE" dirty="0" err="1"/>
              <a:t>yasalar</a:t>
            </a:r>
            <a:endParaRPr lang="en-IE" dirty="0"/>
          </a:p>
          <a:p>
            <a:r>
              <a:rPr lang="en-IE" dirty="0" err="1"/>
              <a:t>Acil</a:t>
            </a:r>
            <a:r>
              <a:rPr lang="en-IE" dirty="0"/>
              <a:t> </a:t>
            </a:r>
            <a:r>
              <a:rPr lang="en-IE" dirty="0" err="1"/>
              <a:t>servisler</a:t>
            </a:r>
            <a:endParaRPr lang="en-IE" dirty="0"/>
          </a:p>
        </p:txBody>
      </p:sp>
      <p:sp>
        <p:nvSpPr>
          <p:cNvPr id="3" name="Text Placeholder 2">
            <a:extLst>
              <a:ext uri="{FF2B5EF4-FFF2-40B4-BE49-F238E27FC236}">
                <a16:creationId xmlns:a16="http://schemas.microsoft.com/office/drawing/2014/main" xmlns="" id="{8AECBB3A-B887-4AFE-BD75-ECF1CD6632E9}"/>
              </a:ext>
            </a:extLst>
          </p:cNvPr>
          <p:cNvSpPr>
            <a:spLocks noGrp="1"/>
          </p:cNvSpPr>
          <p:nvPr>
            <p:ph type="body" sz="quarter" idx="21"/>
          </p:nvPr>
        </p:nvSpPr>
        <p:spPr>
          <a:xfrm>
            <a:off x="2495266" y="682717"/>
            <a:ext cx="8403792" cy="857158"/>
          </a:xfrm>
        </p:spPr>
        <p:txBody>
          <a:bodyPr/>
          <a:lstStyle/>
          <a:p>
            <a:r>
              <a:rPr lang="en-IE" dirty="0" err="1"/>
              <a:t>Yönlendirme</a:t>
            </a:r>
            <a:r>
              <a:rPr lang="en-IE" dirty="0"/>
              <a:t> </a:t>
            </a:r>
            <a:r>
              <a:rPr lang="en-IE" dirty="0" err="1"/>
              <a:t>Kılavuzu</a:t>
            </a:r>
            <a:r>
              <a:rPr lang="en-IE" dirty="0"/>
              <a:t> - </a:t>
            </a:r>
            <a:r>
              <a:rPr lang="en-IE" dirty="0" err="1"/>
              <a:t>temel</a:t>
            </a:r>
            <a:r>
              <a:rPr lang="en-IE" dirty="0"/>
              <a:t> </a:t>
            </a:r>
            <a:r>
              <a:rPr lang="en-IE" dirty="0" err="1"/>
              <a:t>içerikler</a:t>
            </a:r>
            <a:endParaRPr lang="en-IE" dirty="0"/>
          </a:p>
        </p:txBody>
      </p:sp>
      <p:pic>
        <p:nvPicPr>
          <p:cNvPr id="5" name="Picture 4" descr="A picture containing clock, drawing&#10;&#10;Description automatically generated">
            <a:extLst>
              <a:ext uri="{FF2B5EF4-FFF2-40B4-BE49-F238E27FC236}">
                <a16:creationId xmlns:a16="http://schemas.microsoft.com/office/drawing/2014/main" xmlns="" id="{7C257A1F-7778-4E0C-94E1-4F85ABCCEA5D}"/>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144780" y="2727792"/>
            <a:ext cx="2894594" cy="2358558"/>
          </a:xfrm>
          <a:prstGeom prst="rect">
            <a:avLst/>
          </a:prstGeom>
        </p:spPr>
      </p:pic>
    </p:spTree>
    <p:extLst>
      <p:ext uri="{BB962C8B-B14F-4D97-AF65-F5344CB8AC3E}">
        <p14:creationId xmlns:p14="http://schemas.microsoft.com/office/powerpoint/2010/main" val="2894946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26A201D-78BA-4C26-AF74-D170DA207F81}"/>
              </a:ext>
            </a:extLst>
          </p:cNvPr>
          <p:cNvSpPr>
            <a:spLocks noGrp="1"/>
          </p:cNvSpPr>
          <p:nvPr>
            <p:ph type="body" sz="quarter" idx="16"/>
          </p:nvPr>
        </p:nvSpPr>
        <p:spPr/>
        <p:txBody>
          <a:bodyPr/>
          <a:lstStyle/>
          <a:p>
            <a:r>
              <a:rPr lang="en-IE" dirty="0"/>
              <a:t>BU BÖLÜMDE:</a:t>
            </a:r>
            <a:endParaRPr lang="en-IE" dirty="0"/>
          </a:p>
        </p:txBody>
      </p:sp>
      <p:sp>
        <p:nvSpPr>
          <p:cNvPr id="3" name="Text Placeholder 2">
            <a:extLst>
              <a:ext uri="{FF2B5EF4-FFF2-40B4-BE49-F238E27FC236}">
                <a16:creationId xmlns:a16="http://schemas.microsoft.com/office/drawing/2014/main" xmlns="" id="{19848A10-858E-4AB2-A9AE-C10CD35443F8}"/>
              </a:ext>
            </a:extLst>
          </p:cNvPr>
          <p:cNvSpPr>
            <a:spLocks noGrp="1"/>
          </p:cNvSpPr>
          <p:nvPr>
            <p:ph type="body" sz="quarter" idx="17"/>
          </p:nvPr>
        </p:nvSpPr>
        <p:spPr>
          <a:xfrm>
            <a:off x="6096000" y="1846203"/>
            <a:ext cx="5985344" cy="3947440"/>
          </a:xfrm>
        </p:spPr>
        <p:txBody>
          <a:bodyPr/>
          <a:lstStyle/>
          <a:p>
            <a:pPr algn="l"/>
            <a:r>
              <a:rPr lang="en-IE" dirty="0" err="1"/>
              <a:t>Sosyal</a:t>
            </a:r>
            <a:r>
              <a:rPr lang="en-IE" dirty="0"/>
              <a:t> </a:t>
            </a:r>
            <a:r>
              <a:rPr lang="en-IE" dirty="0" err="1"/>
              <a:t>entegrasyon</a:t>
            </a:r>
            <a:r>
              <a:rPr lang="en-IE" dirty="0"/>
              <a:t>, </a:t>
            </a:r>
            <a:r>
              <a:rPr lang="en-IE" dirty="0" err="1"/>
              <a:t>yeni</a:t>
            </a:r>
            <a:r>
              <a:rPr lang="en-IE" dirty="0"/>
              <a:t> </a:t>
            </a:r>
            <a:r>
              <a:rPr lang="en-IE" dirty="0" err="1"/>
              <a:t>gelenlerin</a:t>
            </a:r>
            <a:r>
              <a:rPr lang="en-IE" dirty="0"/>
              <a:t> </a:t>
            </a:r>
            <a:r>
              <a:rPr lang="en-IE" dirty="0" err="1"/>
              <a:t>veya</a:t>
            </a:r>
            <a:r>
              <a:rPr lang="en-IE" dirty="0"/>
              <a:t> </a:t>
            </a:r>
            <a:r>
              <a:rPr lang="en-IE" dirty="0" err="1"/>
              <a:t>azınlıkların</a:t>
            </a:r>
            <a:r>
              <a:rPr lang="en-IE" dirty="0"/>
              <a:t> hem </a:t>
            </a:r>
            <a:r>
              <a:rPr lang="en-IE" dirty="0" err="1"/>
              <a:t>bireyler</a:t>
            </a:r>
            <a:r>
              <a:rPr lang="en-IE" dirty="0"/>
              <a:t> hem de </a:t>
            </a:r>
            <a:r>
              <a:rPr lang="en-IE" dirty="0" err="1"/>
              <a:t>gruplar</a:t>
            </a:r>
            <a:r>
              <a:rPr lang="en-IE" dirty="0"/>
              <a:t> </a:t>
            </a:r>
            <a:r>
              <a:rPr lang="en-IE" dirty="0" err="1"/>
              <a:t>olarak</a:t>
            </a:r>
            <a:r>
              <a:rPr lang="en-IE" dirty="0"/>
              <a:t> </a:t>
            </a:r>
            <a:r>
              <a:rPr lang="en-IE" dirty="0" err="1"/>
              <a:t>topluma</a:t>
            </a:r>
            <a:r>
              <a:rPr lang="en-IE" dirty="0"/>
              <a:t> </a:t>
            </a:r>
            <a:r>
              <a:rPr lang="en-IE" dirty="0" err="1"/>
              <a:t>dahil</a:t>
            </a:r>
            <a:r>
              <a:rPr lang="en-IE" dirty="0"/>
              <a:t> </a:t>
            </a:r>
            <a:r>
              <a:rPr lang="en-IE" dirty="0" err="1"/>
              <a:t>edildiği</a:t>
            </a:r>
            <a:r>
              <a:rPr lang="en-IE" dirty="0"/>
              <a:t> ve </a:t>
            </a:r>
            <a:r>
              <a:rPr lang="en-IE" dirty="0" err="1"/>
              <a:t>kabul</a:t>
            </a:r>
            <a:r>
              <a:rPr lang="en-IE" dirty="0"/>
              <a:t> </a:t>
            </a:r>
            <a:r>
              <a:rPr lang="en-IE" dirty="0" err="1"/>
              <a:t>edildiği</a:t>
            </a:r>
            <a:r>
              <a:rPr lang="en-IE" dirty="0"/>
              <a:t> </a:t>
            </a:r>
            <a:r>
              <a:rPr lang="en-IE" dirty="0" err="1"/>
              <a:t>süreçtir</a:t>
            </a:r>
            <a:r>
              <a:rPr lang="en-IE" dirty="0"/>
              <a:t>.</a:t>
            </a:r>
          </a:p>
          <a:p>
            <a:pPr algn="l"/>
            <a:endParaRPr lang="en-IE" dirty="0"/>
          </a:p>
          <a:p>
            <a:pPr algn="l"/>
            <a:r>
              <a:rPr lang="en-IE" dirty="0" err="1"/>
              <a:t>Dört</a:t>
            </a:r>
            <a:r>
              <a:rPr lang="en-IE" dirty="0"/>
              <a:t> </a:t>
            </a:r>
            <a:r>
              <a:rPr lang="en-IE" dirty="0" err="1"/>
              <a:t>temel</a:t>
            </a:r>
            <a:r>
              <a:rPr lang="en-IE" dirty="0"/>
              <a:t> </a:t>
            </a:r>
            <a:r>
              <a:rPr lang="en-IE" dirty="0" err="1"/>
              <a:t>unsuru</a:t>
            </a:r>
            <a:r>
              <a:rPr lang="en-IE" dirty="0"/>
              <a:t> </a:t>
            </a:r>
            <a:r>
              <a:rPr lang="en-IE" dirty="0" err="1"/>
              <a:t>dikkate</a:t>
            </a:r>
            <a:r>
              <a:rPr lang="en-IE" dirty="0"/>
              <a:t> </a:t>
            </a:r>
            <a:r>
              <a:rPr lang="en-IE" dirty="0" err="1"/>
              <a:t>almamız</a:t>
            </a:r>
            <a:r>
              <a:rPr lang="en-IE" dirty="0"/>
              <a:t> </a:t>
            </a:r>
            <a:r>
              <a:rPr lang="en-IE" dirty="0" err="1"/>
              <a:t>gereken</a:t>
            </a:r>
            <a:r>
              <a:rPr lang="en-IE" dirty="0"/>
              <a:t> </a:t>
            </a:r>
            <a:r>
              <a:rPr lang="en-IE" dirty="0" err="1"/>
              <a:t>sosyal</a:t>
            </a:r>
            <a:r>
              <a:rPr lang="en-IE" dirty="0"/>
              <a:t> </a:t>
            </a:r>
            <a:r>
              <a:rPr lang="en-IE" dirty="0" err="1"/>
              <a:t>yapımızla</a:t>
            </a:r>
            <a:r>
              <a:rPr lang="en-IE" dirty="0"/>
              <a:t> </a:t>
            </a:r>
            <a:r>
              <a:rPr lang="en-IE" dirty="0" err="1"/>
              <a:t>tanıştırıyoruz</a:t>
            </a:r>
            <a:r>
              <a:rPr lang="en-IE" dirty="0"/>
              <a:t>.</a:t>
            </a:r>
            <a:endParaRPr lang="en-IE" dirty="0"/>
          </a:p>
        </p:txBody>
      </p:sp>
      <p:sp>
        <p:nvSpPr>
          <p:cNvPr id="6" name="Text Placeholder 5">
            <a:extLst>
              <a:ext uri="{FF2B5EF4-FFF2-40B4-BE49-F238E27FC236}">
                <a16:creationId xmlns:a16="http://schemas.microsoft.com/office/drawing/2014/main" xmlns="" id="{CF2FA324-122C-4AD1-A9F2-E804F5D66E4F}"/>
              </a:ext>
            </a:extLst>
          </p:cNvPr>
          <p:cNvSpPr>
            <a:spLocks noGrp="1"/>
          </p:cNvSpPr>
          <p:nvPr>
            <p:ph type="body" sz="quarter" idx="13"/>
          </p:nvPr>
        </p:nvSpPr>
        <p:spPr>
          <a:xfrm>
            <a:off x="480042" y="1877255"/>
            <a:ext cx="4364894" cy="2497338"/>
          </a:xfrm>
        </p:spPr>
        <p:txBody>
          <a:bodyPr/>
          <a:lstStyle/>
          <a:p>
            <a:r>
              <a:rPr lang="en-US" sz="3600" i="0" dirty="0"/>
              <a:t>1.1 </a:t>
            </a:r>
            <a:r>
              <a:rPr lang="en-US" sz="3600" i="0" dirty="0" err="1"/>
              <a:t>Sosyal</a:t>
            </a:r>
            <a:r>
              <a:rPr lang="en-US" sz="3600" i="0" dirty="0"/>
              <a:t> </a:t>
            </a:r>
            <a:r>
              <a:rPr lang="en-US" sz="3600" i="0" dirty="0" err="1"/>
              <a:t>Entegrasyon</a:t>
            </a:r>
            <a:r>
              <a:rPr lang="en-US" sz="3600" i="0" dirty="0"/>
              <a:t> ve </a:t>
            </a:r>
            <a:r>
              <a:rPr lang="en-US" sz="3600" i="0" dirty="0" err="1"/>
              <a:t>İçerme</a:t>
            </a:r>
            <a:r>
              <a:rPr lang="en-US" sz="3600" i="0" dirty="0"/>
              <a:t> </a:t>
            </a:r>
            <a:r>
              <a:rPr lang="en-US" sz="3600" i="0" dirty="0" err="1"/>
              <a:t>Üzerine</a:t>
            </a:r>
            <a:r>
              <a:rPr lang="en-US" sz="3600" i="0" dirty="0"/>
              <a:t> </a:t>
            </a:r>
            <a:r>
              <a:rPr lang="tr-TR" sz="3600" i="0" dirty="0" smtClean="0"/>
              <a:t>Bakış</a:t>
            </a:r>
            <a:endParaRPr lang="en-IE" dirty="0"/>
          </a:p>
        </p:txBody>
      </p:sp>
      <p:sp>
        <p:nvSpPr>
          <p:cNvPr id="7" name="TextBox 6">
            <a:extLst>
              <a:ext uri="{FF2B5EF4-FFF2-40B4-BE49-F238E27FC236}">
                <a16:creationId xmlns:a16="http://schemas.microsoft.com/office/drawing/2014/main" xmlns="" id="{7893F5E8-0036-498D-9A73-D4BBCD5D4D8E}"/>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a:solidFill>
                  <a:schemeClr val="bg1"/>
                </a:solidFill>
              </a:rPr>
              <a:t>SİVİL YAŞAM</a:t>
            </a:r>
            <a:endParaRPr lang="en-IE" sz="3200" dirty="0">
              <a:solidFill>
                <a:schemeClr val="bg1"/>
              </a:solidFill>
            </a:endParaRPr>
          </a:p>
        </p:txBody>
      </p:sp>
    </p:spTree>
    <p:extLst>
      <p:ext uri="{BB962C8B-B14F-4D97-AF65-F5344CB8AC3E}">
        <p14:creationId xmlns:p14="http://schemas.microsoft.com/office/powerpoint/2010/main" val="2586847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xmlns="" id="{AA9CEA63-2A33-401F-A86B-9D6F9DEA4173}"/>
              </a:ext>
            </a:extLst>
          </p:cNvPr>
          <p:cNvSpPr>
            <a:spLocks noGrp="1"/>
          </p:cNvSpPr>
          <p:nvPr>
            <p:ph type="pic" sz="quarter" idx="15"/>
          </p:nvPr>
        </p:nvSpPr>
        <p:spPr/>
      </p:sp>
      <p:sp>
        <p:nvSpPr>
          <p:cNvPr id="3" name="Text Placeholder 2">
            <a:extLst>
              <a:ext uri="{FF2B5EF4-FFF2-40B4-BE49-F238E27FC236}">
                <a16:creationId xmlns:a16="http://schemas.microsoft.com/office/drawing/2014/main" xmlns="" id="{CDC2472E-3758-46F9-A889-A83B7F3AEB69}"/>
              </a:ext>
            </a:extLst>
          </p:cNvPr>
          <p:cNvSpPr>
            <a:spLocks noGrp="1"/>
          </p:cNvSpPr>
          <p:nvPr>
            <p:ph type="body" sz="quarter" idx="16"/>
          </p:nvPr>
        </p:nvSpPr>
        <p:spPr/>
        <p:txBody>
          <a:bodyPr>
            <a:normAutofit fontScale="77500" lnSpcReduction="20000"/>
          </a:bodyPr>
          <a:lstStyle/>
          <a:p>
            <a:r>
              <a:rPr lang="en-IE" dirty="0" err="1"/>
              <a:t>Çevrimiçi</a:t>
            </a:r>
            <a:r>
              <a:rPr lang="en-IE" dirty="0"/>
              <a:t> </a:t>
            </a:r>
            <a:r>
              <a:rPr lang="en-IE" dirty="0" err="1"/>
              <a:t>Yönlendirme</a:t>
            </a:r>
            <a:r>
              <a:rPr lang="en-IE" dirty="0"/>
              <a:t> </a:t>
            </a:r>
            <a:r>
              <a:rPr lang="en-IE" dirty="0" err="1"/>
              <a:t>Kılavuzu'nu</a:t>
            </a:r>
            <a:r>
              <a:rPr lang="en-IE" dirty="0"/>
              <a:t> </a:t>
            </a:r>
            <a:r>
              <a:rPr lang="en-IE" dirty="0" err="1"/>
              <a:t>düşünün</a:t>
            </a:r>
            <a:endParaRPr lang="en-IE" dirty="0"/>
          </a:p>
        </p:txBody>
      </p:sp>
      <p:sp>
        <p:nvSpPr>
          <p:cNvPr id="4" name="Text Placeholder 3">
            <a:extLst>
              <a:ext uri="{FF2B5EF4-FFF2-40B4-BE49-F238E27FC236}">
                <a16:creationId xmlns:a16="http://schemas.microsoft.com/office/drawing/2014/main" xmlns="" id="{E953AE1A-577A-4F73-BBE8-41F030EE3772}"/>
              </a:ext>
            </a:extLst>
          </p:cNvPr>
          <p:cNvSpPr>
            <a:spLocks noGrp="1"/>
          </p:cNvSpPr>
          <p:nvPr>
            <p:ph type="body" sz="quarter" idx="17"/>
          </p:nvPr>
        </p:nvSpPr>
        <p:spPr/>
        <p:txBody>
          <a:bodyPr/>
          <a:lstStyle/>
          <a:p>
            <a:r>
              <a:rPr lang="en-IE" sz="2400" dirty="0" err="1"/>
              <a:t>Teknoloji</a:t>
            </a:r>
            <a:r>
              <a:rPr lang="en-IE" sz="2400" dirty="0"/>
              <a:t>, </a:t>
            </a:r>
            <a:r>
              <a:rPr lang="en-IE" sz="2400" dirty="0" err="1"/>
              <a:t>mülteci</a:t>
            </a:r>
            <a:r>
              <a:rPr lang="en-IE" sz="2400" dirty="0"/>
              <a:t> ve </a:t>
            </a:r>
            <a:r>
              <a:rPr lang="en-IE" sz="2400" dirty="0" err="1"/>
              <a:t>göçmen</a:t>
            </a:r>
            <a:r>
              <a:rPr lang="en-IE" sz="2400" dirty="0"/>
              <a:t> </a:t>
            </a:r>
            <a:r>
              <a:rPr lang="en-IE" sz="2400" dirty="0" err="1"/>
              <a:t>eğitimi</a:t>
            </a:r>
            <a:r>
              <a:rPr lang="en-IE" sz="2400" dirty="0"/>
              <a:t> ve </a:t>
            </a:r>
            <a:r>
              <a:rPr lang="en-IE" sz="2400" dirty="0" err="1"/>
              <a:t>öğretimi</a:t>
            </a:r>
            <a:r>
              <a:rPr lang="en-IE" sz="2400" dirty="0"/>
              <a:t>, </a:t>
            </a:r>
            <a:r>
              <a:rPr lang="en-IE" sz="2400" dirty="0" err="1"/>
              <a:t>topluma</a:t>
            </a:r>
            <a:r>
              <a:rPr lang="en-IE" sz="2400" dirty="0"/>
              <a:t> </a:t>
            </a:r>
            <a:r>
              <a:rPr lang="en-IE" sz="2400" dirty="0" err="1"/>
              <a:t>dahil</a:t>
            </a:r>
            <a:r>
              <a:rPr lang="en-IE" sz="2400" dirty="0"/>
              <a:t> </a:t>
            </a:r>
            <a:r>
              <a:rPr lang="en-IE" sz="2400" dirty="0" err="1"/>
              <a:t>olma</a:t>
            </a:r>
            <a:r>
              <a:rPr lang="en-IE" sz="2400" dirty="0"/>
              <a:t> ve </a:t>
            </a:r>
            <a:r>
              <a:rPr lang="en-IE" sz="2400" dirty="0" err="1"/>
              <a:t>girişimcilik</a:t>
            </a:r>
            <a:r>
              <a:rPr lang="en-IE" sz="2400" dirty="0"/>
              <a:t> </a:t>
            </a:r>
            <a:r>
              <a:rPr lang="en-IE" sz="2400" dirty="0" err="1"/>
              <a:t>fırsatlarını</a:t>
            </a:r>
            <a:r>
              <a:rPr lang="en-IE" sz="2400" dirty="0"/>
              <a:t> </a:t>
            </a:r>
            <a:r>
              <a:rPr lang="en-IE" sz="2400" dirty="0" err="1"/>
              <a:t>yayma</a:t>
            </a:r>
            <a:r>
              <a:rPr lang="en-IE" sz="2400" dirty="0"/>
              <a:t> </a:t>
            </a:r>
            <a:r>
              <a:rPr lang="en-IE" sz="2400" dirty="0" err="1"/>
              <a:t>konusunda</a:t>
            </a:r>
            <a:r>
              <a:rPr lang="en-IE" sz="2400" dirty="0"/>
              <a:t> </a:t>
            </a:r>
            <a:r>
              <a:rPr lang="en-IE" sz="2400" dirty="0" err="1"/>
              <a:t>hızlı</a:t>
            </a:r>
            <a:r>
              <a:rPr lang="en-IE" sz="2400" dirty="0"/>
              <a:t> </a:t>
            </a:r>
            <a:r>
              <a:rPr lang="en-IE" sz="2400" dirty="0" err="1"/>
              <a:t>bir</a:t>
            </a:r>
            <a:r>
              <a:rPr lang="en-IE" sz="2400" dirty="0"/>
              <a:t> </a:t>
            </a:r>
            <a:r>
              <a:rPr lang="en-IE" sz="2400" dirty="0" err="1"/>
              <a:t>anahtar</a:t>
            </a:r>
            <a:r>
              <a:rPr lang="en-IE" sz="2400" dirty="0"/>
              <a:t> </a:t>
            </a:r>
            <a:r>
              <a:rPr lang="en-IE" sz="2400" dirty="0" err="1"/>
              <a:t>teslim</a:t>
            </a:r>
            <a:r>
              <a:rPr lang="en-IE" sz="2400" dirty="0"/>
              <a:t> </a:t>
            </a:r>
            <a:r>
              <a:rPr lang="en-IE" sz="2400" dirty="0" err="1"/>
              <a:t>aracı</a:t>
            </a:r>
            <a:r>
              <a:rPr lang="en-IE" sz="2400" dirty="0"/>
              <a:t> </a:t>
            </a:r>
            <a:r>
              <a:rPr lang="en-IE" sz="2400" dirty="0" err="1"/>
              <a:t>haline</a:t>
            </a:r>
            <a:r>
              <a:rPr lang="en-IE" sz="2400" dirty="0"/>
              <a:t> </a:t>
            </a:r>
            <a:r>
              <a:rPr lang="en-IE" sz="2400" dirty="0" err="1"/>
              <a:t>geliyor</a:t>
            </a:r>
            <a:r>
              <a:rPr lang="en-IE" sz="2400" dirty="0"/>
              <a:t>.</a:t>
            </a:r>
          </a:p>
          <a:p>
            <a:endParaRPr lang="en-IE" sz="2400" dirty="0"/>
          </a:p>
          <a:p>
            <a:r>
              <a:rPr lang="en-IE" sz="2400" dirty="0" err="1"/>
              <a:t>Suriyeli</a:t>
            </a:r>
            <a:r>
              <a:rPr lang="en-IE" sz="2400" dirty="0"/>
              <a:t> </a:t>
            </a:r>
            <a:r>
              <a:rPr lang="en-IE" sz="2400" dirty="0" err="1"/>
              <a:t>mültecilerin</a:t>
            </a:r>
            <a:r>
              <a:rPr lang="en-IE" sz="2400" dirty="0"/>
              <a:t> </a:t>
            </a:r>
            <a:r>
              <a:rPr lang="en-IE" sz="2400" dirty="0" err="1"/>
              <a:t>tarihteki</a:t>
            </a:r>
            <a:r>
              <a:rPr lang="en-IE" sz="2400" dirty="0"/>
              <a:t> </a:t>
            </a:r>
            <a:r>
              <a:rPr lang="en-IE" sz="2400" dirty="0" err="1"/>
              <a:t>teknoloji</a:t>
            </a:r>
            <a:r>
              <a:rPr lang="en-IE" sz="2400" dirty="0"/>
              <a:t> </a:t>
            </a:r>
            <a:r>
              <a:rPr lang="en-IE" sz="2400" dirty="0" err="1"/>
              <a:t>meraklısı</a:t>
            </a:r>
            <a:r>
              <a:rPr lang="en-IE" sz="2400" dirty="0"/>
              <a:t> </a:t>
            </a:r>
            <a:r>
              <a:rPr lang="en-IE" sz="2400" dirty="0" err="1"/>
              <a:t>göçmenler</a:t>
            </a:r>
            <a:r>
              <a:rPr lang="en-IE" sz="2400" dirty="0"/>
              <a:t> </a:t>
            </a:r>
            <a:r>
              <a:rPr lang="en-IE" sz="2400" dirty="0" err="1"/>
              <a:t>olduğu</a:t>
            </a:r>
            <a:r>
              <a:rPr lang="en-IE" sz="2400" dirty="0"/>
              <a:t> </a:t>
            </a:r>
            <a:r>
              <a:rPr lang="en-IE" sz="2400" dirty="0" err="1"/>
              <a:t>düşünülüyor</a:t>
            </a:r>
            <a:r>
              <a:rPr lang="en-IE" sz="2400" dirty="0"/>
              <a:t> </a:t>
            </a:r>
            <a:r>
              <a:rPr lang="en-IE" sz="2400" dirty="0" err="1"/>
              <a:t>muydu</a:t>
            </a:r>
            <a:r>
              <a:rPr lang="en-IE" sz="2400" dirty="0"/>
              <a:t>? </a:t>
            </a:r>
            <a:r>
              <a:rPr lang="en-IE" sz="2400" dirty="0" err="1"/>
              <a:t>Yoksa</a:t>
            </a:r>
            <a:r>
              <a:rPr lang="en-IE" sz="2400" dirty="0"/>
              <a:t> </a:t>
            </a:r>
            <a:r>
              <a:rPr lang="en-IE" sz="2400" dirty="0" err="1"/>
              <a:t>mülteci</a:t>
            </a:r>
            <a:r>
              <a:rPr lang="en-IE" sz="2400" dirty="0"/>
              <a:t> </a:t>
            </a:r>
            <a:r>
              <a:rPr lang="en-IE" sz="2400" dirty="0" err="1"/>
              <a:t>hanelerin</a:t>
            </a:r>
            <a:r>
              <a:rPr lang="en-IE" sz="2400" dirty="0"/>
              <a:t> </a:t>
            </a:r>
            <a:r>
              <a:rPr lang="en-IE" sz="2400" dirty="0" err="1"/>
              <a:t>yaklaşık</a:t>
            </a:r>
            <a:r>
              <a:rPr lang="en-IE" sz="2400" dirty="0"/>
              <a:t>% 71'inin cep </a:t>
            </a:r>
            <a:r>
              <a:rPr lang="en-IE" sz="2400" dirty="0" err="1"/>
              <a:t>telefonu</a:t>
            </a:r>
            <a:r>
              <a:rPr lang="en-IE" sz="2400" dirty="0"/>
              <a:t> </a:t>
            </a:r>
            <a:r>
              <a:rPr lang="en-IE" sz="2400" dirty="0" err="1"/>
              <a:t>olduğunu</a:t>
            </a:r>
            <a:r>
              <a:rPr lang="en-IE" sz="2400" dirty="0"/>
              <a:t> mu?</a:t>
            </a:r>
            <a:endParaRPr lang="en-IE" sz="2400" dirty="0"/>
          </a:p>
        </p:txBody>
      </p:sp>
      <p:pic>
        <p:nvPicPr>
          <p:cNvPr id="6" name="Picture 5">
            <a:extLst>
              <a:ext uri="{FF2B5EF4-FFF2-40B4-BE49-F238E27FC236}">
                <a16:creationId xmlns:a16="http://schemas.microsoft.com/office/drawing/2014/main" xmlns="" id="{E39D8267-3701-4D24-A44C-A0757E263573}"/>
              </a:ext>
            </a:extLst>
          </p:cNvPr>
          <p:cNvPicPr>
            <a:picLocks noChangeAspect="1"/>
          </p:cNvPicPr>
          <p:nvPr/>
        </p:nvPicPr>
        <p:blipFill rotWithShape="1">
          <a:blip r:embed="rId2"/>
          <a:srcRect r="30024"/>
          <a:stretch/>
        </p:blipFill>
        <p:spPr>
          <a:xfrm>
            <a:off x="8802435" y="1223693"/>
            <a:ext cx="3389565" cy="4033653"/>
          </a:xfrm>
          <a:prstGeom prst="rect">
            <a:avLst/>
          </a:prstGeom>
        </p:spPr>
      </p:pic>
      <p:sp>
        <p:nvSpPr>
          <p:cNvPr id="7" name="Rectangle 6">
            <a:extLst>
              <a:ext uri="{FF2B5EF4-FFF2-40B4-BE49-F238E27FC236}">
                <a16:creationId xmlns:a16="http://schemas.microsoft.com/office/drawing/2014/main" xmlns="" id="{931D8F51-4CBD-434E-A4E4-6E22F4D13531}"/>
              </a:ext>
            </a:extLst>
          </p:cNvPr>
          <p:cNvSpPr/>
          <p:nvPr/>
        </p:nvSpPr>
        <p:spPr>
          <a:xfrm>
            <a:off x="7486650" y="5989320"/>
            <a:ext cx="4812031" cy="861774"/>
          </a:xfrm>
          <a:prstGeom prst="rect">
            <a:avLst/>
          </a:prstGeom>
        </p:spPr>
        <p:txBody>
          <a:bodyPr wrap="square">
            <a:spAutoFit/>
          </a:bodyPr>
          <a:lstStyle/>
          <a:p>
            <a:r>
              <a:rPr lang="en-IE" sz="1000" dirty="0" err="1"/>
              <a:t>Blendin</a:t>
            </a:r>
            <a:r>
              <a:rPr lang="en-IE" sz="1000" dirty="0"/>
              <a:t> </a:t>
            </a:r>
            <a:r>
              <a:rPr lang="tr-TR" sz="1000" dirty="0" smtClean="0"/>
              <a:t>Kaynağı</a:t>
            </a:r>
            <a:r>
              <a:rPr lang="en-IE" sz="1000" dirty="0" smtClean="0"/>
              <a:t>: </a:t>
            </a:r>
            <a:r>
              <a:rPr lang="en-IE" sz="1000" dirty="0">
                <a:hlinkClick r:id="rId3"/>
              </a:rPr>
              <a:t>https://play.google.com/store/apps/details?id=org.cardet.blendin</a:t>
            </a:r>
            <a:endParaRPr lang="en-IE" sz="1000" dirty="0"/>
          </a:p>
          <a:p>
            <a:endParaRPr lang="en-IE" sz="1000" dirty="0"/>
          </a:p>
          <a:p>
            <a:r>
              <a:rPr lang="en-IE" sz="1000" dirty="0"/>
              <a:t>Tech Savvy </a:t>
            </a:r>
            <a:r>
              <a:rPr lang="en-IE" sz="1000" dirty="0" err="1" smtClean="0"/>
              <a:t>Mülteci</a:t>
            </a:r>
            <a:r>
              <a:rPr lang="en-IE" sz="1000" dirty="0" smtClean="0"/>
              <a:t>:</a:t>
            </a:r>
            <a:r>
              <a:rPr lang="en-IE" sz="1000" dirty="0"/>
              <a:t> </a:t>
            </a:r>
            <a:r>
              <a:rPr lang="en-IE" sz="1000" dirty="0">
                <a:hlinkClick r:id="rId4"/>
              </a:rPr>
              <a:t>https://www.newscientist.com/article/mg23030692-900-are-humanitarian-apps-aimed-at-refugees-meeting-their-needs/#ixzz6BxH6kyNZ</a:t>
            </a:r>
            <a:r>
              <a:rPr lang="en-IE" sz="1000" dirty="0"/>
              <a:t> , </a:t>
            </a:r>
            <a:r>
              <a:rPr lang="en-IE" sz="1000" dirty="0">
                <a:hlinkClick r:id="rId5"/>
              </a:rPr>
              <a:t>https://unesdoc.unesco.org/ark:/48223/pf0000261278</a:t>
            </a:r>
            <a:endParaRPr lang="en-IE" sz="1000" dirty="0"/>
          </a:p>
        </p:txBody>
      </p:sp>
    </p:spTree>
    <p:extLst>
      <p:ext uri="{BB962C8B-B14F-4D97-AF65-F5344CB8AC3E}">
        <p14:creationId xmlns:p14="http://schemas.microsoft.com/office/powerpoint/2010/main" val="10088706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xmlns="" id="{7749298B-4B48-4B8C-84A5-16F2D0398410}"/>
              </a:ext>
            </a:extLst>
          </p:cNvPr>
          <p:cNvSpPr>
            <a:spLocks noGrp="1"/>
          </p:cNvSpPr>
          <p:nvPr>
            <p:ph type="pic" sz="quarter" idx="14"/>
          </p:nvPr>
        </p:nvSpPr>
        <p:spPr/>
      </p:sp>
      <p:sp>
        <p:nvSpPr>
          <p:cNvPr id="3" name="Text Placeholder 2">
            <a:extLst>
              <a:ext uri="{FF2B5EF4-FFF2-40B4-BE49-F238E27FC236}">
                <a16:creationId xmlns:a16="http://schemas.microsoft.com/office/drawing/2014/main" xmlns="" id="{531F0C67-70EC-440E-B9D6-A8CF3309AF3B}"/>
              </a:ext>
            </a:extLst>
          </p:cNvPr>
          <p:cNvSpPr>
            <a:spLocks noGrp="1"/>
          </p:cNvSpPr>
          <p:nvPr>
            <p:ph type="body" sz="quarter" idx="16"/>
          </p:nvPr>
        </p:nvSpPr>
        <p:spPr/>
        <p:txBody>
          <a:bodyPr>
            <a:normAutofit fontScale="70000" lnSpcReduction="20000"/>
          </a:bodyPr>
          <a:lstStyle/>
          <a:p>
            <a:r>
              <a:rPr lang="en-IE" dirty="0" err="1"/>
              <a:t>Oryantasyon</a:t>
            </a:r>
            <a:r>
              <a:rPr lang="en-IE" dirty="0"/>
              <a:t> </a:t>
            </a:r>
            <a:r>
              <a:rPr lang="en-IE" dirty="0" err="1"/>
              <a:t>Uygulamaları</a:t>
            </a:r>
            <a:r>
              <a:rPr lang="en-IE" dirty="0"/>
              <a:t> </a:t>
            </a:r>
            <a:r>
              <a:rPr lang="en-IE" dirty="0" smtClean="0"/>
              <a:t>–</a:t>
            </a:r>
            <a:r>
              <a:rPr lang="tr-TR" dirty="0" smtClean="0"/>
              <a:t> </a:t>
            </a:r>
            <a:r>
              <a:rPr lang="tr-TR" dirty="0" err="1" smtClean="0"/>
              <a:t>Refugee</a:t>
            </a:r>
            <a:r>
              <a:rPr lang="tr-TR" dirty="0" smtClean="0"/>
              <a:t> (Mülteci) </a:t>
            </a:r>
            <a:r>
              <a:rPr lang="en-IE" dirty="0" smtClean="0"/>
              <a:t>Buddy</a:t>
            </a:r>
            <a:endParaRPr lang="en-IE" dirty="0"/>
          </a:p>
        </p:txBody>
      </p:sp>
      <p:sp>
        <p:nvSpPr>
          <p:cNvPr id="4" name="Text Placeholder 3">
            <a:extLst>
              <a:ext uri="{FF2B5EF4-FFF2-40B4-BE49-F238E27FC236}">
                <a16:creationId xmlns:a16="http://schemas.microsoft.com/office/drawing/2014/main" xmlns="" id="{60907D25-E412-4F11-B261-3CDEC04A9303}"/>
              </a:ext>
            </a:extLst>
          </p:cNvPr>
          <p:cNvSpPr>
            <a:spLocks noGrp="1"/>
          </p:cNvSpPr>
          <p:nvPr>
            <p:ph type="body" sz="quarter" idx="17"/>
          </p:nvPr>
        </p:nvSpPr>
        <p:spPr/>
        <p:txBody>
          <a:bodyPr/>
          <a:lstStyle/>
          <a:p>
            <a:r>
              <a:rPr lang="en-IE" dirty="0"/>
              <a:t>Bu </a:t>
            </a:r>
            <a:r>
              <a:rPr lang="en-IE" dirty="0" err="1"/>
              <a:t>uygulama</a:t>
            </a:r>
            <a:r>
              <a:rPr lang="en-IE" dirty="0"/>
              <a:t> </a:t>
            </a:r>
            <a:r>
              <a:rPr lang="en-IE" dirty="0" err="1"/>
              <a:t>Norveç</a:t>
            </a:r>
            <a:r>
              <a:rPr lang="en-IE" dirty="0"/>
              <a:t>, </a:t>
            </a:r>
            <a:r>
              <a:rPr lang="en-IE" dirty="0" err="1"/>
              <a:t>Hollanda</a:t>
            </a:r>
            <a:r>
              <a:rPr lang="en-IE" dirty="0"/>
              <a:t>, </a:t>
            </a:r>
            <a:r>
              <a:rPr lang="en-IE" dirty="0" err="1"/>
              <a:t>Kanada</a:t>
            </a:r>
            <a:r>
              <a:rPr lang="en-IE" dirty="0"/>
              <a:t> ve </a:t>
            </a:r>
            <a:r>
              <a:rPr lang="en-IE" dirty="0" err="1"/>
              <a:t>Kıbrıs</a:t>
            </a:r>
            <a:r>
              <a:rPr lang="en-IE" dirty="0"/>
              <a:t> </a:t>
            </a:r>
            <a:r>
              <a:rPr lang="en-IE" dirty="0" err="1"/>
              <a:t>gibi</a:t>
            </a:r>
            <a:r>
              <a:rPr lang="en-IE" dirty="0"/>
              <a:t> </a:t>
            </a:r>
            <a:r>
              <a:rPr lang="en-IE" dirty="0" err="1"/>
              <a:t>ülkelerde</a:t>
            </a:r>
            <a:r>
              <a:rPr lang="en-IE" dirty="0"/>
              <a:t> </a:t>
            </a:r>
            <a:r>
              <a:rPr lang="en-IE" dirty="0" err="1"/>
              <a:t>mülteci</a:t>
            </a:r>
            <a:r>
              <a:rPr lang="en-IE" dirty="0"/>
              <a:t> ve </a:t>
            </a:r>
            <a:r>
              <a:rPr lang="en-IE" dirty="0" err="1"/>
              <a:t>sığınmacılara</a:t>
            </a:r>
            <a:r>
              <a:rPr lang="en-IE" dirty="0"/>
              <a:t> </a:t>
            </a:r>
            <a:r>
              <a:rPr lang="en-IE" dirty="0" err="1"/>
              <a:t>güncel</a:t>
            </a:r>
            <a:r>
              <a:rPr lang="en-IE" dirty="0"/>
              <a:t> ve </a:t>
            </a:r>
            <a:r>
              <a:rPr lang="en-IE" dirty="0" err="1"/>
              <a:t>ilgili</a:t>
            </a:r>
            <a:r>
              <a:rPr lang="en-IE" dirty="0"/>
              <a:t> </a:t>
            </a:r>
            <a:r>
              <a:rPr lang="en-IE" dirty="0" err="1"/>
              <a:t>bilgi</a:t>
            </a:r>
            <a:r>
              <a:rPr lang="en-IE" dirty="0"/>
              <a:t> </a:t>
            </a:r>
            <a:r>
              <a:rPr lang="en-IE" dirty="0" err="1"/>
              <a:t>sağlar</a:t>
            </a:r>
            <a:r>
              <a:rPr lang="en-IE" dirty="0"/>
              <a:t>.</a:t>
            </a:r>
            <a:endParaRPr lang="en-IE" dirty="0"/>
          </a:p>
          <a:p>
            <a:endParaRPr lang="en-IE" dirty="0"/>
          </a:p>
          <a:p>
            <a:r>
              <a:rPr lang="en-IE" dirty="0" smtClean="0">
                <a:hlinkClick r:id="rId2"/>
              </a:rPr>
              <a:t>Google </a:t>
            </a:r>
            <a:r>
              <a:rPr lang="en-IE" dirty="0">
                <a:hlinkClick r:id="rId2"/>
              </a:rPr>
              <a:t>Play </a:t>
            </a:r>
            <a:r>
              <a:rPr lang="en-IE" dirty="0" smtClean="0">
                <a:hlinkClick r:id="rId2"/>
              </a:rPr>
              <a:t>Store</a:t>
            </a:r>
            <a:r>
              <a:rPr lang="tr-TR" dirty="0" smtClean="0"/>
              <a:t>’da görün </a:t>
            </a:r>
            <a:endParaRPr lang="en-IE" dirty="0"/>
          </a:p>
          <a:p>
            <a:endParaRPr lang="en-IE" dirty="0"/>
          </a:p>
        </p:txBody>
      </p:sp>
      <p:pic>
        <p:nvPicPr>
          <p:cNvPr id="8" name="Picture 7">
            <a:extLst>
              <a:ext uri="{FF2B5EF4-FFF2-40B4-BE49-F238E27FC236}">
                <a16:creationId xmlns:a16="http://schemas.microsoft.com/office/drawing/2014/main" xmlns="" id="{8AC2663C-C8C6-4E07-A8B3-AEC73EFA8DAB}"/>
              </a:ext>
            </a:extLst>
          </p:cNvPr>
          <p:cNvPicPr>
            <a:picLocks noChangeAspect="1"/>
          </p:cNvPicPr>
          <p:nvPr/>
        </p:nvPicPr>
        <p:blipFill>
          <a:blip r:embed="rId3"/>
          <a:stretch>
            <a:fillRect/>
          </a:stretch>
        </p:blipFill>
        <p:spPr>
          <a:xfrm>
            <a:off x="7754938" y="1181251"/>
            <a:ext cx="2248211" cy="3999626"/>
          </a:xfrm>
          <a:prstGeom prst="rect">
            <a:avLst/>
          </a:prstGeom>
        </p:spPr>
      </p:pic>
    </p:spTree>
    <p:extLst>
      <p:ext uri="{BB962C8B-B14F-4D97-AF65-F5344CB8AC3E}">
        <p14:creationId xmlns:p14="http://schemas.microsoft.com/office/powerpoint/2010/main" val="3065818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xmlns="" id="{7749298B-4B48-4B8C-84A5-16F2D0398410}"/>
              </a:ext>
            </a:extLst>
          </p:cNvPr>
          <p:cNvSpPr>
            <a:spLocks noGrp="1"/>
          </p:cNvSpPr>
          <p:nvPr>
            <p:ph type="pic" sz="quarter" idx="14"/>
          </p:nvPr>
        </p:nvSpPr>
        <p:spPr/>
      </p:sp>
      <p:sp>
        <p:nvSpPr>
          <p:cNvPr id="3" name="Text Placeholder 2">
            <a:extLst>
              <a:ext uri="{FF2B5EF4-FFF2-40B4-BE49-F238E27FC236}">
                <a16:creationId xmlns:a16="http://schemas.microsoft.com/office/drawing/2014/main" xmlns="" id="{531F0C67-70EC-440E-B9D6-A8CF3309AF3B}"/>
              </a:ext>
            </a:extLst>
          </p:cNvPr>
          <p:cNvSpPr>
            <a:spLocks noGrp="1"/>
          </p:cNvSpPr>
          <p:nvPr>
            <p:ph type="body" sz="quarter" idx="16"/>
          </p:nvPr>
        </p:nvSpPr>
        <p:spPr/>
        <p:txBody>
          <a:bodyPr>
            <a:normAutofit fontScale="77500" lnSpcReduction="20000"/>
          </a:bodyPr>
          <a:lstStyle/>
          <a:p>
            <a:r>
              <a:rPr lang="en-IE" dirty="0" err="1"/>
              <a:t>Oryantasyon</a:t>
            </a:r>
            <a:r>
              <a:rPr lang="en-IE" dirty="0"/>
              <a:t> </a:t>
            </a:r>
            <a:r>
              <a:rPr lang="en-IE" dirty="0" err="1"/>
              <a:t>Uygulamaları</a:t>
            </a:r>
            <a:r>
              <a:rPr lang="en-IE" dirty="0"/>
              <a:t> - </a:t>
            </a:r>
            <a:r>
              <a:rPr lang="en-IE" dirty="0" err="1"/>
              <a:t>RefHope</a:t>
            </a:r>
            <a:endParaRPr lang="en-IE" dirty="0"/>
          </a:p>
        </p:txBody>
      </p:sp>
      <p:sp>
        <p:nvSpPr>
          <p:cNvPr id="4" name="Text Placeholder 3">
            <a:extLst>
              <a:ext uri="{FF2B5EF4-FFF2-40B4-BE49-F238E27FC236}">
                <a16:creationId xmlns:a16="http://schemas.microsoft.com/office/drawing/2014/main" xmlns="" id="{60907D25-E412-4F11-B261-3CDEC04A9303}"/>
              </a:ext>
            </a:extLst>
          </p:cNvPr>
          <p:cNvSpPr>
            <a:spLocks noGrp="1"/>
          </p:cNvSpPr>
          <p:nvPr>
            <p:ph type="body" sz="quarter" idx="17"/>
          </p:nvPr>
        </p:nvSpPr>
        <p:spPr/>
        <p:txBody>
          <a:bodyPr/>
          <a:lstStyle/>
          <a:p>
            <a:r>
              <a:rPr lang="en-IE" dirty="0" err="1"/>
              <a:t>RefHope</a:t>
            </a:r>
            <a:r>
              <a:rPr lang="en-IE" dirty="0"/>
              <a:t>, </a:t>
            </a:r>
            <a:r>
              <a:rPr lang="en-IE" dirty="0" err="1"/>
              <a:t>mültecilerin</a:t>
            </a:r>
            <a:r>
              <a:rPr lang="en-IE" dirty="0"/>
              <a:t> </a:t>
            </a:r>
            <a:r>
              <a:rPr lang="en-IE" dirty="0" err="1"/>
              <a:t>bireysel</a:t>
            </a:r>
            <a:r>
              <a:rPr lang="en-IE" dirty="0"/>
              <a:t> </a:t>
            </a:r>
            <a:r>
              <a:rPr lang="en-IE" dirty="0" err="1"/>
              <a:t>ihtiyaçlarına</a:t>
            </a:r>
            <a:r>
              <a:rPr lang="en-IE" dirty="0"/>
              <a:t> </a:t>
            </a:r>
            <a:r>
              <a:rPr lang="en-IE" dirty="0" err="1"/>
              <a:t>yakın</a:t>
            </a:r>
            <a:r>
              <a:rPr lang="en-IE" dirty="0"/>
              <a:t> ve </a:t>
            </a:r>
            <a:r>
              <a:rPr lang="en-IE" dirty="0" err="1"/>
              <a:t>bunlarla</a:t>
            </a:r>
            <a:r>
              <a:rPr lang="en-IE" dirty="0"/>
              <a:t> </a:t>
            </a:r>
            <a:r>
              <a:rPr lang="en-IE" dirty="0" err="1"/>
              <a:t>ilgili</a:t>
            </a:r>
            <a:r>
              <a:rPr lang="en-IE" dirty="0"/>
              <a:t> </a:t>
            </a:r>
            <a:r>
              <a:rPr lang="en-IE" dirty="0" err="1"/>
              <a:t>fırsatlar</a:t>
            </a:r>
            <a:r>
              <a:rPr lang="en-IE" dirty="0"/>
              <a:t> </a:t>
            </a:r>
            <a:r>
              <a:rPr lang="en-IE" dirty="0" err="1"/>
              <a:t>sağlamak</a:t>
            </a:r>
            <a:r>
              <a:rPr lang="en-IE" dirty="0"/>
              <a:t> </a:t>
            </a:r>
            <a:r>
              <a:rPr lang="en-IE" dirty="0" err="1"/>
              <a:t>için</a:t>
            </a:r>
            <a:r>
              <a:rPr lang="en-IE" dirty="0"/>
              <a:t> </a:t>
            </a:r>
            <a:r>
              <a:rPr lang="en-IE" dirty="0" err="1"/>
              <a:t>coğrafi</a:t>
            </a:r>
            <a:r>
              <a:rPr lang="en-IE" dirty="0"/>
              <a:t> </a:t>
            </a:r>
            <a:r>
              <a:rPr lang="en-IE" dirty="0" err="1"/>
              <a:t>konumlandırma</a:t>
            </a:r>
            <a:r>
              <a:rPr lang="en-IE" dirty="0"/>
              <a:t> </a:t>
            </a:r>
            <a:r>
              <a:rPr lang="en-IE" dirty="0" err="1"/>
              <a:t>hizmetleri</a:t>
            </a:r>
            <a:r>
              <a:rPr lang="en-IE" dirty="0"/>
              <a:t> </a:t>
            </a:r>
            <a:r>
              <a:rPr lang="en-IE" dirty="0" err="1"/>
              <a:t>yoluyla</a:t>
            </a:r>
            <a:r>
              <a:rPr lang="en-IE" dirty="0"/>
              <a:t> </a:t>
            </a:r>
            <a:r>
              <a:rPr lang="en-IE" dirty="0" err="1"/>
              <a:t>kendini</a:t>
            </a:r>
            <a:r>
              <a:rPr lang="en-IE" dirty="0"/>
              <a:t> </a:t>
            </a:r>
            <a:r>
              <a:rPr lang="en-IE" dirty="0" err="1"/>
              <a:t>uyarlamaktadır</a:t>
            </a:r>
            <a:r>
              <a:rPr lang="en-IE" dirty="0" smtClean="0"/>
              <a:t>.</a:t>
            </a:r>
            <a:endParaRPr lang="tr-TR" dirty="0" smtClean="0"/>
          </a:p>
          <a:p>
            <a:r>
              <a:rPr lang="en-IE" dirty="0" smtClean="0">
                <a:hlinkClick r:id="rId2"/>
              </a:rPr>
              <a:t>Google </a:t>
            </a:r>
            <a:r>
              <a:rPr lang="en-IE" dirty="0">
                <a:hlinkClick r:id="rId2"/>
              </a:rPr>
              <a:t>Play </a:t>
            </a:r>
            <a:r>
              <a:rPr lang="en-IE" dirty="0" smtClean="0">
                <a:hlinkClick r:id="rId2"/>
              </a:rPr>
              <a:t>Store</a:t>
            </a:r>
            <a:r>
              <a:rPr lang="tr-TR" dirty="0" smtClean="0"/>
              <a:t>’da görün</a:t>
            </a:r>
            <a:endParaRPr lang="en-IE" dirty="0"/>
          </a:p>
          <a:p>
            <a:endParaRPr lang="en-IE" dirty="0"/>
          </a:p>
        </p:txBody>
      </p:sp>
      <p:pic>
        <p:nvPicPr>
          <p:cNvPr id="6" name="Picture 5">
            <a:extLst>
              <a:ext uri="{FF2B5EF4-FFF2-40B4-BE49-F238E27FC236}">
                <a16:creationId xmlns:a16="http://schemas.microsoft.com/office/drawing/2014/main" xmlns="" id="{4A782753-E519-4D69-91D1-E5B91650C8A4}"/>
              </a:ext>
            </a:extLst>
          </p:cNvPr>
          <p:cNvPicPr>
            <a:picLocks noChangeAspect="1"/>
          </p:cNvPicPr>
          <p:nvPr/>
        </p:nvPicPr>
        <p:blipFill rotWithShape="1">
          <a:blip r:embed="rId3"/>
          <a:srcRect b="6351"/>
          <a:stretch/>
        </p:blipFill>
        <p:spPr>
          <a:xfrm>
            <a:off x="7754939" y="1192681"/>
            <a:ext cx="2187574" cy="3886200"/>
          </a:xfrm>
          <a:prstGeom prst="rect">
            <a:avLst/>
          </a:prstGeom>
        </p:spPr>
      </p:pic>
    </p:spTree>
    <p:extLst>
      <p:ext uri="{BB962C8B-B14F-4D97-AF65-F5344CB8AC3E}">
        <p14:creationId xmlns:p14="http://schemas.microsoft.com/office/powerpoint/2010/main" val="2330165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60A20D6-9C28-4168-B55C-B722BCE92ADE}"/>
              </a:ext>
            </a:extLst>
          </p:cNvPr>
          <p:cNvSpPr>
            <a:spLocks noGrp="1"/>
          </p:cNvSpPr>
          <p:nvPr>
            <p:ph type="body" sz="quarter" idx="13"/>
          </p:nvPr>
        </p:nvSpPr>
        <p:spPr/>
        <p:txBody>
          <a:bodyPr/>
          <a:lstStyle/>
          <a:p>
            <a:r>
              <a:rPr lang="en-IE" dirty="0" err="1"/>
              <a:t>Oryantasyon</a:t>
            </a:r>
            <a:r>
              <a:rPr lang="en-IE" dirty="0"/>
              <a:t> Web </a:t>
            </a:r>
            <a:r>
              <a:rPr lang="en-IE" dirty="0" err="1"/>
              <a:t>Sitesi</a:t>
            </a:r>
            <a:r>
              <a:rPr lang="en-IE" dirty="0"/>
              <a:t>: Leeds </a:t>
            </a:r>
            <a:r>
              <a:rPr lang="en-IE" dirty="0" err="1"/>
              <a:t>Mülteciler</a:t>
            </a:r>
            <a:r>
              <a:rPr lang="en-IE" dirty="0"/>
              <a:t> </a:t>
            </a:r>
            <a:r>
              <a:rPr lang="en-IE" dirty="0" err="1"/>
              <a:t>için</a:t>
            </a:r>
            <a:r>
              <a:rPr lang="en-IE" dirty="0"/>
              <a:t> </a:t>
            </a:r>
            <a:r>
              <a:rPr lang="en-IE" dirty="0" err="1"/>
              <a:t>Geçiş</a:t>
            </a:r>
            <a:r>
              <a:rPr lang="en-IE" dirty="0"/>
              <a:t> </a:t>
            </a:r>
            <a:r>
              <a:rPr lang="en-IE" dirty="0" err="1"/>
              <a:t>Rehberi</a:t>
            </a:r>
            <a:endParaRPr lang="en-IE" dirty="0"/>
          </a:p>
        </p:txBody>
      </p:sp>
      <p:sp>
        <p:nvSpPr>
          <p:cNvPr id="3" name="Text Placeholder 2">
            <a:extLst>
              <a:ext uri="{FF2B5EF4-FFF2-40B4-BE49-F238E27FC236}">
                <a16:creationId xmlns:a16="http://schemas.microsoft.com/office/drawing/2014/main" xmlns="" id="{B0B062CD-AB1C-4A34-A203-8D9505F9C331}"/>
              </a:ext>
            </a:extLst>
          </p:cNvPr>
          <p:cNvSpPr>
            <a:spLocks noGrp="1"/>
          </p:cNvSpPr>
          <p:nvPr>
            <p:ph type="body" sz="quarter" idx="14"/>
          </p:nvPr>
        </p:nvSpPr>
        <p:spPr/>
        <p:txBody>
          <a:bodyPr/>
          <a:lstStyle/>
          <a:p>
            <a:r>
              <a:rPr lang="en-IE" dirty="0">
                <a:hlinkClick r:id="rId2"/>
              </a:rPr>
              <a:t>https://transitionguide.org.uk/</a:t>
            </a:r>
            <a:endParaRPr lang="en-IE" dirty="0"/>
          </a:p>
        </p:txBody>
      </p:sp>
      <p:sp>
        <p:nvSpPr>
          <p:cNvPr id="4" name="Picture Placeholder 3">
            <a:extLst>
              <a:ext uri="{FF2B5EF4-FFF2-40B4-BE49-F238E27FC236}">
                <a16:creationId xmlns:a16="http://schemas.microsoft.com/office/drawing/2014/main" xmlns="" id="{02282CA7-CF49-4405-A001-813C15AF46F6}"/>
              </a:ext>
            </a:extLst>
          </p:cNvPr>
          <p:cNvSpPr>
            <a:spLocks noGrp="1"/>
          </p:cNvSpPr>
          <p:nvPr>
            <p:ph type="pic" sz="quarter" idx="15"/>
          </p:nvPr>
        </p:nvSpPr>
        <p:spPr/>
      </p:sp>
      <p:pic>
        <p:nvPicPr>
          <p:cNvPr id="5" name="Picture 4">
            <a:extLst>
              <a:ext uri="{FF2B5EF4-FFF2-40B4-BE49-F238E27FC236}">
                <a16:creationId xmlns:a16="http://schemas.microsoft.com/office/drawing/2014/main" xmlns="" id="{F849AB3D-59D0-467B-9203-922C0A663151}"/>
              </a:ext>
            </a:extLst>
          </p:cNvPr>
          <p:cNvPicPr>
            <a:picLocks noChangeAspect="1"/>
          </p:cNvPicPr>
          <p:nvPr/>
        </p:nvPicPr>
        <p:blipFill>
          <a:blip r:embed="rId3"/>
          <a:stretch>
            <a:fillRect/>
          </a:stretch>
        </p:blipFill>
        <p:spPr>
          <a:xfrm>
            <a:off x="3184071" y="1906302"/>
            <a:ext cx="5665788" cy="3465344"/>
          </a:xfrm>
          <a:prstGeom prst="rect">
            <a:avLst/>
          </a:prstGeom>
        </p:spPr>
      </p:pic>
    </p:spTree>
    <p:extLst>
      <p:ext uri="{BB962C8B-B14F-4D97-AF65-F5344CB8AC3E}">
        <p14:creationId xmlns:p14="http://schemas.microsoft.com/office/powerpoint/2010/main" val="3022099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3DD8972-CC4F-44C1-A636-BA1796558EA3}"/>
              </a:ext>
            </a:extLst>
          </p:cNvPr>
          <p:cNvSpPr>
            <a:spLocks noGrp="1"/>
          </p:cNvSpPr>
          <p:nvPr>
            <p:ph type="body" sz="quarter" idx="20"/>
          </p:nvPr>
        </p:nvSpPr>
        <p:spPr>
          <a:xfrm>
            <a:off x="3188970" y="1492906"/>
            <a:ext cx="8858250" cy="3872188"/>
          </a:xfrm>
        </p:spPr>
        <p:txBody>
          <a:bodyPr/>
          <a:lstStyle/>
          <a:p>
            <a:pPr marL="0" indent="0">
              <a:buNone/>
            </a:pPr>
            <a:r>
              <a:rPr lang="en-IE" dirty="0"/>
              <a:t>Roscommon </a:t>
            </a:r>
            <a:r>
              <a:rPr lang="en-IE" dirty="0" err="1"/>
              <a:t>Evden</a:t>
            </a:r>
            <a:r>
              <a:rPr lang="en-IE" dirty="0"/>
              <a:t> Eve </a:t>
            </a:r>
            <a:r>
              <a:rPr lang="en-IE" dirty="0" err="1"/>
              <a:t>Çalışma</a:t>
            </a:r>
            <a:r>
              <a:rPr lang="en-IE" dirty="0"/>
              <a:t> </a:t>
            </a:r>
            <a:r>
              <a:rPr lang="en-IE" dirty="0" err="1"/>
              <a:t>Kitabı</a:t>
            </a:r>
            <a:r>
              <a:rPr lang="en-IE" dirty="0"/>
              <a:t>, </a:t>
            </a:r>
            <a:r>
              <a:rPr lang="en-IE" dirty="0" err="1"/>
              <a:t>mültecileri</a:t>
            </a:r>
            <a:r>
              <a:rPr lang="en-IE" dirty="0"/>
              <a:t> </a:t>
            </a:r>
            <a:r>
              <a:rPr lang="en-IE" dirty="0" err="1"/>
              <a:t>yönlendirmek</a:t>
            </a:r>
            <a:r>
              <a:rPr lang="en-IE" dirty="0"/>
              <a:t> ve </a:t>
            </a:r>
            <a:r>
              <a:rPr lang="en-IE" dirty="0" err="1"/>
              <a:t>entegre</a:t>
            </a:r>
            <a:r>
              <a:rPr lang="en-IE" dirty="0"/>
              <a:t> </a:t>
            </a:r>
            <a:r>
              <a:rPr lang="en-IE" dirty="0" err="1"/>
              <a:t>etmek</a:t>
            </a:r>
            <a:r>
              <a:rPr lang="en-IE" dirty="0"/>
              <a:t> </a:t>
            </a:r>
            <a:r>
              <a:rPr lang="en-IE" dirty="0" err="1"/>
              <a:t>için</a:t>
            </a:r>
            <a:r>
              <a:rPr lang="en-IE" dirty="0"/>
              <a:t> </a:t>
            </a:r>
            <a:r>
              <a:rPr lang="en-IE" dirty="0" err="1"/>
              <a:t>pratik</a:t>
            </a:r>
            <a:r>
              <a:rPr lang="en-IE" dirty="0"/>
              <a:t> ve </a:t>
            </a:r>
            <a:r>
              <a:rPr lang="en-IE" dirty="0" err="1"/>
              <a:t>kullanışlı</a:t>
            </a:r>
            <a:r>
              <a:rPr lang="en-IE" dirty="0"/>
              <a:t> </a:t>
            </a:r>
            <a:r>
              <a:rPr lang="en-IE" dirty="0" err="1"/>
              <a:t>çok</a:t>
            </a:r>
            <a:r>
              <a:rPr lang="en-IE" dirty="0"/>
              <a:t> </a:t>
            </a:r>
            <a:r>
              <a:rPr lang="en-IE" dirty="0" err="1"/>
              <a:t>dilli</a:t>
            </a:r>
            <a:r>
              <a:rPr lang="en-IE" dirty="0"/>
              <a:t> </a:t>
            </a:r>
            <a:r>
              <a:rPr lang="en-IE" dirty="0" err="1"/>
              <a:t>bir</a:t>
            </a:r>
            <a:r>
              <a:rPr lang="en-IE" dirty="0"/>
              <a:t> </a:t>
            </a:r>
            <a:r>
              <a:rPr lang="en-IE" dirty="0" err="1"/>
              <a:t>araçtır</a:t>
            </a:r>
            <a:r>
              <a:rPr lang="en-IE" dirty="0"/>
              <a:t> (</a:t>
            </a:r>
            <a:r>
              <a:rPr lang="en-IE" dirty="0" err="1"/>
              <a:t>İngilizce</a:t>
            </a:r>
            <a:r>
              <a:rPr lang="en-IE" dirty="0"/>
              <a:t> ve </a:t>
            </a:r>
            <a:r>
              <a:rPr lang="en-IE" dirty="0" err="1"/>
              <a:t>Arapça</a:t>
            </a:r>
            <a:r>
              <a:rPr lang="en-IE" dirty="0"/>
              <a:t>).</a:t>
            </a:r>
          </a:p>
          <a:p>
            <a:pPr marL="0" indent="0">
              <a:buNone/>
            </a:pPr>
            <a:r>
              <a:rPr lang="en-IE" dirty="0" err="1"/>
              <a:t>Kitapçığın</a:t>
            </a:r>
            <a:r>
              <a:rPr lang="en-IE" dirty="0"/>
              <a:t> </a:t>
            </a:r>
            <a:r>
              <a:rPr lang="en-IE" dirty="0" err="1"/>
              <a:t>temalarına</a:t>
            </a:r>
            <a:r>
              <a:rPr lang="en-IE" dirty="0"/>
              <a:t> </a:t>
            </a:r>
            <a:r>
              <a:rPr lang="en-IE" dirty="0" err="1"/>
              <a:t>yönelik</a:t>
            </a:r>
            <a:r>
              <a:rPr lang="en-IE" dirty="0"/>
              <a:t> </a:t>
            </a:r>
            <a:r>
              <a:rPr lang="en-IE" dirty="0" err="1"/>
              <a:t>ana</a:t>
            </a:r>
            <a:r>
              <a:rPr lang="en-IE" dirty="0"/>
              <a:t> </a:t>
            </a:r>
            <a:r>
              <a:rPr lang="en-IE" dirty="0" err="1"/>
              <a:t>yaklaşımlar</a:t>
            </a:r>
            <a:r>
              <a:rPr lang="en-IE" dirty="0"/>
              <a:t> (</a:t>
            </a:r>
            <a:r>
              <a:rPr lang="en-IE" dirty="0" err="1"/>
              <a:t>Yeni</a:t>
            </a:r>
            <a:r>
              <a:rPr lang="en-IE" dirty="0"/>
              <a:t> </a:t>
            </a:r>
            <a:r>
              <a:rPr lang="en-IE" dirty="0" err="1"/>
              <a:t>Eviniz</a:t>
            </a:r>
            <a:r>
              <a:rPr lang="en-IE" dirty="0"/>
              <a:t>, </a:t>
            </a:r>
            <a:r>
              <a:rPr lang="en-IE" dirty="0" err="1"/>
              <a:t>Finans</a:t>
            </a:r>
            <a:r>
              <a:rPr lang="en-IE" dirty="0"/>
              <a:t> ve </a:t>
            </a:r>
            <a:r>
              <a:rPr lang="en-IE" dirty="0" err="1"/>
              <a:t>Bankacılık</a:t>
            </a:r>
            <a:r>
              <a:rPr lang="en-IE" dirty="0"/>
              <a:t>, </a:t>
            </a:r>
            <a:r>
              <a:rPr lang="en-IE" dirty="0" err="1"/>
              <a:t>Sağlık</a:t>
            </a:r>
            <a:r>
              <a:rPr lang="en-IE" dirty="0"/>
              <a:t> </a:t>
            </a:r>
            <a:r>
              <a:rPr lang="en-IE" dirty="0" err="1"/>
              <a:t>Hizmetleri</a:t>
            </a:r>
            <a:r>
              <a:rPr lang="en-IE" dirty="0"/>
              <a:t>, </a:t>
            </a:r>
            <a:r>
              <a:rPr lang="en-IE" dirty="0" err="1"/>
              <a:t>Seyahat</a:t>
            </a:r>
            <a:r>
              <a:rPr lang="en-IE" dirty="0"/>
              <a:t>, </a:t>
            </a:r>
            <a:r>
              <a:rPr lang="en-IE" dirty="0" err="1"/>
              <a:t>Eğitim</a:t>
            </a:r>
            <a:r>
              <a:rPr lang="en-IE" dirty="0"/>
              <a:t>, </a:t>
            </a:r>
            <a:r>
              <a:rPr lang="en-IE" dirty="0" err="1"/>
              <a:t>İstihdam</a:t>
            </a:r>
            <a:r>
              <a:rPr lang="en-IE" dirty="0"/>
              <a:t>, </a:t>
            </a:r>
            <a:r>
              <a:rPr lang="en-IE" dirty="0" err="1"/>
              <a:t>Yerel</a:t>
            </a:r>
            <a:r>
              <a:rPr lang="en-IE" dirty="0"/>
              <a:t> </a:t>
            </a:r>
            <a:r>
              <a:rPr lang="en-IE" dirty="0" err="1"/>
              <a:t>Faaliyetler</a:t>
            </a:r>
            <a:r>
              <a:rPr lang="en-IE" dirty="0"/>
              <a:t>, </a:t>
            </a:r>
            <a:r>
              <a:rPr lang="en-IE" dirty="0" err="1"/>
              <a:t>Faydalı</a:t>
            </a:r>
            <a:r>
              <a:rPr lang="en-IE" dirty="0"/>
              <a:t> </a:t>
            </a:r>
            <a:r>
              <a:rPr lang="en-IE" dirty="0" err="1"/>
              <a:t>Numaralar</a:t>
            </a:r>
            <a:r>
              <a:rPr lang="en-IE" dirty="0"/>
              <a:t>) </a:t>
            </a:r>
            <a:r>
              <a:rPr lang="en-IE" dirty="0" err="1"/>
              <a:t>çok</a:t>
            </a:r>
            <a:r>
              <a:rPr lang="en-IE" dirty="0"/>
              <a:t> transfer </a:t>
            </a:r>
            <a:r>
              <a:rPr lang="en-IE" dirty="0" err="1"/>
              <a:t>edilebilir</a:t>
            </a:r>
            <a:r>
              <a:rPr lang="en-IE" dirty="0"/>
              <a:t> ve </a:t>
            </a:r>
            <a:r>
              <a:rPr lang="en-IE" dirty="0" err="1"/>
              <a:t>diğer</a:t>
            </a:r>
            <a:r>
              <a:rPr lang="en-IE" dirty="0"/>
              <a:t> </a:t>
            </a:r>
            <a:r>
              <a:rPr lang="en-IE" dirty="0" err="1"/>
              <a:t>bölgelere</a:t>
            </a:r>
            <a:r>
              <a:rPr lang="en-IE" dirty="0"/>
              <a:t> </a:t>
            </a:r>
            <a:r>
              <a:rPr lang="en-IE" dirty="0" err="1"/>
              <a:t>kolayca</a:t>
            </a:r>
            <a:r>
              <a:rPr lang="en-IE" dirty="0"/>
              <a:t> </a:t>
            </a:r>
            <a:r>
              <a:rPr lang="en-IE" dirty="0" err="1"/>
              <a:t>uyarlanabilir</a:t>
            </a:r>
            <a:r>
              <a:rPr lang="en-IE" dirty="0"/>
              <a:t>.</a:t>
            </a:r>
          </a:p>
          <a:p>
            <a:pPr marL="0" indent="0">
              <a:buNone/>
            </a:pPr>
            <a:endParaRPr lang="en-IE" dirty="0"/>
          </a:p>
          <a:p>
            <a:pPr marL="0" indent="0">
              <a:buNone/>
            </a:pPr>
            <a:r>
              <a:rPr lang="en-IE" dirty="0" err="1"/>
              <a:t>Roscommon'u</a:t>
            </a:r>
            <a:r>
              <a:rPr lang="en-IE" dirty="0"/>
              <a:t> </a:t>
            </a:r>
            <a:r>
              <a:rPr lang="en-IE" dirty="0" err="1"/>
              <a:t>Evden</a:t>
            </a:r>
            <a:r>
              <a:rPr lang="en-IE" dirty="0"/>
              <a:t> Eve </a:t>
            </a:r>
            <a:r>
              <a:rPr lang="en-IE" dirty="0" err="1"/>
              <a:t>Çalışma</a:t>
            </a:r>
            <a:r>
              <a:rPr lang="en-IE" dirty="0"/>
              <a:t> </a:t>
            </a:r>
            <a:r>
              <a:rPr lang="en-IE" dirty="0" err="1"/>
              <a:t>Kitabını</a:t>
            </a:r>
            <a:r>
              <a:rPr lang="en-IE" dirty="0"/>
              <a:t> </a:t>
            </a:r>
            <a:r>
              <a:rPr lang="en-IE" dirty="0" err="1"/>
              <a:t>bir</a:t>
            </a:r>
            <a:r>
              <a:rPr lang="en-IE" dirty="0"/>
              <a:t> </a:t>
            </a:r>
            <a:r>
              <a:rPr lang="en-IE" dirty="0" err="1"/>
              <a:t>öğrenme</a:t>
            </a:r>
            <a:r>
              <a:rPr lang="en-IE" dirty="0"/>
              <a:t> </a:t>
            </a:r>
            <a:r>
              <a:rPr lang="en-IE" dirty="0" err="1"/>
              <a:t>kaynağı</a:t>
            </a:r>
            <a:r>
              <a:rPr lang="en-IE" dirty="0"/>
              <a:t> </a:t>
            </a:r>
            <a:r>
              <a:rPr lang="en-IE" dirty="0" err="1"/>
              <a:t>olarak</a:t>
            </a:r>
            <a:r>
              <a:rPr lang="en-IE" dirty="0"/>
              <a:t> </a:t>
            </a:r>
            <a:r>
              <a:rPr lang="en-IE" dirty="0" err="1"/>
              <a:t>indirin</a:t>
            </a:r>
            <a:r>
              <a:rPr lang="en-IE" dirty="0"/>
              <a:t>. </a:t>
            </a:r>
            <a:endParaRPr lang="en-IE" dirty="0">
              <a:solidFill>
                <a:srgbClr val="FF0000"/>
              </a:solidFill>
            </a:endParaRPr>
          </a:p>
        </p:txBody>
      </p:sp>
      <p:sp>
        <p:nvSpPr>
          <p:cNvPr id="3" name="Text Placeholder 2">
            <a:extLst>
              <a:ext uri="{FF2B5EF4-FFF2-40B4-BE49-F238E27FC236}">
                <a16:creationId xmlns:a16="http://schemas.microsoft.com/office/drawing/2014/main" xmlns="" id="{8AECBB3A-B887-4AFE-BD75-ECF1CD6632E9}"/>
              </a:ext>
            </a:extLst>
          </p:cNvPr>
          <p:cNvSpPr>
            <a:spLocks noGrp="1"/>
          </p:cNvSpPr>
          <p:nvPr>
            <p:ph type="body" sz="quarter" idx="21"/>
          </p:nvPr>
        </p:nvSpPr>
        <p:spPr>
          <a:xfrm>
            <a:off x="2495266" y="682717"/>
            <a:ext cx="8403792" cy="857158"/>
          </a:xfrm>
        </p:spPr>
        <p:txBody>
          <a:bodyPr>
            <a:normAutofit fontScale="92500" lnSpcReduction="20000"/>
          </a:bodyPr>
          <a:lstStyle/>
          <a:p>
            <a:r>
              <a:rPr lang="en-IE" dirty="0" err="1"/>
              <a:t>Mülteciler</a:t>
            </a:r>
            <a:r>
              <a:rPr lang="en-IE" dirty="0"/>
              <a:t> </a:t>
            </a:r>
            <a:r>
              <a:rPr lang="en-IE" dirty="0" err="1"/>
              <a:t>için</a:t>
            </a:r>
            <a:r>
              <a:rPr lang="en-IE" dirty="0"/>
              <a:t> </a:t>
            </a:r>
            <a:r>
              <a:rPr lang="en-IE" dirty="0" err="1"/>
              <a:t>Örnek</a:t>
            </a:r>
            <a:r>
              <a:rPr lang="en-IE" dirty="0"/>
              <a:t> </a:t>
            </a:r>
            <a:r>
              <a:rPr lang="en-IE" dirty="0" err="1"/>
              <a:t>Oryantasyon</a:t>
            </a:r>
            <a:r>
              <a:rPr lang="en-IE" dirty="0"/>
              <a:t> </a:t>
            </a:r>
            <a:r>
              <a:rPr lang="en-IE" dirty="0" err="1"/>
              <a:t>Çalışma</a:t>
            </a:r>
            <a:r>
              <a:rPr lang="en-IE" dirty="0"/>
              <a:t> </a:t>
            </a:r>
            <a:r>
              <a:rPr lang="en-IE" dirty="0" err="1"/>
              <a:t>Kitabı</a:t>
            </a:r>
            <a:endParaRPr lang="en-IE" dirty="0"/>
          </a:p>
        </p:txBody>
      </p:sp>
      <p:sp>
        <p:nvSpPr>
          <p:cNvPr id="6" name="TextBox 5">
            <a:extLst>
              <a:ext uri="{FF2B5EF4-FFF2-40B4-BE49-F238E27FC236}">
                <a16:creationId xmlns:a16="http://schemas.microsoft.com/office/drawing/2014/main" xmlns="" id="{C1039FDF-49D7-45F4-8D1B-268348BDA379}"/>
              </a:ext>
            </a:extLst>
          </p:cNvPr>
          <p:cNvSpPr txBox="1"/>
          <p:nvPr/>
        </p:nvSpPr>
        <p:spPr>
          <a:xfrm>
            <a:off x="0" y="138077"/>
            <a:ext cx="2422566" cy="461665"/>
          </a:xfrm>
          <a:prstGeom prst="rect">
            <a:avLst/>
          </a:prstGeom>
          <a:solidFill>
            <a:srgbClr val="EA1D76"/>
          </a:solidFill>
        </p:spPr>
        <p:txBody>
          <a:bodyPr wrap="square" rtlCol="0">
            <a:spAutoFit/>
          </a:bodyPr>
          <a:lstStyle/>
          <a:p>
            <a:r>
              <a:rPr lang="tr-TR" sz="2400" dirty="0">
                <a:solidFill>
                  <a:schemeClr val="bg1"/>
                </a:solidFill>
              </a:rPr>
              <a:t> </a:t>
            </a:r>
            <a:r>
              <a:rPr lang="tr-TR" sz="2400" dirty="0" smtClean="0">
                <a:solidFill>
                  <a:schemeClr val="bg1"/>
                </a:solidFill>
              </a:rPr>
              <a:t>     İNDİRMELER</a:t>
            </a:r>
            <a:endParaRPr lang="en-IE" sz="2400" dirty="0">
              <a:solidFill>
                <a:schemeClr val="bg1"/>
              </a:solidFill>
            </a:endParaRPr>
          </a:p>
        </p:txBody>
      </p:sp>
      <p:grpSp>
        <p:nvGrpSpPr>
          <p:cNvPr id="7" name="Google Shape;605;p39">
            <a:extLst>
              <a:ext uri="{FF2B5EF4-FFF2-40B4-BE49-F238E27FC236}">
                <a16:creationId xmlns:a16="http://schemas.microsoft.com/office/drawing/2014/main" xmlns="" id="{1D32FF79-E020-42C3-8C82-F1186AAA2367}"/>
              </a:ext>
            </a:extLst>
          </p:cNvPr>
          <p:cNvGrpSpPr/>
          <p:nvPr/>
        </p:nvGrpSpPr>
        <p:grpSpPr>
          <a:xfrm>
            <a:off x="144780" y="189017"/>
            <a:ext cx="252000" cy="288000"/>
            <a:chOff x="2583100" y="2973775"/>
            <a:chExt cx="461550" cy="437200"/>
          </a:xfrm>
        </p:grpSpPr>
        <p:sp>
          <p:nvSpPr>
            <p:cNvPr id="8" name="Google Shape;606;p39">
              <a:extLst>
                <a:ext uri="{FF2B5EF4-FFF2-40B4-BE49-F238E27FC236}">
                  <a16:creationId xmlns:a16="http://schemas.microsoft.com/office/drawing/2014/main" xmlns="" id="{DF147C69-ADCD-41C9-AF28-CED46FB1A3C8}"/>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07;p39">
              <a:extLst>
                <a:ext uri="{FF2B5EF4-FFF2-40B4-BE49-F238E27FC236}">
                  <a16:creationId xmlns:a16="http://schemas.microsoft.com/office/drawing/2014/main" xmlns="" id="{5619AC40-BB17-4904-AF78-87F0CAC259D2}"/>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xmlns="" id="{FE2650EF-06F7-4929-A29D-335F8388081E}"/>
              </a:ext>
            </a:extLst>
          </p:cNvPr>
          <p:cNvPicPr>
            <a:picLocks noChangeAspect="1"/>
          </p:cNvPicPr>
          <p:nvPr/>
        </p:nvPicPr>
        <p:blipFill>
          <a:blip r:embed="rId2"/>
          <a:stretch>
            <a:fillRect/>
          </a:stretch>
        </p:blipFill>
        <p:spPr>
          <a:xfrm>
            <a:off x="241830" y="2239927"/>
            <a:ext cx="2600288" cy="3737610"/>
          </a:xfrm>
          <a:prstGeom prst="rect">
            <a:avLst/>
          </a:prstGeom>
        </p:spPr>
      </p:pic>
    </p:spTree>
    <p:extLst>
      <p:ext uri="{BB962C8B-B14F-4D97-AF65-F5344CB8AC3E}">
        <p14:creationId xmlns:p14="http://schemas.microsoft.com/office/powerpoint/2010/main" val="4217529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249F048-B70D-459A-A81C-4AA200C094A1}"/>
              </a:ext>
            </a:extLst>
          </p:cNvPr>
          <p:cNvSpPr>
            <a:spLocks noGrp="1"/>
          </p:cNvSpPr>
          <p:nvPr>
            <p:ph type="body" sz="quarter" idx="20"/>
          </p:nvPr>
        </p:nvSpPr>
        <p:spPr/>
        <p:txBody>
          <a:bodyPr/>
          <a:lstStyle/>
          <a:p>
            <a:r>
              <a:rPr lang="en-IE" dirty="0" err="1"/>
              <a:t>Bir</a:t>
            </a:r>
            <a:r>
              <a:rPr lang="en-IE" dirty="0"/>
              <a:t> dost program </a:t>
            </a:r>
            <a:r>
              <a:rPr lang="en-IE" dirty="0" err="1"/>
              <a:t>mültecileri</a:t>
            </a:r>
            <a:r>
              <a:rPr lang="en-IE" dirty="0"/>
              <a:t> </a:t>
            </a:r>
            <a:r>
              <a:rPr lang="en-IE" dirty="0" err="1"/>
              <a:t>entegre</a:t>
            </a:r>
            <a:r>
              <a:rPr lang="en-IE" dirty="0"/>
              <a:t> </a:t>
            </a:r>
            <a:r>
              <a:rPr lang="en-IE" dirty="0" err="1"/>
              <a:t>etmenin</a:t>
            </a:r>
            <a:r>
              <a:rPr lang="en-IE" dirty="0"/>
              <a:t> ve </a:t>
            </a:r>
            <a:r>
              <a:rPr lang="en-IE" dirty="0" err="1"/>
              <a:t>yönlendirmenin</a:t>
            </a:r>
            <a:r>
              <a:rPr lang="en-IE" dirty="0"/>
              <a:t> </a:t>
            </a:r>
            <a:r>
              <a:rPr lang="en-IE" dirty="0" err="1"/>
              <a:t>harika</a:t>
            </a:r>
            <a:r>
              <a:rPr lang="en-IE" dirty="0"/>
              <a:t> </a:t>
            </a:r>
            <a:r>
              <a:rPr lang="en-IE" dirty="0" err="1"/>
              <a:t>bir</a:t>
            </a:r>
            <a:r>
              <a:rPr lang="en-IE" dirty="0"/>
              <a:t> </a:t>
            </a:r>
            <a:r>
              <a:rPr lang="en-IE" dirty="0" err="1"/>
              <a:t>yoludur</a:t>
            </a:r>
            <a:r>
              <a:rPr lang="en-IE" dirty="0"/>
              <a:t>. </a:t>
            </a:r>
            <a:r>
              <a:rPr lang="en-IE" dirty="0" err="1"/>
              <a:t>Bir</a:t>
            </a:r>
            <a:r>
              <a:rPr lang="en-IE" dirty="0"/>
              <a:t> </a:t>
            </a:r>
            <a:r>
              <a:rPr lang="en-IE" dirty="0" err="1"/>
              <a:t>topluluk</a:t>
            </a:r>
            <a:r>
              <a:rPr lang="en-IE" dirty="0"/>
              <a:t> </a:t>
            </a:r>
            <a:r>
              <a:rPr lang="en-IE" dirty="0" err="1"/>
              <a:t>veya</a:t>
            </a:r>
            <a:r>
              <a:rPr lang="en-IE" dirty="0"/>
              <a:t> </a:t>
            </a:r>
            <a:r>
              <a:rPr lang="en-IE" dirty="0" err="1"/>
              <a:t>eğitim</a:t>
            </a:r>
            <a:r>
              <a:rPr lang="en-IE" dirty="0"/>
              <a:t> </a:t>
            </a:r>
            <a:r>
              <a:rPr lang="en-IE" dirty="0" err="1"/>
              <a:t>ortamında</a:t>
            </a:r>
            <a:r>
              <a:rPr lang="en-IE" dirty="0"/>
              <a:t> </a:t>
            </a:r>
            <a:r>
              <a:rPr lang="en-IE" dirty="0" err="1"/>
              <a:t>kullanılabilir</a:t>
            </a:r>
            <a:r>
              <a:rPr lang="en-IE" dirty="0"/>
              <a:t>.</a:t>
            </a:r>
          </a:p>
          <a:p>
            <a:r>
              <a:rPr lang="en-IE" dirty="0" err="1"/>
              <a:t>Örneğin</a:t>
            </a:r>
            <a:r>
              <a:rPr lang="en-IE" dirty="0"/>
              <a:t>, </a:t>
            </a:r>
            <a:r>
              <a:rPr lang="en-IE" dirty="0" err="1"/>
              <a:t>toplulukta</a:t>
            </a:r>
            <a:r>
              <a:rPr lang="en-IE" dirty="0"/>
              <a:t> </a:t>
            </a:r>
            <a:r>
              <a:rPr lang="en-IE" dirty="0" err="1"/>
              <a:t>bir</a:t>
            </a:r>
            <a:r>
              <a:rPr lang="en-IE" dirty="0"/>
              <a:t> </a:t>
            </a:r>
            <a:r>
              <a:rPr lang="en-IE" dirty="0" err="1"/>
              <a:t>arkadaş</a:t>
            </a:r>
            <a:r>
              <a:rPr lang="en-IE" dirty="0"/>
              <a:t>, </a:t>
            </a:r>
            <a:r>
              <a:rPr lang="en-IE" dirty="0" err="1"/>
              <a:t>yeni</a:t>
            </a:r>
            <a:r>
              <a:rPr lang="en-IE" dirty="0"/>
              <a:t> </a:t>
            </a:r>
            <a:r>
              <a:rPr lang="en-IE" dirty="0" err="1"/>
              <a:t>göçmenlere</a:t>
            </a:r>
            <a:r>
              <a:rPr lang="en-IE" dirty="0"/>
              <a:t> </a:t>
            </a:r>
            <a:r>
              <a:rPr lang="en-IE" dirty="0" err="1"/>
              <a:t>hizmetlere</a:t>
            </a:r>
            <a:r>
              <a:rPr lang="en-IE" dirty="0"/>
              <a:t> </a:t>
            </a:r>
            <a:r>
              <a:rPr lang="en-IE" dirty="0" err="1"/>
              <a:t>gitmek</a:t>
            </a:r>
            <a:r>
              <a:rPr lang="en-IE" dirty="0"/>
              <a:t> ve </a:t>
            </a:r>
            <a:r>
              <a:rPr lang="en-IE" dirty="0" err="1"/>
              <a:t>hizmetlere</a:t>
            </a:r>
            <a:r>
              <a:rPr lang="en-IE" dirty="0"/>
              <a:t> </a:t>
            </a:r>
            <a:r>
              <a:rPr lang="en-IE" dirty="0" err="1"/>
              <a:t>erişmek</a:t>
            </a:r>
            <a:r>
              <a:rPr lang="en-IE" dirty="0"/>
              <a:t> </a:t>
            </a:r>
            <a:r>
              <a:rPr lang="en-IE" dirty="0" err="1"/>
              <a:t>için</a:t>
            </a:r>
            <a:r>
              <a:rPr lang="en-IE" dirty="0"/>
              <a:t> </a:t>
            </a:r>
            <a:r>
              <a:rPr lang="en-IE" dirty="0" err="1"/>
              <a:t>pratik</a:t>
            </a:r>
            <a:r>
              <a:rPr lang="en-IE" dirty="0"/>
              <a:t> </a:t>
            </a:r>
            <a:r>
              <a:rPr lang="en-IE" dirty="0" err="1"/>
              <a:t>destek</a:t>
            </a:r>
            <a:r>
              <a:rPr lang="en-IE" dirty="0"/>
              <a:t> </a:t>
            </a:r>
            <a:r>
              <a:rPr lang="en-IE" dirty="0" err="1"/>
              <a:t>sağlayan</a:t>
            </a:r>
            <a:r>
              <a:rPr lang="en-IE" dirty="0"/>
              <a:t>, </a:t>
            </a:r>
            <a:r>
              <a:rPr lang="en-IE" dirty="0" err="1"/>
              <a:t>örneğin</a:t>
            </a:r>
            <a:r>
              <a:rPr lang="en-IE" dirty="0"/>
              <a:t> </a:t>
            </a:r>
            <a:r>
              <a:rPr lang="en-IE" dirty="0" err="1"/>
              <a:t>bir</a:t>
            </a:r>
            <a:r>
              <a:rPr lang="en-IE" dirty="0"/>
              <a:t> </a:t>
            </a:r>
            <a:r>
              <a:rPr lang="en-IE" dirty="0" err="1"/>
              <a:t>randevuya</a:t>
            </a:r>
            <a:r>
              <a:rPr lang="en-IE" dirty="0"/>
              <a:t> </a:t>
            </a:r>
            <a:r>
              <a:rPr lang="en-IE" dirty="0" err="1"/>
              <a:t>eşlik</a:t>
            </a:r>
            <a:r>
              <a:rPr lang="en-IE" dirty="0"/>
              <a:t> </a:t>
            </a:r>
            <a:r>
              <a:rPr lang="en-IE" dirty="0" err="1"/>
              <a:t>eden</a:t>
            </a:r>
            <a:r>
              <a:rPr lang="en-IE" dirty="0"/>
              <a:t>, </a:t>
            </a:r>
            <a:r>
              <a:rPr lang="en-IE" dirty="0" err="1"/>
              <a:t>toplu</a:t>
            </a:r>
            <a:r>
              <a:rPr lang="en-IE" dirty="0"/>
              <a:t> </a:t>
            </a:r>
            <a:r>
              <a:rPr lang="en-IE" dirty="0" err="1"/>
              <a:t>taşıma</a:t>
            </a:r>
            <a:r>
              <a:rPr lang="en-IE" dirty="0"/>
              <a:t> </a:t>
            </a:r>
            <a:r>
              <a:rPr lang="en-IE" dirty="0" err="1"/>
              <a:t>kullanan</a:t>
            </a:r>
            <a:r>
              <a:rPr lang="en-IE" dirty="0"/>
              <a:t> </a:t>
            </a:r>
            <a:r>
              <a:rPr lang="en-IE" dirty="0" err="1"/>
              <a:t>veya</a:t>
            </a:r>
            <a:r>
              <a:rPr lang="en-IE" dirty="0"/>
              <a:t> </a:t>
            </a:r>
            <a:r>
              <a:rPr lang="en-IE" dirty="0" err="1"/>
              <a:t>yerel</a:t>
            </a:r>
            <a:r>
              <a:rPr lang="en-IE" dirty="0"/>
              <a:t> </a:t>
            </a:r>
            <a:r>
              <a:rPr lang="en-IE" dirty="0" err="1"/>
              <a:t>parkı</a:t>
            </a:r>
            <a:r>
              <a:rPr lang="en-IE" dirty="0"/>
              <a:t> </a:t>
            </a:r>
            <a:r>
              <a:rPr lang="en-IE" dirty="0" err="1"/>
              <a:t>ziyaret</a:t>
            </a:r>
            <a:r>
              <a:rPr lang="en-IE" dirty="0"/>
              <a:t> </a:t>
            </a:r>
            <a:r>
              <a:rPr lang="en-IE" dirty="0" err="1"/>
              <a:t>eden</a:t>
            </a:r>
            <a:r>
              <a:rPr lang="en-IE" dirty="0"/>
              <a:t> </a:t>
            </a:r>
            <a:r>
              <a:rPr lang="en-IE" dirty="0" err="1"/>
              <a:t>bir</a:t>
            </a:r>
            <a:r>
              <a:rPr lang="en-IE" dirty="0"/>
              <a:t> </a:t>
            </a:r>
            <a:r>
              <a:rPr lang="en-IE" dirty="0" err="1"/>
              <a:t>kişidir</a:t>
            </a:r>
            <a:r>
              <a:rPr lang="en-IE" dirty="0"/>
              <a:t>.</a:t>
            </a:r>
            <a:endParaRPr lang="en-IE" dirty="0"/>
          </a:p>
        </p:txBody>
      </p:sp>
      <p:sp>
        <p:nvSpPr>
          <p:cNvPr id="4" name="Text Placeholder 3">
            <a:extLst>
              <a:ext uri="{FF2B5EF4-FFF2-40B4-BE49-F238E27FC236}">
                <a16:creationId xmlns:a16="http://schemas.microsoft.com/office/drawing/2014/main" xmlns="" id="{983659A0-A92F-4924-AC43-67EF25D46F70}"/>
              </a:ext>
            </a:extLst>
          </p:cNvPr>
          <p:cNvSpPr>
            <a:spLocks noGrp="1"/>
          </p:cNvSpPr>
          <p:nvPr>
            <p:ph type="body" sz="quarter" idx="22"/>
          </p:nvPr>
        </p:nvSpPr>
        <p:spPr/>
        <p:txBody>
          <a:bodyPr/>
          <a:lstStyle/>
          <a:p>
            <a:r>
              <a:rPr lang="en-IE" dirty="0" err="1"/>
              <a:t>Mülteci</a:t>
            </a:r>
            <a:r>
              <a:rPr lang="en-IE" dirty="0"/>
              <a:t> </a:t>
            </a:r>
            <a:r>
              <a:rPr lang="en-IE" dirty="0" err="1"/>
              <a:t>Dostları</a:t>
            </a:r>
            <a:r>
              <a:rPr lang="en-IE" dirty="0"/>
              <a:t> </a:t>
            </a:r>
            <a:r>
              <a:rPr lang="en-IE" dirty="0" err="1"/>
              <a:t>Programı</a:t>
            </a:r>
            <a:endParaRPr lang="en-IE" dirty="0"/>
          </a:p>
        </p:txBody>
      </p:sp>
      <p:pic>
        <p:nvPicPr>
          <p:cNvPr id="10" name="Picture 9" descr="A close up of a logo&#10;&#10;Description automatically generated">
            <a:extLst>
              <a:ext uri="{FF2B5EF4-FFF2-40B4-BE49-F238E27FC236}">
                <a16:creationId xmlns:a16="http://schemas.microsoft.com/office/drawing/2014/main" xmlns="" id="{8A4A8DC8-D45D-4429-B1C5-66581B1E9CBD}"/>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777240" y="2133480"/>
            <a:ext cx="4583430" cy="3867269"/>
          </a:xfrm>
          <a:prstGeom prst="rect">
            <a:avLst/>
          </a:prstGeom>
        </p:spPr>
      </p:pic>
    </p:spTree>
    <p:extLst>
      <p:ext uri="{BB962C8B-B14F-4D97-AF65-F5344CB8AC3E}">
        <p14:creationId xmlns:p14="http://schemas.microsoft.com/office/powerpoint/2010/main" val="3530170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249F048-B70D-459A-A81C-4AA200C094A1}"/>
              </a:ext>
            </a:extLst>
          </p:cNvPr>
          <p:cNvSpPr>
            <a:spLocks noGrp="1"/>
          </p:cNvSpPr>
          <p:nvPr>
            <p:ph type="body" sz="quarter" idx="20"/>
          </p:nvPr>
        </p:nvSpPr>
        <p:spPr/>
        <p:txBody>
          <a:bodyPr/>
          <a:lstStyle/>
          <a:p>
            <a:r>
              <a:rPr lang="en-IE" dirty="0"/>
              <a:t>Leeds </a:t>
            </a:r>
            <a:r>
              <a:rPr lang="en-IE" dirty="0" err="1"/>
              <a:t>Göçmen</a:t>
            </a:r>
            <a:r>
              <a:rPr lang="en-IE" dirty="0"/>
              <a:t> </a:t>
            </a:r>
            <a:r>
              <a:rPr lang="en-IE" dirty="0" err="1"/>
              <a:t>Erişim</a:t>
            </a:r>
            <a:r>
              <a:rPr lang="en-IE" dirty="0"/>
              <a:t> </a:t>
            </a:r>
            <a:r>
              <a:rPr lang="en-IE" dirty="0" err="1"/>
              <a:t>Projesi</a:t>
            </a:r>
            <a:r>
              <a:rPr lang="en-IE" dirty="0"/>
              <a:t> (</a:t>
            </a:r>
            <a:r>
              <a:rPr lang="en-IE" dirty="0" err="1"/>
              <a:t>daha</a:t>
            </a:r>
            <a:r>
              <a:rPr lang="en-IE" dirty="0"/>
              <a:t> </a:t>
            </a:r>
            <a:r>
              <a:rPr lang="en-IE" dirty="0" err="1"/>
              <a:t>fazla</a:t>
            </a:r>
            <a:r>
              <a:rPr lang="en-IE" dirty="0"/>
              <a:t> </a:t>
            </a:r>
            <a:r>
              <a:rPr lang="en-IE" dirty="0" err="1"/>
              <a:t>bilgi</a:t>
            </a:r>
            <a:r>
              <a:rPr lang="en-IE" dirty="0"/>
              <a:t> </a:t>
            </a:r>
            <a:r>
              <a:rPr lang="en-IE" dirty="0" err="1"/>
              <a:t>için</a:t>
            </a:r>
            <a:r>
              <a:rPr lang="en-IE" dirty="0"/>
              <a:t> </a:t>
            </a:r>
            <a:r>
              <a:rPr lang="en-IE" dirty="0" err="1"/>
              <a:t>bkz</a:t>
            </a:r>
            <a:r>
              <a:rPr lang="en-IE" dirty="0"/>
              <a:t>. </a:t>
            </a:r>
            <a:r>
              <a:rPr lang="en-IE" dirty="0" err="1"/>
              <a:t>Slayt</a:t>
            </a:r>
            <a:r>
              <a:rPr lang="en-IE" dirty="0"/>
              <a:t> XX) </a:t>
            </a:r>
            <a:r>
              <a:rPr lang="en-IE" dirty="0" err="1"/>
              <a:t>çok</a:t>
            </a:r>
            <a:r>
              <a:rPr lang="en-IE" dirty="0"/>
              <a:t> </a:t>
            </a:r>
            <a:r>
              <a:rPr lang="en-IE" dirty="0" err="1"/>
              <a:t>başarılı</a:t>
            </a:r>
            <a:r>
              <a:rPr lang="en-IE" dirty="0"/>
              <a:t> </a:t>
            </a:r>
            <a:r>
              <a:rPr lang="en-IE" dirty="0" err="1"/>
              <a:t>bir</a:t>
            </a:r>
            <a:r>
              <a:rPr lang="en-IE" dirty="0"/>
              <a:t> </a:t>
            </a:r>
            <a:r>
              <a:rPr lang="en-IE" dirty="0" err="1"/>
              <a:t>arkadaş</a:t>
            </a:r>
            <a:r>
              <a:rPr lang="en-IE" dirty="0"/>
              <a:t> </a:t>
            </a:r>
            <a:r>
              <a:rPr lang="en-IE" dirty="0" err="1"/>
              <a:t>programı</a:t>
            </a:r>
            <a:r>
              <a:rPr lang="en-IE" dirty="0"/>
              <a:t> </a:t>
            </a:r>
            <a:r>
              <a:rPr lang="en-IE" dirty="0" err="1"/>
              <a:t>yürütmektedir</a:t>
            </a:r>
            <a:r>
              <a:rPr lang="en-IE" dirty="0"/>
              <a:t>.</a:t>
            </a:r>
          </a:p>
          <a:p>
            <a:endParaRPr lang="en-IE" dirty="0"/>
          </a:p>
          <a:p>
            <a:r>
              <a:rPr lang="en-IE" dirty="0"/>
              <a:t>Leeds </a:t>
            </a:r>
            <a:r>
              <a:rPr lang="en-IE" dirty="0" err="1"/>
              <a:t>Göçmen</a:t>
            </a:r>
            <a:r>
              <a:rPr lang="en-IE" dirty="0"/>
              <a:t> </a:t>
            </a:r>
            <a:r>
              <a:rPr lang="en-IE" dirty="0" err="1"/>
              <a:t>Erişimi</a:t>
            </a:r>
            <a:r>
              <a:rPr lang="en-IE" dirty="0"/>
              <a:t> </a:t>
            </a:r>
            <a:r>
              <a:rPr lang="en-IE" dirty="0" err="1"/>
              <a:t>Projesi</a:t>
            </a:r>
            <a:r>
              <a:rPr lang="en-IE" dirty="0"/>
              <a:t> Arkadaş </a:t>
            </a:r>
            <a:r>
              <a:rPr lang="en-IE" dirty="0" err="1"/>
              <a:t>Kaynaklarına</a:t>
            </a:r>
            <a:r>
              <a:rPr lang="en-IE" dirty="0"/>
              <a:t> </a:t>
            </a:r>
            <a:r>
              <a:rPr lang="en-IE" dirty="0" err="1"/>
              <a:t>bakın</a:t>
            </a:r>
            <a:r>
              <a:rPr lang="en-IE" dirty="0" smtClean="0"/>
              <a:t>:</a:t>
            </a:r>
            <a:endParaRPr lang="en-IE" dirty="0" smtClean="0"/>
          </a:p>
          <a:p>
            <a:r>
              <a:rPr lang="en-IE" dirty="0" smtClean="0">
                <a:hlinkClick r:id="rId2"/>
              </a:rPr>
              <a:t>Arkadaş </a:t>
            </a:r>
            <a:r>
              <a:rPr lang="en-IE" dirty="0" err="1">
                <a:hlinkClick r:id="rId2"/>
              </a:rPr>
              <a:t>Tavsiye</a:t>
            </a:r>
            <a:r>
              <a:rPr lang="en-IE" dirty="0">
                <a:hlinkClick r:id="rId2"/>
              </a:rPr>
              <a:t> </a:t>
            </a:r>
            <a:r>
              <a:rPr lang="en-IE" dirty="0" err="1">
                <a:hlinkClick r:id="rId2"/>
              </a:rPr>
              <a:t>Broşürü</a:t>
            </a:r>
            <a:endParaRPr lang="en-IE" dirty="0"/>
          </a:p>
          <a:p>
            <a:r>
              <a:rPr lang="en-IE" dirty="0">
                <a:hlinkClick r:id="rId3"/>
              </a:rPr>
              <a:t>Arkadaş </a:t>
            </a:r>
            <a:r>
              <a:rPr lang="en-IE" dirty="0" err="1">
                <a:hlinkClick r:id="rId3"/>
              </a:rPr>
              <a:t>Başvuru</a:t>
            </a:r>
            <a:r>
              <a:rPr lang="en-IE" dirty="0">
                <a:hlinkClick r:id="rId3"/>
              </a:rPr>
              <a:t> </a:t>
            </a:r>
            <a:r>
              <a:rPr lang="en-IE" dirty="0" err="1">
                <a:hlinkClick r:id="rId3"/>
              </a:rPr>
              <a:t>Formu</a:t>
            </a:r>
            <a:endParaRPr lang="en-IE" dirty="0"/>
          </a:p>
        </p:txBody>
      </p:sp>
      <p:pic>
        <p:nvPicPr>
          <p:cNvPr id="9" name="Picture Placeholder 8" descr="A group of people standing around each other&#10;&#10;Description automatically generated">
            <a:extLst>
              <a:ext uri="{FF2B5EF4-FFF2-40B4-BE49-F238E27FC236}">
                <a16:creationId xmlns:a16="http://schemas.microsoft.com/office/drawing/2014/main" xmlns="" id="{E3AF0E11-D258-4BAD-B4A5-C255776E9A7D}"/>
              </a:ext>
            </a:extLst>
          </p:cNvPr>
          <p:cNvPicPr>
            <a:picLocks noGrp="1" noChangeAspect="1"/>
          </p:cNvPicPr>
          <p:nvPr>
            <p:ph type="pic" sz="quarter" idx="21"/>
          </p:nvPr>
        </p:nvPicPr>
        <p:blipFill>
          <a:blip r:embed="rId4">
            <a:extLst>
              <a:ext uri="{837473B0-CC2E-450A-ABE3-18F120FF3D39}">
                <a1611:picAttrSrcUrl xmlns:a1611="http://schemas.microsoft.com/office/drawing/2016/11/main" xmlns="" r:id="rId5"/>
              </a:ext>
            </a:extLst>
          </a:blip>
          <a:srcRect l="309" r="309"/>
          <a:stretch>
            <a:fillRect/>
          </a:stretch>
        </p:blipFill>
        <p:spPr/>
      </p:pic>
      <p:sp>
        <p:nvSpPr>
          <p:cNvPr id="4" name="Text Placeholder 3">
            <a:extLst>
              <a:ext uri="{FF2B5EF4-FFF2-40B4-BE49-F238E27FC236}">
                <a16:creationId xmlns:a16="http://schemas.microsoft.com/office/drawing/2014/main" xmlns="" id="{983659A0-A92F-4924-AC43-67EF25D46F70}"/>
              </a:ext>
            </a:extLst>
          </p:cNvPr>
          <p:cNvSpPr>
            <a:spLocks noGrp="1"/>
          </p:cNvSpPr>
          <p:nvPr>
            <p:ph type="body" sz="quarter" idx="22"/>
          </p:nvPr>
        </p:nvSpPr>
        <p:spPr/>
        <p:txBody>
          <a:bodyPr>
            <a:normAutofit fontScale="92500" lnSpcReduction="20000"/>
          </a:bodyPr>
          <a:lstStyle/>
          <a:p>
            <a:r>
              <a:rPr lang="en-IE" dirty="0" err="1"/>
              <a:t>Uygulamada</a:t>
            </a:r>
            <a:r>
              <a:rPr lang="en-IE" dirty="0"/>
              <a:t> </a:t>
            </a:r>
            <a:r>
              <a:rPr lang="en-IE" dirty="0" err="1"/>
              <a:t>Mülteci</a:t>
            </a:r>
            <a:r>
              <a:rPr lang="en-IE" dirty="0"/>
              <a:t> </a:t>
            </a:r>
            <a:r>
              <a:rPr lang="en-IE" dirty="0" err="1"/>
              <a:t>Arkadaşı</a:t>
            </a:r>
            <a:r>
              <a:rPr lang="en-IE" dirty="0"/>
              <a:t> </a:t>
            </a:r>
            <a:r>
              <a:rPr lang="en-IE" dirty="0" err="1"/>
              <a:t>Programı</a:t>
            </a:r>
            <a:r>
              <a:rPr lang="en-IE" dirty="0"/>
              <a:t> </a:t>
            </a:r>
            <a:r>
              <a:rPr lang="en-IE" dirty="0" err="1"/>
              <a:t>Örneği</a:t>
            </a:r>
            <a:endParaRPr lang="en-IE" dirty="0"/>
          </a:p>
        </p:txBody>
      </p:sp>
      <p:pic>
        <p:nvPicPr>
          <p:cNvPr id="2050" name="Picture 2" descr="Image result for uk flag">
            <a:extLst>
              <a:ext uri="{FF2B5EF4-FFF2-40B4-BE49-F238E27FC236}">
                <a16:creationId xmlns:a16="http://schemas.microsoft.com/office/drawing/2014/main" xmlns="" id="{90E6DEC5-D6E7-421E-9B2E-AD3EAF1A2D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5059" y="4746069"/>
            <a:ext cx="2085976" cy="1042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369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0C62EB2-3D9C-46C1-87D9-8898917DFA2F}"/>
              </a:ext>
            </a:extLst>
          </p:cNvPr>
          <p:cNvSpPr>
            <a:spLocks noGrp="1"/>
          </p:cNvSpPr>
          <p:nvPr>
            <p:ph type="body" sz="quarter" idx="20"/>
          </p:nvPr>
        </p:nvSpPr>
        <p:spPr>
          <a:xfrm>
            <a:off x="2952466" y="1263061"/>
            <a:ext cx="9129044" cy="3872188"/>
          </a:xfrm>
        </p:spPr>
        <p:txBody>
          <a:bodyPr/>
          <a:lstStyle/>
          <a:p>
            <a:pPr marL="0" indent="0">
              <a:buNone/>
            </a:pPr>
            <a:r>
              <a:rPr lang="en-IE" dirty="0" err="1"/>
              <a:t>Mülteci</a:t>
            </a:r>
            <a:r>
              <a:rPr lang="en-IE" dirty="0"/>
              <a:t> </a:t>
            </a:r>
            <a:r>
              <a:rPr lang="en-IE" dirty="0" err="1"/>
              <a:t>Eğitim</a:t>
            </a:r>
            <a:r>
              <a:rPr lang="en-IE" dirty="0"/>
              <a:t> ve </a:t>
            </a:r>
            <a:r>
              <a:rPr lang="en-IE" dirty="0" err="1"/>
              <a:t>Oryantasyon</a:t>
            </a:r>
            <a:r>
              <a:rPr lang="en-IE" dirty="0"/>
              <a:t> </a:t>
            </a:r>
            <a:r>
              <a:rPr lang="en-IE" dirty="0" err="1"/>
              <a:t>rehberi</a:t>
            </a:r>
            <a:r>
              <a:rPr lang="en-IE" dirty="0"/>
              <a:t> </a:t>
            </a:r>
            <a:r>
              <a:rPr lang="en-IE" dirty="0" err="1"/>
              <a:t>aşağıdakileri</a:t>
            </a:r>
            <a:r>
              <a:rPr lang="en-IE" dirty="0"/>
              <a:t> </a:t>
            </a:r>
            <a:r>
              <a:rPr lang="en-IE" dirty="0" err="1"/>
              <a:t>içerir</a:t>
            </a:r>
            <a:r>
              <a:rPr lang="en-IE" dirty="0"/>
              <a:t>:</a:t>
            </a:r>
          </a:p>
          <a:p>
            <a:r>
              <a:rPr lang="en-IE" dirty="0" err="1"/>
              <a:t>Bölüm</a:t>
            </a:r>
            <a:r>
              <a:rPr lang="en-IE" dirty="0"/>
              <a:t> 1: </a:t>
            </a:r>
            <a:r>
              <a:rPr lang="en-IE" dirty="0" err="1"/>
              <a:t>Oryantasyon</a:t>
            </a:r>
            <a:r>
              <a:rPr lang="en-IE" dirty="0"/>
              <a:t>: </a:t>
            </a:r>
            <a:r>
              <a:rPr lang="en-IE" dirty="0" err="1"/>
              <a:t>Mülteci</a:t>
            </a:r>
            <a:r>
              <a:rPr lang="en-IE" dirty="0"/>
              <a:t> </a:t>
            </a:r>
            <a:r>
              <a:rPr lang="en-IE" dirty="0" err="1"/>
              <a:t>Oryantasyonu</a:t>
            </a:r>
            <a:r>
              <a:rPr lang="en-IE" dirty="0"/>
              <a:t> ve </a:t>
            </a:r>
            <a:r>
              <a:rPr lang="en-IE" dirty="0" err="1"/>
              <a:t>Eğitiminin</a:t>
            </a:r>
            <a:r>
              <a:rPr lang="en-IE" dirty="0"/>
              <a:t> </a:t>
            </a:r>
            <a:r>
              <a:rPr lang="en-IE" dirty="0" err="1"/>
              <a:t>Temelleri</a:t>
            </a:r>
            <a:endParaRPr lang="en-IE" dirty="0"/>
          </a:p>
          <a:p>
            <a:r>
              <a:rPr lang="en-IE" dirty="0" err="1"/>
              <a:t>Bölüm</a:t>
            </a:r>
            <a:r>
              <a:rPr lang="en-IE" dirty="0"/>
              <a:t> 2: </a:t>
            </a:r>
            <a:r>
              <a:rPr lang="en-IE" dirty="0" err="1"/>
              <a:t>Eğitim</a:t>
            </a:r>
            <a:r>
              <a:rPr lang="en-IE" dirty="0"/>
              <a:t> </a:t>
            </a:r>
            <a:r>
              <a:rPr lang="en-IE" dirty="0" err="1"/>
              <a:t>Programı</a:t>
            </a:r>
            <a:r>
              <a:rPr lang="en-IE" dirty="0"/>
              <a:t> </a:t>
            </a:r>
            <a:r>
              <a:rPr lang="en-IE" dirty="0" err="1"/>
              <a:t>Planlama</a:t>
            </a:r>
            <a:endParaRPr lang="en-IE" dirty="0"/>
          </a:p>
          <a:p>
            <a:r>
              <a:rPr lang="en-IE" dirty="0" err="1"/>
              <a:t>Bölüm</a:t>
            </a:r>
            <a:r>
              <a:rPr lang="en-IE" dirty="0"/>
              <a:t> 3: </a:t>
            </a:r>
            <a:r>
              <a:rPr lang="en-IE" dirty="0" err="1"/>
              <a:t>Eğitim</a:t>
            </a:r>
            <a:r>
              <a:rPr lang="en-IE" dirty="0"/>
              <a:t> </a:t>
            </a:r>
            <a:r>
              <a:rPr lang="en-IE" dirty="0" err="1"/>
              <a:t>Sunumu</a:t>
            </a:r>
            <a:r>
              <a:rPr lang="en-IE" dirty="0"/>
              <a:t> ve </a:t>
            </a:r>
            <a:r>
              <a:rPr lang="en-IE" dirty="0" err="1"/>
              <a:t>Değerlendirmesi</a:t>
            </a:r>
            <a:r>
              <a:rPr lang="en-IE" dirty="0"/>
              <a:t>: </a:t>
            </a:r>
            <a:r>
              <a:rPr lang="en-IE" dirty="0" err="1"/>
              <a:t>Yöntemler</a:t>
            </a:r>
            <a:r>
              <a:rPr lang="en-IE" dirty="0"/>
              <a:t>, </a:t>
            </a:r>
            <a:r>
              <a:rPr lang="en-IE" dirty="0" err="1"/>
              <a:t>Malzemeler</a:t>
            </a:r>
            <a:r>
              <a:rPr lang="en-IE" dirty="0"/>
              <a:t>, </a:t>
            </a:r>
            <a:r>
              <a:rPr lang="en-IE" dirty="0" err="1"/>
              <a:t>İpuçları</a:t>
            </a:r>
            <a:r>
              <a:rPr lang="en-IE" dirty="0"/>
              <a:t> ve </a:t>
            </a:r>
            <a:r>
              <a:rPr lang="en-IE" dirty="0" err="1"/>
              <a:t>Araçlar</a:t>
            </a:r>
            <a:endParaRPr lang="en-IE" dirty="0"/>
          </a:p>
          <a:p>
            <a:r>
              <a:rPr lang="en-IE" dirty="0" err="1"/>
              <a:t>Bölüm</a:t>
            </a:r>
            <a:r>
              <a:rPr lang="en-IE" dirty="0"/>
              <a:t> 4: </a:t>
            </a:r>
            <a:r>
              <a:rPr lang="en-IE" dirty="0" err="1"/>
              <a:t>Eğitimcilerin</a:t>
            </a:r>
            <a:r>
              <a:rPr lang="en-IE" dirty="0"/>
              <a:t> ve </a:t>
            </a:r>
            <a:r>
              <a:rPr lang="en-IE" dirty="0" err="1"/>
              <a:t>Ortaklıkların</a:t>
            </a:r>
            <a:r>
              <a:rPr lang="en-IE" dirty="0"/>
              <a:t> </a:t>
            </a:r>
            <a:r>
              <a:rPr lang="en-IE" dirty="0" err="1"/>
              <a:t>Geliştirilmesi</a:t>
            </a:r>
            <a:endParaRPr lang="en-IE" dirty="0"/>
          </a:p>
          <a:p>
            <a:r>
              <a:rPr lang="en-IE" dirty="0" err="1"/>
              <a:t>Ek</a:t>
            </a:r>
            <a:r>
              <a:rPr lang="en-IE" dirty="0"/>
              <a:t> A: </a:t>
            </a:r>
            <a:r>
              <a:rPr lang="en-IE" dirty="0" err="1"/>
              <a:t>Eğitim</a:t>
            </a:r>
            <a:r>
              <a:rPr lang="en-IE" dirty="0"/>
              <a:t> </a:t>
            </a:r>
            <a:r>
              <a:rPr lang="en-IE" dirty="0" err="1"/>
              <a:t>Stratejileri</a:t>
            </a:r>
            <a:r>
              <a:rPr lang="en-IE" dirty="0"/>
              <a:t> (</a:t>
            </a:r>
            <a:r>
              <a:rPr lang="en-IE" dirty="0" err="1"/>
              <a:t>kılavuzda</a:t>
            </a:r>
            <a:r>
              <a:rPr lang="en-IE" dirty="0"/>
              <a:t> </a:t>
            </a:r>
            <a:r>
              <a:rPr lang="en-IE" dirty="0" err="1"/>
              <a:t>sunulan</a:t>
            </a:r>
            <a:r>
              <a:rPr lang="en-IE" dirty="0"/>
              <a:t> </a:t>
            </a:r>
            <a:r>
              <a:rPr lang="en-IE" dirty="0" err="1"/>
              <a:t>çeşitli</a:t>
            </a:r>
            <a:r>
              <a:rPr lang="en-IE" dirty="0"/>
              <a:t> </a:t>
            </a:r>
            <a:r>
              <a:rPr lang="en-IE" dirty="0" err="1"/>
              <a:t>eğitim</a:t>
            </a:r>
            <a:r>
              <a:rPr lang="en-IE" dirty="0"/>
              <a:t> </a:t>
            </a:r>
            <a:r>
              <a:rPr lang="en-IE" dirty="0" err="1"/>
              <a:t>stratejilerinin</a:t>
            </a:r>
            <a:r>
              <a:rPr lang="en-IE" dirty="0"/>
              <a:t> </a:t>
            </a:r>
            <a:r>
              <a:rPr lang="en-IE" dirty="0" err="1"/>
              <a:t>bir</a:t>
            </a:r>
            <a:r>
              <a:rPr lang="en-IE" dirty="0"/>
              <a:t> </a:t>
            </a:r>
            <a:r>
              <a:rPr lang="en-IE" dirty="0" err="1"/>
              <a:t>ekini</a:t>
            </a:r>
            <a:r>
              <a:rPr lang="en-IE" dirty="0"/>
              <a:t> </a:t>
            </a:r>
            <a:r>
              <a:rPr lang="en-IE" dirty="0" err="1"/>
              <a:t>sağlar</a:t>
            </a:r>
            <a:r>
              <a:rPr lang="en-IE" dirty="0"/>
              <a:t>)</a:t>
            </a:r>
          </a:p>
          <a:p>
            <a:r>
              <a:rPr lang="en-IE" dirty="0" err="1"/>
              <a:t>Ek</a:t>
            </a:r>
            <a:r>
              <a:rPr lang="en-IE" dirty="0"/>
              <a:t> B: </a:t>
            </a:r>
            <a:r>
              <a:rPr lang="en-IE" dirty="0" err="1"/>
              <a:t>Ders</a:t>
            </a:r>
            <a:r>
              <a:rPr lang="en-IE" dirty="0"/>
              <a:t> </a:t>
            </a:r>
            <a:r>
              <a:rPr lang="en-IE" dirty="0" err="1"/>
              <a:t>notları</a:t>
            </a:r>
            <a:r>
              <a:rPr lang="en-IE" dirty="0"/>
              <a:t> ve </a:t>
            </a:r>
            <a:r>
              <a:rPr lang="en-IE" dirty="0" err="1"/>
              <a:t>Çalışma</a:t>
            </a:r>
            <a:r>
              <a:rPr lang="en-IE" dirty="0"/>
              <a:t> </a:t>
            </a:r>
            <a:r>
              <a:rPr lang="en-IE" dirty="0" err="1"/>
              <a:t>Sayfaları</a:t>
            </a:r>
            <a:r>
              <a:rPr lang="en-IE" dirty="0"/>
              <a:t> (</a:t>
            </a:r>
            <a:r>
              <a:rPr lang="en-IE" dirty="0" err="1"/>
              <a:t>kılavuzda</a:t>
            </a:r>
            <a:r>
              <a:rPr lang="en-IE" dirty="0"/>
              <a:t> </a:t>
            </a:r>
            <a:r>
              <a:rPr lang="en-IE" dirty="0" err="1"/>
              <a:t>verilen</a:t>
            </a:r>
            <a:r>
              <a:rPr lang="en-IE" dirty="0"/>
              <a:t> </a:t>
            </a:r>
            <a:r>
              <a:rPr lang="en-IE" dirty="0" err="1"/>
              <a:t>bilgileri</a:t>
            </a:r>
            <a:r>
              <a:rPr lang="en-IE" dirty="0"/>
              <a:t> </a:t>
            </a:r>
            <a:r>
              <a:rPr lang="en-IE" dirty="0" err="1"/>
              <a:t>tamamlamak</a:t>
            </a:r>
            <a:r>
              <a:rPr lang="en-IE" dirty="0"/>
              <a:t> </a:t>
            </a:r>
            <a:r>
              <a:rPr lang="en-IE" dirty="0" err="1"/>
              <a:t>için</a:t>
            </a:r>
            <a:r>
              <a:rPr lang="en-IE" dirty="0"/>
              <a:t>)</a:t>
            </a:r>
          </a:p>
          <a:p>
            <a:r>
              <a:rPr lang="en-IE" dirty="0" err="1"/>
              <a:t>Ek</a:t>
            </a:r>
            <a:r>
              <a:rPr lang="en-IE" dirty="0"/>
              <a:t> C: </a:t>
            </a:r>
            <a:r>
              <a:rPr lang="en-IE" dirty="0" err="1"/>
              <a:t>Seçilmiş</a:t>
            </a:r>
            <a:r>
              <a:rPr lang="en-IE" dirty="0"/>
              <a:t> </a:t>
            </a:r>
            <a:r>
              <a:rPr lang="en-IE" dirty="0" err="1"/>
              <a:t>Kaynaklar</a:t>
            </a:r>
            <a:r>
              <a:rPr lang="en-IE" dirty="0"/>
              <a:t> (</a:t>
            </a:r>
            <a:r>
              <a:rPr lang="en-IE" dirty="0" err="1"/>
              <a:t>çeşitli</a:t>
            </a:r>
            <a:r>
              <a:rPr lang="en-IE" dirty="0"/>
              <a:t> </a:t>
            </a:r>
            <a:r>
              <a:rPr lang="en-IE" dirty="0" err="1"/>
              <a:t>bölümlerde</a:t>
            </a:r>
            <a:r>
              <a:rPr lang="en-IE" dirty="0"/>
              <a:t> </a:t>
            </a:r>
            <a:r>
              <a:rPr lang="en-IE" dirty="0" err="1"/>
              <a:t>tartışılan</a:t>
            </a:r>
            <a:r>
              <a:rPr lang="en-IE" dirty="0"/>
              <a:t> </a:t>
            </a:r>
            <a:r>
              <a:rPr lang="en-IE" dirty="0" err="1"/>
              <a:t>konularla</a:t>
            </a:r>
            <a:r>
              <a:rPr lang="en-IE" dirty="0"/>
              <a:t> </a:t>
            </a:r>
            <a:r>
              <a:rPr lang="en-IE" dirty="0" err="1"/>
              <a:t>ilgili</a:t>
            </a:r>
            <a:r>
              <a:rPr lang="en-IE" dirty="0"/>
              <a:t>)</a:t>
            </a:r>
            <a:endParaRPr lang="en-IE" dirty="0"/>
          </a:p>
        </p:txBody>
      </p:sp>
      <p:sp>
        <p:nvSpPr>
          <p:cNvPr id="3" name="Text Placeholder 2">
            <a:extLst>
              <a:ext uri="{FF2B5EF4-FFF2-40B4-BE49-F238E27FC236}">
                <a16:creationId xmlns:a16="http://schemas.microsoft.com/office/drawing/2014/main" xmlns="" id="{4F2DD772-B760-42F6-8579-13797E3C4453}"/>
              </a:ext>
            </a:extLst>
          </p:cNvPr>
          <p:cNvSpPr>
            <a:spLocks noGrp="1"/>
          </p:cNvSpPr>
          <p:nvPr>
            <p:ph type="body" sz="quarter" idx="21"/>
          </p:nvPr>
        </p:nvSpPr>
        <p:spPr>
          <a:xfrm>
            <a:off x="2655286" y="179797"/>
            <a:ext cx="8403792" cy="857158"/>
          </a:xfrm>
        </p:spPr>
        <p:txBody>
          <a:bodyPr>
            <a:normAutofit fontScale="92500" lnSpcReduction="20000"/>
          </a:bodyPr>
          <a:lstStyle/>
          <a:p>
            <a:r>
              <a:rPr lang="en-IE" dirty="0"/>
              <a:t>Refugee Training and Orientation - A Guide for Service Providers</a:t>
            </a:r>
          </a:p>
          <a:p>
            <a:endParaRPr lang="en-IE" dirty="0"/>
          </a:p>
        </p:txBody>
      </p:sp>
      <p:sp>
        <p:nvSpPr>
          <p:cNvPr id="4" name="TextBox 3">
            <a:extLst>
              <a:ext uri="{FF2B5EF4-FFF2-40B4-BE49-F238E27FC236}">
                <a16:creationId xmlns:a16="http://schemas.microsoft.com/office/drawing/2014/main" xmlns="" id="{2AF512AA-0465-4309-885A-A4EC60B99619}"/>
              </a:ext>
            </a:extLst>
          </p:cNvPr>
          <p:cNvSpPr txBox="1"/>
          <p:nvPr/>
        </p:nvSpPr>
        <p:spPr>
          <a:xfrm>
            <a:off x="1244" y="944043"/>
            <a:ext cx="2863254" cy="461665"/>
          </a:xfrm>
          <a:prstGeom prst="rect">
            <a:avLst/>
          </a:prstGeom>
          <a:solidFill>
            <a:srgbClr val="B6BD00"/>
          </a:solidFill>
        </p:spPr>
        <p:txBody>
          <a:bodyPr wrap="square" rtlCol="0">
            <a:spAutoFit/>
          </a:bodyPr>
          <a:lstStyle/>
          <a:p>
            <a:r>
              <a:rPr lang="en-IE" sz="2400" dirty="0">
                <a:solidFill>
                  <a:schemeClr val="bg1"/>
                </a:solidFill>
              </a:rPr>
              <a:t>      </a:t>
            </a:r>
            <a:r>
              <a:rPr lang="tr-TR" sz="2400" dirty="0" smtClean="0">
                <a:solidFill>
                  <a:schemeClr val="bg1"/>
                </a:solidFill>
              </a:rPr>
              <a:t>FAYDALI ARAÇLAR</a:t>
            </a:r>
            <a:endParaRPr lang="en-IE" sz="2400" dirty="0">
              <a:solidFill>
                <a:schemeClr val="bg1"/>
              </a:solidFill>
            </a:endParaRPr>
          </a:p>
        </p:txBody>
      </p:sp>
      <p:grpSp>
        <p:nvGrpSpPr>
          <p:cNvPr id="5" name="Google Shape;609;p39">
            <a:extLst>
              <a:ext uri="{FF2B5EF4-FFF2-40B4-BE49-F238E27FC236}">
                <a16:creationId xmlns:a16="http://schemas.microsoft.com/office/drawing/2014/main" xmlns="" id="{05480550-354F-476F-8299-58BFD75C8E3A}"/>
              </a:ext>
            </a:extLst>
          </p:cNvPr>
          <p:cNvGrpSpPr/>
          <p:nvPr/>
        </p:nvGrpSpPr>
        <p:grpSpPr>
          <a:xfrm>
            <a:off x="97915" y="1024446"/>
            <a:ext cx="360000" cy="288000"/>
            <a:chOff x="5247525" y="3007275"/>
            <a:chExt cx="517575" cy="384825"/>
          </a:xfrm>
        </p:grpSpPr>
        <p:sp>
          <p:nvSpPr>
            <p:cNvPr id="6" name="Google Shape;610;p39">
              <a:extLst>
                <a:ext uri="{FF2B5EF4-FFF2-40B4-BE49-F238E27FC236}">
                  <a16:creationId xmlns:a16="http://schemas.microsoft.com/office/drawing/2014/main" xmlns="" id="{4B094789-34F9-43E2-9CBC-F32B3CB72B4B}"/>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11;p39">
              <a:extLst>
                <a:ext uri="{FF2B5EF4-FFF2-40B4-BE49-F238E27FC236}">
                  <a16:creationId xmlns:a16="http://schemas.microsoft.com/office/drawing/2014/main" xmlns="" id="{C573CDA5-5511-4959-9F4B-026567E427C1}"/>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a:extLst>
              <a:ext uri="{FF2B5EF4-FFF2-40B4-BE49-F238E27FC236}">
                <a16:creationId xmlns:a16="http://schemas.microsoft.com/office/drawing/2014/main" xmlns="" id="{D820DB9F-39E6-4142-9AFB-DA683D81A982}"/>
              </a:ext>
            </a:extLst>
          </p:cNvPr>
          <p:cNvPicPr>
            <a:picLocks noChangeAspect="1"/>
          </p:cNvPicPr>
          <p:nvPr/>
        </p:nvPicPr>
        <p:blipFill>
          <a:blip r:embed="rId2"/>
          <a:stretch>
            <a:fillRect/>
          </a:stretch>
        </p:blipFill>
        <p:spPr>
          <a:xfrm>
            <a:off x="1244" y="1998078"/>
            <a:ext cx="2715442" cy="3466147"/>
          </a:xfrm>
          <a:prstGeom prst="rect">
            <a:avLst/>
          </a:prstGeom>
        </p:spPr>
      </p:pic>
      <p:sp>
        <p:nvSpPr>
          <p:cNvPr id="9" name="TextBox 8">
            <a:extLst>
              <a:ext uri="{FF2B5EF4-FFF2-40B4-BE49-F238E27FC236}">
                <a16:creationId xmlns:a16="http://schemas.microsoft.com/office/drawing/2014/main" xmlns="" id="{B8DAE971-FFC6-4D8F-9E55-CE039BC0E6D6}"/>
              </a:ext>
            </a:extLst>
          </p:cNvPr>
          <p:cNvSpPr txBox="1"/>
          <p:nvPr/>
        </p:nvSpPr>
        <p:spPr>
          <a:xfrm>
            <a:off x="1244" y="6600349"/>
            <a:ext cx="10371965" cy="246221"/>
          </a:xfrm>
          <a:prstGeom prst="rect">
            <a:avLst/>
          </a:prstGeom>
          <a:noFill/>
        </p:spPr>
        <p:txBody>
          <a:bodyPr wrap="square" rtlCol="0">
            <a:spAutoFit/>
          </a:bodyPr>
          <a:lstStyle/>
          <a:p>
            <a:r>
              <a:rPr lang="tr-TR" sz="1000" dirty="0" smtClean="0"/>
              <a:t>Kaynak</a:t>
            </a:r>
            <a:r>
              <a:rPr lang="en-IE" sz="1000" dirty="0" smtClean="0"/>
              <a:t>: </a:t>
            </a:r>
            <a:r>
              <a:rPr lang="en-IE" sz="1000" dirty="0">
                <a:hlinkClick r:id="rId3"/>
              </a:rPr>
              <a:t>http://www.culturalorientation.net/content/download/4241/23329/version/3/file/Refugee+Training+and+Orientation+-+A+Guide+for+Service+Providers.pdf</a:t>
            </a:r>
            <a:r>
              <a:rPr lang="en-IE" sz="1000" dirty="0"/>
              <a:t> </a:t>
            </a:r>
          </a:p>
        </p:txBody>
      </p:sp>
    </p:spTree>
    <p:extLst>
      <p:ext uri="{BB962C8B-B14F-4D97-AF65-F5344CB8AC3E}">
        <p14:creationId xmlns:p14="http://schemas.microsoft.com/office/powerpoint/2010/main" val="827021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26A201D-78BA-4C26-AF74-D170DA207F81}"/>
              </a:ext>
            </a:extLst>
          </p:cNvPr>
          <p:cNvSpPr>
            <a:spLocks noGrp="1"/>
          </p:cNvSpPr>
          <p:nvPr>
            <p:ph type="body" sz="quarter" idx="16"/>
          </p:nvPr>
        </p:nvSpPr>
        <p:spPr/>
        <p:txBody>
          <a:bodyPr/>
          <a:lstStyle/>
          <a:p>
            <a:r>
              <a:rPr lang="en-IE" dirty="0"/>
              <a:t>BU BÖLÜMDE :</a:t>
            </a:r>
            <a:endParaRPr lang="en-IE" dirty="0"/>
          </a:p>
          <a:p>
            <a:endParaRPr lang="en-IE" dirty="0"/>
          </a:p>
        </p:txBody>
      </p:sp>
      <p:sp>
        <p:nvSpPr>
          <p:cNvPr id="3" name="Text Placeholder 2">
            <a:extLst>
              <a:ext uri="{FF2B5EF4-FFF2-40B4-BE49-F238E27FC236}">
                <a16:creationId xmlns:a16="http://schemas.microsoft.com/office/drawing/2014/main" xmlns="" id="{19848A10-858E-4AB2-A9AE-C10CD35443F8}"/>
              </a:ext>
            </a:extLst>
          </p:cNvPr>
          <p:cNvSpPr>
            <a:spLocks noGrp="1"/>
          </p:cNvSpPr>
          <p:nvPr>
            <p:ph type="body" sz="quarter" idx="17"/>
          </p:nvPr>
        </p:nvSpPr>
        <p:spPr>
          <a:xfrm>
            <a:off x="6217920" y="1846203"/>
            <a:ext cx="5835534" cy="3947440"/>
          </a:xfrm>
        </p:spPr>
        <p:txBody>
          <a:bodyPr/>
          <a:lstStyle/>
          <a:p>
            <a:pPr algn="l"/>
            <a:r>
              <a:rPr lang="en-IE" dirty="0" err="1"/>
              <a:t>Kapsayıcı</a:t>
            </a:r>
            <a:r>
              <a:rPr lang="en-IE" dirty="0"/>
              <a:t> </a:t>
            </a:r>
            <a:r>
              <a:rPr lang="en-IE" dirty="0" err="1"/>
              <a:t>Topluluklar</a:t>
            </a:r>
            <a:r>
              <a:rPr lang="en-IE" dirty="0"/>
              <a:t> </a:t>
            </a:r>
            <a:r>
              <a:rPr lang="en-IE" dirty="0" err="1"/>
              <a:t>oluşturmada</a:t>
            </a:r>
            <a:r>
              <a:rPr lang="en-IE" dirty="0"/>
              <a:t> </a:t>
            </a:r>
            <a:r>
              <a:rPr lang="en-IE" dirty="0" err="1"/>
              <a:t>herkesin</a:t>
            </a:r>
            <a:r>
              <a:rPr lang="en-IE" dirty="0"/>
              <a:t> </a:t>
            </a:r>
            <a:r>
              <a:rPr lang="en-IE" dirty="0" err="1"/>
              <a:t>oynayacağı</a:t>
            </a:r>
            <a:r>
              <a:rPr lang="en-IE" dirty="0"/>
              <a:t> </a:t>
            </a:r>
            <a:r>
              <a:rPr lang="en-IE" dirty="0" err="1"/>
              <a:t>bir</a:t>
            </a:r>
            <a:r>
              <a:rPr lang="en-IE" dirty="0"/>
              <a:t> </a:t>
            </a:r>
            <a:r>
              <a:rPr lang="en-IE" dirty="0" err="1"/>
              <a:t>rol</a:t>
            </a:r>
            <a:r>
              <a:rPr lang="en-IE" dirty="0"/>
              <a:t> </a:t>
            </a:r>
            <a:r>
              <a:rPr lang="en-IE" dirty="0" err="1"/>
              <a:t>vardır</a:t>
            </a:r>
            <a:r>
              <a:rPr lang="en-IE" dirty="0"/>
              <a:t>.</a:t>
            </a:r>
          </a:p>
          <a:p>
            <a:pPr algn="l"/>
            <a:r>
              <a:rPr lang="en-IE" dirty="0"/>
              <a:t>Bu </a:t>
            </a:r>
            <a:r>
              <a:rPr lang="en-IE" dirty="0" err="1"/>
              <a:t>bölümde</a:t>
            </a:r>
            <a:r>
              <a:rPr lang="en-IE" dirty="0"/>
              <a:t>, </a:t>
            </a:r>
            <a:r>
              <a:rPr lang="en-IE" dirty="0" err="1"/>
              <a:t>kapsayıcı</a:t>
            </a:r>
            <a:r>
              <a:rPr lang="en-IE" dirty="0"/>
              <a:t> </a:t>
            </a:r>
            <a:r>
              <a:rPr lang="en-IE" dirty="0" err="1"/>
              <a:t>topluluklar</a:t>
            </a:r>
            <a:r>
              <a:rPr lang="en-IE" dirty="0"/>
              <a:t> </a:t>
            </a:r>
            <a:r>
              <a:rPr lang="en-IE" dirty="0" err="1"/>
              <a:t>oluşturmak</a:t>
            </a:r>
            <a:r>
              <a:rPr lang="en-IE" dirty="0"/>
              <a:t> </a:t>
            </a:r>
            <a:r>
              <a:rPr lang="en-IE" dirty="0" err="1"/>
              <a:t>için</a:t>
            </a:r>
            <a:r>
              <a:rPr lang="en-IE" dirty="0"/>
              <a:t> </a:t>
            </a:r>
            <a:r>
              <a:rPr lang="en-IE" dirty="0" err="1"/>
              <a:t>bazı</a:t>
            </a:r>
            <a:r>
              <a:rPr lang="en-IE" dirty="0"/>
              <a:t> </a:t>
            </a:r>
            <a:r>
              <a:rPr lang="en-IE" dirty="0" err="1"/>
              <a:t>önemli</a:t>
            </a:r>
            <a:r>
              <a:rPr lang="en-IE" dirty="0"/>
              <a:t> </a:t>
            </a:r>
            <a:r>
              <a:rPr lang="en-IE" dirty="0" err="1"/>
              <a:t>ipuçlarına</a:t>
            </a:r>
            <a:r>
              <a:rPr lang="en-IE" dirty="0"/>
              <a:t> ve </a:t>
            </a:r>
            <a:r>
              <a:rPr lang="en-IE" dirty="0" err="1"/>
              <a:t>hizmet</a:t>
            </a:r>
            <a:r>
              <a:rPr lang="en-IE" dirty="0"/>
              <a:t> ve </a:t>
            </a:r>
            <a:r>
              <a:rPr lang="en-IE" dirty="0" err="1"/>
              <a:t>eğitim</a:t>
            </a:r>
            <a:r>
              <a:rPr lang="en-IE" dirty="0"/>
              <a:t> </a:t>
            </a:r>
            <a:r>
              <a:rPr lang="en-IE" dirty="0" err="1"/>
              <a:t>sağlayıcılarının</a:t>
            </a:r>
            <a:r>
              <a:rPr lang="en-IE" dirty="0"/>
              <a:t> </a:t>
            </a:r>
            <a:r>
              <a:rPr lang="en-IE" dirty="0" err="1"/>
              <a:t>kapsayıcı</a:t>
            </a:r>
            <a:r>
              <a:rPr lang="en-IE" dirty="0"/>
              <a:t> </a:t>
            </a:r>
            <a:r>
              <a:rPr lang="en-IE" dirty="0" err="1"/>
              <a:t>topluluk</a:t>
            </a:r>
            <a:r>
              <a:rPr lang="en-IE" dirty="0"/>
              <a:t> </a:t>
            </a:r>
            <a:r>
              <a:rPr lang="en-IE" dirty="0" err="1"/>
              <a:t>şampiyonları</a:t>
            </a:r>
            <a:r>
              <a:rPr lang="en-IE" dirty="0"/>
              <a:t> </a:t>
            </a:r>
            <a:r>
              <a:rPr lang="en-IE" dirty="0" err="1"/>
              <a:t>oluşturma</a:t>
            </a:r>
            <a:r>
              <a:rPr lang="en-IE" dirty="0"/>
              <a:t>, </a:t>
            </a:r>
            <a:r>
              <a:rPr lang="en-IE" dirty="0" err="1"/>
              <a:t>destekleme</a:t>
            </a:r>
            <a:r>
              <a:rPr lang="en-IE" dirty="0"/>
              <a:t> ve </a:t>
            </a:r>
            <a:r>
              <a:rPr lang="en-IE" dirty="0" err="1"/>
              <a:t>teşvik</a:t>
            </a:r>
            <a:r>
              <a:rPr lang="en-IE" dirty="0"/>
              <a:t> </a:t>
            </a:r>
            <a:r>
              <a:rPr lang="en-IE" dirty="0" err="1"/>
              <a:t>etme</a:t>
            </a:r>
            <a:r>
              <a:rPr lang="en-IE" dirty="0"/>
              <a:t> </a:t>
            </a:r>
            <a:r>
              <a:rPr lang="en-IE" dirty="0" err="1"/>
              <a:t>konusunda</a:t>
            </a:r>
            <a:r>
              <a:rPr lang="en-IE" dirty="0"/>
              <a:t> </a:t>
            </a:r>
            <a:r>
              <a:rPr lang="en-IE" dirty="0" err="1"/>
              <a:t>sahip</a:t>
            </a:r>
            <a:r>
              <a:rPr lang="en-IE" dirty="0"/>
              <a:t> </a:t>
            </a:r>
            <a:r>
              <a:rPr lang="en-IE" dirty="0" err="1"/>
              <a:t>oldukları</a:t>
            </a:r>
            <a:r>
              <a:rPr lang="en-IE" dirty="0"/>
              <a:t> </a:t>
            </a:r>
            <a:r>
              <a:rPr lang="en-IE" dirty="0" err="1"/>
              <a:t>hayati</a:t>
            </a:r>
            <a:r>
              <a:rPr lang="en-IE" dirty="0"/>
              <a:t> </a:t>
            </a:r>
            <a:r>
              <a:rPr lang="en-IE" dirty="0" err="1"/>
              <a:t>destek</a:t>
            </a:r>
            <a:r>
              <a:rPr lang="en-IE" dirty="0"/>
              <a:t> </a:t>
            </a:r>
            <a:r>
              <a:rPr lang="en-IE" dirty="0" err="1"/>
              <a:t>rolüne</a:t>
            </a:r>
            <a:r>
              <a:rPr lang="en-IE" dirty="0"/>
              <a:t> </a:t>
            </a:r>
            <a:r>
              <a:rPr lang="en-IE" dirty="0" err="1"/>
              <a:t>bakıyoruz</a:t>
            </a:r>
            <a:r>
              <a:rPr lang="en-IE" dirty="0"/>
              <a:t>.</a:t>
            </a:r>
            <a:endParaRPr lang="en-IE" dirty="0"/>
          </a:p>
        </p:txBody>
      </p:sp>
      <p:sp>
        <p:nvSpPr>
          <p:cNvPr id="6" name="Text Placeholder 5">
            <a:extLst>
              <a:ext uri="{FF2B5EF4-FFF2-40B4-BE49-F238E27FC236}">
                <a16:creationId xmlns:a16="http://schemas.microsoft.com/office/drawing/2014/main" xmlns="" id="{CF2FA324-122C-4AD1-A9F2-E804F5D66E4F}"/>
              </a:ext>
            </a:extLst>
          </p:cNvPr>
          <p:cNvSpPr>
            <a:spLocks noGrp="1"/>
          </p:cNvSpPr>
          <p:nvPr>
            <p:ph type="body" sz="quarter" idx="13"/>
          </p:nvPr>
        </p:nvSpPr>
        <p:spPr/>
        <p:txBody>
          <a:bodyPr>
            <a:normAutofit/>
          </a:bodyPr>
          <a:lstStyle/>
          <a:p>
            <a:r>
              <a:rPr lang="en-US" sz="3600" i="0" dirty="0"/>
              <a:t>1.4 </a:t>
            </a:r>
            <a:r>
              <a:rPr lang="en-US" sz="3600" i="0" dirty="0" err="1"/>
              <a:t>Kapsayıcı</a:t>
            </a:r>
            <a:r>
              <a:rPr lang="en-US" sz="3600" i="0" dirty="0"/>
              <a:t> </a:t>
            </a:r>
            <a:r>
              <a:rPr lang="en-US" sz="3600" i="0" dirty="0" err="1"/>
              <a:t>Topluluklar</a:t>
            </a:r>
            <a:r>
              <a:rPr lang="en-US" sz="3600" i="0" dirty="0"/>
              <a:t> </a:t>
            </a:r>
            <a:r>
              <a:rPr lang="en-US" sz="3600" i="0" dirty="0" err="1"/>
              <a:t>Oluşturma</a:t>
            </a:r>
            <a:endParaRPr lang="en-IE" dirty="0"/>
          </a:p>
        </p:txBody>
      </p:sp>
      <p:sp>
        <p:nvSpPr>
          <p:cNvPr id="7" name="TextBox 6">
            <a:extLst>
              <a:ext uri="{FF2B5EF4-FFF2-40B4-BE49-F238E27FC236}">
                <a16:creationId xmlns:a16="http://schemas.microsoft.com/office/drawing/2014/main" xmlns="" id="{7893F5E8-0036-498D-9A73-D4BBCD5D4D8E}"/>
              </a:ext>
            </a:extLst>
          </p:cNvPr>
          <p:cNvSpPr txBox="1"/>
          <p:nvPr/>
        </p:nvSpPr>
        <p:spPr>
          <a:xfrm>
            <a:off x="0" y="237506"/>
            <a:ext cx="4215740" cy="584775"/>
          </a:xfrm>
          <a:prstGeom prst="rect">
            <a:avLst/>
          </a:prstGeom>
          <a:solidFill>
            <a:srgbClr val="F38B00"/>
          </a:solidFill>
        </p:spPr>
        <p:txBody>
          <a:bodyPr wrap="square" rtlCol="0">
            <a:spAutoFit/>
          </a:bodyPr>
          <a:lstStyle/>
          <a:p>
            <a:r>
              <a:rPr lang="tr-TR" sz="3200" dirty="0" smtClean="0">
                <a:solidFill>
                  <a:schemeClr val="bg1"/>
                </a:solidFill>
              </a:rPr>
              <a:t>SİVİL YAŞAM</a:t>
            </a:r>
            <a:endParaRPr lang="en-IE" sz="3200" dirty="0">
              <a:solidFill>
                <a:schemeClr val="bg1"/>
              </a:solidFill>
            </a:endParaRPr>
          </a:p>
        </p:txBody>
      </p:sp>
    </p:spTree>
    <p:extLst>
      <p:ext uri="{BB962C8B-B14F-4D97-AF65-F5344CB8AC3E}">
        <p14:creationId xmlns:p14="http://schemas.microsoft.com/office/powerpoint/2010/main" val="1836318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A8C1DE5-0AE9-4A10-9DD4-B46F6291DF8A}"/>
              </a:ext>
            </a:extLst>
          </p:cNvPr>
          <p:cNvSpPr>
            <a:spLocks noGrp="1"/>
          </p:cNvSpPr>
          <p:nvPr>
            <p:ph type="body" sz="quarter" idx="20"/>
          </p:nvPr>
        </p:nvSpPr>
        <p:spPr/>
        <p:txBody>
          <a:bodyPr/>
          <a:lstStyle/>
          <a:p>
            <a:pPr marL="342900" indent="-342900" algn="just">
              <a:buFont typeface="Arial" panose="020B0604020202020204" pitchFamily="34" charset="0"/>
              <a:buChar char="•"/>
            </a:pPr>
            <a:r>
              <a:rPr lang="en-IE" dirty="0" err="1"/>
              <a:t>Çeşitliliğe</a:t>
            </a:r>
            <a:r>
              <a:rPr lang="en-IE" dirty="0"/>
              <a:t> </a:t>
            </a:r>
            <a:r>
              <a:rPr lang="en-IE" dirty="0" err="1"/>
              <a:t>değer</a:t>
            </a:r>
            <a:r>
              <a:rPr lang="en-IE" dirty="0"/>
              <a:t> </a:t>
            </a:r>
            <a:r>
              <a:rPr lang="en-IE" dirty="0" err="1"/>
              <a:t>veren</a:t>
            </a:r>
            <a:r>
              <a:rPr lang="en-IE" dirty="0"/>
              <a:t> ve </a:t>
            </a:r>
            <a:r>
              <a:rPr lang="en-IE" dirty="0" err="1"/>
              <a:t>tüm</a:t>
            </a:r>
            <a:r>
              <a:rPr lang="en-IE" dirty="0"/>
              <a:t> </a:t>
            </a:r>
            <a:r>
              <a:rPr lang="en-IE" dirty="0" err="1"/>
              <a:t>vatandaşlarına</a:t>
            </a:r>
            <a:r>
              <a:rPr lang="en-IE" dirty="0"/>
              <a:t> </a:t>
            </a:r>
            <a:r>
              <a:rPr lang="en-IE" dirty="0" err="1"/>
              <a:t>saygı</a:t>
            </a:r>
            <a:r>
              <a:rPr lang="en-IE" dirty="0"/>
              <a:t> </a:t>
            </a:r>
            <a:r>
              <a:rPr lang="en-IE" dirty="0" err="1"/>
              <a:t>duymak</a:t>
            </a:r>
            <a:r>
              <a:rPr lang="en-IE" dirty="0"/>
              <a:t>, </a:t>
            </a:r>
            <a:r>
              <a:rPr lang="en-IE" dirty="0" err="1"/>
              <a:t>kaynaklara</a:t>
            </a:r>
            <a:r>
              <a:rPr lang="en-IE" dirty="0"/>
              <a:t> tam </a:t>
            </a:r>
            <a:r>
              <a:rPr lang="en-IE" dirty="0" err="1"/>
              <a:t>erişim</a:t>
            </a:r>
            <a:r>
              <a:rPr lang="en-IE" dirty="0"/>
              <a:t> </a:t>
            </a:r>
            <a:r>
              <a:rPr lang="en-IE" dirty="0" err="1"/>
              <a:t>sağlamak</a:t>
            </a:r>
            <a:r>
              <a:rPr lang="en-IE" dirty="0"/>
              <a:t> ve </a:t>
            </a:r>
            <a:r>
              <a:rPr lang="en-IE" dirty="0" err="1"/>
              <a:t>fırsat</a:t>
            </a:r>
            <a:r>
              <a:rPr lang="en-IE" dirty="0"/>
              <a:t> </a:t>
            </a:r>
            <a:r>
              <a:rPr lang="en-IE" dirty="0" err="1"/>
              <a:t>eşitliğini</a:t>
            </a:r>
            <a:r>
              <a:rPr lang="en-IE" dirty="0"/>
              <a:t> </a:t>
            </a:r>
            <a:r>
              <a:rPr lang="en-IE" dirty="0" err="1"/>
              <a:t>teşvik</a:t>
            </a:r>
            <a:r>
              <a:rPr lang="en-IE" dirty="0"/>
              <a:t> </a:t>
            </a:r>
            <a:r>
              <a:rPr lang="en-IE" dirty="0" err="1"/>
              <a:t>etmek</a:t>
            </a:r>
            <a:r>
              <a:rPr lang="en-IE" dirty="0"/>
              <a:t> </a:t>
            </a:r>
            <a:r>
              <a:rPr lang="en-IE" dirty="0" err="1"/>
              <a:t>için</a:t>
            </a:r>
            <a:r>
              <a:rPr lang="en-IE" dirty="0"/>
              <a:t> </a:t>
            </a:r>
            <a:r>
              <a:rPr lang="en-IE" dirty="0" err="1"/>
              <a:t>elinden</a:t>
            </a:r>
            <a:r>
              <a:rPr lang="en-IE" dirty="0"/>
              <a:t> </a:t>
            </a:r>
            <a:r>
              <a:rPr lang="en-IE" dirty="0" err="1"/>
              <a:t>gelen</a:t>
            </a:r>
            <a:r>
              <a:rPr lang="en-IE" dirty="0"/>
              <a:t> her </a:t>
            </a:r>
            <a:r>
              <a:rPr lang="en-IE" dirty="0" err="1"/>
              <a:t>şeyi</a:t>
            </a:r>
            <a:r>
              <a:rPr lang="en-IE" dirty="0"/>
              <a:t> </a:t>
            </a:r>
            <a:r>
              <a:rPr lang="en-IE" dirty="0" err="1"/>
              <a:t>yapmak</a:t>
            </a:r>
            <a:r>
              <a:rPr lang="en-IE" dirty="0"/>
              <a:t>.</a:t>
            </a:r>
          </a:p>
          <a:p>
            <a:pPr marL="342900" indent="-342900" algn="just">
              <a:buFont typeface="Arial" panose="020B0604020202020204" pitchFamily="34" charset="0"/>
              <a:buChar char="•"/>
            </a:pPr>
            <a:r>
              <a:rPr lang="en-IE" dirty="0"/>
              <a:t>Her </a:t>
            </a:r>
            <a:r>
              <a:rPr lang="en-IE" dirty="0" err="1"/>
              <a:t>türlü</a:t>
            </a:r>
            <a:r>
              <a:rPr lang="en-IE" dirty="0"/>
              <a:t> </a:t>
            </a:r>
            <a:r>
              <a:rPr lang="en-IE" dirty="0" err="1"/>
              <a:t>ayrımcılığı</a:t>
            </a:r>
            <a:r>
              <a:rPr lang="en-IE" dirty="0"/>
              <a:t> </a:t>
            </a:r>
            <a:r>
              <a:rPr lang="en-IE" dirty="0" err="1"/>
              <a:t>ortadan</a:t>
            </a:r>
            <a:r>
              <a:rPr lang="en-IE" dirty="0"/>
              <a:t> </a:t>
            </a:r>
            <a:r>
              <a:rPr lang="en-IE" dirty="0" err="1"/>
              <a:t>kaldırmaya</a:t>
            </a:r>
            <a:r>
              <a:rPr lang="en-IE" dirty="0"/>
              <a:t> </a:t>
            </a:r>
            <a:r>
              <a:rPr lang="en-IE" dirty="0" err="1"/>
              <a:t>çalışır</a:t>
            </a:r>
            <a:r>
              <a:rPr lang="en-IE" dirty="0"/>
              <a:t>.</a:t>
            </a:r>
          </a:p>
          <a:p>
            <a:pPr marL="342900" indent="-342900" algn="just">
              <a:buFont typeface="Arial" panose="020B0604020202020204" pitchFamily="34" charset="0"/>
              <a:buChar char="•"/>
            </a:pPr>
            <a:r>
              <a:rPr lang="en-IE" dirty="0" err="1"/>
              <a:t>Tüm</a:t>
            </a:r>
            <a:r>
              <a:rPr lang="en-IE" dirty="0"/>
              <a:t> </a:t>
            </a:r>
            <a:r>
              <a:rPr lang="en-IE" dirty="0" err="1"/>
              <a:t>vatandaşlarını</a:t>
            </a:r>
            <a:r>
              <a:rPr lang="en-IE" dirty="0"/>
              <a:t> </a:t>
            </a:r>
            <a:r>
              <a:rPr lang="en-IE" dirty="0" err="1"/>
              <a:t>hayatlarını</a:t>
            </a:r>
            <a:r>
              <a:rPr lang="en-IE" dirty="0"/>
              <a:t> </a:t>
            </a:r>
            <a:r>
              <a:rPr lang="en-IE" dirty="0" err="1"/>
              <a:t>etkileyen</a:t>
            </a:r>
            <a:r>
              <a:rPr lang="en-IE" dirty="0"/>
              <a:t> </a:t>
            </a:r>
            <a:r>
              <a:rPr lang="en-IE" dirty="0" err="1"/>
              <a:t>karar</a:t>
            </a:r>
            <a:r>
              <a:rPr lang="en-IE" dirty="0"/>
              <a:t> alma </a:t>
            </a:r>
            <a:r>
              <a:rPr lang="en-IE" dirty="0" err="1"/>
              <a:t>süreçlerine</a:t>
            </a:r>
            <a:r>
              <a:rPr lang="en-IE" dirty="0"/>
              <a:t> </a:t>
            </a:r>
            <a:r>
              <a:rPr lang="en-IE" dirty="0" err="1"/>
              <a:t>dahil</a:t>
            </a:r>
            <a:r>
              <a:rPr lang="en-IE" dirty="0"/>
              <a:t> </a:t>
            </a:r>
            <a:r>
              <a:rPr lang="en-IE" dirty="0" err="1"/>
              <a:t>eder</a:t>
            </a:r>
            <a:r>
              <a:rPr lang="en-IE" dirty="0"/>
              <a:t>.</a:t>
            </a:r>
          </a:p>
          <a:p>
            <a:pPr marL="342900" indent="-342900" algn="just">
              <a:buFont typeface="Arial" panose="020B0604020202020204" pitchFamily="34" charset="0"/>
              <a:buChar char="•"/>
            </a:pPr>
            <a:r>
              <a:rPr lang="en-IE" dirty="0" err="1"/>
              <a:t>Irkçı</a:t>
            </a:r>
            <a:r>
              <a:rPr lang="en-IE" dirty="0"/>
              <a:t> ve </a:t>
            </a:r>
            <a:r>
              <a:rPr lang="en-IE" dirty="0" err="1"/>
              <a:t>diğer</a:t>
            </a:r>
            <a:r>
              <a:rPr lang="en-IE" dirty="0"/>
              <a:t> </a:t>
            </a:r>
            <a:r>
              <a:rPr lang="en-IE" dirty="0" err="1"/>
              <a:t>ayrımcı</a:t>
            </a:r>
            <a:r>
              <a:rPr lang="en-IE" dirty="0"/>
              <a:t> </a:t>
            </a:r>
            <a:r>
              <a:rPr lang="en-IE" dirty="0" err="1"/>
              <a:t>olaylara</a:t>
            </a:r>
            <a:r>
              <a:rPr lang="en-IE" dirty="0"/>
              <a:t> </a:t>
            </a:r>
            <a:r>
              <a:rPr lang="en-IE" dirty="0" err="1"/>
              <a:t>hızla</a:t>
            </a:r>
            <a:r>
              <a:rPr lang="en-IE" dirty="0"/>
              <a:t> </a:t>
            </a:r>
            <a:r>
              <a:rPr lang="en-IE" dirty="0" err="1"/>
              <a:t>yanıt</a:t>
            </a:r>
            <a:r>
              <a:rPr lang="en-IE" dirty="0"/>
              <a:t> </a:t>
            </a:r>
            <a:r>
              <a:rPr lang="en-IE" dirty="0" err="1"/>
              <a:t>verir</a:t>
            </a:r>
            <a:r>
              <a:rPr lang="en-IE" dirty="0"/>
              <a:t>.</a:t>
            </a:r>
            <a:endParaRPr lang="en-IE" dirty="0"/>
          </a:p>
        </p:txBody>
      </p:sp>
      <p:sp>
        <p:nvSpPr>
          <p:cNvPr id="3" name="Picture Placeholder 2">
            <a:extLst>
              <a:ext uri="{FF2B5EF4-FFF2-40B4-BE49-F238E27FC236}">
                <a16:creationId xmlns:a16="http://schemas.microsoft.com/office/drawing/2014/main" xmlns="" id="{7F2F4B3F-1BF2-4150-A053-185809E82311}"/>
              </a:ext>
            </a:extLst>
          </p:cNvPr>
          <p:cNvSpPr>
            <a:spLocks noGrp="1"/>
          </p:cNvSpPr>
          <p:nvPr>
            <p:ph type="pic" sz="quarter" idx="21"/>
          </p:nvPr>
        </p:nvSpPr>
        <p:spPr/>
      </p:sp>
      <p:sp>
        <p:nvSpPr>
          <p:cNvPr id="4" name="Text Placeholder 3">
            <a:extLst>
              <a:ext uri="{FF2B5EF4-FFF2-40B4-BE49-F238E27FC236}">
                <a16:creationId xmlns:a16="http://schemas.microsoft.com/office/drawing/2014/main" xmlns="" id="{6444E0E3-DEB5-4EFC-B984-2CD840B00A7E}"/>
              </a:ext>
            </a:extLst>
          </p:cNvPr>
          <p:cNvSpPr>
            <a:spLocks noGrp="1"/>
          </p:cNvSpPr>
          <p:nvPr>
            <p:ph type="body" sz="quarter" idx="22"/>
          </p:nvPr>
        </p:nvSpPr>
        <p:spPr/>
        <p:txBody>
          <a:bodyPr>
            <a:normAutofit/>
          </a:bodyPr>
          <a:lstStyle/>
          <a:p>
            <a:r>
              <a:rPr lang="en-IE" dirty="0" err="1"/>
              <a:t>Kapsayıcı</a:t>
            </a:r>
            <a:r>
              <a:rPr lang="en-IE" dirty="0"/>
              <a:t> </a:t>
            </a:r>
            <a:r>
              <a:rPr lang="en-IE" dirty="0" err="1"/>
              <a:t>Topluluk</a:t>
            </a:r>
            <a:r>
              <a:rPr lang="en-IE" dirty="0"/>
              <a:t> </a:t>
            </a:r>
            <a:r>
              <a:rPr lang="en-IE" dirty="0" err="1"/>
              <a:t>nedir</a:t>
            </a:r>
            <a:r>
              <a:rPr lang="en-IE" dirty="0"/>
              <a:t>?</a:t>
            </a:r>
            <a:endParaRPr lang="en-IE" dirty="0"/>
          </a:p>
        </p:txBody>
      </p:sp>
      <p:pic>
        <p:nvPicPr>
          <p:cNvPr id="5" name="Picture Placeholder 5">
            <a:extLst>
              <a:ext uri="{FF2B5EF4-FFF2-40B4-BE49-F238E27FC236}">
                <a16:creationId xmlns:a16="http://schemas.microsoft.com/office/drawing/2014/main" xmlns="" id="{CAF47F68-6E53-4B0F-A993-E2784F4A994A}"/>
              </a:ext>
            </a:extLst>
          </p:cNvPr>
          <p:cNvPicPr>
            <a:picLocks noChangeAspect="1"/>
          </p:cNvPicPr>
          <p:nvPr/>
        </p:nvPicPr>
        <p:blipFill>
          <a:blip r:embed="rId2">
            <a:extLst>
              <a:ext uri="{837473B0-CC2E-450A-ABE3-18F120FF3D39}">
                <a1611:picAttrSrcUrl xmlns:a1611="http://schemas.microsoft.com/office/drawing/2016/11/main" xmlns="" r:id="rId3"/>
              </a:ext>
            </a:extLst>
          </a:blip>
          <a:srcRect t="320" b="320"/>
          <a:stretch>
            <a:fillRect/>
          </a:stretch>
        </p:blipFill>
        <p:spPr>
          <a:xfrm flipH="1">
            <a:off x="490537" y="1404496"/>
            <a:ext cx="5173512" cy="5021174"/>
          </a:xfrm>
          <a:prstGeom prst="ellipse">
            <a:avLst/>
          </a:prstGeom>
        </p:spPr>
      </p:pic>
    </p:spTree>
    <p:extLst>
      <p:ext uri="{BB962C8B-B14F-4D97-AF65-F5344CB8AC3E}">
        <p14:creationId xmlns:p14="http://schemas.microsoft.com/office/powerpoint/2010/main" val="3941161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98ACFC6B-E189-4E19-9A0F-3304118ED206}"/>
              </a:ext>
            </a:extLst>
          </p:cNvPr>
          <p:cNvSpPr>
            <a:spLocks noGrp="1"/>
          </p:cNvSpPr>
          <p:nvPr>
            <p:ph type="body" sz="quarter" idx="22"/>
          </p:nvPr>
        </p:nvSpPr>
        <p:spPr/>
        <p:txBody>
          <a:bodyPr>
            <a:normAutofit/>
          </a:bodyPr>
          <a:lstStyle/>
          <a:p>
            <a:r>
              <a:rPr lang="en-IE" sz="2600" i="0" dirty="0" err="1"/>
              <a:t>Birkaç</a:t>
            </a:r>
            <a:r>
              <a:rPr lang="en-IE" sz="2600" i="0" dirty="0"/>
              <a:t> </a:t>
            </a:r>
            <a:r>
              <a:rPr lang="en-IE" sz="2600" i="0" dirty="0" err="1"/>
              <a:t>yıl</a:t>
            </a:r>
            <a:r>
              <a:rPr lang="en-IE" sz="2600" i="0" dirty="0"/>
              <a:t> </a:t>
            </a:r>
            <a:r>
              <a:rPr lang="en-IE" sz="2600" i="0" dirty="0" err="1"/>
              <a:t>önce</a:t>
            </a:r>
            <a:r>
              <a:rPr lang="en-IE" sz="2600" i="0" dirty="0"/>
              <a:t>, </a:t>
            </a:r>
            <a:r>
              <a:rPr lang="en-IE" sz="2600" i="0" dirty="0" err="1"/>
              <a:t>Güney</a:t>
            </a:r>
            <a:r>
              <a:rPr lang="en-IE" sz="2600" i="0" dirty="0"/>
              <a:t> </a:t>
            </a:r>
            <a:r>
              <a:rPr lang="en-IE" sz="2600" i="0" dirty="0" err="1"/>
              <a:t>Sudanlı</a:t>
            </a:r>
            <a:r>
              <a:rPr lang="en-IE" sz="2600" i="0" dirty="0"/>
              <a:t> </a:t>
            </a:r>
            <a:r>
              <a:rPr lang="en-IE" sz="2600" i="0" dirty="0" err="1"/>
              <a:t>bir</a:t>
            </a:r>
            <a:r>
              <a:rPr lang="en-IE" sz="2600" i="0" dirty="0"/>
              <a:t> </a:t>
            </a:r>
            <a:r>
              <a:rPr lang="en-IE" sz="2600" i="0" dirty="0" err="1"/>
              <a:t>mülteci</a:t>
            </a:r>
            <a:r>
              <a:rPr lang="en-IE" sz="2600" i="0" dirty="0"/>
              <a:t> </a:t>
            </a:r>
            <a:r>
              <a:rPr lang="en-IE" sz="2600" i="0" dirty="0" err="1"/>
              <a:t>kampında</a:t>
            </a:r>
            <a:r>
              <a:rPr lang="en-IE" sz="2600" i="0" dirty="0"/>
              <a:t> </a:t>
            </a:r>
            <a:r>
              <a:rPr lang="en-IE" sz="2600" i="0" dirty="0" err="1"/>
              <a:t>asla</a:t>
            </a:r>
            <a:r>
              <a:rPr lang="en-IE" sz="2600" i="0" dirty="0"/>
              <a:t> </a:t>
            </a:r>
            <a:r>
              <a:rPr lang="en-IE" sz="2600" i="0" dirty="0" err="1"/>
              <a:t>unutamayacağım</a:t>
            </a:r>
            <a:r>
              <a:rPr lang="en-IE" sz="2600" i="0" dirty="0"/>
              <a:t> </a:t>
            </a:r>
            <a:r>
              <a:rPr lang="en-IE" sz="2600" i="0" dirty="0" err="1"/>
              <a:t>bir</a:t>
            </a:r>
            <a:r>
              <a:rPr lang="en-IE" sz="2600" i="0" dirty="0"/>
              <a:t> </a:t>
            </a:r>
            <a:r>
              <a:rPr lang="en-IE" sz="2600" i="0" dirty="0" err="1"/>
              <a:t>şey</a:t>
            </a:r>
            <a:r>
              <a:rPr lang="en-IE" sz="2600" i="0" dirty="0"/>
              <a:t> </a:t>
            </a:r>
            <a:r>
              <a:rPr lang="en-IE" sz="2600" i="0" dirty="0" err="1"/>
              <a:t>söyleyen</a:t>
            </a:r>
            <a:r>
              <a:rPr lang="en-IE" sz="2600" i="0" dirty="0"/>
              <a:t> </a:t>
            </a:r>
            <a:r>
              <a:rPr lang="en-IE" sz="2600" i="0" dirty="0" err="1"/>
              <a:t>bir</a:t>
            </a:r>
            <a:r>
              <a:rPr lang="en-IE" sz="2600" i="0" dirty="0"/>
              <a:t> </a:t>
            </a:r>
            <a:r>
              <a:rPr lang="en-IE" sz="2600" i="0" dirty="0" err="1"/>
              <a:t>kadınla</a:t>
            </a:r>
            <a:r>
              <a:rPr lang="en-IE" sz="2600" i="0" dirty="0"/>
              <a:t> </a:t>
            </a:r>
            <a:r>
              <a:rPr lang="en-IE" sz="2600" i="0" dirty="0" err="1"/>
              <a:t>tanıştım</a:t>
            </a:r>
            <a:r>
              <a:rPr lang="en-IE" sz="2600" i="0" dirty="0"/>
              <a:t> ... </a:t>
            </a:r>
            <a:r>
              <a:rPr lang="en-IE" sz="2600" i="0" dirty="0" err="1"/>
              <a:t>Kamptaki</a:t>
            </a:r>
            <a:r>
              <a:rPr lang="en-IE" sz="2600" i="0" dirty="0"/>
              <a:t> </a:t>
            </a:r>
            <a:r>
              <a:rPr lang="en-IE" sz="2600" i="0" dirty="0" err="1"/>
              <a:t>yaşam</a:t>
            </a:r>
            <a:r>
              <a:rPr lang="en-IE" sz="2600" i="0" dirty="0"/>
              <a:t> </a:t>
            </a:r>
            <a:r>
              <a:rPr lang="en-IE" sz="2600" i="0" dirty="0" err="1"/>
              <a:t>hakkında</a:t>
            </a:r>
            <a:r>
              <a:rPr lang="en-IE" sz="2600" i="0" dirty="0"/>
              <a:t> </a:t>
            </a:r>
            <a:r>
              <a:rPr lang="en-IE" sz="2600" i="0" dirty="0" err="1"/>
              <a:t>konuşurken</a:t>
            </a:r>
            <a:r>
              <a:rPr lang="en-IE" sz="2600" i="0" dirty="0"/>
              <a:t>, </a:t>
            </a:r>
            <a:r>
              <a:rPr lang="en-IE" sz="2600" i="0" dirty="0" err="1"/>
              <a:t>arkasındaki</a:t>
            </a:r>
            <a:r>
              <a:rPr lang="en-IE" sz="2600" i="0" dirty="0"/>
              <a:t> </a:t>
            </a:r>
            <a:r>
              <a:rPr lang="en-IE" sz="2600" i="0" dirty="0" err="1"/>
              <a:t>geçici</a:t>
            </a:r>
            <a:r>
              <a:rPr lang="en-IE" sz="2600" i="0" dirty="0"/>
              <a:t> </a:t>
            </a:r>
            <a:r>
              <a:rPr lang="en-IE" sz="2600" i="0" dirty="0" err="1"/>
              <a:t>evlerin</a:t>
            </a:r>
            <a:r>
              <a:rPr lang="en-IE" sz="2600" i="0" dirty="0"/>
              <a:t> </a:t>
            </a:r>
            <a:r>
              <a:rPr lang="en-IE" sz="2600" i="0" dirty="0" err="1"/>
              <a:t>sıralarını</a:t>
            </a:r>
            <a:r>
              <a:rPr lang="en-IE" sz="2600" i="0" dirty="0"/>
              <a:t> </a:t>
            </a:r>
            <a:r>
              <a:rPr lang="en-IE" sz="2600" i="0" dirty="0" err="1"/>
              <a:t>işaret</a:t>
            </a:r>
            <a:r>
              <a:rPr lang="en-IE" sz="2600" i="0" dirty="0"/>
              <a:t> </a:t>
            </a:r>
            <a:r>
              <a:rPr lang="en-IE" sz="2600" i="0" dirty="0" err="1"/>
              <a:t>etti</a:t>
            </a:r>
            <a:r>
              <a:rPr lang="en-IE" sz="2600" i="0" dirty="0"/>
              <a:t> </a:t>
            </a:r>
            <a:r>
              <a:rPr lang="en-IE" sz="2600" i="0" dirty="0" smtClean="0"/>
              <a:t>ve</a:t>
            </a:r>
            <a:r>
              <a:rPr lang="tr-TR" sz="2600" i="0" dirty="0" smtClean="0"/>
              <a:t> dedi</a:t>
            </a:r>
            <a:r>
              <a:rPr lang="en-IE" sz="2600" i="0" dirty="0" smtClean="0"/>
              <a:t>, </a:t>
            </a:r>
            <a:r>
              <a:rPr lang="en-IE" sz="2600" i="0" dirty="0" smtClean="0"/>
              <a:t>“</a:t>
            </a:r>
            <a:r>
              <a:rPr lang="en-IE" sz="2600" i="0" dirty="0" err="1">
                <a:solidFill>
                  <a:srgbClr val="F38B00"/>
                </a:solidFill>
              </a:rPr>
              <a:t>Birinin</a:t>
            </a:r>
            <a:r>
              <a:rPr lang="en-IE" sz="2600" i="0" dirty="0">
                <a:solidFill>
                  <a:srgbClr val="F38B00"/>
                </a:solidFill>
              </a:rPr>
              <a:t> </a:t>
            </a:r>
            <a:r>
              <a:rPr lang="en-IE" sz="2600" i="0" dirty="0" err="1">
                <a:solidFill>
                  <a:srgbClr val="F38B00"/>
                </a:solidFill>
              </a:rPr>
              <a:t>yanında</a:t>
            </a:r>
            <a:r>
              <a:rPr lang="en-IE" sz="2600" i="0" dirty="0">
                <a:solidFill>
                  <a:srgbClr val="F38B00"/>
                </a:solidFill>
              </a:rPr>
              <a:t> </a:t>
            </a:r>
            <a:r>
              <a:rPr lang="en-IE" sz="2600" i="0" dirty="0" err="1">
                <a:solidFill>
                  <a:srgbClr val="F38B00"/>
                </a:solidFill>
              </a:rPr>
              <a:t>yaşamak</a:t>
            </a:r>
            <a:r>
              <a:rPr lang="en-IE" sz="2600" i="0" dirty="0">
                <a:solidFill>
                  <a:srgbClr val="F38B00"/>
                </a:solidFill>
              </a:rPr>
              <a:t> </a:t>
            </a:r>
            <a:r>
              <a:rPr lang="en-IE" sz="2600" i="0" dirty="0" err="1">
                <a:solidFill>
                  <a:srgbClr val="F38B00"/>
                </a:solidFill>
              </a:rPr>
              <a:t>seni</a:t>
            </a:r>
            <a:r>
              <a:rPr lang="en-IE" sz="2600" i="0" dirty="0">
                <a:solidFill>
                  <a:srgbClr val="F38B00"/>
                </a:solidFill>
              </a:rPr>
              <a:t> </a:t>
            </a:r>
            <a:r>
              <a:rPr lang="en-IE" sz="2600" i="0" dirty="0" err="1">
                <a:solidFill>
                  <a:srgbClr val="F38B00"/>
                </a:solidFill>
              </a:rPr>
              <a:t>komşu</a:t>
            </a:r>
            <a:r>
              <a:rPr lang="en-IE" sz="2600" i="0" dirty="0">
                <a:solidFill>
                  <a:srgbClr val="F38B00"/>
                </a:solidFill>
              </a:rPr>
              <a:t> </a:t>
            </a:r>
            <a:r>
              <a:rPr lang="en-IE" sz="2600" i="0" dirty="0" err="1">
                <a:solidFill>
                  <a:srgbClr val="F38B00"/>
                </a:solidFill>
              </a:rPr>
              <a:t>yapmaz</a:t>
            </a:r>
            <a:r>
              <a:rPr lang="en-IE" sz="2600" i="0" dirty="0" smtClean="0"/>
              <a:t>.” </a:t>
            </a:r>
            <a:endParaRPr lang="en-IE" sz="2600" i="0" dirty="0"/>
          </a:p>
          <a:p>
            <a:endParaRPr lang="en-IE" sz="2600" i="0" dirty="0"/>
          </a:p>
          <a:p>
            <a:r>
              <a:rPr lang="en-IE" sz="2600" i="0" dirty="0" err="1"/>
              <a:t>Amacı</a:t>
            </a:r>
            <a:r>
              <a:rPr lang="en-IE" sz="2600" i="0" dirty="0"/>
              <a:t> </a:t>
            </a:r>
            <a:r>
              <a:rPr lang="en-IE" sz="2600" i="0" dirty="0" err="1"/>
              <a:t>basitti</a:t>
            </a:r>
            <a:r>
              <a:rPr lang="en-IE" sz="2600" i="0" dirty="0"/>
              <a:t>: </a:t>
            </a:r>
            <a:r>
              <a:rPr lang="en-IE" sz="2600" i="0" dirty="0" err="1"/>
              <a:t>bir</a:t>
            </a:r>
            <a:r>
              <a:rPr lang="en-IE" sz="2600" i="0" dirty="0"/>
              <a:t> </a:t>
            </a:r>
            <a:r>
              <a:rPr lang="en-IE" sz="2600" i="0" dirty="0" err="1"/>
              <a:t>başkasına</a:t>
            </a:r>
            <a:r>
              <a:rPr lang="en-IE" sz="2600" i="0" dirty="0"/>
              <a:t> (</a:t>
            </a:r>
            <a:r>
              <a:rPr lang="en-IE" sz="2600" i="0" dirty="0" err="1"/>
              <a:t>aynı</a:t>
            </a:r>
            <a:r>
              <a:rPr lang="en-IE" sz="2600" i="0" dirty="0"/>
              <a:t> </a:t>
            </a:r>
            <a:r>
              <a:rPr lang="en-IE" sz="2600" i="0" dirty="0" err="1"/>
              <a:t>milliyetten</a:t>
            </a:r>
            <a:r>
              <a:rPr lang="en-IE" sz="2600" i="0" dirty="0"/>
              <a:t> </a:t>
            </a:r>
            <a:r>
              <a:rPr lang="en-IE" sz="2600" i="0" dirty="0" err="1"/>
              <a:t>biri</a:t>
            </a:r>
            <a:r>
              <a:rPr lang="en-IE" sz="2600" i="0" dirty="0"/>
              <a:t> bile) </a:t>
            </a:r>
            <a:r>
              <a:rPr lang="en-IE" sz="2600" i="0" dirty="0" err="1"/>
              <a:t>yakın</a:t>
            </a:r>
            <a:r>
              <a:rPr lang="en-IE" sz="2600" i="0" dirty="0"/>
              <a:t> </a:t>
            </a:r>
            <a:r>
              <a:rPr lang="en-IE" sz="2600" i="0" dirty="0" err="1"/>
              <a:t>fiziksel</a:t>
            </a:r>
            <a:r>
              <a:rPr lang="en-IE" sz="2600" i="0" dirty="0"/>
              <a:t> </a:t>
            </a:r>
            <a:r>
              <a:rPr lang="en-IE" sz="2600" i="0" dirty="0" err="1"/>
              <a:t>yakınlık</a:t>
            </a:r>
            <a:r>
              <a:rPr lang="en-IE" sz="2600" i="0" dirty="0"/>
              <a:t> </a:t>
            </a:r>
            <a:r>
              <a:rPr lang="en-IE" sz="2600" i="0" dirty="0" err="1"/>
              <a:t>bir</a:t>
            </a:r>
            <a:r>
              <a:rPr lang="en-IE" sz="2600" i="0" dirty="0"/>
              <a:t> </a:t>
            </a:r>
            <a:r>
              <a:rPr lang="en-IE" sz="2600" i="0" dirty="0" err="1"/>
              <a:t>topluluk</a:t>
            </a:r>
            <a:r>
              <a:rPr lang="en-IE" sz="2600" i="0" dirty="0"/>
              <a:t> </a:t>
            </a:r>
            <a:r>
              <a:rPr lang="en-IE" sz="2600" i="0" dirty="0" err="1"/>
              <a:t>oluşturmuyor</a:t>
            </a:r>
            <a:r>
              <a:rPr lang="en-IE" sz="2600" i="0" dirty="0"/>
              <a:t>. </a:t>
            </a:r>
            <a:r>
              <a:rPr lang="en-IE" sz="2600" i="0" dirty="0" err="1">
                <a:solidFill>
                  <a:srgbClr val="EA1D76"/>
                </a:solidFill>
              </a:rPr>
              <a:t>Güven</a:t>
            </a:r>
            <a:r>
              <a:rPr lang="en-IE" sz="2600" i="0" dirty="0">
                <a:solidFill>
                  <a:srgbClr val="EA1D76"/>
                </a:solidFill>
              </a:rPr>
              <a:t>, </a:t>
            </a:r>
            <a:r>
              <a:rPr lang="en-IE" sz="2600" i="0" dirty="0" err="1">
                <a:solidFill>
                  <a:srgbClr val="EA1D76"/>
                </a:solidFill>
              </a:rPr>
              <a:t>paylaşılan</a:t>
            </a:r>
            <a:r>
              <a:rPr lang="en-IE" sz="2600" i="0" dirty="0">
                <a:solidFill>
                  <a:srgbClr val="EA1D76"/>
                </a:solidFill>
              </a:rPr>
              <a:t> </a:t>
            </a:r>
            <a:r>
              <a:rPr lang="en-IE" sz="2600" i="0" dirty="0" err="1">
                <a:solidFill>
                  <a:srgbClr val="EA1D76"/>
                </a:solidFill>
              </a:rPr>
              <a:t>hikayeler</a:t>
            </a:r>
            <a:r>
              <a:rPr lang="en-IE" sz="2600" i="0" dirty="0">
                <a:solidFill>
                  <a:srgbClr val="EA1D76"/>
                </a:solidFill>
              </a:rPr>
              <a:t>, </a:t>
            </a:r>
            <a:r>
              <a:rPr lang="en-IE" sz="2600" i="0" dirty="0" err="1">
                <a:solidFill>
                  <a:srgbClr val="EA1D76"/>
                </a:solidFill>
              </a:rPr>
              <a:t>ortak</a:t>
            </a:r>
            <a:r>
              <a:rPr lang="en-IE" sz="2600" i="0" dirty="0">
                <a:solidFill>
                  <a:srgbClr val="EA1D76"/>
                </a:solidFill>
              </a:rPr>
              <a:t> </a:t>
            </a:r>
            <a:r>
              <a:rPr lang="en-IE" sz="2600" i="0" dirty="0" err="1">
                <a:solidFill>
                  <a:srgbClr val="EA1D76"/>
                </a:solidFill>
              </a:rPr>
              <a:t>çıkarlar</a:t>
            </a:r>
            <a:r>
              <a:rPr lang="en-IE" sz="2600" i="0" dirty="0">
                <a:solidFill>
                  <a:srgbClr val="EA1D76"/>
                </a:solidFill>
              </a:rPr>
              <a:t> ... </a:t>
            </a:r>
            <a:r>
              <a:rPr lang="en-IE" sz="2600" i="0" dirty="0" err="1">
                <a:solidFill>
                  <a:srgbClr val="EA1D76"/>
                </a:solidFill>
              </a:rPr>
              <a:t>bunlar</a:t>
            </a:r>
            <a:r>
              <a:rPr lang="en-IE" sz="2600" i="0" dirty="0">
                <a:solidFill>
                  <a:srgbClr val="EA1D76"/>
                </a:solidFill>
              </a:rPr>
              <a:t> </a:t>
            </a:r>
            <a:r>
              <a:rPr lang="en-IE" sz="2600" i="0" dirty="0" err="1">
                <a:solidFill>
                  <a:srgbClr val="EA1D76"/>
                </a:solidFill>
              </a:rPr>
              <a:t>topluluğun</a:t>
            </a:r>
            <a:r>
              <a:rPr lang="en-IE" sz="2600" i="0" dirty="0">
                <a:solidFill>
                  <a:srgbClr val="EA1D76"/>
                </a:solidFill>
              </a:rPr>
              <a:t> </a:t>
            </a:r>
            <a:r>
              <a:rPr lang="en-IE" sz="2600" i="0" dirty="0" err="1">
                <a:solidFill>
                  <a:srgbClr val="EA1D76"/>
                </a:solidFill>
              </a:rPr>
              <a:t>belirleyicileri</a:t>
            </a:r>
            <a:r>
              <a:rPr lang="en-IE" sz="2600" i="0" dirty="0" smtClean="0"/>
              <a:t>.</a:t>
            </a:r>
            <a:endParaRPr lang="en-IE" sz="2600" i="0" dirty="0"/>
          </a:p>
          <a:p>
            <a:endParaRPr lang="en-IE" sz="2600" i="0" dirty="0"/>
          </a:p>
          <a:p>
            <a:r>
              <a:rPr lang="en-IE" sz="2400" i="0" dirty="0"/>
              <a:t>- </a:t>
            </a:r>
            <a:r>
              <a:rPr lang="en-IE" sz="2400" i="0" dirty="0">
                <a:hlinkClick r:id="rId2"/>
              </a:rPr>
              <a:t>Shauna Carey</a:t>
            </a:r>
            <a:r>
              <a:rPr lang="en-IE" sz="2400" i="0" dirty="0" smtClean="0"/>
              <a:t>,</a:t>
            </a:r>
            <a:r>
              <a:rPr lang="en-IE" sz="2400" i="0" dirty="0" smtClean="0"/>
              <a:t> IDEO.ORG</a:t>
            </a:r>
            <a:r>
              <a:rPr lang="tr-TR" sz="2400" i="0" dirty="0" smtClean="0"/>
              <a:t>’un genel müdürü</a:t>
            </a:r>
            <a:endParaRPr lang="en-IE" sz="2400" dirty="0"/>
          </a:p>
        </p:txBody>
      </p:sp>
      <p:sp>
        <p:nvSpPr>
          <p:cNvPr id="3" name="Text Placeholder 2">
            <a:extLst>
              <a:ext uri="{FF2B5EF4-FFF2-40B4-BE49-F238E27FC236}">
                <a16:creationId xmlns:a16="http://schemas.microsoft.com/office/drawing/2014/main" xmlns="" id="{53907266-E0A8-41FA-B98D-A68B72EE0A6B}"/>
              </a:ext>
            </a:extLst>
          </p:cNvPr>
          <p:cNvSpPr>
            <a:spLocks noGrp="1"/>
          </p:cNvSpPr>
          <p:nvPr>
            <p:ph type="body" sz="quarter" idx="14"/>
          </p:nvPr>
        </p:nvSpPr>
        <p:spPr/>
        <p:txBody>
          <a:bodyPr>
            <a:normAutofit fontScale="77500" lnSpcReduction="20000"/>
          </a:bodyPr>
          <a:lstStyle/>
          <a:p>
            <a:endParaRPr lang="en-IE"/>
          </a:p>
        </p:txBody>
      </p:sp>
      <p:sp>
        <p:nvSpPr>
          <p:cNvPr id="4" name="Rectangle 3">
            <a:extLst>
              <a:ext uri="{FF2B5EF4-FFF2-40B4-BE49-F238E27FC236}">
                <a16:creationId xmlns:a16="http://schemas.microsoft.com/office/drawing/2014/main" xmlns="" id="{DCDCCBC4-023C-4212-91F8-F8A6EBEDED58}"/>
              </a:ext>
            </a:extLst>
          </p:cNvPr>
          <p:cNvSpPr/>
          <p:nvPr/>
        </p:nvSpPr>
        <p:spPr>
          <a:xfrm>
            <a:off x="8399615" y="6611779"/>
            <a:ext cx="3667992" cy="246221"/>
          </a:xfrm>
          <a:prstGeom prst="rect">
            <a:avLst/>
          </a:prstGeom>
        </p:spPr>
        <p:txBody>
          <a:bodyPr wrap="none">
            <a:spAutoFit/>
          </a:bodyPr>
          <a:lstStyle/>
          <a:p>
            <a:r>
              <a:rPr lang="en-IE" sz="1000" dirty="0"/>
              <a:t>Source: </a:t>
            </a:r>
            <a:r>
              <a:rPr lang="en-IE" sz="1000" dirty="0">
                <a:hlinkClick r:id="rId3"/>
              </a:rPr>
              <a:t>https://www.ideo.org/perspective/designing-for-resilience</a:t>
            </a:r>
            <a:endParaRPr lang="en-IE" sz="1000" dirty="0"/>
          </a:p>
        </p:txBody>
      </p:sp>
      <p:sp>
        <p:nvSpPr>
          <p:cNvPr id="5" name="TextBox 4">
            <a:extLst>
              <a:ext uri="{FF2B5EF4-FFF2-40B4-BE49-F238E27FC236}">
                <a16:creationId xmlns:a16="http://schemas.microsoft.com/office/drawing/2014/main" xmlns="" id="{9AFC088B-E02E-4CF5-BF42-4055407E68D5}"/>
              </a:ext>
            </a:extLst>
          </p:cNvPr>
          <p:cNvSpPr txBox="1"/>
          <p:nvPr/>
        </p:nvSpPr>
        <p:spPr>
          <a:xfrm>
            <a:off x="0" y="422910"/>
            <a:ext cx="4411980" cy="461665"/>
          </a:xfrm>
          <a:prstGeom prst="rect">
            <a:avLst/>
          </a:prstGeom>
          <a:solidFill>
            <a:srgbClr val="EA1D76"/>
          </a:solidFill>
        </p:spPr>
        <p:txBody>
          <a:bodyPr wrap="square" rtlCol="0">
            <a:spAutoFit/>
          </a:bodyPr>
          <a:lstStyle/>
          <a:p>
            <a:r>
              <a:rPr lang="en-IE" sz="2400" dirty="0" err="1">
                <a:solidFill>
                  <a:schemeClr val="bg1"/>
                </a:solidFill>
              </a:rPr>
              <a:t>Servis</a:t>
            </a:r>
            <a:r>
              <a:rPr lang="en-IE" sz="2400" dirty="0">
                <a:solidFill>
                  <a:schemeClr val="bg1"/>
                </a:solidFill>
              </a:rPr>
              <a:t> </a:t>
            </a:r>
            <a:r>
              <a:rPr lang="en-IE" sz="2400" dirty="0" err="1">
                <a:solidFill>
                  <a:schemeClr val="bg1"/>
                </a:solidFill>
              </a:rPr>
              <a:t>Sağlayıcı</a:t>
            </a:r>
            <a:r>
              <a:rPr lang="en-IE" sz="2400" dirty="0">
                <a:solidFill>
                  <a:schemeClr val="bg1"/>
                </a:solidFill>
              </a:rPr>
              <a:t> </a:t>
            </a:r>
            <a:r>
              <a:rPr lang="tr-TR" sz="2400" dirty="0" smtClean="0">
                <a:solidFill>
                  <a:schemeClr val="bg1"/>
                </a:solidFill>
              </a:rPr>
              <a:t>Bakış Açısı</a:t>
            </a:r>
            <a:endParaRPr lang="en-IE" sz="2400" dirty="0">
              <a:solidFill>
                <a:schemeClr val="bg1"/>
              </a:solidFill>
            </a:endParaRPr>
          </a:p>
        </p:txBody>
      </p:sp>
    </p:spTree>
    <p:extLst>
      <p:ext uri="{BB962C8B-B14F-4D97-AF65-F5344CB8AC3E}">
        <p14:creationId xmlns:p14="http://schemas.microsoft.com/office/powerpoint/2010/main" val="1098492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27E2DB9-5E5C-43D5-8520-C9E94CC36857}"/>
              </a:ext>
            </a:extLst>
          </p:cNvPr>
          <p:cNvSpPr>
            <a:spLocks noGrp="1"/>
          </p:cNvSpPr>
          <p:nvPr>
            <p:ph type="body" sz="quarter" idx="20"/>
          </p:nvPr>
        </p:nvSpPr>
        <p:spPr/>
        <p:txBody>
          <a:bodyPr/>
          <a:lstStyle/>
          <a:p>
            <a:r>
              <a:rPr lang="en-IE" dirty="0" err="1">
                <a:solidFill>
                  <a:srgbClr val="EA1D76"/>
                </a:solidFill>
              </a:rPr>
              <a:t>Bireysel</a:t>
            </a:r>
            <a:r>
              <a:rPr lang="en-IE" dirty="0">
                <a:solidFill>
                  <a:srgbClr val="EA1D76"/>
                </a:solidFill>
              </a:rPr>
              <a:t> </a:t>
            </a:r>
            <a:r>
              <a:rPr lang="en-IE" dirty="0" err="1">
                <a:solidFill>
                  <a:srgbClr val="EA1D76"/>
                </a:solidFill>
              </a:rPr>
              <a:t>topluluk</a:t>
            </a:r>
            <a:r>
              <a:rPr lang="en-IE" dirty="0">
                <a:solidFill>
                  <a:srgbClr val="EA1D76"/>
                </a:solidFill>
              </a:rPr>
              <a:t> </a:t>
            </a:r>
            <a:r>
              <a:rPr lang="en-IE" dirty="0" err="1">
                <a:solidFill>
                  <a:srgbClr val="EA1D76"/>
                </a:solidFill>
              </a:rPr>
              <a:t>üyelerinin</a:t>
            </a:r>
            <a:r>
              <a:rPr lang="en-IE" dirty="0">
                <a:solidFill>
                  <a:srgbClr val="EA1D76"/>
                </a:solidFill>
              </a:rPr>
              <a:t> </a:t>
            </a:r>
            <a:r>
              <a:rPr lang="en-IE" dirty="0" err="1">
                <a:solidFill>
                  <a:srgbClr val="EA1D76"/>
                </a:solidFill>
              </a:rPr>
              <a:t>günlük</a:t>
            </a:r>
            <a:r>
              <a:rPr lang="en-IE" dirty="0">
                <a:solidFill>
                  <a:srgbClr val="EA1D76"/>
                </a:solidFill>
              </a:rPr>
              <a:t> </a:t>
            </a:r>
            <a:r>
              <a:rPr lang="en-IE" dirty="0" err="1">
                <a:solidFill>
                  <a:srgbClr val="EA1D76"/>
                </a:solidFill>
              </a:rPr>
              <a:t>yaşamlarında</a:t>
            </a:r>
            <a:r>
              <a:rPr lang="en-IE" dirty="0">
                <a:solidFill>
                  <a:srgbClr val="EA1D76"/>
                </a:solidFill>
              </a:rPr>
              <a:t> </a:t>
            </a:r>
            <a:r>
              <a:rPr lang="en-IE" dirty="0" err="1">
                <a:solidFill>
                  <a:srgbClr val="EA1D76"/>
                </a:solidFill>
              </a:rPr>
              <a:t>paylaştıkları</a:t>
            </a:r>
            <a:r>
              <a:rPr lang="en-IE" dirty="0">
                <a:solidFill>
                  <a:srgbClr val="EA1D76"/>
                </a:solidFill>
              </a:rPr>
              <a:t> </a:t>
            </a:r>
            <a:r>
              <a:rPr lang="en-IE" dirty="0" err="1">
                <a:solidFill>
                  <a:srgbClr val="EA1D76"/>
                </a:solidFill>
              </a:rPr>
              <a:t>sıradan</a:t>
            </a:r>
            <a:r>
              <a:rPr lang="en-IE" dirty="0">
                <a:solidFill>
                  <a:srgbClr val="EA1D76"/>
                </a:solidFill>
              </a:rPr>
              <a:t> </a:t>
            </a:r>
            <a:r>
              <a:rPr lang="en-IE" dirty="0" err="1">
                <a:solidFill>
                  <a:srgbClr val="EA1D76"/>
                </a:solidFill>
              </a:rPr>
              <a:t>alanlarda</a:t>
            </a:r>
            <a:r>
              <a:rPr lang="en-IE" dirty="0">
                <a:solidFill>
                  <a:srgbClr val="EA1D76"/>
                </a:solidFill>
              </a:rPr>
              <a:t> </a:t>
            </a:r>
            <a:r>
              <a:rPr lang="en-IE" dirty="0" err="1">
                <a:solidFill>
                  <a:srgbClr val="EA1D76"/>
                </a:solidFill>
              </a:rPr>
              <a:t>çeşitli</a:t>
            </a:r>
            <a:r>
              <a:rPr lang="en-IE" dirty="0">
                <a:solidFill>
                  <a:srgbClr val="EA1D76"/>
                </a:solidFill>
              </a:rPr>
              <a:t> </a:t>
            </a:r>
            <a:r>
              <a:rPr lang="en-IE" dirty="0" err="1">
                <a:solidFill>
                  <a:srgbClr val="EA1D76"/>
                </a:solidFill>
              </a:rPr>
              <a:t>insan</a:t>
            </a:r>
            <a:r>
              <a:rPr lang="en-IE" dirty="0">
                <a:solidFill>
                  <a:srgbClr val="EA1D76"/>
                </a:solidFill>
              </a:rPr>
              <a:t> </a:t>
            </a:r>
            <a:r>
              <a:rPr lang="en-IE" dirty="0" err="1">
                <a:solidFill>
                  <a:srgbClr val="EA1D76"/>
                </a:solidFill>
              </a:rPr>
              <a:t>gruplarını</a:t>
            </a:r>
            <a:r>
              <a:rPr lang="en-IE" dirty="0">
                <a:solidFill>
                  <a:srgbClr val="EA1D76"/>
                </a:solidFill>
              </a:rPr>
              <a:t> </a:t>
            </a:r>
            <a:r>
              <a:rPr lang="en-IE" dirty="0" err="1">
                <a:solidFill>
                  <a:srgbClr val="EA1D76"/>
                </a:solidFill>
              </a:rPr>
              <a:t>bir</a:t>
            </a:r>
            <a:r>
              <a:rPr lang="en-IE" dirty="0">
                <a:solidFill>
                  <a:srgbClr val="EA1D76"/>
                </a:solidFill>
              </a:rPr>
              <a:t> </a:t>
            </a:r>
            <a:r>
              <a:rPr lang="en-IE" dirty="0" err="1">
                <a:solidFill>
                  <a:srgbClr val="EA1D76"/>
                </a:solidFill>
              </a:rPr>
              <a:t>araya</a:t>
            </a:r>
            <a:r>
              <a:rPr lang="en-IE" dirty="0">
                <a:solidFill>
                  <a:srgbClr val="EA1D76"/>
                </a:solidFill>
              </a:rPr>
              <a:t> </a:t>
            </a:r>
            <a:r>
              <a:rPr lang="en-IE" dirty="0" err="1" smtClean="0">
                <a:solidFill>
                  <a:srgbClr val="EA1D76"/>
                </a:solidFill>
              </a:rPr>
              <a:t>getirin</a:t>
            </a:r>
            <a:r>
              <a:rPr lang="en-IE" dirty="0" smtClean="0">
                <a:solidFill>
                  <a:srgbClr val="EA1D76"/>
                </a:solidFill>
              </a:rPr>
              <a:t>: </a:t>
            </a:r>
            <a:endParaRPr lang="en-IE" dirty="0">
              <a:solidFill>
                <a:srgbClr val="EA1D76"/>
              </a:solidFill>
            </a:endParaRPr>
          </a:p>
          <a:p>
            <a:pPr marL="342900" indent="-342900">
              <a:buFont typeface="Arial" panose="020B0604020202020204" pitchFamily="34" charset="0"/>
              <a:buChar char="•"/>
            </a:pPr>
            <a:r>
              <a:rPr lang="en-IE" dirty="0" err="1"/>
              <a:t>oyun</a:t>
            </a:r>
            <a:r>
              <a:rPr lang="en-IE" dirty="0"/>
              <a:t> </a:t>
            </a:r>
            <a:r>
              <a:rPr lang="en-IE" dirty="0" err="1"/>
              <a:t>alanı</a:t>
            </a:r>
            <a:r>
              <a:rPr lang="en-IE" dirty="0"/>
              <a:t> ve </a:t>
            </a:r>
            <a:r>
              <a:rPr lang="en-IE" dirty="0" err="1"/>
              <a:t>dinlenme</a:t>
            </a:r>
            <a:r>
              <a:rPr lang="en-IE" dirty="0"/>
              <a:t> </a:t>
            </a:r>
            <a:r>
              <a:rPr lang="en-IE" dirty="0" err="1"/>
              <a:t>alanları</a:t>
            </a:r>
            <a:endParaRPr lang="en-IE" dirty="0"/>
          </a:p>
          <a:p>
            <a:pPr marL="342900" indent="-342900">
              <a:buFont typeface="Arial" panose="020B0604020202020204" pitchFamily="34" charset="0"/>
              <a:buChar char="•"/>
            </a:pPr>
            <a:r>
              <a:rPr lang="en-IE" dirty="0" err="1"/>
              <a:t>topluluk</a:t>
            </a:r>
            <a:r>
              <a:rPr lang="en-IE" dirty="0"/>
              <a:t> </a:t>
            </a:r>
            <a:r>
              <a:rPr lang="en-IE" dirty="0" err="1"/>
              <a:t>salonları</a:t>
            </a:r>
            <a:r>
              <a:rPr lang="en-IE" dirty="0"/>
              <a:t> / </a:t>
            </a:r>
            <a:r>
              <a:rPr lang="en-IE" dirty="0" err="1"/>
              <a:t>alanları</a:t>
            </a:r>
            <a:endParaRPr lang="en-IE" dirty="0"/>
          </a:p>
          <a:p>
            <a:pPr marL="342900" indent="-342900">
              <a:buFont typeface="Arial" panose="020B0604020202020204" pitchFamily="34" charset="0"/>
              <a:buChar char="•"/>
            </a:pPr>
            <a:r>
              <a:rPr lang="en-IE" dirty="0" err="1"/>
              <a:t>alışveriş</a:t>
            </a:r>
            <a:r>
              <a:rPr lang="en-IE" dirty="0"/>
              <a:t> </a:t>
            </a:r>
            <a:r>
              <a:rPr lang="en-IE" dirty="0" err="1"/>
              <a:t>bölgeleri</a:t>
            </a:r>
            <a:r>
              <a:rPr lang="en-IE" dirty="0"/>
              <a:t> </a:t>
            </a:r>
            <a:r>
              <a:rPr lang="en-IE" dirty="0" err="1"/>
              <a:t>veya</a:t>
            </a:r>
            <a:endParaRPr lang="en-IE" dirty="0"/>
          </a:p>
          <a:p>
            <a:pPr marL="342900" indent="-342900">
              <a:buFont typeface="Arial" panose="020B0604020202020204" pitchFamily="34" charset="0"/>
              <a:buChar char="•"/>
            </a:pPr>
            <a:r>
              <a:rPr lang="en-IE" dirty="0" err="1"/>
              <a:t>mahalledeki</a:t>
            </a:r>
            <a:r>
              <a:rPr lang="en-IE" dirty="0"/>
              <a:t> </a:t>
            </a:r>
            <a:r>
              <a:rPr lang="en-IE" dirty="0" err="1" smtClean="0"/>
              <a:t>okullar</a:t>
            </a:r>
            <a:endParaRPr lang="tr-TR" dirty="0" smtClean="0"/>
          </a:p>
          <a:p>
            <a:r>
              <a:rPr lang="en-IE" dirty="0" err="1"/>
              <a:t>Önemli</a:t>
            </a:r>
            <a:r>
              <a:rPr lang="en-IE" dirty="0"/>
              <a:t> </a:t>
            </a:r>
            <a:r>
              <a:rPr lang="en-IE" dirty="0" err="1"/>
              <a:t>olan</a:t>
            </a:r>
            <a:r>
              <a:rPr lang="en-IE" dirty="0"/>
              <a:t> </a:t>
            </a:r>
            <a:r>
              <a:rPr lang="en-IE" dirty="0" err="1"/>
              <a:t>etkileşimdir</a:t>
            </a:r>
            <a:r>
              <a:rPr lang="en-IE" dirty="0"/>
              <a:t>.</a:t>
            </a:r>
            <a:endParaRPr lang="en-IE" dirty="0"/>
          </a:p>
        </p:txBody>
      </p:sp>
      <p:sp>
        <p:nvSpPr>
          <p:cNvPr id="3" name="Picture Placeholder 2">
            <a:extLst>
              <a:ext uri="{FF2B5EF4-FFF2-40B4-BE49-F238E27FC236}">
                <a16:creationId xmlns:a16="http://schemas.microsoft.com/office/drawing/2014/main" xmlns="" id="{1486E378-3631-48E2-9011-BCDAD6591401}"/>
              </a:ext>
            </a:extLst>
          </p:cNvPr>
          <p:cNvSpPr>
            <a:spLocks noGrp="1"/>
          </p:cNvSpPr>
          <p:nvPr>
            <p:ph type="pic" sz="quarter" idx="21"/>
          </p:nvPr>
        </p:nvSpPr>
        <p:spPr/>
      </p:sp>
      <p:sp>
        <p:nvSpPr>
          <p:cNvPr id="4" name="Text Placeholder 3">
            <a:extLst>
              <a:ext uri="{FF2B5EF4-FFF2-40B4-BE49-F238E27FC236}">
                <a16:creationId xmlns:a16="http://schemas.microsoft.com/office/drawing/2014/main" xmlns="" id="{49174954-6025-4B94-8ED2-3EED66EA2D80}"/>
              </a:ext>
            </a:extLst>
          </p:cNvPr>
          <p:cNvSpPr>
            <a:spLocks noGrp="1"/>
          </p:cNvSpPr>
          <p:nvPr>
            <p:ph type="body" sz="quarter" idx="22"/>
          </p:nvPr>
        </p:nvSpPr>
        <p:spPr>
          <a:xfrm>
            <a:off x="4880610" y="228600"/>
            <a:ext cx="6820853" cy="1396441"/>
          </a:xfrm>
        </p:spPr>
        <p:txBody>
          <a:bodyPr>
            <a:normAutofit fontScale="77500" lnSpcReduction="20000"/>
          </a:bodyPr>
          <a:lstStyle/>
          <a:p>
            <a:r>
              <a:rPr lang="en-IE" dirty="0" err="1"/>
              <a:t>Servis</a:t>
            </a:r>
            <a:r>
              <a:rPr lang="en-IE" dirty="0"/>
              <a:t> </a:t>
            </a:r>
            <a:r>
              <a:rPr lang="en-IE" dirty="0" err="1"/>
              <a:t>Sağlayıcılar</a:t>
            </a:r>
            <a:r>
              <a:rPr lang="en-IE" dirty="0"/>
              <a:t> ve </a:t>
            </a:r>
            <a:r>
              <a:rPr lang="en-IE" dirty="0" err="1"/>
              <a:t>Yetişkin</a:t>
            </a:r>
            <a:r>
              <a:rPr lang="en-IE" dirty="0"/>
              <a:t> </a:t>
            </a:r>
            <a:r>
              <a:rPr lang="en-IE" dirty="0" err="1"/>
              <a:t>Eğitimciler</a:t>
            </a:r>
            <a:r>
              <a:rPr lang="en-IE" dirty="0"/>
              <a:t> </a:t>
            </a:r>
            <a:r>
              <a:rPr lang="en-IE" dirty="0" err="1"/>
              <a:t>faaliyet</a:t>
            </a:r>
            <a:r>
              <a:rPr lang="en-IE" dirty="0"/>
              <a:t> </a:t>
            </a:r>
            <a:r>
              <a:rPr lang="en-IE" dirty="0" err="1"/>
              <a:t>gösterdikleri</a:t>
            </a:r>
            <a:r>
              <a:rPr lang="en-IE" dirty="0"/>
              <a:t> </a:t>
            </a:r>
            <a:r>
              <a:rPr lang="en-IE" dirty="0" err="1"/>
              <a:t>toplulukları</a:t>
            </a:r>
            <a:r>
              <a:rPr lang="en-IE" dirty="0"/>
              <a:t> </a:t>
            </a:r>
            <a:r>
              <a:rPr lang="en-IE" dirty="0" err="1"/>
              <a:t>daha</a:t>
            </a:r>
            <a:r>
              <a:rPr lang="en-IE" dirty="0"/>
              <a:t> </a:t>
            </a:r>
            <a:r>
              <a:rPr lang="en-IE" dirty="0" err="1"/>
              <a:t>kapsayıcı</a:t>
            </a:r>
            <a:r>
              <a:rPr lang="en-IE" dirty="0"/>
              <a:t> hale </a:t>
            </a:r>
            <a:r>
              <a:rPr lang="en-IE" dirty="0" err="1"/>
              <a:t>getirmeye</a:t>
            </a:r>
            <a:r>
              <a:rPr lang="en-IE" dirty="0"/>
              <a:t> </a:t>
            </a:r>
            <a:r>
              <a:rPr lang="en-IE" dirty="0" err="1"/>
              <a:t>nasıl</a:t>
            </a:r>
            <a:r>
              <a:rPr lang="en-IE" dirty="0"/>
              <a:t> </a:t>
            </a:r>
            <a:r>
              <a:rPr lang="en-IE" dirty="0" err="1"/>
              <a:t>yardımcı</a:t>
            </a:r>
            <a:r>
              <a:rPr lang="en-IE" dirty="0"/>
              <a:t> </a:t>
            </a:r>
            <a:r>
              <a:rPr lang="en-IE" dirty="0" err="1"/>
              <a:t>olabilir</a:t>
            </a:r>
            <a:r>
              <a:rPr lang="en-IE" dirty="0"/>
              <a:t>?</a:t>
            </a:r>
            <a:endParaRPr lang="en-IE" dirty="0"/>
          </a:p>
        </p:txBody>
      </p:sp>
      <p:pic>
        <p:nvPicPr>
          <p:cNvPr id="5" name="Picture Placeholder 6" descr="A group of people posing for a photo&#10;&#10;Description automatically generated">
            <a:extLst>
              <a:ext uri="{FF2B5EF4-FFF2-40B4-BE49-F238E27FC236}">
                <a16:creationId xmlns:a16="http://schemas.microsoft.com/office/drawing/2014/main" xmlns="" id="{199BE40F-10ED-4AC3-BE56-05AE0FA52441}"/>
              </a:ext>
            </a:extLst>
          </p:cNvPr>
          <p:cNvPicPr>
            <a:picLocks noChangeAspect="1"/>
          </p:cNvPicPr>
          <p:nvPr/>
        </p:nvPicPr>
        <p:blipFill>
          <a:blip r:embed="rId3">
            <a:extLst>
              <a:ext uri="{837473B0-CC2E-450A-ABE3-18F120FF3D39}">
                <a1611:picAttrSrcUrl xmlns:a1611="http://schemas.microsoft.com/office/drawing/2016/11/main" xmlns="" r:id="rId4"/>
              </a:ext>
            </a:extLst>
          </a:blip>
          <a:srcRect l="24238" r="24238"/>
          <a:stretch>
            <a:fillRect/>
          </a:stretch>
        </p:blipFill>
        <p:spPr>
          <a:xfrm flipH="1">
            <a:off x="608086" y="1393059"/>
            <a:ext cx="5039571" cy="4891177"/>
          </a:xfrm>
          <a:prstGeom prst="ellipse">
            <a:avLst/>
          </a:prstGeom>
        </p:spPr>
      </p:pic>
      <p:sp>
        <p:nvSpPr>
          <p:cNvPr id="7" name="TextBox 6">
            <a:extLst>
              <a:ext uri="{FF2B5EF4-FFF2-40B4-BE49-F238E27FC236}">
                <a16:creationId xmlns:a16="http://schemas.microsoft.com/office/drawing/2014/main" xmlns="" id="{C20F7B94-3D56-49D6-B321-B9AC44B39215}"/>
              </a:ext>
            </a:extLst>
          </p:cNvPr>
          <p:cNvSpPr txBox="1"/>
          <p:nvPr/>
        </p:nvSpPr>
        <p:spPr>
          <a:xfrm>
            <a:off x="0" y="377190"/>
            <a:ext cx="2146041" cy="461665"/>
          </a:xfrm>
          <a:prstGeom prst="rect">
            <a:avLst/>
          </a:prstGeom>
          <a:solidFill>
            <a:srgbClr val="EA1D76"/>
          </a:solidFill>
        </p:spPr>
        <p:txBody>
          <a:bodyPr wrap="square" rtlCol="0">
            <a:spAutoFit/>
          </a:bodyPr>
          <a:lstStyle/>
          <a:p>
            <a:r>
              <a:rPr lang="en-IE" sz="2400" dirty="0">
                <a:solidFill>
                  <a:schemeClr val="bg1"/>
                </a:solidFill>
              </a:rPr>
              <a:t>EN İYİ İPUÇLARI</a:t>
            </a:r>
            <a:endParaRPr lang="en-IE" sz="2400" dirty="0">
              <a:solidFill>
                <a:schemeClr val="bg1"/>
              </a:solidFill>
            </a:endParaRPr>
          </a:p>
        </p:txBody>
      </p:sp>
    </p:spTree>
    <p:extLst>
      <p:ext uri="{BB962C8B-B14F-4D97-AF65-F5344CB8AC3E}">
        <p14:creationId xmlns:p14="http://schemas.microsoft.com/office/powerpoint/2010/main" val="3139453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27E2DB9-5E5C-43D5-8520-C9E94CC36857}"/>
              </a:ext>
            </a:extLst>
          </p:cNvPr>
          <p:cNvSpPr>
            <a:spLocks noGrp="1"/>
          </p:cNvSpPr>
          <p:nvPr>
            <p:ph type="body" sz="quarter" idx="20"/>
          </p:nvPr>
        </p:nvSpPr>
        <p:spPr/>
        <p:txBody>
          <a:bodyPr/>
          <a:lstStyle/>
          <a:p>
            <a:r>
              <a:rPr lang="en-IE" dirty="0" err="1">
                <a:solidFill>
                  <a:srgbClr val="EA1D76"/>
                </a:solidFill>
              </a:rPr>
              <a:t>Büyük</a:t>
            </a:r>
            <a:r>
              <a:rPr lang="en-IE" dirty="0">
                <a:solidFill>
                  <a:srgbClr val="EA1D76"/>
                </a:solidFill>
              </a:rPr>
              <a:t> </a:t>
            </a:r>
            <a:r>
              <a:rPr lang="en-IE" dirty="0" err="1">
                <a:solidFill>
                  <a:srgbClr val="EA1D76"/>
                </a:solidFill>
              </a:rPr>
              <a:t>grupları</a:t>
            </a:r>
            <a:r>
              <a:rPr lang="en-IE" dirty="0">
                <a:solidFill>
                  <a:srgbClr val="EA1D76"/>
                </a:solidFill>
              </a:rPr>
              <a:t> </a:t>
            </a:r>
            <a:r>
              <a:rPr lang="en-IE" dirty="0" err="1">
                <a:solidFill>
                  <a:srgbClr val="EA1D76"/>
                </a:solidFill>
              </a:rPr>
              <a:t>temsil</a:t>
            </a:r>
            <a:r>
              <a:rPr lang="en-IE" dirty="0">
                <a:solidFill>
                  <a:srgbClr val="EA1D76"/>
                </a:solidFill>
              </a:rPr>
              <a:t> </a:t>
            </a:r>
            <a:r>
              <a:rPr lang="en-IE" dirty="0" err="1">
                <a:solidFill>
                  <a:srgbClr val="EA1D76"/>
                </a:solidFill>
              </a:rPr>
              <a:t>eden</a:t>
            </a:r>
            <a:r>
              <a:rPr lang="en-IE" dirty="0">
                <a:solidFill>
                  <a:srgbClr val="EA1D76"/>
                </a:solidFill>
              </a:rPr>
              <a:t> </a:t>
            </a:r>
            <a:r>
              <a:rPr lang="en-IE" dirty="0" err="1">
                <a:solidFill>
                  <a:srgbClr val="EA1D76"/>
                </a:solidFill>
              </a:rPr>
              <a:t>en</a:t>
            </a:r>
            <a:r>
              <a:rPr lang="en-IE" dirty="0">
                <a:solidFill>
                  <a:srgbClr val="EA1D76"/>
                </a:solidFill>
              </a:rPr>
              <a:t> </a:t>
            </a:r>
            <a:r>
              <a:rPr lang="en-IE" dirty="0" err="1">
                <a:solidFill>
                  <a:srgbClr val="EA1D76"/>
                </a:solidFill>
              </a:rPr>
              <a:t>etkili</a:t>
            </a:r>
            <a:r>
              <a:rPr lang="en-IE" dirty="0">
                <a:solidFill>
                  <a:srgbClr val="EA1D76"/>
                </a:solidFill>
              </a:rPr>
              <a:t> </a:t>
            </a:r>
            <a:r>
              <a:rPr lang="en-IE" dirty="0" err="1">
                <a:solidFill>
                  <a:srgbClr val="EA1D76"/>
                </a:solidFill>
              </a:rPr>
              <a:t>liderlerle</a:t>
            </a:r>
            <a:r>
              <a:rPr lang="en-IE" dirty="0">
                <a:solidFill>
                  <a:srgbClr val="EA1D76"/>
                </a:solidFill>
              </a:rPr>
              <a:t> </a:t>
            </a:r>
            <a:r>
              <a:rPr lang="en-IE" dirty="0" err="1">
                <a:solidFill>
                  <a:srgbClr val="EA1D76"/>
                </a:solidFill>
              </a:rPr>
              <a:t>çalışın</a:t>
            </a:r>
            <a:r>
              <a:rPr lang="en-IE" dirty="0">
                <a:solidFill>
                  <a:srgbClr val="EA1D76"/>
                </a:solidFill>
              </a:rPr>
              <a:t> ve </a:t>
            </a:r>
            <a:r>
              <a:rPr lang="en-IE" dirty="0" err="1" smtClean="0">
                <a:solidFill>
                  <a:srgbClr val="EA1D76"/>
                </a:solidFill>
              </a:rPr>
              <a:t>çalışın</a:t>
            </a:r>
            <a:r>
              <a:rPr lang="en-IE" dirty="0" smtClean="0">
                <a:solidFill>
                  <a:srgbClr val="EA1D76"/>
                </a:solidFill>
              </a:rPr>
              <a:t>:</a:t>
            </a:r>
            <a:endParaRPr lang="en-IE" dirty="0">
              <a:solidFill>
                <a:srgbClr val="EA1D76"/>
              </a:solidFill>
            </a:endParaRPr>
          </a:p>
          <a:p>
            <a:r>
              <a:rPr lang="en-IE" dirty="0" err="1"/>
              <a:t>Farklı</a:t>
            </a:r>
            <a:r>
              <a:rPr lang="en-IE" dirty="0"/>
              <a:t> </a:t>
            </a:r>
            <a:r>
              <a:rPr lang="en-IE" dirty="0" err="1"/>
              <a:t>lider</a:t>
            </a:r>
            <a:r>
              <a:rPr lang="en-IE" dirty="0"/>
              <a:t> </a:t>
            </a:r>
            <a:r>
              <a:rPr lang="en-IE" dirty="0" err="1"/>
              <a:t>gruplarından</a:t>
            </a:r>
            <a:r>
              <a:rPr lang="en-IE" dirty="0"/>
              <a:t> ve </a:t>
            </a:r>
            <a:r>
              <a:rPr lang="en-IE" dirty="0" err="1"/>
              <a:t>kurumsal</a:t>
            </a:r>
            <a:r>
              <a:rPr lang="en-IE" dirty="0"/>
              <a:t> </a:t>
            </a:r>
            <a:r>
              <a:rPr lang="en-IE" dirty="0" err="1"/>
              <a:t>temsilcilerden</a:t>
            </a:r>
            <a:r>
              <a:rPr lang="en-IE" dirty="0"/>
              <a:t> </a:t>
            </a:r>
            <a:r>
              <a:rPr lang="en-IE" dirty="0" err="1"/>
              <a:t>oluşan</a:t>
            </a:r>
            <a:r>
              <a:rPr lang="en-IE" dirty="0"/>
              <a:t> </a:t>
            </a:r>
            <a:r>
              <a:rPr lang="en-IE" dirty="0" err="1"/>
              <a:t>topluluk</a:t>
            </a:r>
            <a:r>
              <a:rPr lang="en-IE" dirty="0"/>
              <a:t> </a:t>
            </a:r>
            <a:r>
              <a:rPr lang="en-IE" dirty="0" err="1"/>
              <a:t>konseyleri</a:t>
            </a:r>
            <a:r>
              <a:rPr lang="en-IE" dirty="0"/>
              <a:t>, </a:t>
            </a:r>
            <a:r>
              <a:rPr lang="en-IE" dirty="0" err="1"/>
              <a:t>çeşitliliğin</a:t>
            </a:r>
            <a:r>
              <a:rPr lang="en-IE" dirty="0"/>
              <a:t> </a:t>
            </a:r>
            <a:r>
              <a:rPr lang="en-IE" dirty="0" err="1"/>
              <a:t>değerini</a:t>
            </a:r>
            <a:r>
              <a:rPr lang="en-IE" dirty="0"/>
              <a:t> </a:t>
            </a:r>
            <a:r>
              <a:rPr lang="en-IE" dirty="0" err="1"/>
              <a:t>artırmak</a:t>
            </a:r>
            <a:r>
              <a:rPr lang="en-IE" dirty="0"/>
              <a:t> </a:t>
            </a:r>
            <a:r>
              <a:rPr lang="en-IE" dirty="0" err="1"/>
              <a:t>için</a:t>
            </a:r>
            <a:r>
              <a:rPr lang="en-IE" dirty="0"/>
              <a:t> </a:t>
            </a:r>
            <a:r>
              <a:rPr lang="en-IE" dirty="0" err="1"/>
              <a:t>en</a:t>
            </a:r>
            <a:r>
              <a:rPr lang="en-IE" dirty="0"/>
              <a:t> </a:t>
            </a:r>
            <a:r>
              <a:rPr lang="en-IE" dirty="0" err="1"/>
              <a:t>iyi</a:t>
            </a:r>
            <a:r>
              <a:rPr lang="en-IE" dirty="0"/>
              <a:t> </a:t>
            </a:r>
            <a:r>
              <a:rPr lang="en-IE" dirty="0" err="1"/>
              <a:t>şekilde</a:t>
            </a:r>
            <a:r>
              <a:rPr lang="en-IE" dirty="0"/>
              <a:t> </a:t>
            </a:r>
            <a:r>
              <a:rPr lang="en-IE" dirty="0" err="1"/>
              <a:t>yerleştirilir</a:t>
            </a:r>
            <a:r>
              <a:rPr lang="en-IE" dirty="0"/>
              <a:t>.</a:t>
            </a:r>
          </a:p>
          <a:p>
            <a:r>
              <a:rPr lang="en-IE" dirty="0" err="1"/>
              <a:t>Birlikte</a:t>
            </a:r>
            <a:r>
              <a:rPr lang="en-IE" dirty="0"/>
              <a:t> </a:t>
            </a:r>
            <a:r>
              <a:rPr lang="en-IE" dirty="0" err="1"/>
              <a:t>çalışarak</a:t>
            </a:r>
            <a:r>
              <a:rPr lang="en-IE" dirty="0"/>
              <a:t>, </a:t>
            </a:r>
            <a:r>
              <a:rPr lang="en-IE" dirty="0" err="1"/>
              <a:t>tüm</a:t>
            </a:r>
            <a:r>
              <a:rPr lang="en-IE" dirty="0"/>
              <a:t> </a:t>
            </a:r>
            <a:r>
              <a:rPr lang="en-IE" dirty="0" err="1"/>
              <a:t>topluluğun</a:t>
            </a:r>
            <a:r>
              <a:rPr lang="en-IE" dirty="0"/>
              <a:t> </a:t>
            </a:r>
            <a:r>
              <a:rPr lang="en-IE" dirty="0" err="1"/>
              <a:t>çeşitliliği</a:t>
            </a:r>
            <a:r>
              <a:rPr lang="en-IE" dirty="0"/>
              <a:t> </a:t>
            </a:r>
            <a:r>
              <a:rPr lang="en-IE" dirty="0" err="1"/>
              <a:t>benimsemesine</a:t>
            </a:r>
            <a:r>
              <a:rPr lang="en-IE" dirty="0"/>
              <a:t> ve </a:t>
            </a:r>
            <a:r>
              <a:rPr lang="en-IE" dirty="0" err="1"/>
              <a:t>değer</a:t>
            </a:r>
            <a:r>
              <a:rPr lang="en-IE" dirty="0"/>
              <a:t> </a:t>
            </a:r>
            <a:r>
              <a:rPr lang="en-IE" dirty="0" err="1"/>
              <a:t>vermesine</a:t>
            </a:r>
            <a:r>
              <a:rPr lang="en-IE" dirty="0"/>
              <a:t> </a:t>
            </a:r>
            <a:r>
              <a:rPr lang="en-IE" dirty="0" err="1"/>
              <a:t>yardımcı</a:t>
            </a:r>
            <a:r>
              <a:rPr lang="en-IE" dirty="0"/>
              <a:t> </a:t>
            </a:r>
            <a:r>
              <a:rPr lang="en-IE" dirty="0" err="1"/>
              <a:t>olmak</a:t>
            </a:r>
            <a:r>
              <a:rPr lang="en-IE" dirty="0"/>
              <a:t> </a:t>
            </a:r>
            <a:r>
              <a:rPr lang="en-IE" dirty="0" err="1"/>
              <a:t>için</a:t>
            </a:r>
            <a:r>
              <a:rPr lang="en-IE" dirty="0"/>
              <a:t> </a:t>
            </a:r>
            <a:r>
              <a:rPr lang="en-IE" dirty="0" err="1"/>
              <a:t>gerekenleri</a:t>
            </a:r>
            <a:r>
              <a:rPr lang="en-IE" dirty="0"/>
              <a:t> </a:t>
            </a:r>
            <a:r>
              <a:rPr lang="en-IE" dirty="0" err="1"/>
              <a:t>belirleyebilirler</a:t>
            </a:r>
            <a:r>
              <a:rPr lang="en-IE" dirty="0"/>
              <a:t>.</a:t>
            </a:r>
            <a:endParaRPr lang="en-IE" dirty="0"/>
          </a:p>
        </p:txBody>
      </p:sp>
      <p:pic>
        <p:nvPicPr>
          <p:cNvPr id="8" name="Picture Placeholder 7" descr="A picture containing toy&#10;&#10;Description automatically generated">
            <a:extLst>
              <a:ext uri="{FF2B5EF4-FFF2-40B4-BE49-F238E27FC236}">
                <a16:creationId xmlns:a16="http://schemas.microsoft.com/office/drawing/2014/main" xmlns="" id="{727E3D32-1DBB-4C34-8691-FEFC48343579}"/>
              </a:ext>
            </a:extLst>
          </p:cNvPr>
          <p:cNvPicPr>
            <a:picLocks noGrp="1" noChangeAspect="1"/>
          </p:cNvPicPr>
          <p:nvPr>
            <p:ph type="pic" sz="quarter" idx="21"/>
          </p:nvPr>
        </p:nvPicPr>
        <p:blipFill>
          <a:blip r:embed="rId3">
            <a:extLst>
              <a:ext uri="{837473B0-CC2E-450A-ABE3-18F120FF3D39}">
                <a1611:picAttrSrcUrl xmlns:a1611="http://schemas.microsoft.com/office/drawing/2016/11/main" xmlns="" r:id="rId4"/>
              </a:ext>
            </a:extLst>
          </a:blip>
          <a:srcRect l="309" r="309"/>
          <a:stretch>
            <a:fillRect/>
          </a:stretch>
        </p:blipFill>
        <p:spPr/>
      </p:pic>
      <p:sp>
        <p:nvSpPr>
          <p:cNvPr id="4" name="Text Placeholder 3">
            <a:extLst>
              <a:ext uri="{FF2B5EF4-FFF2-40B4-BE49-F238E27FC236}">
                <a16:creationId xmlns:a16="http://schemas.microsoft.com/office/drawing/2014/main" xmlns="" id="{49174954-6025-4B94-8ED2-3EED66EA2D80}"/>
              </a:ext>
            </a:extLst>
          </p:cNvPr>
          <p:cNvSpPr>
            <a:spLocks noGrp="1"/>
          </p:cNvSpPr>
          <p:nvPr>
            <p:ph type="body" sz="quarter" idx="22"/>
          </p:nvPr>
        </p:nvSpPr>
        <p:spPr>
          <a:xfrm>
            <a:off x="4880610" y="228600"/>
            <a:ext cx="6820853" cy="1396441"/>
          </a:xfrm>
        </p:spPr>
        <p:txBody>
          <a:bodyPr>
            <a:normAutofit fontScale="77500" lnSpcReduction="20000"/>
          </a:bodyPr>
          <a:lstStyle/>
          <a:p>
            <a:r>
              <a:rPr lang="en-IE" dirty="0" err="1"/>
              <a:t>Servis</a:t>
            </a:r>
            <a:r>
              <a:rPr lang="en-IE" dirty="0"/>
              <a:t> </a:t>
            </a:r>
            <a:r>
              <a:rPr lang="en-IE" dirty="0" err="1"/>
              <a:t>Sağlayıcılar</a:t>
            </a:r>
            <a:r>
              <a:rPr lang="en-IE" dirty="0"/>
              <a:t> ve </a:t>
            </a:r>
            <a:r>
              <a:rPr lang="en-IE" dirty="0" err="1"/>
              <a:t>Yetişkin</a:t>
            </a:r>
            <a:r>
              <a:rPr lang="en-IE" dirty="0"/>
              <a:t> </a:t>
            </a:r>
            <a:r>
              <a:rPr lang="en-IE" dirty="0" err="1"/>
              <a:t>Eğitimciler</a:t>
            </a:r>
            <a:r>
              <a:rPr lang="en-IE" dirty="0"/>
              <a:t> </a:t>
            </a:r>
            <a:r>
              <a:rPr lang="en-IE" dirty="0" err="1"/>
              <a:t>faaliyet</a:t>
            </a:r>
            <a:r>
              <a:rPr lang="en-IE" dirty="0"/>
              <a:t> </a:t>
            </a:r>
            <a:r>
              <a:rPr lang="en-IE" dirty="0" err="1"/>
              <a:t>gösterdikleri</a:t>
            </a:r>
            <a:r>
              <a:rPr lang="en-IE" dirty="0"/>
              <a:t> </a:t>
            </a:r>
            <a:r>
              <a:rPr lang="en-IE" dirty="0" err="1"/>
              <a:t>toplulukları</a:t>
            </a:r>
            <a:r>
              <a:rPr lang="en-IE" dirty="0"/>
              <a:t> </a:t>
            </a:r>
            <a:r>
              <a:rPr lang="en-IE" dirty="0" err="1"/>
              <a:t>daha</a:t>
            </a:r>
            <a:r>
              <a:rPr lang="en-IE" dirty="0"/>
              <a:t> </a:t>
            </a:r>
            <a:r>
              <a:rPr lang="en-IE" dirty="0" err="1"/>
              <a:t>kapsayıcı</a:t>
            </a:r>
            <a:r>
              <a:rPr lang="en-IE" dirty="0"/>
              <a:t> hale </a:t>
            </a:r>
            <a:r>
              <a:rPr lang="en-IE" dirty="0" err="1"/>
              <a:t>getirmeye</a:t>
            </a:r>
            <a:r>
              <a:rPr lang="en-IE" dirty="0"/>
              <a:t> </a:t>
            </a:r>
            <a:r>
              <a:rPr lang="en-IE" dirty="0" err="1"/>
              <a:t>nasıl</a:t>
            </a:r>
            <a:r>
              <a:rPr lang="en-IE" dirty="0"/>
              <a:t> </a:t>
            </a:r>
            <a:r>
              <a:rPr lang="en-IE" dirty="0" err="1"/>
              <a:t>yardımcı</a:t>
            </a:r>
            <a:r>
              <a:rPr lang="en-IE" dirty="0"/>
              <a:t> </a:t>
            </a:r>
            <a:r>
              <a:rPr lang="en-IE" dirty="0" err="1"/>
              <a:t>olabilir</a:t>
            </a:r>
            <a:r>
              <a:rPr lang="en-IE" dirty="0"/>
              <a:t>?</a:t>
            </a:r>
            <a:endParaRPr lang="en-IE" dirty="0"/>
          </a:p>
        </p:txBody>
      </p:sp>
      <p:sp>
        <p:nvSpPr>
          <p:cNvPr id="6" name="TextBox 6">
            <a:extLst>
              <a:ext uri="{FF2B5EF4-FFF2-40B4-BE49-F238E27FC236}">
                <a16:creationId xmlns:a16="http://schemas.microsoft.com/office/drawing/2014/main" xmlns="" id="{C20F7B94-3D56-49D6-B321-B9AC44B39215}"/>
              </a:ext>
            </a:extLst>
          </p:cNvPr>
          <p:cNvSpPr txBox="1"/>
          <p:nvPr/>
        </p:nvSpPr>
        <p:spPr>
          <a:xfrm>
            <a:off x="0" y="377190"/>
            <a:ext cx="2146041" cy="461665"/>
          </a:xfrm>
          <a:prstGeom prst="rect">
            <a:avLst/>
          </a:prstGeom>
          <a:solidFill>
            <a:srgbClr val="EA1D76"/>
          </a:solidFill>
        </p:spPr>
        <p:txBody>
          <a:bodyPr wrap="square" rtlCol="0">
            <a:spAutoFit/>
          </a:bodyPr>
          <a:lstStyle/>
          <a:p>
            <a:r>
              <a:rPr lang="en-IE" sz="2400" dirty="0">
                <a:solidFill>
                  <a:schemeClr val="bg1"/>
                </a:solidFill>
              </a:rPr>
              <a:t>EN İYİ İPUÇLARI</a:t>
            </a:r>
            <a:endParaRPr lang="en-IE" sz="2400" dirty="0">
              <a:solidFill>
                <a:schemeClr val="bg1"/>
              </a:solidFill>
            </a:endParaRPr>
          </a:p>
        </p:txBody>
      </p:sp>
    </p:spTree>
    <p:extLst>
      <p:ext uri="{BB962C8B-B14F-4D97-AF65-F5344CB8AC3E}">
        <p14:creationId xmlns:p14="http://schemas.microsoft.com/office/powerpoint/2010/main" val="6569766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27E2DB9-5E5C-43D5-8520-C9E94CC36857}"/>
              </a:ext>
            </a:extLst>
          </p:cNvPr>
          <p:cNvSpPr>
            <a:spLocks noGrp="1"/>
          </p:cNvSpPr>
          <p:nvPr>
            <p:ph type="body" sz="quarter" idx="20"/>
          </p:nvPr>
        </p:nvSpPr>
        <p:spPr>
          <a:xfrm>
            <a:off x="5457910" y="2157412"/>
            <a:ext cx="6243553" cy="3957637"/>
          </a:xfrm>
        </p:spPr>
        <p:txBody>
          <a:bodyPr/>
          <a:lstStyle/>
          <a:p>
            <a:r>
              <a:rPr lang="en-IE" dirty="0" err="1">
                <a:solidFill>
                  <a:srgbClr val="EA1D76"/>
                </a:solidFill>
              </a:rPr>
              <a:t>Başarılı</a:t>
            </a:r>
            <a:r>
              <a:rPr lang="en-IE" dirty="0">
                <a:solidFill>
                  <a:srgbClr val="EA1D76"/>
                </a:solidFill>
              </a:rPr>
              <a:t> </a:t>
            </a:r>
            <a:r>
              <a:rPr lang="en-IE" dirty="0" err="1">
                <a:solidFill>
                  <a:srgbClr val="EA1D76"/>
                </a:solidFill>
              </a:rPr>
              <a:t>kolektif</a:t>
            </a:r>
            <a:r>
              <a:rPr lang="en-IE" dirty="0">
                <a:solidFill>
                  <a:srgbClr val="EA1D76"/>
                </a:solidFill>
              </a:rPr>
              <a:t> </a:t>
            </a:r>
            <a:r>
              <a:rPr lang="en-IE" dirty="0" err="1">
                <a:solidFill>
                  <a:srgbClr val="EA1D76"/>
                </a:solidFill>
              </a:rPr>
              <a:t>eylemi</a:t>
            </a:r>
            <a:r>
              <a:rPr lang="en-IE" dirty="0">
                <a:solidFill>
                  <a:srgbClr val="EA1D76"/>
                </a:solidFill>
              </a:rPr>
              <a:t> </a:t>
            </a:r>
            <a:r>
              <a:rPr lang="en-IE" dirty="0" err="1">
                <a:solidFill>
                  <a:srgbClr val="EA1D76"/>
                </a:solidFill>
              </a:rPr>
              <a:t>kabul</a:t>
            </a:r>
            <a:r>
              <a:rPr lang="en-IE" dirty="0">
                <a:solidFill>
                  <a:srgbClr val="EA1D76"/>
                </a:solidFill>
              </a:rPr>
              <a:t> </a:t>
            </a:r>
            <a:r>
              <a:rPr lang="en-IE" dirty="0" err="1">
                <a:solidFill>
                  <a:srgbClr val="EA1D76"/>
                </a:solidFill>
              </a:rPr>
              <a:t>edin</a:t>
            </a:r>
            <a:r>
              <a:rPr lang="en-IE" dirty="0">
                <a:solidFill>
                  <a:srgbClr val="EA1D76"/>
                </a:solidFill>
              </a:rPr>
              <a:t> ve </a:t>
            </a:r>
            <a:r>
              <a:rPr lang="en-IE" dirty="0" err="1" smtClean="0">
                <a:solidFill>
                  <a:srgbClr val="EA1D76"/>
                </a:solidFill>
              </a:rPr>
              <a:t>kutlayın</a:t>
            </a:r>
            <a:r>
              <a:rPr lang="en-IE" dirty="0" smtClean="0">
                <a:solidFill>
                  <a:srgbClr val="EA1D76"/>
                </a:solidFill>
              </a:rPr>
              <a:t>:</a:t>
            </a:r>
            <a:endParaRPr lang="en-IE" dirty="0">
              <a:solidFill>
                <a:srgbClr val="EA1D76"/>
              </a:solidFill>
            </a:endParaRPr>
          </a:p>
          <a:p>
            <a:r>
              <a:rPr lang="en-IE" dirty="0" err="1"/>
              <a:t>Başarılı</a:t>
            </a:r>
            <a:r>
              <a:rPr lang="en-IE" dirty="0"/>
              <a:t> </a:t>
            </a:r>
            <a:r>
              <a:rPr lang="en-IE" dirty="0" err="1"/>
              <a:t>toplu</a:t>
            </a:r>
            <a:r>
              <a:rPr lang="en-IE" dirty="0"/>
              <a:t> </a:t>
            </a:r>
            <a:r>
              <a:rPr lang="en-IE" dirty="0" err="1"/>
              <a:t>eylem</a:t>
            </a:r>
            <a:r>
              <a:rPr lang="en-IE" dirty="0"/>
              <a:t> </a:t>
            </a:r>
            <a:r>
              <a:rPr lang="en-IE" dirty="0" err="1"/>
              <a:t>sadece</a:t>
            </a:r>
            <a:r>
              <a:rPr lang="en-IE" dirty="0"/>
              <a:t> </a:t>
            </a:r>
            <a:r>
              <a:rPr lang="en-IE" dirty="0" err="1"/>
              <a:t>bir</a:t>
            </a:r>
            <a:r>
              <a:rPr lang="en-IE" dirty="0"/>
              <a:t> </a:t>
            </a:r>
            <a:r>
              <a:rPr lang="en-IE" dirty="0" err="1"/>
              <a:t>topluluğu</a:t>
            </a:r>
            <a:r>
              <a:rPr lang="en-IE" dirty="0"/>
              <a:t> </a:t>
            </a:r>
            <a:r>
              <a:rPr lang="en-IE" dirty="0" err="1"/>
              <a:t>geliştirmekle</a:t>
            </a:r>
            <a:r>
              <a:rPr lang="en-IE" dirty="0"/>
              <a:t> </a:t>
            </a:r>
            <a:r>
              <a:rPr lang="en-IE" dirty="0" err="1"/>
              <a:t>kalmaz</a:t>
            </a:r>
            <a:r>
              <a:rPr lang="en-IE" dirty="0"/>
              <a:t>, </a:t>
            </a:r>
            <a:r>
              <a:rPr lang="en-IE" dirty="0" err="1"/>
              <a:t>aynı</a:t>
            </a:r>
            <a:r>
              <a:rPr lang="en-IE" dirty="0"/>
              <a:t> </a:t>
            </a:r>
            <a:r>
              <a:rPr lang="en-IE" dirty="0" err="1"/>
              <a:t>zamanda</a:t>
            </a:r>
            <a:r>
              <a:rPr lang="en-IE" dirty="0"/>
              <a:t> </a:t>
            </a:r>
            <a:r>
              <a:rPr lang="en-IE" dirty="0" err="1"/>
              <a:t>grupların</a:t>
            </a:r>
            <a:r>
              <a:rPr lang="en-IE" dirty="0"/>
              <a:t> </a:t>
            </a:r>
            <a:r>
              <a:rPr lang="en-IE" dirty="0" err="1"/>
              <a:t>ilişkilerini</a:t>
            </a:r>
            <a:r>
              <a:rPr lang="en-IE" dirty="0"/>
              <a:t> de </a:t>
            </a:r>
            <a:r>
              <a:rPr lang="en-IE" dirty="0" err="1"/>
              <a:t>güçlendirir</a:t>
            </a:r>
            <a:r>
              <a:rPr lang="en-IE" dirty="0"/>
              <a:t>. </a:t>
            </a:r>
            <a:r>
              <a:rPr lang="en-IE" dirty="0" err="1"/>
              <a:t>Birlikte</a:t>
            </a:r>
            <a:r>
              <a:rPr lang="en-IE" dirty="0"/>
              <a:t> </a:t>
            </a:r>
            <a:r>
              <a:rPr lang="en-IE" dirty="0" err="1"/>
              <a:t>çalışmanın</a:t>
            </a:r>
            <a:r>
              <a:rPr lang="en-IE" dirty="0"/>
              <a:t> </a:t>
            </a:r>
            <a:r>
              <a:rPr lang="en-IE" dirty="0" err="1"/>
              <a:t>olumlu</a:t>
            </a:r>
            <a:r>
              <a:rPr lang="en-IE" dirty="0"/>
              <a:t> </a:t>
            </a:r>
            <a:r>
              <a:rPr lang="en-IE" dirty="0" err="1"/>
              <a:t>deneyimini</a:t>
            </a:r>
            <a:r>
              <a:rPr lang="en-IE" dirty="0"/>
              <a:t> ve </a:t>
            </a:r>
            <a:r>
              <a:rPr lang="en-IE" dirty="0" err="1"/>
              <a:t>sonucunu</a:t>
            </a:r>
            <a:r>
              <a:rPr lang="en-IE" dirty="0"/>
              <a:t> </a:t>
            </a:r>
            <a:r>
              <a:rPr lang="en-IE" dirty="0" err="1"/>
              <a:t>pekiştirir</a:t>
            </a:r>
            <a:r>
              <a:rPr lang="en-IE" dirty="0"/>
              <a:t>.</a:t>
            </a:r>
          </a:p>
          <a:p>
            <a:r>
              <a:rPr lang="en-IE" dirty="0" err="1"/>
              <a:t>Grupların</a:t>
            </a:r>
            <a:r>
              <a:rPr lang="en-IE" dirty="0"/>
              <a:t> </a:t>
            </a:r>
            <a:r>
              <a:rPr lang="en-IE" dirty="0" err="1"/>
              <a:t>tekrar</a:t>
            </a:r>
            <a:r>
              <a:rPr lang="en-IE" dirty="0"/>
              <a:t> </a:t>
            </a:r>
            <a:r>
              <a:rPr lang="en-IE" dirty="0" err="1"/>
              <a:t>birlikte</a:t>
            </a:r>
            <a:r>
              <a:rPr lang="en-IE" dirty="0"/>
              <a:t> </a:t>
            </a:r>
            <a:r>
              <a:rPr lang="en-IE" dirty="0" err="1"/>
              <a:t>çalışmak</a:t>
            </a:r>
            <a:r>
              <a:rPr lang="en-IE" dirty="0"/>
              <a:t> </a:t>
            </a:r>
            <a:r>
              <a:rPr lang="en-IE" dirty="0" err="1"/>
              <a:t>istemeleri</a:t>
            </a:r>
            <a:r>
              <a:rPr lang="en-IE" dirty="0"/>
              <a:t> </a:t>
            </a:r>
            <a:r>
              <a:rPr lang="en-IE" dirty="0" err="1"/>
              <a:t>daha</a:t>
            </a:r>
            <a:r>
              <a:rPr lang="en-IE" dirty="0"/>
              <a:t> </a:t>
            </a:r>
            <a:r>
              <a:rPr lang="en-IE" dirty="0" err="1"/>
              <a:t>olasıdır</a:t>
            </a:r>
            <a:r>
              <a:rPr lang="en-IE" dirty="0"/>
              <a:t>.</a:t>
            </a:r>
          </a:p>
          <a:p>
            <a:r>
              <a:rPr lang="en-IE" dirty="0" err="1"/>
              <a:t>En</a:t>
            </a:r>
            <a:r>
              <a:rPr lang="en-IE" dirty="0"/>
              <a:t> </a:t>
            </a:r>
            <a:r>
              <a:rPr lang="en-IE" dirty="0" err="1"/>
              <a:t>küçük</a:t>
            </a:r>
            <a:r>
              <a:rPr lang="en-IE" dirty="0"/>
              <a:t> </a:t>
            </a:r>
            <a:r>
              <a:rPr lang="en-IE" dirty="0" err="1"/>
              <a:t>başarıyı</a:t>
            </a:r>
            <a:r>
              <a:rPr lang="en-IE" dirty="0"/>
              <a:t> bile </a:t>
            </a:r>
            <a:r>
              <a:rPr lang="en-IE" dirty="0" err="1"/>
              <a:t>kabul</a:t>
            </a:r>
            <a:r>
              <a:rPr lang="en-IE" dirty="0"/>
              <a:t> </a:t>
            </a:r>
            <a:r>
              <a:rPr lang="en-IE" dirty="0" err="1"/>
              <a:t>etmek</a:t>
            </a:r>
            <a:r>
              <a:rPr lang="en-IE" dirty="0"/>
              <a:t> ve </a:t>
            </a:r>
            <a:r>
              <a:rPr lang="en-IE" dirty="0" err="1"/>
              <a:t>kutlamak</a:t>
            </a:r>
            <a:r>
              <a:rPr lang="en-IE" dirty="0"/>
              <a:t> </a:t>
            </a:r>
            <a:r>
              <a:rPr lang="en-IE" dirty="0" err="1"/>
              <a:t>için</a:t>
            </a:r>
            <a:r>
              <a:rPr lang="en-IE" dirty="0"/>
              <a:t> zaman </a:t>
            </a:r>
            <a:r>
              <a:rPr lang="en-IE" dirty="0" err="1"/>
              <a:t>ayırın</a:t>
            </a:r>
            <a:r>
              <a:rPr lang="en-IE" dirty="0"/>
              <a:t>.</a:t>
            </a:r>
            <a:endParaRPr lang="en-IE" dirty="0"/>
          </a:p>
        </p:txBody>
      </p:sp>
      <p:sp>
        <p:nvSpPr>
          <p:cNvPr id="4" name="Text Placeholder 3">
            <a:extLst>
              <a:ext uri="{FF2B5EF4-FFF2-40B4-BE49-F238E27FC236}">
                <a16:creationId xmlns:a16="http://schemas.microsoft.com/office/drawing/2014/main" xmlns="" id="{49174954-6025-4B94-8ED2-3EED66EA2D80}"/>
              </a:ext>
            </a:extLst>
          </p:cNvPr>
          <p:cNvSpPr>
            <a:spLocks noGrp="1"/>
          </p:cNvSpPr>
          <p:nvPr>
            <p:ph type="body" sz="quarter" idx="22"/>
          </p:nvPr>
        </p:nvSpPr>
        <p:spPr>
          <a:xfrm>
            <a:off x="4880610" y="228600"/>
            <a:ext cx="6820853" cy="1396441"/>
          </a:xfrm>
        </p:spPr>
        <p:txBody>
          <a:bodyPr>
            <a:normAutofit fontScale="77500" lnSpcReduction="20000"/>
          </a:bodyPr>
          <a:lstStyle/>
          <a:p>
            <a:r>
              <a:rPr lang="en-IE" dirty="0" err="1"/>
              <a:t>Servis</a:t>
            </a:r>
            <a:r>
              <a:rPr lang="en-IE" dirty="0"/>
              <a:t> </a:t>
            </a:r>
            <a:r>
              <a:rPr lang="en-IE" dirty="0" err="1"/>
              <a:t>Sağlayıcılar</a:t>
            </a:r>
            <a:r>
              <a:rPr lang="en-IE" dirty="0"/>
              <a:t> ve </a:t>
            </a:r>
            <a:r>
              <a:rPr lang="en-IE" dirty="0" err="1"/>
              <a:t>Yetişkin</a:t>
            </a:r>
            <a:r>
              <a:rPr lang="en-IE" dirty="0"/>
              <a:t> </a:t>
            </a:r>
            <a:r>
              <a:rPr lang="en-IE" dirty="0" err="1"/>
              <a:t>Eğitimciler</a:t>
            </a:r>
            <a:r>
              <a:rPr lang="en-IE" dirty="0"/>
              <a:t> </a:t>
            </a:r>
            <a:r>
              <a:rPr lang="en-IE" dirty="0" err="1"/>
              <a:t>faaliyet</a:t>
            </a:r>
            <a:r>
              <a:rPr lang="en-IE" dirty="0"/>
              <a:t> </a:t>
            </a:r>
            <a:r>
              <a:rPr lang="en-IE" dirty="0" err="1"/>
              <a:t>gösterdikleri</a:t>
            </a:r>
            <a:r>
              <a:rPr lang="en-IE" dirty="0"/>
              <a:t> </a:t>
            </a:r>
            <a:r>
              <a:rPr lang="en-IE" dirty="0" err="1"/>
              <a:t>toplulukları</a:t>
            </a:r>
            <a:r>
              <a:rPr lang="en-IE" dirty="0"/>
              <a:t> </a:t>
            </a:r>
            <a:r>
              <a:rPr lang="en-IE" dirty="0" err="1"/>
              <a:t>daha</a:t>
            </a:r>
            <a:r>
              <a:rPr lang="en-IE" dirty="0"/>
              <a:t> </a:t>
            </a:r>
            <a:r>
              <a:rPr lang="en-IE" dirty="0" err="1"/>
              <a:t>kapsayıcı</a:t>
            </a:r>
            <a:r>
              <a:rPr lang="en-IE" dirty="0"/>
              <a:t> hale </a:t>
            </a:r>
            <a:r>
              <a:rPr lang="en-IE" dirty="0" err="1"/>
              <a:t>getirmeye</a:t>
            </a:r>
            <a:r>
              <a:rPr lang="en-IE" dirty="0"/>
              <a:t> </a:t>
            </a:r>
            <a:r>
              <a:rPr lang="en-IE" dirty="0" err="1"/>
              <a:t>nasıl</a:t>
            </a:r>
            <a:r>
              <a:rPr lang="en-IE" dirty="0"/>
              <a:t> </a:t>
            </a:r>
            <a:r>
              <a:rPr lang="en-IE" dirty="0" err="1"/>
              <a:t>yardımcı</a:t>
            </a:r>
            <a:r>
              <a:rPr lang="en-IE" dirty="0"/>
              <a:t> </a:t>
            </a:r>
            <a:r>
              <a:rPr lang="en-IE" dirty="0" err="1"/>
              <a:t>olabilir</a:t>
            </a:r>
            <a:r>
              <a:rPr lang="en-IE" dirty="0"/>
              <a:t>?</a:t>
            </a:r>
            <a:endParaRPr lang="en-IE" dirty="0"/>
          </a:p>
        </p:txBody>
      </p:sp>
      <p:sp>
        <p:nvSpPr>
          <p:cNvPr id="5" name="Picture Placeholder 4">
            <a:extLst>
              <a:ext uri="{FF2B5EF4-FFF2-40B4-BE49-F238E27FC236}">
                <a16:creationId xmlns:a16="http://schemas.microsoft.com/office/drawing/2014/main" xmlns="" id="{26622F0A-71F5-44A4-9B64-5BA3899F7792}"/>
              </a:ext>
            </a:extLst>
          </p:cNvPr>
          <p:cNvSpPr>
            <a:spLocks noGrp="1"/>
          </p:cNvSpPr>
          <p:nvPr>
            <p:ph type="pic" sz="quarter" idx="21"/>
          </p:nvPr>
        </p:nvSpPr>
        <p:spPr/>
      </p:sp>
      <p:pic>
        <p:nvPicPr>
          <p:cNvPr id="9" name="Picture 8">
            <a:extLst>
              <a:ext uri="{FF2B5EF4-FFF2-40B4-BE49-F238E27FC236}">
                <a16:creationId xmlns:a16="http://schemas.microsoft.com/office/drawing/2014/main" xmlns="" id="{A23837A2-F8B5-4EE8-A841-1D4B78C03A37}"/>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608086" y="2480645"/>
            <a:ext cx="4886018" cy="2727442"/>
          </a:xfrm>
          <a:prstGeom prst="rect">
            <a:avLst/>
          </a:prstGeom>
        </p:spPr>
      </p:pic>
      <p:sp>
        <p:nvSpPr>
          <p:cNvPr id="8" name="TextBox 6">
            <a:extLst>
              <a:ext uri="{FF2B5EF4-FFF2-40B4-BE49-F238E27FC236}">
                <a16:creationId xmlns:a16="http://schemas.microsoft.com/office/drawing/2014/main" xmlns="" id="{C20F7B94-3D56-49D6-B321-B9AC44B39215}"/>
              </a:ext>
            </a:extLst>
          </p:cNvPr>
          <p:cNvSpPr txBox="1"/>
          <p:nvPr/>
        </p:nvSpPr>
        <p:spPr>
          <a:xfrm>
            <a:off x="0" y="377190"/>
            <a:ext cx="2146041" cy="461665"/>
          </a:xfrm>
          <a:prstGeom prst="rect">
            <a:avLst/>
          </a:prstGeom>
          <a:solidFill>
            <a:srgbClr val="EA1D76"/>
          </a:solidFill>
        </p:spPr>
        <p:txBody>
          <a:bodyPr wrap="square" rtlCol="0">
            <a:spAutoFit/>
          </a:bodyPr>
          <a:lstStyle/>
          <a:p>
            <a:r>
              <a:rPr lang="en-IE" sz="2400" dirty="0">
                <a:solidFill>
                  <a:schemeClr val="bg1"/>
                </a:solidFill>
              </a:rPr>
              <a:t>EN İYİ İPUÇLARI</a:t>
            </a:r>
            <a:endParaRPr lang="en-IE" sz="2400" dirty="0">
              <a:solidFill>
                <a:schemeClr val="bg1"/>
              </a:solidFill>
            </a:endParaRPr>
          </a:p>
        </p:txBody>
      </p:sp>
    </p:spTree>
    <p:extLst>
      <p:ext uri="{BB962C8B-B14F-4D97-AF65-F5344CB8AC3E}">
        <p14:creationId xmlns:p14="http://schemas.microsoft.com/office/powerpoint/2010/main" val="29341334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27E2DB9-5E5C-43D5-8520-C9E94CC36857}"/>
              </a:ext>
            </a:extLst>
          </p:cNvPr>
          <p:cNvSpPr>
            <a:spLocks noGrp="1"/>
          </p:cNvSpPr>
          <p:nvPr>
            <p:ph type="body" sz="quarter" idx="20"/>
          </p:nvPr>
        </p:nvSpPr>
        <p:spPr>
          <a:xfrm>
            <a:off x="5680710" y="2041542"/>
            <a:ext cx="6275070" cy="3957637"/>
          </a:xfrm>
        </p:spPr>
        <p:txBody>
          <a:bodyPr/>
          <a:lstStyle/>
          <a:p>
            <a:r>
              <a:rPr lang="en-IE" dirty="0" err="1">
                <a:solidFill>
                  <a:srgbClr val="EA1D76"/>
                </a:solidFill>
              </a:rPr>
              <a:t>Uzun</a:t>
            </a:r>
            <a:r>
              <a:rPr lang="en-IE" dirty="0">
                <a:solidFill>
                  <a:srgbClr val="EA1D76"/>
                </a:solidFill>
              </a:rPr>
              <a:t> </a:t>
            </a:r>
            <a:r>
              <a:rPr lang="en-IE" dirty="0" err="1">
                <a:solidFill>
                  <a:srgbClr val="EA1D76"/>
                </a:solidFill>
              </a:rPr>
              <a:t>süreli</a:t>
            </a:r>
            <a:r>
              <a:rPr lang="en-IE" dirty="0">
                <a:solidFill>
                  <a:srgbClr val="EA1D76"/>
                </a:solidFill>
              </a:rPr>
              <a:t> ve </a:t>
            </a:r>
            <a:r>
              <a:rPr lang="en-IE" dirty="0" err="1">
                <a:solidFill>
                  <a:srgbClr val="EA1D76"/>
                </a:solidFill>
              </a:rPr>
              <a:t>sürdürülebilir</a:t>
            </a:r>
            <a:r>
              <a:rPr lang="en-IE" dirty="0">
                <a:solidFill>
                  <a:srgbClr val="EA1D76"/>
                </a:solidFill>
              </a:rPr>
              <a:t> </a:t>
            </a:r>
            <a:r>
              <a:rPr lang="en-IE" dirty="0" err="1">
                <a:solidFill>
                  <a:srgbClr val="EA1D76"/>
                </a:solidFill>
              </a:rPr>
              <a:t>işbirliği</a:t>
            </a:r>
            <a:r>
              <a:rPr lang="en-IE" dirty="0">
                <a:solidFill>
                  <a:srgbClr val="EA1D76"/>
                </a:solidFill>
              </a:rPr>
              <a:t> </a:t>
            </a:r>
            <a:r>
              <a:rPr lang="en-IE" dirty="0" err="1">
                <a:solidFill>
                  <a:srgbClr val="EA1D76"/>
                </a:solidFill>
              </a:rPr>
              <a:t>ilişkileri</a:t>
            </a:r>
            <a:r>
              <a:rPr lang="en-IE" dirty="0">
                <a:solidFill>
                  <a:srgbClr val="EA1D76"/>
                </a:solidFill>
              </a:rPr>
              <a:t> </a:t>
            </a:r>
            <a:r>
              <a:rPr lang="en-IE" dirty="0" err="1" smtClean="0">
                <a:solidFill>
                  <a:srgbClr val="EA1D76"/>
                </a:solidFill>
              </a:rPr>
              <a:t>oluşturun</a:t>
            </a:r>
            <a:r>
              <a:rPr lang="en-IE" dirty="0" smtClean="0">
                <a:solidFill>
                  <a:srgbClr val="EA1D76"/>
                </a:solidFill>
              </a:rPr>
              <a:t>:</a:t>
            </a:r>
            <a:endParaRPr lang="en-IE" dirty="0">
              <a:solidFill>
                <a:srgbClr val="EA1D76"/>
              </a:solidFill>
            </a:endParaRPr>
          </a:p>
          <a:p>
            <a:r>
              <a:rPr lang="en-IE" dirty="0" err="1"/>
              <a:t>Kapsayıcı</a:t>
            </a:r>
            <a:r>
              <a:rPr lang="en-IE" dirty="0"/>
              <a:t> </a:t>
            </a:r>
            <a:r>
              <a:rPr lang="en-IE" dirty="0" err="1"/>
              <a:t>bir</a:t>
            </a:r>
            <a:r>
              <a:rPr lang="en-IE" dirty="0"/>
              <a:t> </a:t>
            </a:r>
            <a:r>
              <a:rPr lang="en-IE" dirty="0" err="1"/>
              <a:t>topluluk</a:t>
            </a:r>
            <a:r>
              <a:rPr lang="en-IE" dirty="0"/>
              <a:t> </a:t>
            </a:r>
            <a:r>
              <a:rPr lang="en-IE" dirty="0" err="1"/>
              <a:t>oluşturmak</a:t>
            </a:r>
            <a:r>
              <a:rPr lang="en-IE" dirty="0"/>
              <a:t>, </a:t>
            </a:r>
            <a:r>
              <a:rPr lang="en-IE" dirty="0" err="1"/>
              <a:t>başlangıcı</a:t>
            </a:r>
            <a:r>
              <a:rPr lang="en-IE" dirty="0"/>
              <a:t> ve </a:t>
            </a:r>
            <a:r>
              <a:rPr lang="en-IE" dirty="0" err="1"/>
              <a:t>sonu</a:t>
            </a:r>
            <a:r>
              <a:rPr lang="en-IE" dirty="0"/>
              <a:t> </a:t>
            </a:r>
            <a:r>
              <a:rPr lang="en-IE" dirty="0" err="1"/>
              <a:t>olan</a:t>
            </a:r>
            <a:r>
              <a:rPr lang="en-IE" dirty="0"/>
              <a:t> </a:t>
            </a:r>
            <a:r>
              <a:rPr lang="en-IE" dirty="0" err="1"/>
              <a:t>bir</a:t>
            </a:r>
            <a:r>
              <a:rPr lang="en-IE" dirty="0"/>
              <a:t> </a:t>
            </a:r>
            <a:r>
              <a:rPr lang="en-IE" dirty="0" err="1"/>
              <a:t>olay</a:t>
            </a:r>
            <a:r>
              <a:rPr lang="en-IE" dirty="0"/>
              <a:t> </a:t>
            </a:r>
            <a:r>
              <a:rPr lang="en-IE" dirty="0" err="1"/>
              <a:t>değildir</a:t>
            </a:r>
            <a:r>
              <a:rPr lang="en-IE" dirty="0"/>
              <a:t>. </a:t>
            </a:r>
            <a:r>
              <a:rPr lang="en-IE" dirty="0" err="1"/>
              <a:t>Sürekli</a:t>
            </a:r>
            <a:r>
              <a:rPr lang="en-IE" dirty="0"/>
              <a:t> </a:t>
            </a:r>
            <a:r>
              <a:rPr lang="en-IE" dirty="0" err="1"/>
              <a:t>gelişen</a:t>
            </a:r>
            <a:r>
              <a:rPr lang="en-IE" dirty="0"/>
              <a:t> </a:t>
            </a:r>
            <a:r>
              <a:rPr lang="en-IE" dirty="0" err="1"/>
              <a:t>bir</a:t>
            </a:r>
            <a:r>
              <a:rPr lang="en-IE" dirty="0"/>
              <a:t> </a:t>
            </a:r>
            <a:r>
              <a:rPr lang="en-IE" dirty="0" err="1"/>
              <a:t>süreçtir</a:t>
            </a:r>
            <a:r>
              <a:rPr lang="en-IE" dirty="0"/>
              <a:t>. </a:t>
            </a:r>
            <a:r>
              <a:rPr lang="en-IE" dirty="0" err="1"/>
              <a:t>Kapsayıcı</a:t>
            </a:r>
            <a:r>
              <a:rPr lang="en-IE" dirty="0"/>
              <a:t> </a:t>
            </a:r>
            <a:r>
              <a:rPr lang="en-IE" dirty="0" err="1"/>
              <a:t>bir</a:t>
            </a:r>
            <a:r>
              <a:rPr lang="en-IE" dirty="0"/>
              <a:t> </a:t>
            </a:r>
            <a:r>
              <a:rPr lang="en-IE" dirty="0" err="1"/>
              <a:t>topluluk</a:t>
            </a:r>
            <a:r>
              <a:rPr lang="en-IE" dirty="0"/>
              <a:t> da </a:t>
            </a:r>
            <a:r>
              <a:rPr lang="en-IE" dirty="0" err="1"/>
              <a:t>ayrı</a:t>
            </a:r>
            <a:r>
              <a:rPr lang="en-IE" dirty="0"/>
              <a:t> </a:t>
            </a:r>
            <a:r>
              <a:rPr lang="en-IE" dirty="0" err="1"/>
              <a:t>bir</a:t>
            </a:r>
            <a:r>
              <a:rPr lang="en-IE" dirty="0"/>
              <a:t> </a:t>
            </a:r>
            <a:r>
              <a:rPr lang="en-IE" dirty="0" err="1"/>
              <a:t>şekilde</a:t>
            </a:r>
            <a:r>
              <a:rPr lang="en-IE" dirty="0"/>
              <a:t> </a:t>
            </a:r>
            <a:r>
              <a:rPr lang="en-IE" dirty="0" err="1"/>
              <a:t>yaratılabilecek</a:t>
            </a:r>
            <a:r>
              <a:rPr lang="en-IE" dirty="0"/>
              <a:t> </a:t>
            </a:r>
            <a:r>
              <a:rPr lang="en-IE" dirty="0" err="1"/>
              <a:t>bir</a:t>
            </a:r>
            <a:r>
              <a:rPr lang="en-IE" dirty="0"/>
              <a:t> </a:t>
            </a:r>
            <a:r>
              <a:rPr lang="en-IE" dirty="0" err="1"/>
              <a:t>şey</a:t>
            </a:r>
            <a:r>
              <a:rPr lang="en-IE" dirty="0"/>
              <a:t> </a:t>
            </a:r>
            <a:r>
              <a:rPr lang="en-IE" dirty="0" err="1"/>
              <a:t>değildir</a:t>
            </a:r>
            <a:r>
              <a:rPr lang="en-IE" dirty="0"/>
              <a:t>.</a:t>
            </a:r>
          </a:p>
          <a:p>
            <a:r>
              <a:rPr lang="en-IE" dirty="0" err="1"/>
              <a:t>Farklı</a:t>
            </a:r>
            <a:r>
              <a:rPr lang="en-IE" dirty="0"/>
              <a:t> </a:t>
            </a:r>
            <a:r>
              <a:rPr lang="en-IE" dirty="0" err="1"/>
              <a:t>paydaş</a:t>
            </a:r>
            <a:r>
              <a:rPr lang="en-IE" dirty="0"/>
              <a:t>, </a:t>
            </a:r>
            <a:r>
              <a:rPr lang="en-IE" dirty="0" err="1"/>
              <a:t>mülteci</a:t>
            </a:r>
            <a:r>
              <a:rPr lang="en-IE" dirty="0"/>
              <a:t> ve </a:t>
            </a:r>
            <a:r>
              <a:rPr lang="en-IE" dirty="0" err="1"/>
              <a:t>topluluk</a:t>
            </a:r>
            <a:r>
              <a:rPr lang="en-IE" dirty="0"/>
              <a:t> </a:t>
            </a:r>
            <a:r>
              <a:rPr lang="en-IE" dirty="0" err="1"/>
              <a:t>grupları</a:t>
            </a:r>
            <a:r>
              <a:rPr lang="en-IE" dirty="0"/>
              <a:t> </a:t>
            </a:r>
            <a:r>
              <a:rPr lang="en-IE" dirty="0" err="1"/>
              <a:t>arasında</a:t>
            </a:r>
            <a:r>
              <a:rPr lang="en-IE" dirty="0"/>
              <a:t> </a:t>
            </a:r>
            <a:r>
              <a:rPr lang="en-IE" dirty="0" err="1"/>
              <a:t>sık</a:t>
            </a:r>
            <a:r>
              <a:rPr lang="en-IE" dirty="0"/>
              <a:t> </a:t>
            </a:r>
            <a:r>
              <a:rPr lang="en-IE" dirty="0" err="1"/>
              <a:t>sık</a:t>
            </a:r>
            <a:r>
              <a:rPr lang="en-IE" dirty="0"/>
              <a:t> </a:t>
            </a:r>
            <a:r>
              <a:rPr lang="en-IE" dirty="0" err="1"/>
              <a:t>temas</a:t>
            </a:r>
            <a:r>
              <a:rPr lang="en-IE" dirty="0"/>
              <a:t> ve </a:t>
            </a:r>
            <a:r>
              <a:rPr lang="en-IE" dirty="0" err="1"/>
              <a:t>işbirliğini</a:t>
            </a:r>
            <a:r>
              <a:rPr lang="en-IE" dirty="0"/>
              <a:t> </a:t>
            </a:r>
            <a:r>
              <a:rPr lang="en-IE" dirty="0" err="1"/>
              <a:t>sürdürmek</a:t>
            </a:r>
            <a:r>
              <a:rPr lang="en-IE" dirty="0"/>
              <a:t> </a:t>
            </a:r>
            <a:r>
              <a:rPr lang="en-IE" dirty="0" err="1"/>
              <a:t>için</a:t>
            </a:r>
            <a:r>
              <a:rPr lang="en-IE" dirty="0"/>
              <a:t> </a:t>
            </a:r>
            <a:r>
              <a:rPr lang="en-IE" dirty="0" err="1"/>
              <a:t>ilişkiler</a:t>
            </a:r>
            <a:r>
              <a:rPr lang="en-IE" dirty="0"/>
              <a:t> </a:t>
            </a:r>
            <a:r>
              <a:rPr lang="en-IE" dirty="0" err="1"/>
              <a:t>kurmak</a:t>
            </a:r>
            <a:r>
              <a:rPr lang="en-IE" dirty="0"/>
              <a:t> ve </a:t>
            </a:r>
            <a:r>
              <a:rPr lang="en-IE" dirty="0" err="1"/>
              <a:t>fırsatlar</a:t>
            </a:r>
            <a:r>
              <a:rPr lang="en-IE" dirty="0"/>
              <a:t> </a:t>
            </a:r>
            <a:r>
              <a:rPr lang="en-IE" dirty="0" err="1"/>
              <a:t>yaratmak</a:t>
            </a:r>
            <a:r>
              <a:rPr lang="en-IE" dirty="0"/>
              <a:t>, </a:t>
            </a:r>
            <a:r>
              <a:rPr lang="en-IE" dirty="0" err="1"/>
              <a:t>kapsayıcı</a:t>
            </a:r>
            <a:r>
              <a:rPr lang="en-IE" dirty="0"/>
              <a:t> </a:t>
            </a:r>
            <a:r>
              <a:rPr lang="en-IE" dirty="0" err="1"/>
              <a:t>toplum</a:t>
            </a:r>
            <a:r>
              <a:rPr lang="en-IE" dirty="0"/>
              <a:t> </a:t>
            </a:r>
            <a:r>
              <a:rPr lang="en-IE" dirty="0" err="1"/>
              <a:t>gelişiminde</a:t>
            </a:r>
            <a:r>
              <a:rPr lang="en-IE" dirty="0"/>
              <a:t> </a:t>
            </a:r>
            <a:r>
              <a:rPr lang="en-IE" dirty="0" err="1"/>
              <a:t>kilit</a:t>
            </a:r>
            <a:r>
              <a:rPr lang="en-IE" dirty="0"/>
              <a:t> </a:t>
            </a:r>
            <a:r>
              <a:rPr lang="en-IE" dirty="0" err="1"/>
              <a:t>öneme</a:t>
            </a:r>
            <a:r>
              <a:rPr lang="en-IE" dirty="0"/>
              <a:t> </a:t>
            </a:r>
            <a:r>
              <a:rPr lang="en-IE" dirty="0" err="1"/>
              <a:t>sahiptir</a:t>
            </a:r>
            <a:r>
              <a:rPr lang="en-IE" dirty="0"/>
              <a:t>.</a:t>
            </a:r>
            <a:endParaRPr lang="en-IE" dirty="0"/>
          </a:p>
          <a:p>
            <a:endParaRPr lang="en-IE" dirty="0"/>
          </a:p>
        </p:txBody>
      </p:sp>
      <p:sp>
        <p:nvSpPr>
          <p:cNvPr id="4" name="Text Placeholder 3">
            <a:extLst>
              <a:ext uri="{FF2B5EF4-FFF2-40B4-BE49-F238E27FC236}">
                <a16:creationId xmlns:a16="http://schemas.microsoft.com/office/drawing/2014/main" xmlns="" id="{49174954-6025-4B94-8ED2-3EED66EA2D80}"/>
              </a:ext>
            </a:extLst>
          </p:cNvPr>
          <p:cNvSpPr>
            <a:spLocks noGrp="1"/>
          </p:cNvSpPr>
          <p:nvPr>
            <p:ph type="body" sz="quarter" idx="22"/>
          </p:nvPr>
        </p:nvSpPr>
        <p:spPr>
          <a:xfrm>
            <a:off x="4880610" y="228600"/>
            <a:ext cx="6820853" cy="1396441"/>
          </a:xfrm>
        </p:spPr>
        <p:txBody>
          <a:bodyPr>
            <a:normAutofit fontScale="77500" lnSpcReduction="20000"/>
          </a:bodyPr>
          <a:lstStyle/>
          <a:p>
            <a:r>
              <a:rPr lang="en-IE" dirty="0" err="1"/>
              <a:t>Servis</a:t>
            </a:r>
            <a:r>
              <a:rPr lang="en-IE" dirty="0"/>
              <a:t> </a:t>
            </a:r>
            <a:r>
              <a:rPr lang="en-IE" dirty="0" err="1"/>
              <a:t>Sağlayıcılar</a:t>
            </a:r>
            <a:r>
              <a:rPr lang="en-IE" dirty="0"/>
              <a:t> ve </a:t>
            </a:r>
            <a:r>
              <a:rPr lang="en-IE" dirty="0" err="1"/>
              <a:t>Yetişkin</a:t>
            </a:r>
            <a:r>
              <a:rPr lang="en-IE" dirty="0"/>
              <a:t> </a:t>
            </a:r>
            <a:r>
              <a:rPr lang="en-IE" dirty="0" err="1"/>
              <a:t>Eğitimciler</a:t>
            </a:r>
            <a:r>
              <a:rPr lang="en-IE" dirty="0"/>
              <a:t> </a:t>
            </a:r>
            <a:r>
              <a:rPr lang="en-IE" dirty="0" err="1"/>
              <a:t>faaliyet</a:t>
            </a:r>
            <a:r>
              <a:rPr lang="en-IE" dirty="0"/>
              <a:t> </a:t>
            </a:r>
            <a:r>
              <a:rPr lang="en-IE" dirty="0" err="1"/>
              <a:t>gösterdikleri</a:t>
            </a:r>
            <a:r>
              <a:rPr lang="en-IE" dirty="0"/>
              <a:t> </a:t>
            </a:r>
            <a:r>
              <a:rPr lang="en-IE" dirty="0" err="1"/>
              <a:t>toplulukları</a:t>
            </a:r>
            <a:r>
              <a:rPr lang="en-IE" dirty="0"/>
              <a:t> </a:t>
            </a:r>
            <a:r>
              <a:rPr lang="en-IE" dirty="0" err="1"/>
              <a:t>daha</a:t>
            </a:r>
            <a:r>
              <a:rPr lang="en-IE" dirty="0"/>
              <a:t> </a:t>
            </a:r>
            <a:r>
              <a:rPr lang="en-IE" dirty="0" err="1"/>
              <a:t>kapsayıcı</a:t>
            </a:r>
            <a:r>
              <a:rPr lang="en-IE" dirty="0"/>
              <a:t> hale </a:t>
            </a:r>
            <a:r>
              <a:rPr lang="en-IE" dirty="0" err="1"/>
              <a:t>getirmeye</a:t>
            </a:r>
            <a:r>
              <a:rPr lang="en-IE" dirty="0"/>
              <a:t> </a:t>
            </a:r>
            <a:r>
              <a:rPr lang="en-IE" dirty="0" err="1"/>
              <a:t>nasıl</a:t>
            </a:r>
            <a:r>
              <a:rPr lang="en-IE" dirty="0"/>
              <a:t> </a:t>
            </a:r>
            <a:r>
              <a:rPr lang="en-IE" dirty="0" err="1"/>
              <a:t>yardımcı</a:t>
            </a:r>
            <a:r>
              <a:rPr lang="en-IE" dirty="0"/>
              <a:t> </a:t>
            </a:r>
            <a:r>
              <a:rPr lang="en-IE" dirty="0" err="1"/>
              <a:t>olabilir</a:t>
            </a:r>
            <a:r>
              <a:rPr lang="en-IE" dirty="0"/>
              <a:t>?</a:t>
            </a:r>
            <a:endParaRPr lang="en-IE" dirty="0"/>
          </a:p>
        </p:txBody>
      </p:sp>
      <p:pic>
        <p:nvPicPr>
          <p:cNvPr id="6" name="Picture Placeholder 5" descr="A picture containing indoor, person, table, man&#10;&#10;Description automatically generated">
            <a:extLst>
              <a:ext uri="{FF2B5EF4-FFF2-40B4-BE49-F238E27FC236}">
                <a16:creationId xmlns:a16="http://schemas.microsoft.com/office/drawing/2014/main" xmlns="" id="{3839A464-E9B4-4A0E-ADFC-40187F2C62FC}"/>
              </a:ext>
            </a:extLst>
          </p:cNvPr>
          <p:cNvPicPr>
            <a:picLocks noGrp="1" noChangeAspect="1"/>
          </p:cNvPicPr>
          <p:nvPr>
            <p:ph type="pic" sz="quarter" idx="21"/>
          </p:nvPr>
        </p:nvPicPr>
        <p:blipFill>
          <a:blip r:embed="rId3">
            <a:extLst>
              <a:ext uri="{837473B0-CC2E-450A-ABE3-18F120FF3D39}">
                <a1611:picAttrSrcUrl xmlns:a1611="http://schemas.microsoft.com/office/drawing/2016/11/main" xmlns="" r:id="rId4"/>
              </a:ext>
            </a:extLst>
          </a:blip>
          <a:srcRect l="16881" r="16881"/>
          <a:stretch>
            <a:fillRect/>
          </a:stretch>
        </p:blipFill>
        <p:spPr/>
      </p:pic>
      <p:sp>
        <p:nvSpPr>
          <p:cNvPr id="8" name="TextBox 6">
            <a:extLst>
              <a:ext uri="{FF2B5EF4-FFF2-40B4-BE49-F238E27FC236}">
                <a16:creationId xmlns:a16="http://schemas.microsoft.com/office/drawing/2014/main" xmlns="" id="{C20F7B94-3D56-49D6-B321-B9AC44B39215}"/>
              </a:ext>
            </a:extLst>
          </p:cNvPr>
          <p:cNvSpPr txBox="1"/>
          <p:nvPr/>
        </p:nvSpPr>
        <p:spPr>
          <a:xfrm>
            <a:off x="0" y="377190"/>
            <a:ext cx="2146041" cy="461665"/>
          </a:xfrm>
          <a:prstGeom prst="rect">
            <a:avLst/>
          </a:prstGeom>
          <a:solidFill>
            <a:srgbClr val="EA1D76"/>
          </a:solidFill>
        </p:spPr>
        <p:txBody>
          <a:bodyPr wrap="square" rtlCol="0">
            <a:spAutoFit/>
          </a:bodyPr>
          <a:lstStyle/>
          <a:p>
            <a:r>
              <a:rPr lang="en-IE" sz="2400" dirty="0">
                <a:solidFill>
                  <a:schemeClr val="bg1"/>
                </a:solidFill>
              </a:rPr>
              <a:t>EN İYİ İPUÇLARI</a:t>
            </a:r>
            <a:endParaRPr lang="en-IE" sz="2400" dirty="0">
              <a:solidFill>
                <a:schemeClr val="bg1"/>
              </a:solidFill>
            </a:endParaRPr>
          </a:p>
        </p:txBody>
      </p:sp>
    </p:spTree>
    <p:extLst>
      <p:ext uri="{BB962C8B-B14F-4D97-AF65-F5344CB8AC3E}">
        <p14:creationId xmlns:p14="http://schemas.microsoft.com/office/powerpoint/2010/main" val="3931814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87712DB1-3F07-4F1A-9B2F-711FA2C03513}"/>
              </a:ext>
            </a:extLst>
          </p:cNvPr>
          <p:cNvSpPr>
            <a:spLocks noGrp="1"/>
          </p:cNvSpPr>
          <p:nvPr>
            <p:ph type="body" sz="quarter" idx="25"/>
          </p:nvPr>
        </p:nvSpPr>
        <p:spPr>
          <a:xfrm>
            <a:off x="423948" y="5165495"/>
            <a:ext cx="11545518" cy="633861"/>
          </a:xfrm>
        </p:spPr>
        <p:txBody>
          <a:bodyPr>
            <a:noAutofit/>
          </a:bodyPr>
          <a:lstStyle/>
          <a:p>
            <a:pPr algn="just"/>
            <a:r>
              <a:rPr lang="en-IE" sz="2400" dirty="0" smtClean="0">
                <a:hlinkClick r:id="rId2"/>
              </a:rPr>
              <a:t>Leeds MAP</a:t>
            </a:r>
            <a:r>
              <a:rPr lang="en-IE" sz="2400" dirty="0" smtClean="0"/>
              <a:t>, </a:t>
            </a:r>
            <a:r>
              <a:rPr lang="en-IE" sz="2400" dirty="0"/>
              <a:t>Leeds Kent </a:t>
            </a:r>
            <a:r>
              <a:rPr lang="en-IE" sz="2400" dirty="0" err="1"/>
              <a:t>Konseyi</a:t>
            </a:r>
            <a:r>
              <a:rPr lang="en-IE" sz="2400" dirty="0"/>
              <a:t>, Touchstone, </a:t>
            </a:r>
            <a:r>
              <a:rPr lang="en-IE" sz="2400" dirty="0" err="1"/>
              <a:t>İyi</a:t>
            </a:r>
            <a:r>
              <a:rPr lang="en-IE" sz="2400" dirty="0"/>
              <a:t> </a:t>
            </a:r>
            <a:r>
              <a:rPr lang="en-IE" sz="2400" dirty="0" err="1"/>
              <a:t>Hissetmek</a:t>
            </a:r>
            <a:r>
              <a:rPr lang="en-IE" sz="2400" dirty="0"/>
              <a:t> </a:t>
            </a:r>
            <a:r>
              <a:rPr lang="en-IE" sz="2400" dirty="0" err="1"/>
              <a:t>Faktörü</a:t>
            </a:r>
            <a:r>
              <a:rPr lang="en-IE" sz="2400" dirty="0"/>
              <a:t> ve Leeds </a:t>
            </a:r>
            <a:r>
              <a:rPr lang="en-IE" sz="2400" dirty="0" err="1"/>
              <a:t>Sığınmacılar</a:t>
            </a:r>
            <a:r>
              <a:rPr lang="en-IE" sz="2400" dirty="0"/>
              <a:t> </a:t>
            </a:r>
            <a:r>
              <a:rPr lang="en-IE" sz="2400" dirty="0" err="1"/>
              <a:t>Destek</a:t>
            </a:r>
            <a:r>
              <a:rPr lang="en-IE" sz="2400" dirty="0"/>
              <a:t> </a:t>
            </a:r>
            <a:r>
              <a:rPr lang="en-IE" sz="2400" dirty="0" err="1"/>
              <a:t>Ağı</a:t>
            </a:r>
            <a:r>
              <a:rPr lang="en-IE" sz="2400" dirty="0"/>
              <a:t> </a:t>
            </a:r>
            <a:r>
              <a:rPr lang="en-IE" sz="2400" dirty="0" err="1"/>
              <a:t>arasında</a:t>
            </a:r>
            <a:r>
              <a:rPr lang="en-IE" sz="2400" dirty="0"/>
              <a:t> </a:t>
            </a:r>
            <a:r>
              <a:rPr lang="en-IE" sz="2400" dirty="0" err="1"/>
              <a:t>bir</a:t>
            </a:r>
            <a:r>
              <a:rPr lang="en-IE" sz="2400" dirty="0"/>
              <a:t> </a:t>
            </a:r>
            <a:r>
              <a:rPr lang="en-IE" sz="2400" dirty="0" err="1"/>
              <a:t>isim</a:t>
            </a:r>
            <a:r>
              <a:rPr lang="en-IE" sz="2400" dirty="0"/>
              <a:t>.</a:t>
            </a:r>
          </a:p>
          <a:p>
            <a:pPr algn="just"/>
            <a:r>
              <a:rPr lang="en-IE" sz="2400" dirty="0" err="1"/>
              <a:t>Göçmen</a:t>
            </a:r>
            <a:r>
              <a:rPr lang="en-IE" sz="2400" dirty="0"/>
              <a:t> </a:t>
            </a:r>
            <a:r>
              <a:rPr lang="en-IE" sz="2400" dirty="0" err="1"/>
              <a:t>Erişim</a:t>
            </a:r>
            <a:r>
              <a:rPr lang="en-IE" sz="2400" dirty="0"/>
              <a:t> </a:t>
            </a:r>
            <a:r>
              <a:rPr lang="en-IE" sz="2400" dirty="0" err="1"/>
              <a:t>Projesi</a:t>
            </a:r>
            <a:r>
              <a:rPr lang="en-IE" sz="2400" dirty="0"/>
              <a:t>, </a:t>
            </a:r>
            <a:r>
              <a:rPr lang="en-IE" sz="2400" dirty="0" err="1"/>
              <a:t>yeni</a:t>
            </a:r>
            <a:r>
              <a:rPr lang="en-IE" sz="2400" dirty="0"/>
              <a:t> </a:t>
            </a:r>
            <a:r>
              <a:rPr lang="en-IE" sz="2400" dirty="0" err="1"/>
              <a:t>gelen</a:t>
            </a:r>
            <a:r>
              <a:rPr lang="en-IE" sz="2400" dirty="0"/>
              <a:t> </a:t>
            </a:r>
            <a:r>
              <a:rPr lang="en-IE" sz="2400" dirty="0" err="1"/>
              <a:t>vatandaşların</a:t>
            </a:r>
            <a:r>
              <a:rPr lang="en-IE" sz="2400" dirty="0"/>
              <a:t> ve </a:t>
            </a:r>
            <a:r>
              <a:rPr lang="en-IE" sz="2400" dirty="0" err="1"/>
              <a:t>hizmet</a:t>
            </a:r>
            <a:r>
              <a:rPr lang="en-IE" sz="2400" dirty="0"/>
              <a:t> </a:t>
            </a:r>
            <a:r>
              <a:rPr lang="en-IE" sz="2400" dirty="0" err="1"/>
              <a:t>sağlayıcıların</a:t>
            </a:r>
            <a:r>
              <a:rPr lang="en-IE" sz="2400" dirty="0"/>
              <a:t> </a:t>
            </a:r>
            <a:r>
              <a:rPr lang="en-IE" sz="2400" dirty="0" err="1"/>
              <a:t>sohbet</a:t>
            </a:r>
            <a:r>
              <a:rPr lang="en-IE" sz="2400" dirty="0"/>
              <a:t> </a:t>
            </a:r>
            <a:r>
              <a:rPr lang="en-IE" sz="2400" dirty="0" err="1"/>
              <a:t>edebilecekleri</a:t>
            </a:r>
            <a:r>
              <a:rPr lang="en-IE" sz="2400" dirty="0"/>
              <a:t>, </a:t>
            </a:r>
            <a:r>
              <a:rPr lang="en-IE" sz="2400" dirty="0" err="1"/>
              <a:t>birbirlerinden</a:t>
            </a:r>
            <a:r>
              <a:rPr lang="en-IE" sz="2400" dirty="0"/>
              <a:t> </a:t>
            </a:r>
            <a:r>
              <a:rPr lang="en-IE" sz="2400" dirty="0" err="1"/>
              <a:t>öğrenebilecekleri</a:t>
            </a:r>
            <a:r>
              <a:rPr lang="en-IE" sz="2400" dirty="0"/>
              <a:t> ve </a:t>
            </a:r>
            <a:r>
              <a:rPr lang="en-IE" sz="2400" dirty="0" err="1"/>
              <a:t>çözüm</a:t>
            </a:r>
            <a:r>
              <a:rPr lang="en-IE" sz="2400" dirty="0"/>
              <a:t> </a:t>
            </a:r>
            <a:r>
              <a:rPr lang="en-IE" sz="2400" dirty="0" err="1"/>
              <a:t>geliştirme</a:t>
            </a:r>
            <a:r>
              <a:rPr lang="en-IE" sz="2400" dirty="0"/>
              <a:t> </a:t>
            </a:r>
            <a:r>
              <a:rPr lang="en-IE" sz="2400" dirty="0" err="1"/>
              <a:t>konusunda</a:t>
            </a:r>
            <a:r>
              <a:rPr lang="en-IE" sz="2400" dirty="0"/>
              <a:t> </a:t>
            </a:r>
            <a:r>
              <a:rPr lang="en-IE" sz="2400" dirty="0" err="1"/>
              <a:t>toplum</a:t>
            </a:r>
            <a:r>
              <a:rPr lang="en-IE" sz="2400" dirty="0"/>
              <a:t> </a:t>
            </a:r>
            <a:r>
              <a:rPr lang="en-IE" sz="2400" dirty="0" err="1"/>
              <a:t>temelli</a:t>
            </a:r>
            <a:r>
              <a:rPr lang="en-IE" sz="2400" dirty="0"/>
              <a:t> </a:t>
            </a:r>
            <a:r>
              <a:rPr lang="en-IE" sz="2400" dirty="0" err="1"/>
              <a:t>bir</a:t>
            </a:r>
            <a:r>
              <a:rPr lang="en-IE" sz="2400" dirty="0"/>
              <a:t> </a:t>
            </a:r>
            <a:r>
              <a:rPr lang="en-IE" sz="2400" dirty="0" err="1"/>
              <a:t>yaklaşımı</a:t>
            </a:r>
            <a:r>
              <a:rPr lang="en-IE" sz="2400" dirty="0"/>
              <a:t> </a:t>
            </a:r>
            <a:r>
              <a:rPr lang="en-IE" sz="2400" dirty="0" err="1"/>
              <a:t>benimseyebilecekleri</a:t>
            </a:r>
            <a:r>
              <a:rPr lang="en-IE" sz="2400" dirty="0"/>
              <a:t> </a:t>
            </a:r>
            <a:r>
              <a:rPr lang="en-IE" sz="2400" dirty="0" err="1"/>
              <a:t>ilişkiler</a:t>
            </a:r>
            <a:r>
              <a:rPr lang="en-IE" sz="2400" dirty="0"/>
              <a:t> </a:t>
            </a:r>
            <a:r>
              <a:rPr lang="en-IE" sz="2400" dirty="0" err="1"/>
              <a:t>kurar</a:t>
            </a:r>
            <a:r>
              <a:rPr lang="en-IE" sz="2400" dirty="0"/>
              <a:t>.</a:t>
            </a:r>
            <a:endParaRPr lang="en-IE" sz="2400" dirty="0"/>
          </a:p>
        </p:txBody>
      </p:sp>
      <p:pic>
        <p:nvPicPr>
          <p:cNvPr id="5" name="Picture Placeholder 10" descr="A group of people standing in front of a building&#10;&#10;Description automatically generated">
            <a:extLst>
              <a:ext uri="{FF2B5EF4-FFF2-40B4-BE49-F238E27FC236}">
                <a16:creationId xmlns:a16="http://schemas.microsoft.com/office/drawing/2014/main" xmlns="" id="{F254A564-65B0-4584-8CF2-76011FBAC979}"/>
              </a:ext>
            </a:extLst>
          </p:cNvPr>
          <p:cNvPicPr>
            <a:picLocks noGrp="1" noChangeAspect="1"/>
          </p:cNvPicPr>
          <p:nvPr>
            <p:ph type="pic" sz="quarter" idx="10"/>
          </p:nvPr>
        </p:nvPicPr>
        <p:blipFill>
          <a:blip r:embed="rId3">
            <a:extLst>
              <a:ext uri="{837473B0-CC2E-450A-ABE3-18F120FF3D39}">
                <a1611:picAttrSrcUrl xmlns:a1611="http://schemas.microsoft.com/office/drawing/2016/11/main" xmlns="" r:id="rId4"/>
              </a:ext>
            </a:extLst>
          </a:blip>
          <a:srcRect t="22721" b="22721"/>
          <a:stretch>
            <a:fillRect/>
          </a:stretch>
        </p:blipFill>
        <p:spPr>
          <a:xfrm flipH="1">
            <a:off x="11113" y="7938"/>
            <a:ext cx="12168187" cy="4408487"/>
          </a:xfrm>
        </p:spPr>
      </p:pic>
      <p:sp>
        <p:nvSpPr>
          <p:cNvPr id="4" name="Text Placeholder 3">
            <a:extLst>
              <a:ext uri="{FF2B5EF4-FFF2-40B4-BE49-F238E27FC236}">
                <a16:creationId xmlns:a16="http://schemas.microsoft.com/office/drawing/2014/main" xmlns="" id="{A1207A96-DC74-4F0C-9E7B-24BA08F6AF67}"/>
              </a:ext>
            </a:extLst>
          </p:cNvPr>
          <p:cNvSpPr>
            <a:spLocks noGrp="1"/>
          </p:cNvSpPr>
          <p:nvPr>
            <p:ph type="body" sz="quarter" idx="20"/>
          </p:nvPr>
        </p:nvSpPr>
        <p:spPr>
          <a:xfrm>
            <a:off x="2309362" y="3114008"/>
            <a:ext cx="7571688" cy="629984"/>
          </a:xfrm>
          <a:solidFill>
            <a:srgbClr val="B6BD00"/>
          </a:solidFill>
        </p:spPr>
        <p:txBody>
          <a:bodyPr/>
          <a:lstStyle/>
          <a:p>
            <a:r>
              <a:rPr lang="en-IE" dirty="0" err="1"/>
              <a:t>Kapsayıcı</a:t>
            </a:r>
            <a:r>
              <a:rPr lang="en-IE" dirty="0"/>
              <a:t> </a:t>
            </a:r>
            <a:r>
              <a:rPr lang="en-IE" dirty="0" err="1"/>
              <a:t>Topluluk</a:t>
            </a:r>
            <a:r>
              <a:rPr lang="en-IE" dirty="0"/>
              <a:t> </a:t>
            </a:r>
            <a:r>
              <a:rPr lang="tr-TR" dirty="0" smtClean="0"/>
              <a:t>Bakışı</a:t>
            </a:r>
            <a:r>
              <a:rPr lang="en-IE" dirty="0" smtClean="0"/>
              <a:t>:</a:t>
            </a:r>
            <a:endParaRPr lang="en-IE" dirty="0"/>
          </a:p>
          <a:p>
            <a:r>
              <a:rPr lang="en-IE" dirty="0"/>
              <a:t>Leeds “</a:t>
            </a:r>
            <a:r>
              <a:rPr lang="en-IE" dirty="0" err="1"/>
              <a:t>merhametli</a:t>
            </a:r>
            <a:r>
              <a:rPr lang="en-IE" dirty="0"/>
              <a:t> </a:t>
            </a:r>
            <a:r>
              <a:rPr lang="en-IE" dirty="0" err="1"/>
              <a:t>bir</a:t>
            </a:r>
            <a:r>
              <a:rPr lang="en-IE" dirty="0"/>
              <a:t> </a:t>
            </a:r>
            <a:r>
              <a:rPr lang="en-IE" dirty="0" err="1"/>
              <a:t>şehir</a:t>
            </a:r>
            <a:r>
              <a:rPr lang="en-IE" dirty="0"/>
              <a:t>”</a:t>
            </a:r>
            <a:endParaRPr lang="en-IE" dirty="0"/>
          </a:p>
        </p:txBody>
      </p:sp>
      <p:sp>
        <p:nvSpPr>
          <p:cNvPr id="6" name="TextBox 5">
            <a:extLst>
              <a:ext uri="{FF2B5EF4-FFF2-40B4-BE49-F238E27FC236}">
                <a16:creationId xmlns:a16="http://schemas.microsoft.com/office/drawing/2014/main" xmlns="" id="{8C6872D9-7A3B-4EE0-B801-323FB55AD15C}"/>
              </a:ext>
            </a:extLst>
          </p:cNvPr>
          <p:cNvSpPr txBox="1"/>
          <p:nvPr/>
        </p:nvSpPr>
        <p:spPr>
          <a:xfrm>
            <a:off x="11113" y="520342"/>
            <a:ext cx="2517483" cy="461665"/>
          </a:xfrm>
          <a:prstGeom prst="rect">
            <a:avLst/>
          </a:prstGeom>
          <a:solidFill>
            <a:srgbClr val="16A8D3"/>
          </a:solidFill>
        </p:spPr>
        <p:txBody>
          <a:bodyPr wrap="square" rtlCol="0">
            <a:spAutoFit/>
          </a:bodyPr>
          <a:lstStyle/>
          <a:p>
            <a:r>
              <a:rPr lang="en-IE" dirty="0">
                <a:solidFill>
                  <a:schemeClr val="bg1"/>
                </a:solidFill>
              </a:rPr>
              <a:t>       </a:t>
            </a:r>
            <a:r>
              <a:rPr lang="tr-TR" sz="2400" dirty="0" smtClean="0">
                <a:solidFill>
                  <a:schemeClr val="bg1"/>
                </a:solidFill>
              </a:rPr>
              <a:t>İYİ UYGULAMA</a:t>
            </a:r>
            <a:endParaRPr lang="en-IE" sz="2400" dirty="0">
              <a:solidFill>
                <a:schemeClr val="bg1"/>
              </a:solidFill>
            </a:endParaRPr>
          </a:p>
        </p:txBody>
      </p:sp>
      <p:grpSp>
        <p:nvGrpSpPr>
          <p:cNvPr id="7" name="Google Shape;543;p39">
            <a:extLst>
              <a:ext uri="{FF2B5EF4-FFF2-40B4-BE49-F238E27FC236}">
                <a16:creationId xmlns:a16="http://schemas.microsoft.com/office/drawing/2014/main" xmlns="" id="{4CA310FA-1E29-461C-A848-EA16B666C97C}"/>
              </a:ext>
            </a:extLst>
          </p:cNvPr>
          <p:cNvGrpSpPr/>
          <p:nvPr/>
        </p:nvGrpSpPr>
        <p:grpSpPr>
          <a:xfrm>
            <a:off x="149088" y="607174"/>
            <a:ext cx="252000" cy="288000"/>
            <a:chOff x="5961125" y="1623900"/>
            <a:chExt cx="376925" cy="448175"/>
          </a:xfrm>
        </p:grpSpPr>
        <p:sp>
          <p:nvSpPr>
            <p:cNvPr id="8" name="Google Shape;544;p39">
              <a:extLst>
                <a:ext uri="{FF2B5EF4-FFF2-40B4-BE49-F238E27FC236}">
                  <a16:creationId xmlns:a16="http://schemas.microsoft.com/office/drawing/2014/main" xmlns="" id="{7C450FF6-8BAD-40DB-97A6-FCCCBE97D148}"/>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a16="http://schemas.microsoft.com/office/drawing/2014/main" xmlns="" id="{A798BD69-6E12-4B3E-984B-0EC80BD901A9}"/>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a16="http://schemas.microsoft.com/office/drawing/2014/main" xmlns="" id="{C3123E54-A211-4875-9DCF-29808FBE0356}"/>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a16="http://schemas.microsoft.com/office/drawing/2014/main" xmlns="" id="{FC9103D6-568C-4F96-8EFE-B5CFF211AAD9}"/>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a16="http://schemas.microsoft.com/office/drawing/2014/main" xmlns="" id="{AEC76BE1-6B16-4726-B6BD-AE914879B0B0}"/>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a16="http://schemas.microsoft.com/office/drawing/2014/main" xmlns="" id="{E824CE96-57BD-4FA9-9B85-8444E64CC647}"/>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a16="http://schemas.microsoft.com/office/drawing/2014/main" xmlns="" id="{C7FDB123-E013-41B5-8FA2-3793B11A9CC3}"/>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1793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C462670-D9FA-4C4A-920E-0125599C1BC1}"/>
              </a:ext>
            </a:extLst>
          </p:cNvPr>
          <p:cNvSpPr>
            <a:spLocks noGrp="1"/>
          </p:cNvSpPr>
          <p:nvPr>
            <p:ph type="body" sz="quarter" idx="20"/>
          </p:nvPr>
        </p:nvSpPr>
        <p:spPr>
          <a:xfrm>
            <a:off x="5257800" y="1676000"/>
            <a:ext cx="6675120" cy="4628193"/>
          </a:xfrm>
        </p:spPr>
        <p:txBody>
          <a:bodyPr/>
          <a:lstStyle/>
          <a:p>
            <a:pPr algn="just"/>
            <a:r>
              <a:rPr lang="en-IE" dirty="0"/>
              <a:t>140'tan </a:t>
            </a:r>
            <a:r>
              <a:rPr lang="en-IE" dirty="0" err="1"/>
              <a:t>fazla</a:t>
            </a:r>
            <a:r>
              <a:rPr lang="en-IE" dirty="0"/>
              <a:t> </a:t>
            </a:r>
            <a:r>
              <a:rPr lang="en-IE" dirty="0" err="1"/>
              <a:t>etnik</a:t>
            </a:r>
            <a:r>
              <a:rPr lang="en-IE" dirty="0"/>
              <a:t> </a:t>
            </a:r>
            <a:r>
              <a:rPr lang="en-IE" dirty="0" err="1"/>
              <a:t>gruba</a:t>
            </a:r>
            <a:r>
              <a:rPr lang="en-IE" dirty="0"/>
              <a:t> </a:t>
            </a:r>
            <a:r>
              <a:rPr lang="en-IE" dirty="0" err="1"/>
              <a:t>ev</a:t>
            </a:r>
            <a:r>
              <a:rPr lang="en-IE" dirty="0"/>
              <a:t> </a:t>
            </a:r>
            <a:r>
              <a:rPr lang="en-IE" dirty="0" err="1"/>
              <a:t>sahipliği</a:t>
            </a:r>
            <a:r>
              <a:rPr lang="en-IE" dirty="0"/>
              <a:t> </a:t>
            </a:r>
            <a:r>
              <a:rPr lang="en-IE" dirty="0" err="1"/>
              <a:t>yapan</a:t>
            </a:r>
            <a:r>
              <a:rPr lang="en-IE" dirty="0"/>
              <a:t> Leeds, </a:t>
            </a:r>
            <a:r>
              <a:rPr lang="en-IE" dirty="0" err="1"/>
              <a:t>şehrin</a:t>
            </a:r>
            <a:r>
              <a:rPr lang="en-IE" dirty="0"/>
              <a:t> </a:t>
            </a:r>
            <a:r>
              <a:rPr lang="en-IE" dirty="0" err="1"/>
              <a:t>ekonomik</a:t>
            </a:r>
            <a:r>
              <a:rPr lang="en-IE" dirty="0"/>
              <a:t>, </a:t>
            </a:r>
            <a:r>
              <a:rPr lang="en-IE" dirty="0" err="1"/>
              <a:t>sosyal</a:t>
            </a:r>
            <a:r>
              <a:rPr lang="en-IE" dirty="0"/>
              <a:t> ve </a:t>
            </a:r>
            <a:r>
              <a:rPr lang="en-IE" dirty="0" err="1"/>
              <a:t>kültürel</a:t>
            </a:r>
            <a:r>
              <a:rPr lang="en-IE" dirty="0"/>
              <a:t> </a:t>
            </a:r>
            <a:r>
              <a:rPr lang="en-IE" dirty="0" err="1"/>
              <a:t>hayatına</a:t>
            </a:r>
            <a:r>
              <a:rPr lang="en-IE" dirty="0"/>
              <a:t> </a:t>
            </a:r>
            <a:r>
              <a:rPr lang="en-IE" dirty="0" err="1"/>
              <a:t>katkıda</a:t>
            </a:r>
            <a:r>
              <a:rPr lang="en-IE" dirty="0"/>
              <a:t> </a:t>
            </a:r>
            <a:r>
              <a:rPr lang="en-IE" dirty="0" err="1"/>
              <a:t>bulunan</a:t>
            </a:r>
            <a:r>
              <a:rPr lang="en-IE" dirty="0"/>
              <a:t> </a:t>
            </a:r>
            <a:r>
              <a:rPr lang="en-IE" dirty="0" err="1"/>
              <a:t>zengin</a:t>
            </a:r>
            <a:r>
              <a:rPr lang="en-IE" dirty="0"/>
              <a:t> </a:t>
            </a:r>
            <a:r>
              <a:rPr lang="en-IE" dirty="0" err="1"/>
              <a:t>bir</a:t>
            </a:r>
            <a:r>
              <a:rPr lang="en-IE" dirty="0"/>
              <a:t> </a:t>
            </a:r>
            <a:r>
              <a:rPr lang="en-IE" dirty="0" err="1"/>
              <a:t>çok</a:t>
            </a:r>
            <a:r>
              <a:rPr lang="en-IE" dirty="0"/>
              <a:t> </a:t>
            </a:r>
            <a:r>
              <a:rPr lang="en-IE" dirty="0" err="1"/>
              <a:t>kültürlü</a:t>
            </a:r>
            <a:r>
              <a:rPr lang="en-IE" dirty="0"/>
              <a:t> </a:t>
            </a:r>
            <a:r>
              <a:rPr lang="en-IE" dirty="0" err="1"/>
              <a:t>mirasa</a:t>
            </a:r>
            <a:r>
              <a:rPr lang="en-IE" dirty="0"/>
              <a:t> </a:t>
            </a:r>
            <a:r>
              <a:rPr lang="en-IE" dirty="0" err="1"/>
              <a:t>sahiptir</a:t>
            </a:r>
            <a:r>
              <a:rPr lang="en-IE" dirty="0"/>
              <a:t>.</a:t>
            </a:r>
          </a:p>
          <a:p>
            <a:pPr algn="just"/>
            <a:r>
              <a:rPr lang="en-IE" dirty="0"/>
              <a:t>Leeds Kent </a:t>
            </a:r>
            <a:r>
              <a:rPr lang="en-IE" dirty="0" err="1"/>
              <a:t>Konseyi'nin</a:t>
            </a:r>
            <a:r>
              <a:rPr lang="en-IE" dirty="0"/>
              <a:t> </a:t>
            </a:r>
            <a:r>
              <a:rPr lang="en-IE" dirty="0" err="1"/>
              <a:t>bu</a:t>
            </a:r>
            <a:r>
              <a:rPr lang="en-IE" dirty="0"/>
              <a:t> </a:t>
            </a:r>
            <a:r>
              <a:rPr lang="en-IE" dirty="0" err="1"/>
              <a:t>güçlü</a:t>
            </a:r>
            <a:r>
              <a:rPr lang="en-IE" dirty="0"/>
              <a:t> </a:t>
            </a:r>
            <a:r>
              <a:rPr lang="en-IE" dirty="0" err="1"/>
              <a:t>kısa</a:t>
            </a:r>
            <a:r>
              <a:rPr lang="en-IE" dirty="0"/>
              <a:t> </a:t>
            </a:r>
            <a:r>
              <a:rPr lang="en-IE" dirty="0" err="1"/>
              <a:t>videosu</a:t>
            </a:r>
            <a:r>
              <a:rPr lang="en-IE" dirty="0"/>
              <a:t>, Leeds </a:t>
            </a:r>
            <a:r>
              <a:rPr lang="en-IE" dirty="0" err="1"/>
              <a:t>Göçmen</a:t>
            </a:r>
            <a:r>
              <a:rPr lang="en-IE" dirty="0"/>
              <a:t> </a:t>
            </a:r>
            <a:r>
              <a:rPr lang="en-IE" dirty="0" err="1"/>
              <a:t>Erişim</a:t>
            </a:r>
            <a:r>
              <a:rPr lang="en-IE" dirty="0"/>
              <a:t> </a:t>
            </a:r>
            <a:r>
              <a:rPr lang="en-IE" dirty="0" err="1"/>
              <a:t>Projesi</a:t>
            </a:r>
            <a:r>
              <a:rPr lang="en-IE" dirty="0"/>
              <a:t> </a:t>
            </a:r>
            <a:r>
              <a:rPr lang="en-IE" dirty="0" err="1"/>
              <a:t>tarafından</a:t>
            </a:r>
            <a:r>
              <a:rPr lang="en-IE" dirty="0"/>
              <a:t> </a:t>
            </a:r>
            <a:r>
              <a:rPr lang="en-IE" dirty="0" err="1"/>
              <a:t>yapılan</a:t>
            </a:r>
            <a:r>
              <a:rPr lang="en-IE" dirty="0"/>
              <a:t> ve </a:t>
            </a:r>
            <a:r>
              <a:rPr lang="en-IE" dirty="0" err="1"/>
              <a:t>tüm</a:t>
            </a:r>
            <a:r>
              <a:rPr lang="en-IE" dirty="0"/>
              <a:t> </a:t>
            </a:r>
            <a:r>
              <a:rPr lang="en-IE" dirty="0" err="1"/>
              <a:t>insanları</a:t>
            </a:r>
            <a:r>
              <a:rPr lang="en-IE" dirty="0"/>
              <a:t> </a:t>
            </a:r>
            <a:r>
              <a:rPr lang="en-IE" dirty="0" err="1"/>
              <a:t>kabul</a:t>
            </a:r>
            <a:r>
              <a:rPr lang="en-IE" dirty="0"/>
              <a:t> </a:t>
            </a:r>
            <a:r>
              <a:rPr lang="en-IE" dirty="0" err="1"/>
              <a:t>etmeye</a:t>
            </a:r>
            <a:r>
              <a:rPr lang="en-IE" dirty="0"/>
              <a:t> ve </a:t>
            </a:r>
            <a:r>
              <a:rPr lang="en-IE" dirty="0" err="1"/>
              <a:t>desteklemeye</a:t>
            </a:r>
            <a:r>
              <a:rPr lang="en-IE" dirty="0"/>
              <a:t> </a:t>
            </a:r>
            <a:r>
              <a:rPr lang="en-IE" dirty="0" err="1"/>
              <a:t>istekli</a:t>
            </a:r>
            <a:r>
              <a:rPr lang="en-IE" dirty="0"/>
              <a:t> </a:t>
            </a:r>
            <a:r>
              <a:rPr lang="en-IE" dirty="0" err="1"/>
              <a:t>bir</a:t>
            </a:r>
            <a:r>
              <a:rPr lang="en-IE" dirty="0"/>
              <a:t> </a:t>
            </a:r>
            <a:r>
              <a:rPr lang="en-IE" dirty="0" err="1"/>
              <a:t>topluluğa</a:t>
            </a:r>
            <a:r>
              <a:rPr lang="en-IE" dirty="0"/>
              <a:t> / </a:t>
            </a:r>
            <a:r>
              <a:rPr lang="en-IE" dirty="0" err="1"/>
              <a:t>şehre</a:t>
            </a:r>
            <a:r>
              <a:rPr lang="en-IE" dirty="0"/>
              <a:t> </a:t>
            </a:r>
            <a:r>
              <a:rPr lang="en-IE" dirty="0" err="1"/>
              <a:t>güçlü</a:t>
            </a:r>
            <a:r>
              <a:rPr lang="en-IE" dirty="0"/>
              <a:t> ve </a:t>
            </a:r>
            <a:r>
              <a:rPr lang="en-IE" dirty="0" err="1"/>
              <a:t>hoş</a:t>
            </a:r>
            <a:r>
              <a:rPr lang="en-IE" dirty="0"/>
              <a:t> </a:t>
            </a:r>
            <a:r>
              <a:rPr lang="en-IE" dirty="0" err="1"/>
              <a:t>bir</a:t>
            </a:r>
            <a:r>
              <a:rPr lang="en-IE" dirty="0"/>
              <a:t> </a:t>
            </a:r>
            <a:r>
              <a:rPr lang="en-IE" dirty="0" err="1"/>
              <a:t>mesaj</a:t>
            </a:r>
            <a:r>
              <a:rPr lang="en-IE" dirty="0"/>
              <a:t> </a:t>
            </a:r>
            <a:r>
              <a:rPr lang="en-IE" dirty="0" err="1"/>
              <a:t>gönderen</a:t>
            </a:r>
            <a:r>
              <a:rPr lang="en-IE" dirty="0"/>
              <a:t> </a:t>
            </a:r>
            <a:r>
              <a:rPr lang="en-IE" dirty="0" err="1"/>
              <a:t>değerli</a:t>
            </a:r>
            <a:r>
              <a:rPr lang="en-IE" dirty="0"/>
              <a:t> </a:t>
            </a:r>
            <a:r>
              <a:rPr lang="en-IE" dirty="0" err="1"/>
              <a:t>çalışmaları</a:t>
            </a:r>
            <a:r>
              <a:rPr lang="en-IE" dirty="0"/>
              <a:t> </a:t>
            </a:r>
            <a:r>
              <a:rPr lang="en-IE" dirty="0" err="1"/>
              <a:t>vurgular</a:t>
            </a:r>
            <a:r>
              <a:rPr lang="en-IE" dirty="0"/>
              <a:t>.</a:t>
            </a:r>
          </a:p>
          <a:p>
            <a:pPr algn="just"/>
            <a:r>
              <a:rPr lang="en-IE" dirty="0"/>
              <a:t>MAP, </a:t>
            </a:r>
            <a:r>
              <a:rPr lang="en-IE" dirty="0" err="1"/>
              <a:t>topluluk</a:t>
            </a:r>
            <a:r>
              <a:rPr lang="en-IE" dirty="0"/>
              <a:t> </a:t>
            </a:r>
            <a:r>
              <a:rPr lang="en-IE" dirty="0" err="1"/>
              <a:t>dillerini</a:t>
            </a:r>
            <a:r>
              <a:rPr lang="en-IE" dirty="0"/>
              <a:t> </a:t>
            </a:r>
            <a:r>
              <a:rPr lang="en-IE" dirty="0" err="1"/>
              <a:t>konuşan</a:t>
            </a:r>
            <a:r>
              <a:rPr lang="en-IE" dirty="0"/>
              <a:t> </a:t>
            </a:r>
            <a:r>
              <a:rPr lang="en-IE" dirty="0" err="1"/>
              <a:t>eğitimli</a:t>
            </a:r>
            <a:r>
              <a:rPr lang="en-IE" dirty="0"/>
              <a:t> </a:t>
            </a:r>
            <a:r>
              <a:rPr lang="en-IE" dirty="0" err="1"/>
              <a:t>kişilere</a:t>
            </a:r>
            <a:r>
              <a:rPr lang="en-IE" dirty="0"/>
              <a:t>, </a:t>
            </a:r>
            <a:r>
              <a:rPr lang="en-IE" dirty="0" err="1"/>
              <a:t>ihtiyaç</a:t>
            </a:r>
            <a:r>
              <a:rPr lang="en-IE" dirty="0"/>
              <a:t> </a:t>
            </a:r>
            <a:r>
              <a:rPr lang="en-IE" dirty="0" err="1"/>
              <a:t>duydukları</a:t>
            </a:r>
            <a:r>
              <a:rPr lang="en-IE" dirty="0"/>
              <a:t> </a:t>
            </a:r>
            <a:r>
              <a:rPr lang="en-IE" dirty="0" err="1"/>
              <a:t>hizmetleri</a:t>
            </a:r>
            <a:r>
              <a:rPr lang="en-IE" dirty="0"/>
              <a:t> </a:t>
            </a:r>
            <a:r>
              <a:rPr lang="en-IE" dirty="0" err="1"/>
              <a:t>alabilmeleri</a:t>
            </a:r>
            <a:r>
              <a:rPr lang="en-IE" dirty="0"/>
              <a:t> </a:t>
            </a:r>
            <a:r>
              <a:rPr lang="en-IE" dirty="0" err="1"/>
              <a:t>için</a:t>
            </a:r>
            <a:r>
              <a:rPr lang="en-IE" dirty="0"/>
              <a:t> </a:t>
            </a:r>
            <a:r>
              <a:rPr lang="en-IE" dirty="0" err="1"/>
              <a:t>doğru</a:t>
            </a:r>
            <a:r>
              <a:rPr lang="en-IE" dirty="0"/>
              <a:t> </a:t>
            </a:r>
            <a:r>
              <a:rPr lang="en-IE" dirty="0" err="1"/>
              <a:t>güncel</a:t>
            </a:r>
            <a:r>
              <a:rPr lang="en-IE" dirty="0"/>
              <a:t> </a:t>
            </a:r>
            <a:r>
              <a:rPr lang="en-IE" dirty="0" err="1"/>
              <a:t>bilgilere</a:t>
            </a:r>
            <a:r>
              <a:rPr lang="en-IE" dirty="0"/>
              <a:t> </a:t>
            </a:r>
            <a:r>
              <a:rPr lang="en-IE" dirty="0" err="1"/>
              <a:t>sahip</a:t>
            </a:r>
            <a:r>
              <a:rPr lang="en-IE" dirty="0"/>
              <a:t> </a:t>
            </a:r>
            <a:r>
              <a:rPr lang="en-IE" dirty="0" err="1"/>
              <a:t>olmalarına</a:t>
            </a:r>
            <a:r>
              <a:rPr lang="en-IE" dirty="0"/>
              <a:t> </a:t>
            </a:r>
            <a:r>
              <a:rPr lang="en-IE" dirty="0" err="1"/>
              <a:t>yardımcı</a:t>
            </a:r>
            <a:r>
              <a:rPr lang="en-IE" dirty="0"/>
              <a:t> </a:t>
            </a:r>
            <a:r>
              <a:rPr lang="en-IE" dirty="0" err="1"/>
              <a:t>olmak</a:t>
            </a:r>
            <a:r>
              <a:rPr lang="en-IE" dirty="0"/>
              <a:t> ve </a:t>
            </a:r>
            <a:r>
              <a:rPr lang="en-IE" dirty="0" err="1"/>
              <a:t>bu</a:t>
            </a:r>
            <a:r>
              <a:rPr lang="en-IE" dirty="0"/>
              <a:t> </a:t>
            </a:r>
            <a:r>
              <a:rPr lang="en-IE" dirty="0" err="1"/>
              <a:t>kişilere</a:t>
            </a:r>
            <a:r>
              <a:rPr lang="en-IE" dirty="0"/>
              <a:t> </a:t>
            </a:r>
            <a:r>
              <a:rPr lang="en-IE" dirty="0" err="1"/>
              <a:t>katılmaları</a:t>
            </a:r>
            <a:r>
              <a:rPr lang="en-IE" dirty="0"/>
              <a:t> </a:t>
            </a:r>
            <a:r>
              <a:rPr lang="en-IE" dirty="0" err="1"/>
              <a:t>için</a:t>
            </a:r>
            <a:r>
              <a:rPr lang="en-IE" dirty="0"/>
              <a:t> </a:t>
            </a:r>
            <a:r>
              <a:rPr lang="en-IE" dirty="0" err="1"/>
              <a:t>yardımcı</a:t>
            </a:r>
            <a:r>
              <a:rPr lang="en-IE" dirty="0"/>
              <a:t> </a:t>
            </a:r>
            <a:r>
              <a:rPr lang="en-IE" dirty="0" err="1"/>
              <a:t>olur</a:t>
            </a:r>
            <a:r>
              <a:rPr lang="en-IE" dirty="0"/>
              <a:t>.</a:t>
            </a:r>
            <a:endParaRPr lang="en-IE" dirty="0"/>
          </a:p>
        </p:txBody>
      </p:sp>
      <p:sp>
        <p:nvSpPr>
          <p:cNvPr id="3" name="Text Placeholder 2">
            <a:extLst>
              <a:ext uri="{FF2B5EF4-FFF2-40B4-BE49-F238E27FC236}">
                <a16:creationId xmlns:a16="http://schemas.microsoft.com/office/drawing/2014/main" xmlns="" id="{3715C47B-C62C-4D3B-BE0A-38051AF91E3B}"/>
              </a:ext>
            </a:extLst>
          </p:cNvPr>
          <p:cNvSpPr>
            <a:spLocks noGrp="1"/>
          </p:cNvSpPr>
          <p:nvPr>
            <p:ph type="body" sz="quarter" idx="21"/>
          </p:nvPr>
        </p:nvSpPr>
        <p:spPr/>
        <p:txBody>
          <a:bodyPr>
            <a:normAutofit fontScale="92500" lnSpcReduction="20000"/>
          </a:bodyPr>
          <a:lstStyle/>
          <a:p>
            <a:r>
              <a:rPr lang="en-IE" dirty="0" err="1"/>
              <a:t>Kapsayıcı</a:t>
            </a:r>
            <a:r>
              <a:rPr lang="en-IE" dirty="0"/>
              <a:t> </a:t>
            </a:r>
            <a:r>
              <a:rPr lang="en-IE" dirty="0" err="1"/>
              <a:t>Topluluk</a:t>
            </a:r>
            <a:r>
              <a:rPr lang="en-IE" dirty="0"/>
              <a:t>– </a:t>
            </a:r>
            <a:r>
              <a:rPr lang="en-IE" dirty="0">
                <a:solidFill>
                  <a:srgbClr val="B6BD00"/>
                </a:solidFill>
              </a:rPr>
              <a:t>Leeds “</a:t>
            </a:r>
            <a:r>
              <a:rPr lang="en-IE" dirty="0" err="1">
                <a:solidFill>
                  <a:srgbClr val="B6BD00"/>
                </a:solidFill>
              </a:rPr>
              <a:t>merhametli</a:t>
            </a:r>
            <a:r>
              <a:rPr lang="en-IE" dirty="0">
                <a:solidFill>
                  <a:srgbClr val="B6BD00"/>
                </a:solidFill>
              </a:rPr>
              <a:t> </a:t>
            </a:r>
            <a:r>
              <a:rPr lang="en-IE" dirty="0" err="1">
                <a:solidFill>
                  <a:srgbClr val="B6BD00"/>
                </a:solidFill>
              </a:rPr>
              <a:t>bir</a:t>
            </a:r>
            <a:r>
              <a:rPr lang="en-IE" dirty="0">
                <a:solidFill>
                  <a:srgbClr val="B6BD00"/>
                </a:solidFill>
              </a:rPr>
              <a:t> </a:t>
            </a:r>
            <a:r>
              <a:rPr lang="en-IE" dirty="0" err="1">
                <a:solidFill>
                  <a:srgbClr val="B6BD00"/>
                </a:solidFill>
              </a:rPr>
              <a:t>şehir</a:t>
            </a:r>
            <a:r>
              <a:rPr lang="en-IE" dirty="0">
                <a:solidFill>
                  <a:srgbClr val="B6BD00"/>
                </a:solidFill>
              </a:rPr>
              <a:t>”</a:t>
            </a:r>
            <a:endParaRPr lang="en-IE" dirty="0"/>
          </a:p>
        </p:txBody>
      </p:sp>
      <p:pic>
        <p:nvPicPr>
          <p:cNvPr id="4" name="ZFSi01bduv0">
            <a:hlinkClick r:id="" action="ppaction://media"/>
            <a:extLst>
              <a:ext uri="{FF2B5EF4-FFF2-40B4-BE49-F238E27FC236}">
                <a16:creationId xmlns:a16="http://schemas.microsoft.com/office/drawing/2014/main" xmlns="" id="{8F27B99F-9ED6-487A-9F40-2B4223F1AEE2}"/>
              </a:ext>
            </a:extLst>
          </p:cNvPr>
          <p:cNvPicPr>
            <a:picLocks noRot="1" noChangeAspect="1"/>
          </p:cNvPicPr>
          <p:nvPr>
            <a:videoFile r:link="rId1"/>
          </p:nvPr>
        </p:nvPicPr>
        <p:blipFill>
          <a:blip r:embed="rId3"/>
          <a:stretch>
            <a:fillRect/>
          </a:stretch>
        </p:blipFill>
        <p:spPr>
          <a:xfrm>
            <a:off x="0" y="2081885"/>
            <a:ext cx="5088565" cy="3816424"/>
          </a:xfrm>
          <a:prstGeom prst="rect">
            <a:avLst/>
          </a:prstGeom>
        </p:spPr>
      </p:pic>
    </p:spTree>
    <p:extLst>
      <p:ext uri="{BB962C8B-B14F-4D97-AF65-F5344CB8AC3E}">
        <p14:creationId xmlns:p14="http://schemas.microsoft.com/office/powerpoint/2010/main" val="35760818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9A76E472-9CBF-4DAA-BD8B-44345403707A}"/>
              </a:ext>
            </a:extLst>
          </p:cNvPr>
          <p:cNvSpPr>
            <a:spLocks noGrp="1"/>
          </p:cNvSpPr>
          <p:nvPr>
            <p:ph type="body" sz="quarter" idx="20"/>
          </p:nvPr>
        </p:nvSpPr>
        <p:spPr>
          <a:xfrm>
            <a:off x="5863590" y="1933376"/>
            <a:ext cx="6137910" cy="3823097"/>
          </a:xfrm>
        </p:spPr>
        <p:txBody>
          <a:bodyPr/>
          <a:lstStyle/>
          <a:p>
            <a:r>
              <a:rPr lang="en-IE" dirty="0"/>
              <a:t>Leeds MAP </a:t>
            </a:r>
            <a:r>
              <a:rPr lang="en-IE" dirty="0" err="1"/>
              <a:t>projesi</a:t>
            </a:r>
            <a:r>
              <a:rPr lang="en-IE" dirty="0"/>
              <a:t> MAP, </a:t>
            </a:r>
            <a:r>
              <a:rPr lang="en-IE" dirty="0" err="1"/>
              <a:t>farklı</a:t>
            </a:r>
            <a:r>
              <a:rPr lang="en-IE" dirty="0"/>
              <a:t> </a:t>
            </a:r>
            <a:r>
              <a:rPr lang="en-IE" dirty="0" err="1"/>
              <a:t>ulusal</a:t>
            </a:r>
            <a:r>
              <a:rPr lang="en-IE" dirty="0"/>
              <a:t>, </a:t>
            </a:r>
            <a:r>
              <a:rPr lang="en-IE" dirty="0" err="1"/>
              <a:t>etnik</a:t>
            </a:r>
            <a:r>
              <a:rPr lang="en-IE" dirty="0"/>
              <a:t> </a:t>
            </a:r>
            <a:r>
              <a:rPr lang="en-IE" dirty="0" err="1"/>
              <a:t>veya</a:t>
            </a:r>
            <a:r>
              <a:rPr lang="en-IE" dirty="0"/>
              <a:t> </a:t>
            </a:r>
            <a:r>
              <a:rPr lang="en-IE" dirty="0" err="1"/>
              <a:t>dil</a:t>
            </a:r>
            <a:r>
              <a:rPr lang="en-IE" dirty="0"/>
              <a:t> </a:t>
            </a:r>
            <a:r>
              <a:rPr lang="en-IE" dirty="0" err="1"/>
              <a:t>geçmişine</a:t>
            </a:r>
            <a:r>
              <a:rPr lang="en-IE" dirty="0"/>
              <a:t> </a:t>
            </a:r>
            <a:r>
              <a:rPr lang="en-IE" dirty="0" err="1"/>
              <a:t>sahip</a:t>
            </a:r>
            <a:r>
              <a:rPr lang="en-IE" dirty="0"/>
              <a:t> </a:t>
            </a:r>
            <a:r>
              <a:rPr lang="en-IE" dirty="0" err="1"/>
              <a:t>Göçmen</a:t>
            </a:r>
            <a:r>
              <a:rPr lang="en-IE" dirty="0"/>
              <a:t> </a:t>
            </a:r>
            <a:r>
              <a:rPr lang="en-IE" dirty="0" err="1"/>
              <a:t>Topluluk</a:t>
            </a:r>
            <a:r>
              <a:rPr lang="en-IE" dirty="0"/>
              <a:t> </a:t>
            </a:r>
            <a:r>
              <a:rPr lang="en-IE" dirty="0" err="1"/>
              <a:t>Ağı'nı</a:t>
            </a:r>
            <a:r>
              <a:rPr lang="en-IE" dirty="0"/>
              <a:t> (MCN) </a:t>
            </a:r>
            <a:r>
              <a:rPr lang="en-IE" dirty="0" err="1"/>
              <a:t>Leeds'teki</a:t>
            </a:r>
            <a:r>
              <a:rPr lang="en-IE" dirty="0"/>
              <a:t> </a:t>
            </a:r>
            <a:r>
              <a:rPr lang="en-IE" dirty="0" err="1"/>
              <a:t>yaşamla</a:t>
            </a:r>
            <a:r>
              <a:rPr lang="en-IE" dirty="0"/>
              <a:t> </a:t>
            </a:r>
            <a:r>
              <a:rPr lang="en-IE" dirty="0" err="1"/>
              <a:t>ilgili</a:t>
            </a:r>
            <a:r>
              <a:rPr lang="en-IE" dirty="0"/>
              <a:t> </a:t>
            </a:r>
            <a:r>
              <a:rPr lang="en-IE" dirty="0" err="1"/>
              <a:t>yeni</a:t>
            </a:r>
            <a:r>
              <a:rPr lang="en-IE" dirty="0"/>
              <a:t> </a:t>
            </a:r>
            <a:r>
              <a:rPr lang="en-IE" dirty="0" err="1"/>
              <a:t>gelenlerle</a:t>
            </a:r>
            <a:r>
              <a:rPr lang="en-IE" dirty="0"/>
              <a:t> </a:t>
            </a:r>
            <a:r>
              <a:rPr lang="en-IE" dirty="0" err="1"/>
              <a:t>konuşmak</a:t>
            </a:r>
            <a:r>
              <a:rPr lang="en-IE" dirty="0"/>
              <a:t> </a:t>
            </a:r>
            <a:r>
              <a:rPr lang="en-IE" dirty="0" err="1"/>
              <a:t>üzere</a:t>
            </a:r>
            <a:r>
              <a:rPr lang="en-IE" dirty="0"/>
              <a:t> </a:t>
            </a:r>
            <a:r>
              <a:rPr lang="en-IE" dirty="0" err="1"/>
              <a:t>eğitiyor</a:t>
            </a:r>
            <a:r>
              <a:rPr lang="en-IE" dirty="0"/>
              <a:t>.</a:t>
            </a:r>
          </a:p>
          <a:p>
            <a:r>
              <a:rPr lang="en-IE" dirty="0" err="1"/>
              <a:t>Entegrasyona</a:t>
            </a:r>
            <a:r>
              <a:rPr lang="en-IE" dirty="0"/>
              <a:t> ve </a:t>
            </a:r>
            <a:r>
              <a:rPr lang="en-IE" dirty="0" err="1"/>
              <a:t>aktif</a:t>
            </a:r>
            <a:r>
              <a:rPr lang="en-IE" dirty="0"/>
              <a:t> </a:t>
            </a:r>
            <a:r>
              <a:rPr lang="en-IE" dirty="0" err="1"/>
              <a:t>vatandaşlığa</a:t>
            </a:r>
            <a:r>
              <a:rPr lang="en-IE" dirty="0"/>
              <a:t> </a:t>
            </a:r>
            <a:r>
              <a:rPr lang="en-IE" dirty="0" err="1"/>
              <a:t>yardımcı</a:t>
            </a:r>
            <a:r>
              <a:rPr lang="en-IE" dirty="0"/>
              <a:t> </a:t>
            </a:r>
            <a:r>
              <a:rPr lang="en-IE" dirty="0" err="1"/>
              <a:t>olan</a:t>
            </a:r>
            <a:r>
              <a:rPr lang="en-IE" dirty="0"/>
              <a:t> </a:t>
            </a:r>
            <a:r>
              <a:rPr lang="en-IE" dirty="0" err="1"/>
              <a:t>önemli</a:t>
            </a:r>
            <a:r>
              <a:rPr lang="en-IE" dirty="0"/>
              <a:t> </a:t>
            </a:r>
            <a:r>
              <a:rPr lang="en-IE" dirty="0" err="1"/>
              <a:t>mesajlarını</a:t>
            </a:r>
            <a:r>
              <a:rPr lang="en-IE" dirty="0"/>
              <a:t> </a:t>
            </a:r>
            <a:r>
              <a:rPr lang="en-IE" dirty="0" err="1"/>
              <a:t>topluluklarına</a:t>
            </a:r>
            <a:r>
              <a:rPr lang="en-IE" dirty="0"/>
              <a:t> </a:t>
            </a:r>
            <a:r>
              <a:rPr lang="en-IE" dirty="0" err="1"/>
              <a:t>yayabilmeleri</a:t>
            </a:r>
            <a:r>
              <a:rPr lang="en-IE" dirty="0"/>
              <a:t> </a:t>
            </a:r>
            <a:r>
              <a:rPr lang="en-IE" dirty="0" err="1"/>
              <a:t>için</a:t>
            </a:r>
            <a:r>
              <a:rPr lang="en-IE" dirty="0"/>
              <a:t> </a:t>
            </a:r>
            <a:r>
              <a:rPr lang="en-IE" dirty="0" err="1"/>
              <a:t>en</a:t>
            </a:r>
            <a:r>
              <a:rPr lang="en-IE" dirty="0"/>
              <a:t> son </a:t>
            </a:r>
            <a:r>
              <a:rPr lang="en-IE" dirty="0" err="1"/>
              <a:t>bilgilerle</a:t>
            </a:r>
            <a:r>
              <a:rPr lang="en-IE" dirty="0"/>
              <a:t> </a:t>
            </a:r>
            <a:r>
              <a:rPr lang="en-IE" dirty="0" err="1"/>
              <a:t>eğitilirler</a:t>
            </a:r>
            <a:r>
              <a:rPr lang="en-IE" dirty="0"/>
              <a:t>.</a:t>
            </a:r>
          </a:p>
          <a:p>
            <a:r>
              <a:rPr lang="en-IE" dirty="0" err="1"/>
              <a:t>MCN'ler</a:t>
            </a:r>
            <a:r>
              <a:rPr lang="en-IE" dirty="0"/>
              <a:t> </a:t>
            </a:r>
            <a:r>
              <a:rPr lang="en-IE" dirty="0" err="1"/>
              <a:t>daha</a:t>
            </a:r>
            <a:r>
              <a:rPr lang="en-IE" dirty="0"/>
              <a:t> </a:t>
            </a:r>
            <a:r>
              <a:rPr lang="en-IE" dirty="0" err="1"/>
              <a:t>sonra</a:t>
            </a:r>
            <a:r>
              <a:rPr lang="en-IE" dirty="0"/>
              <a:t> </a:t>
            </a:r>
            <a:r>
              <a:rPr lang="en-IE" dirty="0" err="1"/>
              <a:t>yeni</a:t>
            </a:r>
            <a:r>
              <a:rPr lang="en-IE" dirty="0"/>
              <a:t> </a:t>
            </a:r>
            <a:r>
              <a:rPr lang="en-IE" dirty="0" err="1"/>
              <a:t>gelenlerin</a:t>
            </a:r>
            <a:r>
              <a:rPr lang="en-IE" dirty="0"/>
              <a:t> </a:t>
            </a:r>
            <a:r>
              <a:rPr lang="en-IE" dirty="0" err="1"/>
              <a:t>karmaşık</a:t>
            </a:r>
            <a:r>
              <a:rPr lang="en-IE" dirty="0"/>
              <a:t> </a:t>
            </a:r>
            <a:r>
              <a:rPr lang="en-IE" dirty="0" err="1"/>
              <a:t>kentsel</a:t>
            </a:r>
            <a:r>
              <a:rPr lang="en-IE" dirty="0"/>
              <a:t> </a:t>
            </a:r>
            <a:r>
              <a:rPr lang="en-IE" dirty="0" err="1"/>
              <a:t>konut</a:t>
            </a:r>
            <a:r>
              <a:rPr lang="en-IE" dirty="0"/>
              <a:t>, </a:t>
            </a:r>
            <a:r>
              <a:rPr lang="en-IE" dirty="0" err="1"/>
              <a:t>sosyal</a:t>
            </a:r>
            <a:r>
              <a:rPr lang="en-IE" dirty="0"/>
              <a:t> </a:t>
            </a:r>
            <a:r>
              <a:rPr lang="en-IE" dirty="0" err="1"/>
              <a:t>yardım</a:t>
            </a:r>
            <a:r>
              <a:rPr lang="en-IE" dirty="0"/>
              <a:t>, </a:t>
            </a:r>
            <a:r>
              <a:rPr lang="en-IE" dirty="0" err="1"/>
              <a:t>istihdam</a:t>
            </a:r>
            <a:r>
              <a:rPr lang="en-IE" dirty="0"/>
              <a:t>, </a:t>
            </a:r>
            <a:r>
              <a:rPr lang="en-IE" dirty="0" err="1"/>
              <a:t>sağlık</a:t>
            </a:r>
            <a:r>
              <a:rPr lang="en-IE" dirty="0"/>
              <a:t>, </a:t>
            </a:r>
            <a:r>
              <a:rPr lang="en-IE" dirty="0" err="1"/>
              <a:t>eğitim</a:t>
            </a:r>
            <a:r>
              <a:rPr lang="en-IE" dirty="0"/>
              <a:t> ve </a:t>
            </a:r>
            <a:r>
              <a:rPr lang="en-IE" dirty="0" err="1"/>
              <a:t>sosyal</a:t>
            </a:r>
            <a:r>
              <a:rPr lang="en-IE" dirty="0"/>
              <a:t> </a:t>
            </a:r>
            <a:r>
              <a:rPr lang="en-IE" dirty="0" err="1"/>
              <a:t>hizmetler</a:t>
            </a:r>
            <a:r>
              <a:rPr lang="en-IE" dirty="0"/>
              <a:t> </a:t>
            </a:r>
            <a:r>
              <a:rPr lang="en-IE" dirty="0" err="1"/>
              <a:t>sisteminde</a:t>
            </a:r>
            <a:r>
              <a:rPr lang="en-IE" dirty="0"/>
              <a:t> </a:t>
            </a:r>
            <a:r>
              <a:rPr lang="en-IE" dirty="0" err="1"/>
              <a:t>gezinmelerine</a:t>
            </a:r>
            <a:r>
              <a:rPr lang="en-IE" dirty="0"/>
              <a:t> </a:t>
            </a:r>
            <a:r>
              <a:rPr lang="en-IE" dirty="0" err="1"/>
              <a:t>yardımcı</a:t>
            </a:r>
            <a:r>
              <a:rPr lang="en-IE" dirty="0"/>
              <a:t> </a:t>
            </a:r>
            <a:r>
              <a:rPr lang="en-IE" dirty="0" err="1"/>
              <a:t>olur</a:t>
            </a:r>
            <a:r>
              <a:rPr lang="en-IE" dirty="0"/>
              <a:t>.</a:t>
            </a:r>
            <a:endParaRPr lang="en-IE" dirty="0"/>
          </a:p>
          <a:p>
            <a:endParaRPr lang="en-IE" dirty="0"/>
          </a:p>
        </p:txBody>
      </p:sp>
      <p:sp>
        <p:nvSpPr>
          <p:cNvPr id="4" name="Text Placeholder 3">
            <a:extLst>
              <a:ext uri="{FF2B5EF4-FFF2-40B4-BE49-F238E27FC236}">
                <a16:creationId xmlns:a16="http://schemas.microsoft.com/office/drawing/2014/main" xmlns="" id="{3B3D084C-130F-4F0B-A0F8-6330AB7A4F23}"/>
              </a:ext>
            </a:extLst>
          </p:cNvPr>
          <p:cNvSpPr>
            <a:spLocks noGrp="1"/>
          </p:cNvSpPr>
          <p:nvPr>
            <p:ph type="body" sz="quarter" idx="22"/>
          </p:nvPr>
        </p:nvSpPr>
        <p:spPr>
          <a:xfrm>
            <a:off x="4754880" y="262890"/>
            <a:ext cx="6946583" cy="1362151"/>
          </a:xfrm>
        </p:spPr>
        <p:txBody>
          <a:bodyPr>
            <a:normAutofit fontScale="92500" lnSpcReduction="10000"/>
          </a:bodyPr>
          <a:lstStyle/>
          <a:p>
            <a:r>
              <a:rPr lang="en-IE" dirty="0"/>
              <a:t>EĞİTİM YETİŞKİN ŞAMPİYONLARINA DAHİL OLMAK İÇİN YETİŞKİN GÖÇMENLER VE MÜLTECİLER</a:t>
            </a:r>
            <a:endParaRPr lang="en-IE" dirty="0"/>
          </a:p>
        </p:txBody>
      </p:sp>
      <p:pic>
        <p:nvPicPr>
          <p:cNvPr id="5" name="Picture Placeholder 4" descr="A person holding a sign&#10;&#10;Description automatically generated">
            <a:extLst>
              <a:ext uri="{FF2B5EF4-FFF2-40B4-BE49-F238E27FC236}">
                <a16:creationId xmlns:a16="http://schemas.microsoft.com/office/drawing/2014/main" xmlns="" id="{895EE79A-B6BE-4CB7-BA2A-DE4258082A2A}"/>
              </a:ext>
            </a:extLst>
          </p:cNvPr>
          <p:cNvPicPr>
            <a:picLocks noGrp="1" noChangeAspect="1"/>
          </p:cNvPicPr>
          <p:nvPr>
            <p:ph type="pic" sz="quarter" idx="21"/>
          </p:nvPr>
        </p:nvPicPr>
        <p:blipFill>
          <a:blip r:embed="rId2"/>
          <a:srcRect l="2297" r="2297"/>
          <a:stretch>
            <a:fillRect/>
          </a:stretch>
        </p:blipFill>
        <p:spPr>
          <a:xfrm>
            <a:off x="608013" y="1404938"/>
            <a:ext cx="4849812" cy="4879975"/>
          </a:xfrm>
          <a:prstGeom prst="ellipse">
            <a:avLst/>
          </a:prstGeom>
        </p:spPr>
      </p:pic>
      <p:sp>
        <p:nvSpPr>
          <p:cNvPr id="15" name="TextBox 5">
            <a:extLst>
              <a:ext uri="{FF2B5EF4-FFF2-40B4-BE49-F238E27FC236}">
                <a16:creationId xmlns:a16="http://schemas.microsoft.com/office/drawing/2014/main" xmlns="" id="{8C6872D9-7A3B-4EE0-B801-323FB55AD15C}"/>
              </a:ext>
            </a:extLst>
          </p:cNvPr>
          <p:cNvSpPr txBox="1"/>
          <p:nvPr/>
        </p:nvSpPr>
        <p:spPr>
          <a:xfrm>
            <a:off x="11113" y="520342"/>
            <a:ext cx="2517483" cy="461665"/>
          </a:xfrm>
          <a:prstGeom prst="rect">
            <a:avLst/>
          </a:prstGeom>
          <a:solidFill>
            <a:srgbClr val="16A8D3"/>
          </a:solidFill>
        </p:spPr>
        <p:txBody>
          <a:bodyPr wrap="square" rtlCol="0">
            <a:spAutoFit/>
          </a:bodyPr>
          <a:lstStyle/>
          <a:p>
            <a:r>
              <a:rPr lang="en-IE" dirty="0">
                <a:solidFill>
                  <a:schemeClr val="bg1"/>
                </a:solidFill>
              </a:rPr>
              <a:t>       </a:t>
            </a:r>
            <a:r>
              <a:rPr lang="tr-TR" sz="2400" dirty="0" smtClean="0">
                <a:solidFill>
                  <a:schemeClr val="bg1"/>
                </a:solidFill>
              </a:rPr>
              <a:t>İYİ UYGULAMA</a:t>
            </a:r>
            <a:endParaRPr lang="en-IE" sz="2400" dirty="0">
              <a:solidFill>
                <a:schemeClr val="bg1"/>
              </a:solidFill>
            </a:endParaRPr>
          </a:p>
        </p:txBody>
      </p:sp>
      <p:grpSp>
        <p:nvGrpSpPr>
          <p:cNvPr id="16" name="Google Shape;543;p39">
            <a:extLst>
              <a:ext uri="{FF2B5EF4-FFF2-40B4-BE49-F238E27FC236}">
                <a16:creationId xmlns:a16="http://schemas.microsoft.com/office/drawing/2014/main" xmlns="" id="{4CA310FA-1E29-461C-A848-EA16B666C97C}"/>
              </a:ext>
            </a:extLst>
          </p:cNvPr>
          <p:cNvGrpSpPr/>
          <p:nvPr/>
        </p:nvGrpSpPr>
        <p:grpSpPr>
          <a:xfrm>
            <a:off x="149088" y="607174"/>
            <a:ext cx="252000" cy="288000"/>
            <a:chOff x="5961125" y="1623900"/>
            <a:chExt cx="376925" cy="448175"/>
          </a:xfrm>
        </p:grpSpPr>
        <p:sp>
          <p:nvSpPr>
            <p:cNvPr id="17" name="Google Shape;544;p39">
              <a:extLst>
                <a:ext uri="{FF2B5EF4-FFF2-40B4-BE49-F238E27FC236}">
                  <a16:creationId xmlns:a16="http://schemas.microsoft.com/office/drawing/2014/main" xmlns="" id="{7C450FF6-8BAD-40DB-97A6-FCCCBE97D148}"/>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45;p39">
              <a:extLst>
                <a:ext uri="{FF2B5EF4-FFF2-40B4-BE49-F238E27FC236}">
                  <a16:creationId xmlns:a16="http://schemas.microsoft.com/office/drawing/2014/main" xmlns="" id="{A798BD69-6E12-4B3E-984B-0EC80BD901A9}"/>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46;p39">
              <a:extLst>
                <a:ext uri="{FF2B5EF4-FFF2-40B4-BE49-F238E27FC236}">
                  <a16:creationId xmlns:a16="http://schemas.microsoft.com/office/drawing/2014/main" xmlns="" id="{C3123E54-A211-4875-9DCF-29808FBE0356}"/>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47;p39">
              <a:extLst>
                <a:ext uri="{FF2B5EF4-FFF2-40B4-BE49-F238E27FC236}">
                  <a16:creationId xmlns:a16="http://schemas.microsoft.com/office/drawing/2014/main" xmlns="" id="{FC9103D6-568C-4F96-8EFE-B5CFF211AAD9}"/>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48;p39">
              <a:extLst>
                <a:ext uri="{FF2B5EF4-FFF2-40B4-BE49-F238E27FC236}">
                  <a16:creationId xmlns:a16="http://schemas.microsoft.com/office/drawing/2014/main" xmlns="" id="{AEC76BE1-6B16-4726-B6BD-AE914879B0B0}"/>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49;p39">
              <a:extLst>
                <a:ext uri="{FF2B5EF4-FFF2-40B4-BE49-F238E27FC236}">
                  <a16:creationId xmlns:a16="http://schemas.microsoft.com/office/drawing/2014/main" xmlns="" id="{E824CE96-57BD-4FA9-9B85-8444E64CC647}"/>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50;p39">
              <a:extLst>
                <a:ext uri="{FF2B5EF4-FFF2-40B4-BE49-F238E27FC236}">
                  <a16:creationId xmlns:a16="http://schemas.microsoft.com/office/drawing/2014/main" xmlns="" id="{C7FDB123-E013-41B5-8FA2-3793B11A9CC3}"/>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236882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DCC0754-92AF-4DD0-86C2-964EA459E4A9}"/>
              </a:ext>
            </a:extLst>
          </p:cNvPr>
          <p:cNvSpPr>
            <a:spLocks noGrp="1"/>
          </p:cNvSpPr>
          <p:nvPr>
            <p:ph type="body" sz="quarter" idx="20"/>
          </p:nvPr>
        </p:nvSpPr>
        <p:spPr>
          <a:xfrm>
            <a:off x="1120140" y="1754551"/>
            <a:ext cx="10527030" cy="3872188"/>
          </a:xfrm>
        </p:spPr>
        <p:txBody>
          <a:bodyPr/>
          <a:lstStyle/>
          <a:p>
            <a:pPr>
              <a:buFont typeface="Arial" panose="020B0604020202020204" pitchFamily="34" charset="0"/>
              <a:buChar char="•"/>
            </a:pPr>
            <a:r>
              <a:rPr lang="en-IE" dirty="0" err="1"/>
              <a:t>Göçmen</a:t>
            </a:r>
            <a:r>
              <a:rPr lang="en-IE" dirty="0"/>
              <a:t> </a:t>
            </a:r>
            <a:r>
              <a:rPr lang="en-IE" dirty="0" err="1"/>
              <a:t>topluluk</a:t>
            </a:r>
            <a:r>
              <a:rPr lang="en-IE" dirty="0"/>
              <a:t> </a:t>
            </a:r>
            <a:r>
              <a:rPr lang="en-IE" dirty="0" err="1"/>
              <a:t>liderleri</a:t>
            </a:r>
            <a:r>
              <a:rPr lang="en-IE" dirty="0"/>
              <a:t> </a:t>
            </a:r>
            <a:r>
              <a:rPr lang="en-IE" dirty="0" err="1"/>
              <a:t>genellikle</a:t>
            </a:r>
            <a:r>
              <a:rPr lang="en-IE" dirty="0"/>
              <a:t> </a:t>
            </a:r>
            <a:r>
              <a:rPr lang="en-IE" dirty="0" err="1"/>
              <a:t>toplumlarındaki</a:t>
            </a:r>
            <a:r>
              <a:rPr lang="en-IE" dirty="0"/>
              <a:t> </a:t>
            </a:r>
            <a:r>
              <a:rPr lang="en-IE" dirty="0" err="1"/>
              <a:t>diğerlerinin</a:t>
            </a:r>
            <a:r>
              <a:rPr lang="en-IE" dirty="0"/>
              <a:t> </a:t>
            </a:r>
            <a:r>
              <a:rPr lang="en-IE" dirty="0" err="1"/>
              <a:t>henüz</a:t>
            </a:r>
            <a:r>
              <a:rPr lang="en-IE" dirty="0"/>
              <a:t> </a:t>
            </a:r>
            <a:r>
              <a:rPr lang="en-IE" dirty="0" err="1"/>
              <a:t>geliştirmediği</a:t>
            </a:r>
            <a:r>
              <a:rPr lang="en-IE" dirty="0"/>
              <a:t> </a:t>
            </a:r>
            <a:r>
              <a:rPr lang="en-IE" dirty="0" err="1"/>
              <a:t>becerileri</a:t>
            </a:r>
            <a:r>
              <a:rPr lang="en-IE" dirty="0"/>
              <a:t> </a:t>
            </a:r>
            <a:r>
              <a:rPr lang="en-IE" dirty="0" err="1"/>
              <a:t>öğrenmiş</a:t>
            </a:r>
            <a:r>
              <a:rPr lang="en-IE" dirty="0"/>
              <a:t> </a:t>
            </a:r>
            <a:r>
              <a:rPr lang="en-IE" dirty="0" err="1"/>
              <a:t>göçmenlerdir</a:t>
            </a:r>
            <a:r>
              <a:rPr lang="en-IE" dirty="0"/>
              <a:t> - </a:t>
            </a:r>
            <a:r>
              <a:rPr lang="en-IE" dirty="0" err="1"/>
              <a:t>yeni</a:t>
            </a:r>
            <a:r>
              <a:rPr lang="en-IE" dirty="0"/>
              <a:t> </a:t>
            </a:r>
            <a:r>
              <a:rPr lang="en-IE" dirty="0" err="1"/>
              <a:t>ülkelerine</a:t>
            </a:r>
            <a:r>
              <a:rPr lang="en-IE" dirty="0"/>
              <a:t> </a:t>
            </a:r>
            <a:r>
              <a:rPr lang="en-IE" dirty="0" err="1"/>
              <a:t>uyum</a:t>
            </a:r>
            <a:r>
              <a:rPr lang="en-IE" dirty="0"/>
              <a:t> </a:t>
            </a:r>
            <a:r>
              <a:rPr lang="en-IE" dirty="0" err="1"/>
              <a:t>sağlama</a:t>
            </a:r>
            <a:r>
              <a:rPr lang="en-IE" dirty="0"/>
              <a:t>, </a:t>
            </a:r>
            <a:r>
              <a:rPr lang="en-IE" dirty="0" err="1"/>
              <a:t>göçmenlik</a:t>
            </a:r>
            <a:r>
              <a:rPr lang="en-IE" dirty="0"/>
              <a:t> </a:t>
            </a:r>
            <a:r>
              <a:rPr lang="en-IE" dirty="0" err="1"/>
              <a:t>kaygılarıyla</a:t>
            </a:r>
            <a:r>
              <a:rPr lang="en-IE" dirty="0"/>
              <a:t> </a:t>
            </a:r>
            <a:r>
              <a:rPr lang="en-IE" dirty="0" err="1"/>
              <a:t>ilgili</a:t>
            </a:r>
            <a:r>
              <a:rPr lang="en-IE" dirty="0"/>
              <a:t> </a:t>
            </a:r>
            <a:r>
              <a:rPr lang="en-IE" dirty="0" err="1"/>
              <a:t>yardım</a:t>
            </a:r>
            <a:r>
              <a:rPr lang="en-IE" dirty="0"/>
              <a:t> </a:t>
            </a:r>
            <a:r>
              <a:rPr lang="en-IE" dirty="0" err="1"/>
              <a:t>arama</a:t>
            </a:r>
            <a:r>
              <a:rPr lang="en-IE" dirty="0"/>
              <a:t>, </a:t>
            </a:r>
            <a:r>
              <a:rPr lang="en-IE" dirty="0" err="1"/>
              <a:t>okul</a:t>
            </a:r>
            <a:r>
              <a:rPr lang="en-IE" dirty="0"/>
              <a:t> </a:t>
            </a:r>
            <a:r>
              <a:rPr lang="en-IE" dirty="0" err="1"/>
              <a:t>sisteminde</a:t>
            </a:r>
            <a:r>
              <a:rPr lang="en-IE" dirty="0"/>
              <a:t> </a:t>
            </a:r>
            <a:r>
              <a:rPr lang="en-IE" dirty="0" err="1"/>
              <a:t>gezinme</a:t>
            </a:r>
            <a:r>
              <a:rPr lang="en-IE" dirty="0"/>
              <a:t> </a:t>
            </a:r>
            <a:r>
              <a:rPr lang="en-IE" dirty="0" err="1"/>
              <a:t>veya</a:t>
            </a:r>
            <a:r>
              <a:rPr lang="en-IE" dirty="0"/>
              <a:t> </a:t>
            </a:r>
            <a:r>
              <a:rPr lang="en-IE" dirty="0" err="1"/>
              <a:t>ev</a:t>
            </a:r>
            <a:r>
              <a:rPr lang="en-IE" dirty="0"/>
              <a:t> </a:t>
            </a:r>
            <a:r>
              <a:rPr lang="en-IE" dirty="0" err="1"/>
              <a:t>sahipleriyle</a:t>
            </a:r>
            <a:r>
              <a:rPr lang="en-IE" dirty="0"/>
              <a:t> </a:t>
            </a:r>
            <a:r>
              <a:rPr lang="en-IE" dirty="0" err="1"/>
              <a:t>müzakere</a:t>
            </a:r>
            <a:r>
              <a:rPr lang="en-IE" dirty="0"/>
              <a:t> </a:t>
            </a:r>
            <a:r>
              <a:rPr lang="en-IE" dirty="0" err="1"/>
              <a:t>etme</a:t>
            </a:r>
            <a:r>
              <a:rPr lang="en-IE" dirty="0"/>
              <a:t> </a:t>
            </a:r>
            <a:r>
              <a:rPr lang="en-IE" dirty="0" err="1"/>
              <a:t>gibi</a:t>
            </a:r>
            <a:r>
              <a:rPr lang="en-IE" dirty="0"/>
              <a:t> </a:t>
            </a:r>
            <a:r>
              <a:rPr lang="en-IE" dirty="0" err="1"/>
              <a:t>başkalarıyla</a:t>
            </a:r>
            <a:r>
              <a:rPr lang="en-IE" dirty="0"/>
              <a:t> </a:t>
            </a:r>
            <a:r>
              <a:rPr lang="en-IE" dirty="0" err="1"/>
              <a:t>paylaşabilecekleri</a:t>
            </a:r>
            <a:r>
              <a:rPr lang="en-IE" dirty="0"/>
              <a:t> </a:t>
            </a:r>
            <a:r>
              <a:rPr lang="en-IE" dirty="0" err="1"/>
              <a:t>beceriler</a:t>
            </a:r>
            <a:r>
              <a:rPr lang="en-IE" dirty="0"/>
              <a:t>.</a:t>
            </a:r>
          </a:p>
          <a:p>
            <a:pPr>
              <a:buFont typeface="Arial" panose="020B0604020202020204" pitchFamily="34" charset="0"/>
              <a:buChar char="•"/>
            </a:pPr>
            <a:r>
              <a:rPr lang="en-IE" dirty="0" err="1"/>
              <a:t>Göçmen</a:t>
            </a:r>
            <a:r>
              <a:rPr lang="en-IE" dirty="0"/>
              <a:t> </a:t>
            </a:r>
            <a:r>
              <a:rPr lang="en-IE" dirty="0" err="1"/>
              <a:t>topluluk</a:t>
            </a:r>
            <a:r>
              <a:rPr lang="en-IE" dirty="0"/>
              <a:t> </a:t>
            </a:r>
            <a:r>
              <a:rPr lang="en-IE" dirty="0" err="1"/>
              <a:t>liderleri</a:t>
            </a:r>
            <a:r>
              <a:rPr lang="en-IE" dirty="0"/>
              <a:t>, </a:t>
            </a:r>
            <a:r>
              <a:rPr lang="en-IE" dirty="0" err="1"/>
              <a:t>bir</a:t>
            </a:r>
            <a:r>
              <a:rPr lang="en-IE" dirty="0"/>
              <a:t> </a:t>
            </a:r>
            <a:r>
              <a:rPr lang="en-IE" dirty="0" err="1"/>
              <a:t>topluluğun</a:t>
            </a:r>
            <a:r>
              <a:rPr lang="en-IE" dirty="0"/>
              <a:t> </a:t>
            </a:r>
            <a:r>
              <a:rPr lang="en-IE" dirty="0" err="1"/>
              <a:t>göçmen</a:t>
            </a:r>
            <a:r>
              <a:rPr lang="en-IE" dirty="0"/>
              <a:t> </a:t>
            </a:r>
            <a:r>
              <a:rPr lang="en-IE" dirty="0" err="1"/>
              <a:t>karşıtı</a:t>
            </a:r>
            <a:r>
              <a:rPr lang="en-IE" dirty="0"/>
              <a:t> </a:t>
            </a:r>
            <a:r>
              <a:rPr lang="en-IE" dirty="0" err="1"/>
              <a:t>söylemlere</a:t>
            </a:r>
            <a:r>
              <a:rPr lang="en-IE" dirty="0"/>
              <a:t> ve </a:t>
            </a:r>
            <a:r>
              <a:rPr lang="en-IE" dirty="0" err="1"/>
              <a:t>mitlere</a:t>
            </a:r>
            <a:r>
              <a:rPr lang="en-IE" dirty="0"/>
              <a:t> </a:t>
            </a:r>
            <a:r>
              <a:rPr lang="en-IE" dirty="0" err="1"/>
              <a:t>yanıt</a:t>
            </a:r>
            <a:r>
              <a:rPr lang="en-IE" dirty="0"/>
              <a:t> </a:t>
            </a:r>
            <a:r>
              <a:rPr lang="en-IE" dirty="0" err="1"/>
              <a:t>vermesinde</a:t>
            </a:r>
            <a:r>
              <a:rPr lang="en-IE" dirty="0"/>
              <a:t> </a:t>
            </a:r>
            <a:r>
              <a:rPr lang="en-IE" dirty="0" err="1"/>
              <a:t>önemli</a:t>
            </a:r>
            <a:r>
              <a:rPr lang="en-IE" dirty="0"/>
              <a:t> </a:t>
            </a:r>
            <a:r>
              <a:rPr lang="en-IE" dirty="0" err="1"/>
              <a:t>bir</a:t>
            </a:r>
            <a:r>
              <a:rPr lang="en-IE" dirty="0"/>
              <a:t> </a:t>
            </a:r>
            <a:r>
              <a:rPr lang="en-IE" dirty="0" err="1"/>
              <a:t>rol</a:t>
            </a:r>
            <a:r>
              <a:rPr lang="en-IE" dirty="0"/>
              <a:t> </a:t>
            </a:r>
            <a:r>
              <a:rPr lang="en-IE" dirty="0" err="1"/>
              <a:t>oynayabilir</a:t>
            </a:r>
            <a:endParaRPr lang="en-IE" dirty="0"/>
          </a:p>
          <a:p>
            <a:pPr>
              <a:buFont typeface="Arial" panose="020B0604020202020204" pitchFamily="34" charset="0"/>
              <a:buChar char="•"/>
            </a:pPr>
            <a:r>
              <a:rPr lang="en-IE" dirty="0" err="1"/>
              <a:t>Göçmenlerin</a:t>
            </a:r>
            <a:r>
              <a:rPr lang="en-IE" dirty="0"/>
              <a:t> </a:t>
            </a:r>
            <a:r>
              <a:rPr lang="en-IE" dirty="0" err="1"/>
              <a:t>ihtiyaçlarını</a:t>
            </a:r>
            <a:r>
              <a:rPr lang="en-IE" dirty="0"/>
              <a:t> </a:t>
            </a:r>
            <a:r>
              <a:rPr lang="en-IE" dirty="0" err="1"/>
              <a:t>iletebilir</a:t>
            </a:r>
            <a:r>
              <a:rPr lang="en-IE" dirty="0"/>
              <a:t> ve </a:t>
            </a:r>
            <a:r>
              <a:rPr lang="en-IE" dirty="0" err="1"/>
              <a:t>eğitim</a:t>
            </a:r>
            <a:r>
              <a:rPr lang="en-IE" dirty="0"/>
              <a:t> </a:t>
            </a:r>
            <a:r>
              <a:rPr lang="en-IE" dirty="0" err="1"/>
              <a:t>kurumları</a:t>
            </a:r>
            <a:r>
              <a:rPr lang="en-IE" dirty="0"/>
              <a:t> </a:t>
            </a:r>
            <a:r>
              <a:rPr lang="en-IE" dirty="0" err="1"/>
              <a:t>gibi</a:t>
            </a:r>
            <a:r>
              <a:rPr lang="en-IE" dirty="0"/>
              <a:t> </a:t>
            </a:r>
            <a:r>
              <a:rPr lang="en-IE" dirty="0" err="1"/>
              <a:t>sağlayıcılardan</a:t>
            </a:r>
            <a:r>
              <a:rPr lang="en-IE" dirty="0"/>
              <a:t> </a:t>
            </a:r>
            <a:r>
              <a:rPr lang="en-IE" dirty="0" err="1"/>
              <a:t>gerekli</a:t>
            </a:r>
            <a:r>
              <a:rPr lang="en-IE" dirty="0"/>
              <a:t> </a:t>
            </a:r>
            <a:r>
              <a:rPr lang="en-IE" dirty="0" err="1"/>
              <a:t>hizmetleri</a:t>
            </a:r>
            <a:r>
              <a:rPr lang="en-IE" dirty="0"/>
              <a:t> </a:t>
            </a:r>
            <a:r>
              <a:rPr lang="en-IE" dirty="0" err="1"/>
              <a:t>alabilirler</a:t>
            </a:r>
            <a:r>
              <a:rPr lang="en-IE" dirty="0"/>
              <a:t>.</a:t>
            </a:r>
          </a:p>
          <a:p>
            <a:pPr>
              <a:buFont typeface="Arial" panose="020B0604020202020204" pitchFamily="34" charset="0"/>
              <a:buChar char="•"/>
            </a:pPr>
            <a:r>
              <a:rPr lang="en-IE" dirty="0" err="1"/>
              <a:t>Siyasi</a:t>
            </a:r>
            <a:r>
              <a:rPr lang="en-IE" dirty="0"/>
              <a:t> </a:t>
            </a:r>
            <a:r>
              <a:rPr lang="en-IE" dirty="0" err="1"/>
              <a:t>sürece</a:t>
            </a:r>
            <a:r>
              <a:rPr lang="en-IE" dirty="0"/>
              <a:t> </a:t>
            </a:r>
            <a:r>
              <a:rPr lang="en-IE" dirty="0" err="1"/>
              <a:t>aktif</a:t>
            </a:r>
            <a:r>
              <a:rPr lang="en-IE" dirty="0"/>
              <a:t> </a:t>
            </a:r>
            <a:r>
              <a:rPr lang="en-IE" dirty="0" err="1"/>
              <a:t>katılımın</a:t>
            </a:r>
            <a:r>
              <a:rPr lang="en-IE" dirty="0"/>
              <a:t> </a:t>
            </a:r>
            <a:r>
              <a:rPr lang="en-IE" dirty="0" err="1"/>
              <a:t>toplumu</a:t>
            </a:r>
            <a:r>
              <a:rPr lang="en-IE" dirty="0"/>
              <a:t> </a:t>
            </a:r>
            <a:r>
              <a:rPr lang="en-IE" dirty="0" err="1"/>
              <a:t>nasıl</a:t>
            </a:r>
            <a:r>
              <a:rPr lang="en-IE" dirty="0"/>
              <a:t> </a:t>
            </a:r>
            <a:r>
              <a:rPr lang="en-IE" dirty="0" err="1"/>
              <a:t>koruyabileceğini</a:t>
            </a:r>
            <a:r>
              <a:rPr lang="en-IE" dirty="0"/>
              <a:t> </a:t>
            </a:r>
            <a:r>
              <a:rPr lang="en-IE" dirty="0" err="1"/>
              <a:t>gösterebilirler</a:t>
            </a:r>
            <a:r>
              <a:rPr lang="en-IE" dirty="0"/>
              <a:t>.</a:t>
            </a:r>
            <a:endParaRPr lang="en-IE" dirty="0"/>
          </a:p>
        </p:txBody>
      </p:sp>
      <p:sp>
        <p:nvSpPr>
          <p:cNvPr id="3" name="Text Placeholder 2">
            <a:extLst>
              <a:ext uri="{FF2B5EF4-FFF2-40B4-BE49-F238E27FC236}">
                <a16:creationId xmlns:a16="http://schemas.microsoft.com/office/drawing/2014/main" xmlns="" id="{586C0CFA-AE09-4605-9258-1290760CEFB4}"/>
              </a:ext>
            </a:extLst>
          </p:cNvPr>
          <p:cNvSpPr>
            <a:spLocks noGrp="1"/>
          </p:cNvSpPr>
          <p:nvPr>
            <p:ph type="body" sz="quarter" idx="21"/>
          </p:nvPr>
        </p:nvSpPr>
        <p:spPr/>
        <p:txBody>
          <a:bodyPr/>
          <a:lstStyle/>
          <a:p>
            <a:r>
              <a:rPr lang="en-IE" dirty="0"/>
              <a:t>Leeds MAP'TAN ANAHTAR ÖĞRENME</a:t>
            </a:r>
            <a:endParaRPr lang="en-IE" dirty="0"/>
          </a:p>
        </p:txBody>
      </p:sp>
    </p:spTree>
    <p:extLst>
      <p:ext uri="{BB962C8B-B14F-4D97-AF65-F5344CB8AC3E}">
        <p14:creationId xmlns:p14="http://schemas.microsoft.com/office/powerpoint/2010/main" val="363780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9A76E472-9CBF-4DAA-BD8B-44345403707A}"/>
              </a:ext>
            </a:extLst>
          </p:cNvPr>
          <p:cNvSpPr>
            <a:spLocks noGrp="1"/>
          </p:cNvSpPr>
          <p:nvPr>
            <p:ph type="body" sz="quarter" idx="20"/>
          </p:nvPr>
        </p:nvSpPr>
        <p:spPr>
          <a:xfrm>
            <a:off x="5120640" y="1933376"/>
            <a:ext cx="6880860" cy="3823097"/>
          </a:xfrm>
        </p:spPr>
        <p:txBody>
          <a:bodyPr/>
          <a:lstStyle/>
          <a:p>
            <a:pPr algn="just"/>
            <a:r>
              <a:rPr lang="en-US" dirty="0"/>
              <a:t>ICMC </a:t>
            </a:r>
            <a:r>
              <a:rPr lang="en-US" dirty="0" err="1"/>
              <a:t>Avrupa</a:t>
            </a:r>
            <a:r>
              <a:rPr lang="en-US" dirty="0"/>
              <a:t> ve </a:t>
            </a:r>
            <a:r>
              <a:rPr lang="en-US" dirty="0" err="1"/>
              <a:t>proje</a:t>
            </a:r>
            <a:r>
              <a:rPr lang="en-US" dirty="0"/>
              <a:t> </a:t>
            </a:r>
            <a:r>
              <a:rPr lang="en-US" dirty="0" err="1"/>
              <a:t>ortağı</a:t>
            </a:r>
            <a:r>
              <a:rPr lang="en-US" dirty="0"/>
              <a:t> </a:t>
            </a:r>
            <a:r>
              <a:rPr lang="en-US" dirty="0" err="1"/>
              <a:t>İnsan</a:t>
            </a:r>
            <a:r>
              <a:rPr lang="en-US" dirty="0"/>
              <a:t> </a:t>
            </a:r>
            <a:r>
              <a:rPr lang="en-US" dirty="0" err="1"/>
              <a:t>Kaynaklarını</a:t>
            </a:r>
            <a:r>
              <a:rPr lang="en-US" dirty="0"/>
              <a:t> </a:t>
            </a:r>
            <a:r>
              <a:rPr lang="en-US" dirty="0" err="1"/>
              <a:t>Geliştirme</a:t>
            </a:r>
            <a:r>
              <a:rPr lang="en-US" dirty="0"/>
              <a:t> </a:t>
            </a:r>
            <a:r>
              <a:rPr lang="en-US" dirty="0" err="1"/>
              <a:t>Vakfı</a:t>
            </a:r>
            <a:r>
              <a:rPr lang="en-US" dirty="0"/>
              <a:t> (HRDF), </a:t>
            </a:r>
            <a:r>
              <a:rPr lang="en-US" dirty="0" err="1"/>
              <a:t>Mülteci</a:t>
            </a:r>
            <a:r>
              <a:rPr lang="en-US" dirty="0"/>
              <a:t> </a:t>
            </a:r>
            <a:r>
              <a:rPr lang="en-US" dirty="0" err="1"/>
              <a:t>Koruma</a:t>
            </a:r>
            <a:r>
              <a:rPr lang="en-US" dirty="0"/>
              <a:t> ve </a:t>
            </a:r>
            <a:r>
              <a:rPr lang="en-US" dirty="0" err="1"/>
              <a:t>Hizmet</a:t>
            </a:r>
            <a:r>
              <a:rPr lang="en-US" dirty="0"/>
              <a:t> </a:t>
            </a:r>
            <a:r>
              <a:rPr lang="en-US" dirty="0" err="1"/>
              <a:t>Sunumu</a:t>
            </a:r>
            <a:r>
              <a:rPr lang="en-US" dirty="0"/>
              <a:t> </a:t>
            </a:r>
            <a:r>
              <a:rPr lang="en-US" dirty="0" err="1"/>
              <a:t>Diyaloğu</a:t>
            </a:r>
            <a:r>
              <a:rPr lang="en-US" dirty="0"/>
              <a:t> - </a:t>
            </a:r>
            <a:r>
              <a:rPr lang="en-US" dirty="0" err="1"/>
              <a:t>Suriyeli</a:t>
            </a:r>
            <a:r>
              <a:rPr lang="en-US" dirty="0"/>
              <a:t> </a:t>
            </a:r>
            <a:r>
              <a:rPr lang="en-US" dirty="0" err="1"/>
              <a:t>Mülteci</a:t>
            </a:r>
            <a:r>
              <a:rPr lang="en-US" dirty="0"/>
              <a:t> </a:t>
            </a:r>
            <a:r>
              <a:rPr lang="en-US" dirty="0" err="1"/>
              <a:t>İhtiyaçlarına</a:t>
            </a:r>
            <a:r>
              <a:rPr lang="en-US" dirty="0"/>
              <a:t> </a:t>
            </a:r>
            <a:r>
              <a:rPr lang="en-US" dirty="0" err="1"/>
              <a:t>Cevap</a:t>
            </a:r>
            <a:r>
              <a:rPr lang="en-US" dirty="0"/>
              <a:t> </a:t>
            </a:r>
            <a:r>
              <a:rPr lang="en-US" dirty="0" err="1"/>
              <a:t>Vermek</a:t>
            </a:r>
            <a:r>
              <a:rPr lang="en-US" dirty="0"/>
              <a:t> </a:t>
            </a:r>
            <a:r>
              <a:rPr lang="en-US" dirty="0" err="1"/>
              <a:t>İçin</a:t>
            </a:r>
            <a:r>
              <a:rPr lang="en-US" dirty="0"/>
              <a:t> </a:t>
            </a:r>
            <a:r>
              <a:rPr lang="en-US" dirty="0" err="1"/>
              <a:t>Ortaklıkların</a:t>
            </a:r>
            <a:r>
              <a:rPr lang="en-US" dirty="0"/>
              <a:t> </a:t>
            </a:r>
            <a:r>
              <a:rPr lang="en-US" dirty="0" err="1"/>
              <a:t>Güçlendirilmesi</a:t>
            </a:r>
            <a:r>
              <a:rPr lang="en-US" dirty="0"/>
              <a:t> (</a:t>
            </a:r>
            <a:r>
              <a:rPr lang="en-US" dirty="0" err="1"/>
              <a:t>Mülteci</a:t>
            </a:r>
            <a:r>
              <a:rPr lang="en-US" dirty="0"/>
              <a:t> </a:t>
            </a:r>
            <a:r>
              <a:rPr lang="en-US" dirty="0" err="1"/>
              <a:t>Hizmet</a:t>
            </a:r>
            <a:r>
              <a:rPr lang="en-US" dirty="0"/>
              <a:t> </a:t>
            </a:r>
            <a:r>
              <a:rPr lang="en-US" dirty="0" err="1"/>
              <a:t>Sunum</a:t>
            </a:r>
            <a:r>
              <a:rPr lang="en-US" dirty="0"/>
              <a:t> </a:t>
            </a:r>
            <a:r>
              <a:rPr lang="en-US" dirty="0" err="1"/>
              <a:t>Projesi</a:t>
            </a:r>
            <a:r>
              <a:rPr lang="en-US" dirty="0"/>
              <a:t>) </a:t>
            </a:r>
            <a:r>
              <a:rPr lang="en-US" dirty="0" err="1"/>
              <a:t>projesinde</a:t>
            </a:r>
            <a:r>
              <a:rPr lang="en-US" dirty="0"/>
              <a:t> </a:t>
            </a:r>
            <a:r>
              <a:rPr lang="en-US" dirty="0" err="1"/>
              <a:t>ortaklık</a:t>
            </a:r>
            <a:r>
              <a:rPr lang="en-US" dirty="0"/>
              <a:t> </a:t>
            </a:r>
            <a:r>
              <a:rPr lang="en-US" dirty="0" err="1"/>
              <a:t>yapıyor</a:t>
            </a:r>
            <a:r>
              <a:rPr lang="en-US" dirty="0"/>
              <a:t>.</a:t>
            </a:r>
          </a:p>
          <a:p>
            <a:pPr algn="just"/>
            <a:r>
              <a:rPr lang="en-US" dirty="0" err="1"/>
              <a:t>Proje</a:t>
            </a:r>
            <a:r>
              <a:rPr lang="en-US" dirty="0"/>
              <a:t>, AB ve </a:t>
            </a:r>
            <a:r>
              <a:rPr lang="en-US" dirty="0" err="1"/>
              <a:t>Türkiye</a:t>
            </a:r>
            <a:r>
              <a:rPr lang="en-US" dirty="0"/>
              <a:t> </a:t>
            </a:r>
            <a:r>
              <a:rPr lang="en-US" dirty="0" err="1"/>
              <a:t>Sivil</a:t>
            </a:r>
            <a:r>
              <a:rPr lang="en-US" dirty="0"/>
              <a:t> </a:t>
            </a:r>
            <a:r>
              <a:rPr lang="en-US" dirty="0" err="1"/>
              <a:t>Toplum</a:t>
            </a:r>
            <a:r>
              <a:rPr lang="en-US" dirty="0"/>
              <a:t> </a:t>
            </a:r>
            <a:r>
              <a:rPr lang="en-US" dirty="0" err="1"/>
              <a:t>Diyaloğu</a:t>
            </a:r>
            <a:r>
              <a:rPr lang="en-US" dirty="0"/>
              <a:t> </a:t>
            </a:r>
            <a:r>
              <a:rPr lang="en-US" dirty="0" err="1"/>
              <a:t>programının</a:t>
            </a:r>
            <a:r>
              <a:rPr lang="en-US" dirty="0"/>
              <a:t> </a:t>
            </a:r>
            <a:r>
              <a:rPr lang="en-US" dirty="0" err="1"/>
              <a:t>bir</a:t>
            </a:r>
            <a:r>
              <a:rPr lang="en-US" dirty="0"/>
              <a:t> </a:t>
            </a:r>
            <a:r>
              <a:rPr lang="en-US" dirty="0" err="1"/>
              <a:t>parçası</a:t>
            </a:r>
            <a:r>
              <a:rPr lang="en-US" dirty="0"/>
              <a:t> </a:t>
            </a:r>
            <a:r>
              <a:rPr lang="en-US" dirty="0" err="1"/>
              <a:t>olup</a:t>
            </a:r>
            <a:r>
              <a:rPr lang="en-US" dirty="0"/>
              <a:t>, </a:t>
            </a:r>
            <a:r>
              <a:rPr lang="en-US" dirty="0" err="1"/>
              <a:t>Türkiye</a:t>
            </a:r>
            <a:r>
              <a:rPr lang="en-US" dirty="0"/>
              <a:t> ve AB </a:t>
            </a:r>
            <a:r>
              <a:rPr lang="en-US" dirty="0" err="1"/>
              <a:t>sivil</a:t>
            </a:r>
            <a:r>
              <a:rPr lang="en-US" dirty="0"/>
              <a:t> </a:t>
            </a:r>
            <a:r>
              <a:rPr lang="en-US" dirty="0" err="1"/>
              <a:t>toplum</a:t>
            </a:r>
            <a:r>
              <a:rPr lang="en-US" dirty="0"/>
              <a:t> </a:t>
            </a:r>
            <a:r>
              <a:rPr lang="en-US" dirty="0" err="1"/>
              <a:t>kuruluşlarını</a:t>
            </a:r>
            <a:r>
              <a:rPr lang="en-US" dirty="0"/>
              <a:t> </a:t>
            </a:r>
            <a:r>
              <a:rPr lang="en-US" dirty="0" err="1"/>
              <a:t>bir</a:t>
            </a:r>
            <a:r>
              <a:rPr lang="en-US" dirty="0"/>
              <a:t> </a:t>
            </a:r>
            <a:r>
              <a:rPr lang="en-US" dirty="0" err="1"/>
              <a:t>araya</a:t>
            </a:r>
            <a:r>
              <a:rPr lang="en-US" dirty="0"/>
              <a:t> </a:t>
            </a:r>
            <a:r>
              <a:rPr lang="en-US" dirty="0" err="1"/>
              <a:t>getirmekte</a:t>
            </a:r>
            <a:r>
              <a:rPr lang="en-US" dirty="0"/>
              <a:t>, </a:t>
            </a:r>
            <a:r>
              <a:rPr lang="en-US" dirty="0" err="1"/>
              <a:t>bilgi</a:t>
            </a:r>
            <a:r>
              <a:rPr lang="en-US" dirty="0"/>
              <a:t> ve </a:t>
            </a:r>
            <a:r>
              <a:rPr lang="en-US" dirty="0" err="1"/>
              <a:t>deneyim</a:t>
            </a:r>
            <a:r>
              <a:rPr lang="en-US" dirty="0"/>
              <a:t> </a:t>
            </a:r>
            <a:r>
              <a:rPr lang="en-US" dirty="0" err="1"/>
              <a:t>alışverişinde</a:t>
            </a:r>
            <a:r>
              <a:rPr lang="en-US" dirty="0"/>
              <a:t> </a:t>
            </a:r>
            <a:r>
              <a:rPr lang="en-US" dirty="0" err="1"/>
              <a:t>bulunmak</a:t>
            </a:r>
            <a:r>
              <a:rPr lang="en-US" dirty="0"/>
              <a:t> ve </a:t>
            </a:r>
            <a:r>
              <a:rPr lang="en-US" dirty="0" err="1"/>
              <a:t>kuruluşlar</a:t>
            </a:r>
            <a:r>
              <a:rPr lang="en-US" dirty="0"/>
              <a:t> </a:t>
            </a:r>
            <a:r>
              <a:rPr lang="en-US" dirty="0" err="1"/>
              <a:t>arasında</a:t>
            </a:r>
            <a:r>
              <a:rPr lang="en-US" dirty="0"/>
              <a:t> </a:t>
            </a:r>
            <a:r>
              <a:rPr lang="en-US" dirty="0" err="1"/>
              <a:t>süregelen</a:t>
            </a:r>
            <a:r>
              <a:rPr lang="en-US" dirty="0"/>
              <a:t> </a:t>
            </a:r>
            <a:r>
              <a:rPr lang="en-US" dirty="0" err="1"/>
              <a:t>bir</a:t>
            </a:r>
            <a:r>
              <a:rPr lang="en-US" dirty="0"/>
              <a:t> </a:t>
            </a:r>
            <a:r>
              <a:rPr lang="en-US" dirty="0" err="1"/>
              <a:t>diyalogu</a:t>
            </a:r>
            <a:r>
              <a:rPr lang="en-US" dirty="0"/>
              <a:t> </a:t>
            </a:r>
            <a:r>
              <a:rPr lang="en-US" dirty="0" err="1"/>
              <a:t>kolaylaştırmaktadır</a:t>
            </a:r>
            <a:r>
              <a:rPr lang="en-US" dirty="0"/>
              <a:t>.</a:t>
            </a:r>
            <a:endParaRPr lang="en-IE" dirty="0"/>
          </a:p>
        </p:txBody>
      </p:sp>
      <p:sp>
        <p:nvSpPr>
          <p:cNvPr id="4" name="Text Placeholder 3">
            <a:extLst>
              <a:ext uri="{FF2B5EF4-FFF2-40B4-BE49-F238E27FC236}">
                <a16:creationId xmlns:a16="http://schemas.microsoft.com/office/drawing/2014/main" xmlns="" id="{3B3D084C-130F-4F0B-A0F8-6330AB7A4F23}"/>
              </a:ext>
            </a:extLst>
          </p:cNvPr>
          <p:cNvSpPr>
            <a:spLocks noGrp="1"/>
          </p:cNvSpPr>
          <p:nvPr>
            <p:ph type="body" sz="quarter" idx="22"/>
          </p:nvPr>
        </p:nvSpPr>
        <p:spPr>
          <a:xfrm>
            <a:off x="6486799" y="262890"/>
            <a:ext cx="5214664" cy="1362151"/>
          </a:xfrm>
        </p:spPr>
        <p:txBody>
          <a:bodyPr>
            <a:normAutofit fontScale="70000" lnSpcReduction="20000"/>
          </a:bodyPr>
          <a:lstStyle/>
          <a:p>
            <a:pPr algn="ctr"/>
            <a:r>
              <a:rPr lang="en-US" dirty="0"/>
              <a:t>‘AB-</a:t>
            </a:r>
            <a:r>
              <a:rPr lang="en-US" dirty="0" err="1"/>
              <a:t>Türkiye</a:t>
            </a:r>
            <a:r>
              <a:rPr lang="en-US" dirty="0"/>
              <a:t> </a:t>
            </a:r>
            <a:r>
              <a:rPr lang="en-US" dirty="0" err="1"/>
              <a:t>Sivil</a:t>
            </a:r>
            <a:r>
              <a:rPr lang="en-US" dirty="0"/>
              <a:t> </a:t>
            </a:r>
            <a:r>
              <a:rPr lang="en-US" dirty="0" err="1"/>
              <a:t>Toplum</a:t>
            </a:r>
            <a:r>
              <a:rPr lang="en-US" dirty="0"/>
              <a:t> </a:t>
            </a:r>
            <a:r>
              <a:rPr lang="en-US" dirty="0" err="1"/>
              <a:t>Mültecilerin</a:t>
            </a:r>
            <a:r>
              <a:rPr lang="en-US" dirty="0"/>
              <a:t> </a:t>
            </a:r>
            <a:r>
              <a:rPr lang="en-US" dirty="0" err="1"/>
              <a:t>Korunması</a:t>
            </a:r>
            <a:r>
              <a:rPr lang="en-US" dirty="0"/>
              <a:t> </a:t>
            </a:r>
            <a:r>
              <a:rPr lang="en-US" dirty="0" err="1"/>
              <a:t>için</a:t>
            </a:r>
            <a:r>
              <a:rPr lang="en-US" dirty="0"/>
              <a:t> </a:t>
            </a:r>
            <a:r>
              <a:rPr lang="en-US" dirty="0" err="1"/>
              <a:t>Gönüllülük</a:t>
            </a:r>
            <a:r>
              <a:rPr lang="en-US" dirty="0"/>
              <a:t> </a:t>
            </a:r>
            <a:r>
              <a:rPr lang="en-US" dirty="0" err="1"/>
              <a:t>Diyaloğu</a:t>
            </a:r>
            <a:r>
              <a:rPr lang="en-US" dirty="0"/>
              <a:t>: </a:t>
            </a:r>
            <a:r>
              <a:rPr lang="en-US" dirty="0" err="1"/>
              <a:t>Türkiye'de</a:t>
            </a:r>
            <a:r>
              <a:rPr lang="en-US" dirty="0"/>
              <a:t> </a:t>
            </a:r>
            <a:r>
              <a:rPr lang="en-US" dirty="0" err="1"/>
              <a:t>mülteci</a:t>
            </a:r>
            <a:r>
              <a:rPr lang="en-US" dirty="0"/>
              <a:t> </a:t>
            </a:r>
            <a:r>
              <a:rPr lang="en-US" dirty="0" err="1"/>
              <a:t>yardım</a:t>
            </a:r>
            <a:r>
              <a:rPr lang="en-US" dirty="0"/>
              <a:t> </a:t>
            </a:r>
            <a:r>
              <a:rPr lang="en-US" dirty="0" err="1"/>
              <a:t>hizmetlerinin</a:t>
            </a:r>
            <a:r>
              <a:rPr lang="en-US" dirty="0"/>
              <a:t> </a:t>
            </a:r>
            <a:r>
              <a:rPr lang="en-US" dirty="0" err="1"/>
              <a:t>güçlendirilmesi</a:t>
            </a:r>
            <a:endParaRPr lang="en-IE" dirty="0"/>
          </a:p>
        </p:txBody>
      </p:sp>
      <p:pic>
        <p:nvPicPr>
          <p:cNvPr id="1026" name="Picture 2" descr="Volunteering for Refugee Protection: Strengthening refuge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582" y="188618"/>
            <a:ext cx="3190875" cy="10953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olunteering for Refugee Protection: Strengthening refuge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223" y="2488751"/>
            <a:ext cx="4586052" cy="2916970"/>
          </a:xfrm>
          <a:prstGeom prst="rect">
            <a:avLst/>
          </a:prstGeom>
          <a:noFill/>
          <a:extLst>
            <a:ext uri="{909E8E84-426E-40DD-AFC4-6F175D3DCCD1}">
              <a14:hiddenFill xmlns:a14="http://schemas.microsoft.com/office/drawing/2010/main">
                <a:solidFill>
                  <a:srgbClr val="FFFFFF"/>
                </a:solidFill>
              </a14:hiddenFill>
            </a:ext>
          </a:extLst>
        </p:spPr>
      </p:pic>
      <p:sp>
        <p:nvSpPr>
          <p:cNvPr id="16" name="Dikdörtgen 15"/>
          <p:cNvSpPr/>
          <p:nvPr/>
        </p:nvSpPr>
        <p:spPr>
          <a:xfrm>
            <a:off x="149088" y="5955738"/>
            <a:ext cx="8992142" cy="292388"/>
          </a:xfrm>
          <a:prstGeom prst="rect">
            <a:avLst/>
          </a:prstGeom>
        </p:spPr>
        <p:txBody>
          <a:bodyPr wrap="none">
            <a:spAutoFit/>
          </a:bodyPr>
          <a:lstStyle/>
          <a:p>
            <a:r>
              <a:rPr lang="tr-TR" sz="1300" dirty="0"/>
              <a:t>Source: </a:t>
            </a:r>
            <a:r>
              <a:rPr lang="tr-TR" sz="1300" dirty="0">
                <a:hlinkClick r:id="rId4"/>
              </a:rPr>
              <a:t>https://www.icmc.net/programs/volunteering-for-refugee-protection-strengthening-refugee-assistance-services-in-turkey</a:t>
            </a:r>
            <a:endParaRPr lang="tr-TR" sz="1300" dirty="0"/>
          </a:p>
        </p:txBody>
      </p:sp>
      <p:sp>
        <p:nvSpPr>
          <p:cNvPr id="17" name="TextBox 5">
            <a:extLst>
              <a:ext uri="{FF2B5EF4-FFF2-40B4-BE49-F238E27FC236}">
                <a16:creationId xmlns:a16="http://schemas.microsoft.com/office/drawing/2014/main" xmlns="" id="{8C6872D9-7A3B-4EE0-B801-323FB55AD15C}"/>
              </a:ext>
            </a:extLst>
          </p:cNvPr>
          <p:cNvSpPr txBox="1"/>
          <p:nvPr/>
        </p:nvSpPr>
        <p:spPr>
          <a:xfrm>
            <a:off x="11113" y="520342"/>
            <a:ext cx="2517483" cy="461665"/>
          </a:xfrm>
          <a:prstGeom prst="rect">
            <a:avLst/>
          </a:prstGeom>
          <a:solidFill>
            <a:srgbClr val="16A8D3"/>
          </a:solidFill>
        </p:spPr>
        <p:txBody>
          <a:bodyPr wrap="square" rtlCol="0">
            <a:spAutoFit/>
          </a:bodyPr>
          <a:lstStyle/>
          <a:p>
            <a:r>
              <a:rPr lang="en-IE" dirty="0">
                <a:solidFill>
                  <a:schemeClr val="bg1"/>
                </a:solidFill>
              </a:rPr>
              <a:t>       </a:t>
            </a:r>
            <a:r>
              <a:rPr lang="tr-TR" sz="2400" dirty="0" smtClean="0">
                <a:solidFill>
                  <a:schemeClr val="bg1"/>
                </a:solidFill>
              </a:rPr>
              <a:t>İYİ UYGULAMA</a:t>
            </a:r>
            <a:endParaRPr lang="en-IE" sz="2400" dirty="0">
              <a:solidFill>
                <a:schemeClr val="bg1"/>
              </a:solidFill>
            </a:endParaRPr>
          </a:p>
        </p:txBody>
      </p:sp>
      <p:grpSp>
        <p:nvGrpSpPr>
          <p:cNvPr id="18" name="Google Shape;543;p39">
            <a:extLst>
              <a:ext uri="{FF2B5EF4-FFF2-40B4-BE49-F238E27FC236}">
                <a16:creationId xmlns:a16="http://schemas.microsoft.com/office/drawing/2014/main" xmlns="" id="{4CA310FA-1E29-461C-A848-EA16B666C97C}"/>
              </a:ext>
            </a:extLst>
          </p:cNvPr>
          <p:cNvGrpSpPr/>
          <p:nvPr/>
        </p:nvGrpSpPr>
        <p:grpSpPr>
          <a:xfrm>
            <a:off x="149088" y="607174"/>
            <a:ext cx="252000" cy="288000"/>
            <a:chOff x="5961125" y="1623900"/>
            <a:chExt cx="376925" cy="448175"/>
          </a:xfrm>
        </p:grpSpPr>
        <p:sp>
          <p:nvSpPr>
            <p:cNvPr id="19" name="Google Shape;544;p39">
              <a:extLst>
                <a:ext uri="{FF2B5EF4-FFF2-40B4-BE49-F238E27FC236}">
                  <a16:creationId xmlns:a16="http://schemas.microsoft.com/office/drawing/2014/main" xmlns="" id="{7C450FF6-8BAD-40DB-97A6-FCCCBE97D148}"/>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45;p39">
              <a:extLst>
                <a:ext uri="{FF2B5EF4-FFF2-40B4-BE49-F238E27FC236}">
                  <a16:creationId xmlns:a16="http://schemas.microsoft.com/office/drawing/2014/main" xmlns="" id="{A798BD69-6E12-4B3E-984B-0EC80BD901A9}"/>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46;p39">
              <a:extLst>
                <a:ext uri="{FF2B5EF4-FFF2-40B4-BE49-F238E27FC236}">
                  <a16:creationId xmlns:a16="http://schemas.microsoft.com/office/drawing/2014/main" xmlns="" id="{C3123E54-A211-4875-9DCF-29808FBE0356}"/>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47;p39">
              <a:extLst>
                <a:ext uri="{FF2B5EF4-FFF2-40B4-BE49-F238E27FC236}">
                  <a16:creationId xmlns:a16="http://schemas.microsoft.com/office/drawing/2014/main" xmlns="" id="{FC9103D6-568C-4F96-8EFE-B5CFF211AAD9}"/>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48;p39">
              <a:extLst>
                <a:ext uri="{FF2B5EF4-FFF2-40B4-BE49-F238E27FC236}">
                  <a16:creationId xmlns:a16="http://schemas.microsoft.com/office/drawing/2014/main" xmlns="" id="{AEC76BE1-6B16-4726-B6BD-AE914879B0B0}"/>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49;p39">
              <a:extLst>
                <a:ext uri="{FF2B5EF4-FFF2-40B4-BE49-F238E27FC236}">
                  <a16:creationId xmlns:a16="http://schemas.microsoft.com/office/drawing/2014/main" xmlns="" id="{E824CE96-57BD-4FA9-9B85-8444E64CC647}"/>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50;p39">
              <a:extLst>
                <a:ext uri="{FF2B5EF4-FFF2-40B4-BE49-F238E27FC236}">
                  <a16:creationId xmlns:a16="http://schemas.microsoft.com/office/drawing/2014/main" xmlns="" id="{C7FDB123-E013-41B5-8FA2-3793B11A9CC3}"/>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065296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F39B78AE-E1EC-45D0-96CD-6497AEB8BBBA}"/>
              </a:ext>
            </a:extLst>
          </p:cNvPr>
          <p:cNvSpPr>
            <a:spLocks noGrp="1"/>
          </p:cNvSpPr>
          <p:nvPr>
            <p:ph type="body" sz="quarter" idx="17"/>
          </p:nvPr>
        </p:nvSpPr>
        <p:spPr>
          <a:xfrm>
            <a:off x="6220282" y="1850208"/>
            <a:ext cx="5584492" cy="3947440"/>
          </a:xfrm>
        </p:spPr>
        <p:txBody>
          <a:bodyPr/>
          <a:lstStyle/>
          <a:p>
            <a:pPr algn="l"/>
            <a:r>
              <a:rPr lang="en-IE" dirty="0" err="1"/>
              <a:t>Kültür</a:t>
            </a:r>
            <a:r>
              <a:rPr lang="en-IE" dirty="0"/>
              <a:t>, </a:t>
            </a:r>
            <a:r>
              <a:rPr lang="en-IE" dirty="0" err="1"/>
              <a:t>topluma</a:t>
            </a:r>
            <a:r>
              <a:rPr lang="en-IE" dirty="0"/>
              <a:t> </a:t>
            </a:r>
            <a:r>
              <a:rPr lang="en-IE" dirty="0" err="1"/>
              <a:t>dahil</a:t>
            </a:r>
            <a:r>
              <a:rPr lang="en-IE" dirty="0"/>
              <a:t> </a:t>
            </a:r>
            <a:r>
              <a:rPr lang="en-IE" dirty="0" err="1"/>
              <a:t>olmak</a:t>
            </a:r>
            <a:r>
              <a:rPr lang="en-IE" dirty="0"/>
              <a:t> </a:t>
            </a:r>
            <a:r>
              <a:rPr lang="en-IE" dirty="0" err="1"/>
              <a:t>için</a:t>
            </a:r>
            <a:r>
              <a:rPr lang="en-IE" dirty="0"/>
              <a:t> </a:t>
            </a:r>
            <a:r>
              <a:rPr lang="en-IE" dirty="0" err="1"/>
              <a:t>en</a:t>
            </a:r>
            <a:r>
              <a:rPr lang="en-IE" dirty="0"/>
              <a:t> </a:t>
            </a:r>
            <a:r>
              <a:rPr lang="en-IE" dirty="0" err="1"/>
              <a:t>iyi</a:t>
            </a:r>
            <a:r>
              <a:rPr lang="en-IE" dirty="0"/>
              <a:t> </a:t>
            </a:r>
            <a:r>
              <a:rPr lang="en-IE" dirty="0" err="1"/>
              <a:t>araçlardan</a:t>
            </a:r>
            <a:r>
              <a:rPr lang="en-IE" dirty="0"/>
              <a:t> </a:t>
            </a:r>
            <a:r>
              <a:rPr lang="en-IE" dirty="0" err="1"/>
              <a:t>biridir</a:t>
            </a:r>
            <a:r>
              <a:rPr lang="en-IE" dirty="0"/>
              <a:t>. </a:t>
            </a:r>
            <a:r>
              <a:rPr lang="en-IE" dirty="0" err="1"/>
              <a:t>Coğrafi</a:t>
            </a:r>
            <a:r>
              <a:rPr lang="en-IE" dirty="0"/>
              <a:t> </a:t>
            </a:r>
            <a:r>
              <a:rPr lang="en-IE" dirty="0" err="1"/>
              <a:t>sınırları</a:t>
            </a:r>
            <a:r>
              <a:rPr lang="en-IE" dirty="0"/>
              <a:t>, </a:t>
            </a:r>
            <a:r>
              <a:rPr lang="en-IE" dirty="0" err="1"/>
              <a:t>dil</a:t>
            </a:r>
            <a:r>
              <a:rPr lang="en-IE" dirty="0"/>
              <a:t> ve </a:t>
            </a:r>
            <a:r>
              <a:rPr lang="en-IE" dirty="0" err="1"/>
              <a:t>etnik</a:t>
            </a:r>
            <a:r>
              <a:rPr lang="en-IE" dirty="0"/>
              <a:t> </a:t>
            </a:r>
            <a:r>
              <a:rPr lang="en-IE" dirty="0" err="1"/>
              <a:t>farklılıkları</a:t>
            </a:r>
            <a:r>
              <a:rPr lang="en-IE" dirty="0"/>
              <a:t> </a:t>
            </a:r>
            <a:r>
              <a:rPr lang="en-IE" dirty="0" err="1"/>
              <a:t>aşan</a:t>
            </a:r>
            <a:r>
              <a:rPr lang="en-IE" dirty="0"/>
              <a:t> </a:t>
            </a:r>
            <a:r>
              <a:rPr lang="en-IE" dirty="0" err="1"/>
              <a:t>bir</a:t>
            </a:r>
            <a:r>
              <a:rPr lang="en-IE" dirty="0"/>
              <a:t> </a:t>
            </a:r>
            <a:r>
              <a:rPr lang="en-IE" dirty="0" err="1"/>
              <a:t>dizi</a:t>
            </a:r>
            <a:r>
              <a:rPr lang="en-IE" dirty="0"/>
              <a:t> </a:t>
            </a:r>
            <a:r>
              <a:rPr lang="en-IE" dirty="0" err="1"/>
              <a:t>ortak</a:t>
            </a:r>
            <a:r>
              <a:rPr lang="en-IE" dirty="0"/>
              <a:t> </a:t>
            </a:r>
            <a:r>
              <a:rPr lang="en-IE" dirty="0" err="1"/>
              <a:t>sütuna</a:t>
            </a:r>
            <a:r>
              <a:rPr lang="en-IE" dirty="0"/>
              <a:t> (</a:t>
            </a:r>
            <a:r>
              <a:rPr lang="en-IE" dirty="0" err="1"/>
              <a:t>müzik</a:t>
            </a:r>
            <a:r>
              <a:rPr lang="en-IE" dirty="0"/>
              <a:t>, </a:t>
            </a:r>
            <a:r>
              <a:rPr lang="en-IE" dirty="0" err="1"/>
              <a:t>dans</a:t>
            </a:r>
            <a:r>
              <a:rPr lang="en-IE" dirty="0"/>
              <a:t>, </a:t>
            </a:r>
            <a:r>
              <a:rPr lang="en-IE" dirty="0" err="1"/>
              <a:t>tiyatro</a:t>
            </a:r>
            <a:r>
              <a:rPr lang="en-IE" dirty="0"/>
              <a:t>, </a:t>
            </a:r>
            <a:r>
              <a:rPr lang="en-IE" dirty="0" err="1"/>
              <a:t>yemek</a:t>
            </a:r>
            <a:r>
              <a:rPr lang="en-IE" dirty="0"/>
              <a:t> ve </a:t>
            </a:r>
            <a:r>
              <a:rPr lang="en-IE" dirty="0" err="1"/>
              <a:t>sanat</a:t>
            </a:r>
            <a:r>
              <a:rPr lang="en-IE" dirty="0"/>
              <a:t>) </a:t>
            </a:r>
            <a:r>
              <a:rPr lang="en-IE" dirty="0" err="1"/>
              <a:t>dayanmaktadır</a:t>
            </a:r>
            <a:r>
              <a:rPr lang="en-IE" dirty="0"/>
              <a:t>.</a:t>
            </a:r>
          </a:p>
          <a:p>
            <a:pPr algn="l"/>
            <a:r>
              <a:rPr lang="en-IE" dirty="0"/>
              <a:t>Bu </a:t>
            </a:r>
            <a:r>
              <a:rPr lang="en-IE" dirty="0" err="1"/>
              <a:t>bölümde</a:t>
            </a:r>
            <a:r>
              <a:rPr lang="en-IE" dirty="0"/>
              <a:t>, </a:t>
            </a:r>
            <a:r>
              <a:rPr lang="en-IE" dirty="0" err="1"/>
              <a:t>Entegrasyonun</a:t>
            </a:r>
            <a:r>
              <a:rPr lang="en-IE" dirty="0"/>
              <a:t> Gıda, </a:t>
            </a:r>
            <a:r>
              <a:rPr lang="en-IE" dirty="0" err="1"/>
              <a:t>Tiyatro</a:t>
            </a:r>
            <a:r>
              <a:rPr lang="en-IE" dirty="0"/>
              <a:t>, </a:t>
            </a:r>
            <a:r>
              <a:rPr lang="en-IE" dirty="0" err="1"/>
              <a:t>Spor</a:t>
            </a:r>
            <a:r>
              <a:rPr lang="en-IE" dirty="0"/>
              <a:t> ve </a:t>
            </a:r>
            <a:r>
              <a:rPr lang="en-IE" dirty="0" err="1"/>
              <a:t>Hizmet</a:t>
            </a:r>
            <a:r>
              <a:rPr lang="en-IE" dirty="0"/>
              <a:t> ve </a:t>
            </a:r>
            <a:r>
              <a:rPr lang="en-IE" dirty="0" err="1"/>
              <a:t>Eğitim</a:t>
            </a:r>
            <a:r>
              <a:rPr lang="en-IE" dirty="0"/>
              <a:t> </a:t>
            </a:r>
            <a:r>
              <a:rPr lang="en-IE" dirty="0" err="1"/>
              <a:t>Sağlayıcılarının</a:t>
            </a:r>
            <a:r>
              <a:rPr lang="en-IE" dirty="0"/>
              <a:t> </a:t>
            </a:r>
            <a:r>
              <a:rPr lang="en-IE" dirty="0" err="1"/>
              <a:t>topluluklarında</a:t>
            </a:r>
            <a:r>
              <a:rPr lang="en-IE" dirty="0"/>
              <a:t> / </a:t>
            </a:r>
            <a:r>
              <a:rPr lang="en-IE" dirty="0" err="1"/>
              <a:t>bölgelerinde</a:t>
            </a:r>
            <a:r>
              <a:rPr lang="en-IE" dirty="0"/>
              <a:t> </a:t>
            </a:r>
            <a:r>
              <a:rPr lang="en-IE" dirty="0" err="1"/>
              <a:t>potansiyel</a:t>
            </a:r>
            <a:r>
              <a:rPr lang="en-IE" dirty="0"/>
              <a:t> </a:t>
            </a:r>
            <a:r>
              <a:rPr lang="en-IE" dirty="0" err="1"/>
              <a:t>olarak</a:t>
            </a:r>
            <a:r>
              <a:rPr lang="en-IE" dirty="0"/>
              <a:t> </a:t>
            </a:r>
            <a:r>
              <a:rPr lang="en-IE" dirty="0" err="1"/>
              <a:t>çoğaltabilecekleri</a:t>
            </a:r>
            <a:r>
              <a:rPr lang="en-IE" dirty="0"/>
              <a:t> </a:t>
            </a:r>
            <a:r>
              <a:rPr lang="en-IE" dirty="0" err="1"/>
              <a:t>ilham</a:t>
            </a:r>
            <a:r>
              <a:rPr lang="en-IE" dirty="0"/>
              <a:t> </a:t>
            </a:r>
            <a:r>
              <a:rPr lang="en-IE" dirty="0" err="1"/>
              <a:t>verici</a:t>
            </a:r>
            <a:r>
              <a:rPr lang="en-IE" dirty="0"/>
              <a:t> </a:t>
            </a:r>
            <a:r>
              <a:rPr lang="en-IE" dirty="0" err="1"/>
              <a:t>programlarla</a:t>
            </a:r>
            <a:r>
              <a:rPr lang="en-IE" dirty="0"/>
              <a:t> </a:t>
            </a:r>
            <a:r>
              <a:rPr lang="en-IE" dirty="0" err="1"/>
              <a:t>nasıl</a:t>
            </a:r>
            <a:r>
              <a:rPr lang="en-IE" dirty="0"/>
              <a:t> </a:t>
            </a:r>
            <a:r>
              <a:rPr lang="en-IE" dirty="0" err="1"/>
              <a:t>keşfedilebileceğine</a:t>
            </a:r>
            <a:r>
              <a:rPr lang="en-IE" dirty="0"/>
              <a:t> </a:t>
            </a:r>
            <a:r>
              <a:rPr lang="en-IE" dirty="0" err="1"/>
              <a:t>bakıyoruz</a:t>
            </a:r>
            <a:r>
              <a:rPr lang="en-IE" dirty="0"/>
              <a:t>.</a:t>
            </a:r>
            <a:endParaRPr lang="en-IE" dirty="0"/>
          </a:p>
        </p:txBody>
      </p:sp>
      <p:sp>
        <p:nvSpPr>
          <p:cNvPr id="7" name="TextBox 6">
            <a:extLst>
              <a:ext uri="{FF2B5EF4-FFF2-40B4-BE49-F238E27FC236}">
                <a16:creationId xmlns:a16="http://schemas.microsoft.com/office/drawing/2014/main" xmlns="" id="{9326D84F-6A01-4246-A25A-CBFDFFD6AC5F}"/>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a:solidFill>
                  <a:schemeClr val="bg1"/>
                </a:solidFill>
              </a:rPr>
              <a:t>2. </a:t>
            </a:r>
            <a:r>
              <a:rPr lang="tr-TR" sz="3200" dirty="0" smtClean="0">
                <a:solidFill>
                  <a:schemeClr val="bg1"/>
                </a:solidFill>
              </a:rPr>
              <a:t>KÜLTÜR</a:t>
            </a:r>
            <a:endParaRPr lang="en-IE" sz="3200" dirty="0">
              <a:solidFill>
                <a:schemeClr val="bg1"/>
              </a:solidFill>
            </a:endParaRPr>
          </a:p>
        </p:txBody>
      </p:sp>
      <p:sp>
        <p:nvSpPr>
          <p:cNvPr id="8" name="Text Placeholder 5">
            <a:extLst>
              <a:ext uri="{FF2B5EF4-FFF2-40B4-BE49-F238E27FC236}">
                <a16:creationId xmlns:a16="http://schemas.microsoft.com/office/drawing/2014/main" xmlns="" id="{0FEC46D4-7FBB-47CF-98D0-4800E1129115}"/>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2.1 </a:t>
            </a:r>
            <a:r>
              <a:rPr lang="en-IE" sz="3600" i="0" dirty="0" err="1"/>
              <a:t>Mülteci</a:t>
            </a:r>
            <a:r>
              <a:rPr lang="en-IE" sz="3600" i="0" dirty="0"/>
              <a:t> </a:t>
            </a:r>
            <a:r>
              <a:rPr lang="en-IE" sz="3600" i="0" dirty="0" err="1"/>
              <a:t>Entegrasyonunda</a:t>
            </a:r>
            <a:r>
              <a:rPr lang="en-IE" sz="3600" i="0" dirty="0"/>
              <a:t> </a:t>
            </a:r>
            <a:r>
              <a:rPr lang="en-IE" sz="3600" i="0" dirty="0" err="1"/>
              <a:t>Kültürün</a:t>
            </a:r>
            <a:r>
              <a:rPr lang="en-IE" sz="3600" i="0" dirty="0"/>
              <a:t> </a:t>
            </a:r>
            <a:r>
              <a:rPr lang="en-IE" sz="3600" i="0" dirty="0" err="1"/>
              <a:t>Rolü</a:t>
            </a:r>
            <a:endParaRPr lang="en-IE" dirty="0"/>
          </a:p>
        </p:txBody>
      </p:sp>
      <p:sp>
        <p:nvSpPr>
          <p:cNvPr id="9" name="Text Placeholder 1">
            <a:extLst>
              <a:ext uri="{FF2B5EF4-FFF2-40B4-BE49-F238E27FC236}">
                <a16:creationId xmlns:a16="http://schemas.microsoft.com/office/drawing/2014/main" xmlns="" id="{8962028A-F3EA-486F-BAA6-6195766E01D7}"/>
              </a:ext>
            </a:extLst>
          </p:cNvPr>
          <p:cNvSpPr txBox="1">
            <a:spLocks/>
          </p:cNvSpPr>
          <p:nvPr/>
        </p:nvSpPr>
        <p:spPr>
          <a:xfrm>
            <a:off x="6471020" y="971999"/>
            <a:ext cx="5279028" cy="697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BU BÖLÜMDE:</a:t>
            </a:r>
            <a:endParaRPr lang="en-IE" dirty="0"/>
          </a:p>
        </p:txBody>
      </p:sp>
    </p:spTree>
    <p:extLst>
      <p:ext uri="{BB962C8B-B14F-4D97-AF65-F5344CB8AC3E}">
        <p14:creationId xmlns:p14="http://schemas.microsoft.com/office/powerpoint/2010/main" val="2665803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3AB5FE08-376D-4BA0-9E19-4BBFFEC0B25E}"/>
              </a:ext>
            </a:extLst>
          </p:cNvPr>
          <p:cNvSpPr>
            <a:spLocks noGrp="1"/>
          </p:cNvSpPr>
          <p:nvPr>
            <p:ph type="body" sz="quarter" idx="21"/>
          </p:nvPr>
        </p:nvSpPr>
        <p:spPr>
          <a:xfrm>
            <a:off x="2001329" y="72297"/>
            <a:ext cx="9678838" cy="857158"/>
          </a:xfrm>
        </p:spPr>
        <p:txBody>
          <a:bodyPr>
            <a:noAutofit/>
          </a:bodyPr>
          <a:lstStyle/>
          <a:p>
            <a:r>
              <a:rPr lang="en-IE" dirty="0" err="1"/>
              <a:t>Entegrasyon</a:t>
            </a:r>
            <a:r>
              <a:rPr lang="en-IE" dirty="0"/>
              <a:t>, </a:t>
            </a:r>
            <a:r>
              <a:rPr lang="tr-TR" dirty="0" smtClean="0"/>
              <a:t>toplumsal uyumda </a:t>
            </a:r>
            <a:r>
              <a:rPr lang="en-IE" dirty="0" err="1" smtClean="0"/>
              <a:t>önemli</a:t>
            </a:r>
            <a:r>
              <a:rPr lang="en-IE" dirty="0" smtClean="0"/>
              <a:t> </a:t>
            </a:r>
            <a:r>
              <a:rPr lang="en-IE" dirty="0"/>
              <a:t>ilk </a:t>
            </a:r>
            <a:r>
              <a:rPr lang="en-IE" dirty="0" err="1"/>
              <a:t>adımdır</a:t>
            </a:r>
            <a:endParaRPr lang="en-IE" dirty="0"/>
          </a:p>
        </p:txBody>
      </p:sp>
      <p:sp>
        <p:nvSpPr>
          <p:cNvPr id="5" name="TextBox 4">
            <a:extLst>
              <a:ext uri="{FF2B5EF4-FFF2-40B4-BE49-F238E27FC236}">
                <a16:creationId xmlns:a16="http://schemas.microsoft.com/office/drawing/2014/main" xmlns="" id="{A93C995A-53E3-4E86-A277-C750B975A295}"/>
              </a:ext>
            </a:extLst>
          </p:cNvPr>
          <p:cNvSpPr txBox="1"/>
          <p:nvPr/>
        </p:nvSpPr>
        <p:spPr>
          <a:xfrm>
            <a:off x="0" y="6217918"/>
            <a:ext cx="6183630" cy="461665"/>
          </a:xfrm>
          <a:prstGeom prst="rect">
            <a:avLst/>
          </a:prstGeom>
          <a:solidFill>
            <a:srgbClr val="16A8D3"/>
          </a:solidFill>
        </p:spPr>
        <p:txBody>
          <a:bodyPr wrap="square" rtlCol="0">
            <a:spAutoFit/>
          </a:bodyPr>
          <a:lstStyle/>
          <a:p>
            <a:pPr algn="r"/>
            <a:r>
              <a:rPr lang="en-IE" sz="2400" dirty="0" err="1">
                <a:solidFill>
                  <a:schemeClr val="bg1"/>
                </a:solidFill>
              </a:rPr>
              <a:t>Ancak</a:t>
            </a:r>
            <a:r>
              <a:rPr lang="en-IE" sz="2400" dirty="0">
                <a:solidFill>
                  <a:schemeClr val="bg1"/>
                </a:solidFill>
              </a:rPr>
              <a:t> </a:t>
            </a:r>
            <a:r>
              <a:rPr lang="tr-TR" sz="2400" dirty="0" smtClean="0">
                <a:solidFill>
                  <a:schemeClr val="bg1"/>
                </a:solidFill>
              </a:rPr>
              <a:t>toplumsal uyum</a:t>
            </a:r>
            <a:r>
              <a:rPr lang="en-IE" sz="2400" dirty="0" smtClean="0">
                <a:solidFill>
                  <a:schemeClr val="bg1"/>
                </a:solidFill>
              </a:rPr>
              <a:t> </a:t>
            </a:r>
            <a:r>
              <a:rPr lang="en-IE" sz="2400" dirty="0" err="1">
                <a:solidFill>
                  <a:schemeClr val="bg1"/>
                </a:solidFill>
              </a:rPr>
              <a:t>nihai</a:t>
            </a:r>
            <a:r>
              <a:rPr lang="en-IE" sz="2400" dirty="0">
                <a:solidFill>
                  <a:schemeClr val="bg1"/>
                </a:solidFill>
              </a:rPr>
              <a:t> </a:t>
            </a:r>
            <a:r>
              <a:rPr lang="en-IE" sz="2400" dirty="0" err="1">
                <a:solidFill>
                  <a:schemeClr val="bg1"/>
                </a:solidFill>
              </a:rPr>
              <a:t>hedeftir</a:t>
            </a:r>
            <a:r>
              <a:rPr lang="en-IE" sz="2400" dirty="0">
                <a:solidFill>
                  <a:schemeClr val="bg1"/>
                </a:solidFill>
              </a:rPr>
              <a:t>.</a:t>
            </a:r>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942" y="1765194"/>
            <a:ext cx="10158522" cy="4366005"/>
          </a:xfrm>
          <a:prstGeom prst="rect">
            <a:avLst/>
          </a:prstGeom>
        </p:spPr>
      </p:pic>
    </p:spTree>
    <p:extLst>
      <p:ext uri="{BB962C8B-B14F-4D97-AF65-F5344CB8AC3E}">
        <p14:creationId xmlns:p14="http://schemas.microsoft.com/office/powerpoint/2010/main" val="40726597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317A659-318F-46A9-8969-71BB3908ABBA}"/>
              </a:ext>
            </a:extLst>
          </p:cNvPr>
          <p:cNvSpPr>
            <a:spLocks noGrp="1"/>
          </p:cNvSpPr>
          <p:nvPr>
            <p:ph type="body" sz="quarter" idx="20"/>
          </p:nvPr>
        </p:nvSpPr>
        <p:spPr>
          <a:xfrm>
            <a:off x="4514850" y="1492906"/>
            <a:ext cx="7223760" cy="3872188"/>
          </a:xfrm>
        </p:spPr>
        <p:txBody>
          <a:bodyPr/>
          <a:lstStyle/>
          <a:p>
            <a:r>
              <a:rPr lang="en-IE" dirty="0" err="1"/>
              <a:t>Proje</a:t>
            </a:r>
            <a:r>
              <a:rPr lang="en-IE" dirty="0"/>
              <a:t>, Sligo Direct </a:t>
            </a:r>
            <a:r>
              <a:rPr lang="en-IE" dirty="0" err="1"/>
              <a:t>Provizyon</a:t>
            </a:r>
            <a:r>
              <a:rPr lang="en-IE" dirty="0"/>
              <a:t> </a:t>
            </a:r>
            <a:r>
              <a:rPr lang="en-IE" dirty="0" err="1"/>
              <a:t>Merkezi'nin</a:t>
            </a:r>
            <a:r>
              <a:rPr lang="en-IE" dirty="0"/>
              <a:t> </a:t>
            </a:r>
            <a:r>
              <a:rPr lang="en-IE" dirty="0" err="1"/>
              <a:t>şu</a:t>
            </a:r>
            <a:r>
              <a:rPr lang="en-IE" dirty="0"/>
              <a:t> </a:t>
            </a:r>
            <a:r>
              <a:rPr lang="en-IE" dirty="0" err="1"/>
              <a:t>anki</a:t>
            </a:r>
            <a:r>
              <a:rPr lang="en-IE" dirty="0"/>
              <a:t> ve </a:t>
            </a:r>
            <a:r>
              <a:rPr lang="en-IE" dirty="0" err="1"/>
              <a:t>önceki</a:t>
            </a:r>
            <a:r>
              <a:rPr lang="en-IE" dirty="0"/>
              <a:t> </a:t>
            </a:r>
            <a:r>
              <a:rPr lang="en-IE" dirty="0" err="1"/>
              <a:t>sakinlerinin</a:t>
            </a:r>
            <a:r>
              <a:rPr lang="en-IE" dirty="0"/>
              <a:t> </a:t>
            </a:r>
            <a:r>
              <a:rPr lang="en-IE" dirty="0" err="1"/>
              <a:t>kendi</a:t>
            </a:r>
            <a:r>
              <a:rPr lang="en-IE" dirty="0"/>
              <a:t> </a:t>
            </a:r>
            <a:r>
              <a:rPr lang="en-IE" dirty="0" err="1"/>
              <a:t>ülkelerini</a:t>
            </a:r>
            <a:r>
              <a:rPr lang="en-IE" dirty="0"/>
              <a:t> </a:t>
            </a:r>
            <a:r>
              <a:rPr lang="en-IE" dirty="0" err="1"/>
              <a:t>temsil</a:t>
            </a:r>
            <a:r>
              <a:rPr lang="en-IE" dirty="0"/>
              <a:t> </a:t>
            </a:r>
            <a:r>
              <a:rPr lang="en-IE" dirty="0" err="1"/>
              <a:t>eden</a:t>
            </a:r>
            <a:r>
              <a:rPr lang="en-IE" dirty="0"/>
              <a:t> </a:t>
            </a:r>
            <a:r>
              <a:rPr lang="en-IE" dirty="0" err="1"/>
              <a:t>geleneksel</a:t>
            </a:r>
            <a:r>
              <a:rPr lang="en-IE" dirty="0"/>
              <a:t> </a:t>
            </a:r>
            <a:r>
              <a:rPr lang="en-IE" dirty="0" err="1"/>
              <a:t>yemekler</a:t>
            </a:r>
            <a:r>
              <a:rPr lang="en-IE" dirty="0"/>
              <a:t> </a:t>
            </a:r>
            <a:r>
              <a:rPr lang="en-IE" dirty="0" err="1"/>
              <a:t>üretip</a:t>
            </a:r>
            <a:r>
              <a:rPr lang="en-IE" dirty="0"/>
              <a:t> </a:t>
            </a:r>
            <a:r>
              <a:rPr lang="en-IE" dirty="0" err="1"/>
              <a:t>bunları</a:t>
            </a:r>
            <a:r>
              <a:rPr lang="en-IE" dirty="0"/>
              <a:t> </a:t>
            </a:r>
            <a:r>
              <a:rPr lang="en-IE" dirty="0" err="1"/>
              <a:t>toplulukla</a:t>
            </a:r>
            <a:r>
              <a:rPr lang="en-IE" dirty="0"/>
              <a:t> </a:t>
            </a:r>
            <a:r>
              <a:rPr lang="en-IE" dirty="0" err="1"/>
              <a:t>paylaşabileceği</a:t>
            </a:r>
            <a:r>
              <a:rPr lang="en-IE" dirty="0"/>
              <a:t> </a:t>
            </a:r>
            <a:r>
              <a:rPr lang="en-IE" dirty="0" err="1"/>
              <a:t>bir</a:t>
            </a:r>
            <a:r>
              <a:rPr lang="en-IE" dirty="0"/>
              <a:t> </a:t>
            </a:r>
            <a:r>
              <a:rPr lang="en-IE" dirty="0" err="1"/>
              <a:t>alan</a:t>
            </a:r>
            <a:r>
              <a:rPr lang="en-IE" dirty="0"/>
              <a:t> </a:t>
            </a:r>
            <a:r>
              <a:rPr lang="en-IE" dirty="0" err="1"/>
              <a:t>yaratmaya</a:t>
            </a:r>
            <a:r>
              <a:rPr lang="en-IE" dirty="0"/>
              <a:t> </a:t>
            </a:r>
            <a:r>
              <a:rPr lang="en-IE" dirty="0" err="1"/>
              <a:t>odaklandı</a:t>
            </a:r>
            <a:r>
              <a:rPr lang="en-IE" dirty="0"/>
              <a:t>.</a:t>
            </a:r>
          </a:p>
          <a:p>
            <a:r>
              <a:rPr lang="en-IE" dirty="0" err="1"/>
              <a:t>Proje</a:t>
            </a:r>
            <a:r>
              <a:rPr lang="en-IE" dirty="0"/>
              <a:t>, </a:t>
            </a:r>
            <a:r>
              <a:rPr lang="en-IE" dirty="0" err="1"/>
              <a:t>insanları</a:t>
            </a:r>
            <a:r>
              <a:rPr lang="en-IE" dirty="0"/>
              <a:t> </a:t>
            </a:r>
            <a:r>
              <a:rPr lang="en-IE" dirty="0" err="1"/>
              <a:t>gıda</a:t>
            </a:r>
            <a:r>
              <a:rPr lang="en-IE" dirty="0"/>
              <a:t> </a:t>
            </a:r>
            <a:r>
              <a:rPr lang="en-IE" dirty="0" err="1"/>
              <a:t>sanatı</a:t>
            </a:r>
            <a:r>
              <a:rPr lang="en-IE" dirty="0"/>
              <a:t> </a:t>
            </a:r>
            <a:r>
              <a:rPr lang="en-IE" dirty="0" err="1"/>
              <a:t>aracılığıyla</a:t>
            </a:r>
            <a:r>
              <a:rPr lang="en-IE" dirty="0"/>
              <a:t> </a:t>
            </a:r>
            <a:r>
              <a:rPr lang="en-IE" dirty="0" err="1"/>
              <a:t>birleştirerek</a:t>
            </a:r>
            <a:r>
              <a:rPr lang="en-IE" dirty="0"/>
              <a:t> </a:t>
            </a:r>
            <a:r>
              <a:rPr lang="en-IE" dirty="0" err="1"/>
              <a:t>entegrasyonu</a:t>
            </a:r>
            <a:r>
              <a:rPr lang="en-IE" dirty="0"/>
              <a:t> </a:t>
            </a:r>
            <a:r>
              <a:rPr lang="en-IE" dirty="0" err="1"/>
              <a:t>teşvik</a:t>
            </a:r>
            <a:r>
              <a:rPr lang="en-IE" dirty="0"/>
              <a:t> </a:t>
            </a:r>
            <a:r>
              <a:rPr lang="en-IE" dirty="0" err="1"/>
              <a:t>ediyor</a:t>
            </a:r>
            <a:r>
              <a:rPr lang="en-IE" dirty="0"/>
              <a:t>.</a:t>
            </a:r>
          </a:p>
          <a:p>
            <a:r>
              <a:rPr lang="en-IE" dirty="0" err="1"/>
              <a:t>Bugüne</a:t>
            </a:r>
            <a:r>
              <a:rPr lang="en-IE" dirty="0"/>
              <a:t> </a:t>
            </a:r>
            <a:r>
              <a:rPr lang="en-IE" dirty="0" err="1"/>
              <a:t>kadarki</a:t>
            </a:r>
            <a:r>
              <a:rPr lang="en-IE" dirty="0"/>
              <a:t> </a:t>
            </a:r>
            <a:r>
              <a:rPr lang="en-IE" dirty="0" err="1"/>
              <a:t>etkinlikler</a:t>
            </a:r>
            <a:r>
              <a:rPr lang="en-IE" dirty="0"/>
              <a:t>, </a:t>
            </a:r>
            <a:r>
              <a:rPr lang="en-IE" dirty="0" err="1"/>
              <a:t>yerel</a:t>
            </a:r>
            <a:r>
              <a:rPr lang="en-IE" dirty="0"/>
              <a:t> </a:t>
            </a:r>
            <a:r>
              <a:rPr lang="en-IE" dirty="0" err="1"/>
              <a:t>halkın</a:t>
            </a:r>
            <a:r>
              <a:rPr lang="en-IE" dirty="0"/>
              <a:t> ve </a:t>
            </a:r>
            <a:r>
              <a:rPr lang="en-IE" dirty="0" err="1"/>
              <a:t>göçmen</a:t>
            </a:r>
            <a:r>
              <a:rPr lang="en-IE" dirty="0"/>
              <a:t> </a:t>
            </a:r>
            <a:r>
              <a:rPr lang="en-IE" dirty="0" err="1"/>
              <a:t>topluluğunun</a:t>
            </a:r>
            <a:r>
              <a:rPr lang="en-IE" dirty="0"/>
              <a:t> </a:t>
            </a:r>
            <a:r>
              <a:rPr lang="en-IE" dirty="0" err="1"/>
              <a:t>üyelerinin</a:t>
            </a:r>
            <a:r>
              <a:rPr lang="en-IE" dirty="0"/>
              <a:t> </a:t>
            </a:r>
            <a:r>
              <a:rPr lang="en-IE" dirty="0" err="1"/>
              <a:t>yemek</a:t>
            </a:r>
            <a:r>
              <a:rPr lang="en-IE" dirty="0"/>
              <a:t> </a:t>
            </a:r>
            <a:r>
              <a:rPr lang="en-IE" dirty="0" err="1"/>
              <a:t>pişirme</a:t>
            </a:r>
            <a:r>
              <a:rPr lang="en-IE" dirty="0"/>
              <a:t> </a:t>
            </a:r>
            <a:r>
              <a:rPr lang="en-IE" dirty="0" err="1"/>
              <a:t>oturumları</a:t>
            </a:r>
            <a:r>
              <a:rPr lang="en-IE" dirty="0"/>
              <a:t> </a:t>
            </a:r>
            <a:r>
              <a:rPr lang="en-IE" dirty="0" err="1"/>
              <a:t>sırasında</a:t>
            </a:r>
            <a:r>
              <a:rPr lang="en-IE" dirty="0"/>
              <a:t> </a:t>
            </a:r>
            <a:r>
              <a:rPr lang="en-IE" dirty="0" err="1"/>
              <a:t>bir</a:t>
            </a:r>
            <a:r>
              <a:rPr lang="en-IE" dirty="0"/>
              <a:t> </a:t>
            </a:r>
            <a:r>
              <a:rPr lang="en-IE" dirty="0" err="1"/>
              <a:t>araya</a:t>
            </a:r>
            <a:r>
              <a:rPr lang="en-IE" dirty="0"/>
              <a:t> </a:t>
            </a:r>
            <a:r>
              <a:rPr lang="en-IE" dirty="0" err="1"/>
              <a:t>gelmelerine</a:t>
            </a:r>
            <a:r>
              <a:rPr lang="en-IE" dirty="0"/>
              <a:t> ve </a:t>
            </a:r>
            <a:r>
              <a:rPr lang="en-IE" dirty="0" err="1"/>
              <a:t>bölgedeki</a:t>
            </a:r>
            <a:r>
              <a:rPr lang="en-IE" dirty="0"/>
              <a:t> </a:t>
            </a:r>
            <a:r>
              <a:rPr lang="en-IE" dirty="0" err="1"/>
              <a:t>farklı</a:t>
            </a:r>
            <a:r>
              <a:rPr lang="en-IE" dirty="0"/>
              <a:t> </a:t>
            </a:r>
            <a:r>
              <a:rPr lang="en-IE" dirty="0" err="1"/>
              <a:t>kültürleri</a:t>
            </a:r>
            <a:r>
              <a:rPr lang="en-IE" dirty="0"/>
              <a:t> </a:t>
            </a:r>
            <a:r>
              <a:rPr lang="en-IE" dirty="0" err="1"/>
              <a:t>öğrenmelerine</a:t>
            </a:r>
            <a:r>
              <a:rPr lang="en-IE" dirty="0"/>
              <a:t> </a:t>
            </a:r>
            <a:r>
              <a:rPr lang="en-IE" dirty="0" err="1"/>
              <a:t>izin</a:t>
            </a:r>
            <a:r>
              <a:rPr lang="en-IE" dirty="0"/>
              <a:t> </a:t>
            </a:r>
            <a:r>
              <a:rPr lang="en-IE" dirty="0" err="1"/>
              <a:t>verdi</a:t>
            </a:r>
            <a:r>
              <a:rPr lang="en-IE" dirty="0"/>
              <a:t>.</a:t>
            </a:r>
            <a:endParaRPr lang="en-IE" dirty="0"/>
          </a:p>
        </p:txBody>
      </p:sp>
      <p:sp>
        <p:nvSpPr>
          <p:cNvPr id="3" name="Text Placeholder 2">
            <a:extLst>
              <a:ext uri="{FF2B5EF4-FFF2-40B4-BE49-F238E27FC236}">
                <a16:creationId xmlns:a16="http://schemas.microsoft.com/office/drawing/2014/main" xmlns="" id="{A8CC9C4E-9C00-42E2-8761-6B0B31D99379}"/>
              </a:ext>
            </a:extLst>
          </p:cNvPr>
          <p:cNvSpPr>
            <a:spLocks noGrp="1"/>
          </p:cNvSpPr>
          <p:nvPr>
            <p:ph type="body" sz="quarter" idx="21"/>
          </p:nvPr>
        </p:nvSpPr>
        <p:spPr>
          <a:xfrm>
            <a:off x="2495266" y="236947"/>
            <a:ext cx="8403792" cy="857158"/>
          </a:xfrm>
        </p:spPr>
        <p:txBody>
          <a:bodyPr>
            <a:normAutofit fontScale="92500" lnSpcReduction="20000"/>
          </a:bodyPr>
          <a:lstStyle/>
          <a:p>
            <a:r>
              <a:rPr lang="en-IE" dirty="0">
                <a:solidFill>
                  <a:srgbClr val="F38B00"/>
                </a:solidFill>
              </a:rPr>
              <a:t>Gıda </a:t>
            </a:r>
            <a:r>
              <a:rPr lang="en-IE" dirty="0" err="1">
                <a:solidFill>
                  <a:srgbClr val="F38B00"/>
                </a:solidFill>
              </a:rPr>
              <a:t>ile</a:t>
            </a:r>
            <a:r>
              <a:rPr lang="en-IE" dirty="0">
                <a:solidFill>
                  <a:srgbClr val="F38B00"/>
                </a:solidFill>
              </a:rPr>
              <a:t> </a:t>
            </a:r>
            <a:r>
              <a:rPr lang="en-IE" dirty="0" err="1">
                <a:solidFill>
                  <a:srgbClr val="F38B00"/>
                </a:solidFill>
              </a:rPr>
              <a:t>Entegrasyon</a:t>
            </a:r>
            <a:r>
              <a:rPr lang="en-IE" dirty="0">
                <a:solidFill>
                  <a:srgbClr val="F38B00"/>
                </a:solidFill>
              </a:rPr>
              <a:t> : </a:t>
            </a:r>
            <a:r>
              <a:rPr lang="en-IE" dirty="0"/>
              <a:t>SLIGO GLOBAL MUTFAK, İRLANDA</a:t>
            </a:r>
            <a:endParaRPr lang="en-IE" dirty="0"/>
          </a:p>
        </p:txBody>
      </p:sp>
      <p:pic>
        <p:nvPicPr>
          <p:cNvPr id="1026" name="Picture 2">
            <a:extLst>
              <a:ext uri="{FF2B5EF4-FFF2-40B4-BE49-F238E27FC236}">
                <a16:creationId xmlns:a16="http://schemas.microsoft.com/office/drawing/2014/main" xmlns="" id="{27D38DF3-95D3-4750-8055-398896673E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9750"/>
            <a:ext cx="4297680" cy="28651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C4DA61C9-0B8A-4C12-AF58-77A2D329BF5C}"/>
              </a:ext>
            </a:extLst>
          </p:cNvPr>
          <p:cNvSpPr txBox="1"/>
          <p:nvPr/>
        </p:nvSpPr>
        <p:spPr>
          <a:xfrm>
            <a:off x="91440" y="4994910"/>
            <a:ext cx="4206240" cy="1323439"/>
          </a:xfrm>
          <a:prstGeom prst="rect">
            <a:avLst/>
          </a:prstGeom>
          <a:solidFill>
            <a:srgbClr val="B6BD00"/>
          </a:solidFill>
        </p:spPr>
        <p:txBody>
          <a:bodyPr wrap="square" rtlCol="0">
            <a:spAutoFit/>
          </a:bodyPr>
          <a:lstStyle/>
          <a:p>
            <a:r>
              <a:rPr lang="en-IE" sz="2000" dirty="0">
                <a:solidFill>
                  <a:schemeClr val="bg1"/>
                </a:solidFill>
              </a:rPr>
              <a:t>Irish Times </a:t>
            </a:r>
            <a:r>
              <a:rPr lang="en-IE" sz="2000" dirty="0" err="1">
                <a:solidFill>
                  <a:schemeClr val="bg1"/>
                </a:solidFill>
              </a:rPr>
              <a:t>Makalesini</a:t>
            </a:r>
            <a:r>
              <a:rPr lang="en-IE" sz="2000" dirty="0">
                <a:solidFill>
                  <a:schemeClr val="bg1"/>
                </a:solidFill>
              </a:rPr>
              <a:t> </a:t>
            </a:r>
            <a:r>
              <a:rPr lang="en-IE" sz="2000" dirty="0" err="1">
                <a:solidFill>
                  <a:schemeClr val="bg1"/>
                </a:solidFill>
              </a:rPr>
              <a:t>Okuyun</a:t>
            </a:r>
            <a:r>
              <a:rPr lang="en-IE" sz="2000" dirty="0">
                <a:solidFill>
                  <a:schemeClr val="bg1"/>
                </a:solidFill>
              </a:rPr>
              <a:t> : </a:t>
            </a:r>
            <a:r>
              <a:rPr lang="en-IE" sz="2000" dirty="0">
                <a:hlinkClick r:id="rId3"/>
              </a:rPr>
              <a:t>Breaking Bread and Barriers in Sligo as global kitchen serves up a taste of the world</a:t>
            </a:r>
            <a:endParaRPr lang="en-IE" sz="2000" dirty="0"/>
          </a:p>
        </p:txBody>
      </p:sp>
      <p:sp>
        <p:nvSpPr>
          <p:cNvPr id="5" name="Rectangle 4">
            <a:extLst>
              <a:ext uri="{FF2B5EF4-FFF2-40B4-BE49-F238E27FC236}">
                <a16:creationId xmlns:a16="http://schemas.microsoft.com/office/drawing/2014/main" xmlns="" id="{68F35197-6D34-4460-9D90-5F22B6AE5138}"/>
              </a:ext>
            </a:extLst>
          </p:cNvPr>
          <p:cNvSpPr/>
          <p:nvPr/>
        </p:nvSpPr>
        <p:spPr>
          <a:xfrm>
            <a:off x="4857469" y="6010573"/>
            <a:ext cx="7223760" cy="307777"/>
          </a:xfrm>
          <a:prstGeom prst="rect">
            <a:avLst/>
          </a:prstGeom>
        </p:spPr>
        <p:txBody>
          <a:bodyPr wrap="square">
            <a:spAutoFit/>
          </a:bodyPr>
          <a:lstStyle/>
          <a:p>
            <a:r>
              <a:rPr lang="en-IE" sz="1400" dirty="0"/>
              <a:t>Sligo Global Kitchen </a:t>
            </a:r>
            <a:r>
              <a:rPr lang="en-IE" sz="1400" dirty="0" err="1"/>
              <a:t>Topluluklar</a:t>
            </a:r>
            <a:r>
              <a:rPr lang="en-IE" sz="1400" dirty="0"/>
              <a:t> </a:t>
            </a:r>
            <a:r>
              <a:rPr lang="en-IE" sz="1400" dirty="0" err="1"/>
              <a:t>Entegrasyon</a:t>
            </a:r>
            <a:r>
              <a:rPr lang="en-IE" sz="1400" dirty="0"/>
              <a:t> </a:t>
            </a:r>
            <a:r>
              <a:rPr lang="en-IE" sz="1400" dirty="0" err="1"/>
              <a:t>Fonu'ndan</a:t>
            </a:r>
            <a:r>
              <a:rPr lang="en-IE" sz="1400" dirty="0"/>
              <a:t> </a:t>
            </a:r>
            <a:r>
              <a:rPr lang="en-IE" sz="1400" dirty="0" err="1"/>
              <a:t>alındı</a:t>
            </a:r>
            <a:r>
              <a:rPr lang="en-IE" sz="1400" dirty="0"/>
              <a:t> - </a:t>
            </a:r>
            <a:r>
              <a:rPr lang="en-IE" sz="1400" dirty="0" err="1"/>
              <a:t>İrlanda</a:t>
            </a:r>
            <a:r>
              <a:rPr lang="en-IE" sz="1400" dirty="0"/>
              <a:t>, </a:t>
            </a:r>
            <a:r>
              <a:rPr lang="en-IE" sz="1400" dirty="0" err="1"/>
              <a:t>bkz</a:t>
            </a:r>
            <a:r>
              <a:rPr lang="en-IE" sz="1400" dirty="0"/>
              <a:t>. </a:t>
            </a:r>
            <a:r>
              <a:rPr lang="en-IE" sz="1400" dirty="0" err="1"/>
              <a:t>Slayt</a:t>
            </a:r>
            <a:r>
              <a:rPr lang="en-IE" sz="1400" dirty="0"/>
              <a:t> </a:t>
            </a:r>
            <a:r>
              <a:rPr lang="tr-TR" sz="1400" dirty="0" smtClean="0"/>
              <a:t>53</a:t>
            </a:r>
            <a:endParaRPr lang="en-IE" sz="1400" dirty="0"/>
          </a:p>
        </p:txBody>
      </p:sp>
    </p:spTree>
    <p:extLst>
      <p:ext uri="{BB962C8B-B14F-4D97-AF65-F5344CB8AC3E}">
        <p14:creationId xmlns:p14="http://schemas.microsoft.com/office/powerpoint/2010/main" val="2702840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560F16D-C9C0-442B-8A2D-A325395659A5}"/>
              </a:ext>
            </a:extLst>
          </p:cNvPr>
          <p:cNvSpPr>
            <a:spLocks noGrp="1"/>
          </p:cNvSpPr>
          <p:nvPr>
            <p:ph type="body" sz="quarter" idx="20"/>
          </p:nvPr>
        </p:nvSpPr>
        <p:spPr>
          <a:xfrm>
            <a:off x="4114800" y="1912977"/>
            <a:ext cx="7932419" cy="3631644"/>
          </a:xfrm>
        </p:spPr>
        <p:txBody>
          <a:bodyPr/>
          <a:lstStyle/>
          <a:p>
            <a:r>
              <a:rPr lang="en-IE" dirty="0" err="1"/>
              <a:t>Radwan</a:t>
            </a:r>
            <a:r>
              <a:rPr lang="en-IE" dirty="0"/>
              <a:t> </a:t>
            </a:r>
            <a:r>
              <a:rPr lang="en-IE" dirty="0" err="1"/>
              <a:t>Abouhajar</a:t>
            </a:r>
            <a:r>
              <a:rPr lang="en-IE" dirty="0"/>
              <a:t> ve Mohammad </a:t>
            </a:r>
            <a:r>
              <a:rPr lang="en-IE" dirty="0" err="1"/>
              <a:t>Kadour</a:t>
            </a:r>
            <a:r>
              <a:rPr lang="en-IE" dirty="0"/>
              <a:t>, </a:t>
            </a:r>
            <a:r>
              <a:rPr lang="en-IE" dirty="0" err="1"/>
              <a:t>bu</a:t>
            </a:r>
            <a:r>
              <a:rPr lang="en-IE" dirty="0"/>
              <a:t> </a:t>
            </a:r>
            <a:r>
              <a:rPr lang="en-IE" dirty="0" err="1"/>
              <a:t>yılın</a:t>
            </a:r>
            <a:r>
              <a:rPr lang="en-IE" dirty="0"/>
              <a:t> </a:t>
            </a:r>
            <a:r>
              <a:rPr lang="en-IE" dirty="0" err="1"/>
              <a:t>başlarında</a:t>
            </a:r>
            <a:r>
              <a:rPr lang="en-IE" dirty="0"/>
              <a:t> </a:t>
            </a:r>
            <a:r>
              <a:rPr lang="en-IE" dirty="0" err="1"/>
              <a:t>Portlaoise'deki</a:t>
            </a:r>
            <a:r>
              <a:rPr lang="en-IE" dirty="0"/>
              <a:t> </a:t>
            </a:r>
            <a:r>
              <a:rPr lang="en-IE" dirty="0" err="1"/>
              <a:t>Ulusal</a:t>
            </a:r>
            <a:r>
              <a:rPr lang="en-IE" dirty="0"/>
              <a:t> </a:t>
            </a:r>
            <a:r>
              <a:rPr lang="en-IE" dirty="0" err="1"/>
              <a:t>Öğrenme</a:t>
            </a:r>
            <a:r>
              <a:rPr lang="en-IE" dirty="0"/>
              <a:t> </a:t>
            </a:r>
            <a:r>
              <a:rPr lang="en-IE" dirty="0" err="1"/>
              <a:t>Ağı</a:t>
            </a:r>
            <a:r>
              <a:rPr lang="en-IE" dirty="0"/>
              <a:t> </a:t>
            </a:r>
            <a:r>
              <a:rPr lang="en-IE" dirty="0" err="1"/>
              <a:t>merkezinde</a:t>
            </a:r>
            <a:r>
              <a:rPr lang="en-IE" dirty="0"/>
              <a:t> </a:t>
            </a:r>
            <a:r>
              <a:rPr lang="en-IE" dirty="0" err="1"/>
              <a:t>Suriye</a:t>
            </a:r>
            <a:r>
              <a:rPr lang="en-IE" dirty="0"/>
              <a:t> </a:t>
            </a:r>
            <a:r>
              <a:rPr lang="en-IE" dirty="0" err="1"/>
              <a:t>Bahçe</a:t>
            </a:r>
            <a:r>
              <a:rPr lang="en-IE" dirty="0"/>
              <a:t> </a:t>
            </a:r>
            <a:r>
              <a:rPr lang="en-IE" dirty="0" err="1"/>
              <a:t>Projesini</a:t>
            </a:r>
            <a:r>
              <a:rPr lang="en-IE" dirty="0"/>
              <a:t> </a:t>
            </a:r>
            <a:r>
              <a:rPr lang="en-IE" dirty="0" err="1"/>
              <a:t>başlattılar</a:t>
            </a:r>
            <a:r>
              <a:rPr lang="en-IE" dirty="0"/>
              <a:t>.</a:t>
            </a:r>
          </a:p>
          <a:p>
            <a:r>
              <a:rPr lang="en-IE" dirty="0" err="1"/>
              <a:t>Çift</a:t>
            </a:r>
            <a:r>
              <a:rPr lang="en-IE" dirty="0"/>
              <a:t>, </a:t>
            </a:r>
            <a:r>
              <a:rPr lang="en-IE" dirty="0" err="1"/>
              <a:t>merkezin</a:t>
            </a:r>
            <a:r>
              <a:rPr lang="en-IE" dirty="0"/>
              <a:t> </a:t>
            </a:r>
            <a:r>
              <a:rPr lang="en-IE" dirty="0" err="1"/>
              <a:t>arkasındaki</a:t>
            </a:r>
            <a:r>
              <a:rPr lang="en-IE" dirty="0"/>
              <a:t> </a:t>
            </a:r>
            <a:r>
              <a:rPr lang="en-IE" dirty="0" err="1"/>
              <a:t>iki</a:t>
            </a:r>
            <a:r>
              <a:rPr lang="en-IE" dirty="0"/>
              <a:t> </a:t>
            </a:r>
            <a:r>
              <a:rPr lang="en-IE" dirty="0" err="1"/>
              <a:t>kullanılmamış</a:t>
            </a:r>
            <a:r>
              <a:rPr lang="en-IE" dirty="0"/>
              <a:t> </a:t>
            </a:r>
            <a:r>
              <a:rPr lang="en-IE" dirty="0" err="1"/>
              <a:t>çoklu</a:t>
            </a:r>
            <a:r>
              <a:rPr lang="en-IE" dirty="0"/>
              <a:t> </a:t>
            </a:r>
            <a:r>
              <a:rPr lang="en-IE" dirty="0" err="1"/>
              <a:t>tüneli</a:t>
            </a:r>
            <a:r>
              <a:rPr lang="en-IE" dirty="0"/>
              <a:t> </a:t>
            </a:r>
            <a:r>
              <a:rPr lang="en-IE" dirty="0" err="1"/>
              <a:t>devraldı</a:t>
            </a:r>
            <a:r>
              <a:rPr lang="en-IE" dirty="0"/>
              <a:t> ve </a:t>
            </a:r>
            <a:r>
              <a:rPr lang="en-IE" dirty="0" err="1"/>
              <a:t>savaştan</a:t>
            </a:r>
            <a:r>
              <a:rPr lang="en-IE" dirty="0"/>
              <a:t> </a:t>
            </a:r>
            <a:r>
              <a:rPr lang="en-IE" dirty="0" err="1"/>
              <a:t>parçalanmış</a:t>
            </a:r>
            <a:r>
              <a:rPr lang="en-IE" dirty="0"/>
              <a:t> </a:t>
            </a:r>
            <a:r>
              <a:rPr lang="en-IE" dirty="0" err="1"/>
              <a:t>anavatanlarından</a:t>
            </a:r>
            <a:r>
              <a:rPr lang="en-IE" dirty="0"/>
              <a:t> </a:t>
            </a:r>
            <a:r>
              <a:rPr lang="en-IE" dirty="0" err="1"/>
              <a:t>gelen</a:t>
            </a:r>
            <a:r>
              <a:rPr lang="en-IE" dirty="0"/>
              <a:t> </a:t>
            </a:r>
            <a:r>
              <a:rPr lang="en-IE" dirty="0" err="1"/>
              <a:t>tohumları</a:t>
            </a:r>
            <a:r>
              <a:rPr lang="en-IE" dirty="0"/>
              <a:t> (</a:t>
            </a:r>
            <a:r>
              <a:rPr lang="en-IE" dirty="0" err="1"/>
              <a:t>salatalık</a:t>
            </a:r>
            <a:r>
              <a:rPr lang="en-IE" dirty="0"/>
              <a:t>, </a:t>
            </a:r>
            <a:r>
              <a:rPr lang="en-IE" dirty="0" err="1"/>
              <a:t>fasulye</a:t>
            </a:r>
            <a:r>
              <a:rPr lang="en-IE" dirty="0"/>
              <a:t>, </a:t>
            </a:r>
            <a:r>
              <a:rPr lang="en-IE" dirty="0" err="1"/>
              <a:t>bezelye</a:t>
            </a:r>
            <a:r>
              <a:rPr lang="en-IE" dirty="0"/>
              <a:t>, </a:t>
            </a:r>
            <a:r>
              <a:rPr lang="en-IE" dirty="0" err="1"/>
              <a:t>turp</a:t>
            </a:r>
            <a:r>
              <a:rPr lang="en-IE" dirty="0"/>
              <a:t>, </a:t>
            </a:r>
            <a:r>
              <a:rPr lang="en-IE" dirty="0" err="1"/>
              <a:t>domates</a:t>
            </a:r>
            <a:r>
              <a:rPr lang="en-IE" dirty="0"/>
              <a:t>, </a:t>
            </a:r>
            <a:r>
              <a:rPr lang="en-IE" dirty="0" err="1"/>
              <a:t>salata</a:t>
            </a:r>
            <a:r>
              <a:rPr lang="en-IE" dirty="0"/>
              <a:t> </a:t>
            </a:r>
            <a:r>
              <a:rPr lang="en-IE" dirty="0" err="1"/>
              <a:t>yaprakları</a:t>
            </a:r>
            <a:r>
              <a:rPr lang="en-IE" dirty="0"/>
              <a:t>, </a:t>
            </a:r>
            <a:r>
              <a:rPr lang="en-IE" dirty="0" err="1"/>
              <a:t>maydanoz</a:t>
            </a:r>
            <a:r>
              <a:rPr lang="en-IE" dirty="0"/>
              <a:t>, </a:t>
            </a:r>
            <a:r>
              <a:rPr lang="en-IE" dirty="0" err="1"/>
              <a:t>sarımsak</a:t>
            </a:r>
            <a:r>
              <a:rPr lang="en-IE" dirty="0"/>
              <a:t>, </a:t>
            </a:r>
            <a:r>
              <a:rPr lang="en-IE" dirty="0" err="1"/>
              <a:t>soğan</a:t>
            </a:r>
            <a:r>
              <a:rPr lang="en-IE" dirty="0"/>
              <a:t> ve </a:t>
            </a:r>
            <a:r>
              <a:rPr lang="en-IE" dirty="0" err="1"/>
              <a:t>ıspanak</a:t>
            </a:r>
            <a:r>
              <a:rPr lang="en-IE" dirty="0"/>
              <a:t>) </a:t>
            </a:r>
            <a:r>
              <a:rPr lang="en-IE" dirty="0" err="1"/>
              <a:t>dikmeye</a:t>
            </a:r>
            <a:r>
              <a:rPr lang="en-IE" dirty="0"/>
              <a:t> </a:t>
            </a:r>
            <a:r>
              <a:rPr lang="en-IE" dirty="0" err="1"/>
              <a:t>başladı</a:t>
            </a:r>
            <a:r>
              <a:rPr lang="en-IE" dirty="0"/>
              <a:t>.</a:t>
            </a:r>
            <a:endParaRPr lang="en-IE" dirty="0"/>
          </a:p>
          <a:p>
            <a:r>
              <a:rPr lang="en-IE" dirty="0">
                <a:solidFill>
                  <a:srgbClr val="16A8D3"/>
                </a:solidFill>
              </a:rPr>
              <a:t>“</a:t>
            </a:r>
            <a:r>
              <a:rPr lang="en-IE" dirty="0" err="1">
                <a:solidFill>
                  <a:srgbClr val="16A8D3"/>
                </a:solidFill>
              </a:rPr>
              <a:t>Yerel</a:t>
            </a:r>
            <a:r>
              <a:rPr lang="en-IE" dirty="0">
                <a:solidFill>
                  <a:srgbClr val="16A8D3"/>
                </a:solidFill>
              </a:rPr>
              <a:t> </a:t>
            </a:r>
            <a:r>
              <a:rPr lang="en-IE" dirty="0" err="1">
                <a:solidFill>
                  <a:srgbClr val="16A8D3"/>
                </a:solidFill>
              </a:rPr>
              <a:t>topluluklarımızda</a:t>
            </a:r>
            <a:r>
              <a:rPr lang="en-IE" dirty="0">
                <a:solidFill>
                  <a:srgbClr val="16A8D3"/>
                </a:solidFill>
              </a:rPr>
              <a:t> </a:t>
            </a:r>
            <a:r>
              <a:rPr lang="en-IE" dirty="0" err="1">
                <a:solidFill>
                  <a:srgbClr val="16A8D3"/>
                </a:solidFill>
              </a:rPr>
              <a:t>farklı</a:t>
            </a:r>
            <a:r>
              <a:rPr lang="en-IE" dirty="0">
                <a:solidFill>
                  <a:srgbClr val="16A8D3"/>
                </a:solidFill>
              </a:rPr>
              <a:t> </a:t>
            </a:r>
            <a:r>
              <a:rPr lang="en-IE" dirty="0" err="1">
                <a:solidFill>
                  <a:srgbClr val="16A8D3"/>
                </a:solidFill>
              </a:rPr>
              <a:t>milletlerden</a:t>
            </a:r>
            <a:r>
              <a:rPr lang="en-IE" dirty="0">
                <a:solidFill>
                  <a:srgbClr val="16A8D3"/>
                </a:solidFill>
              </a:rPr>
              <a:t> </a:t>
            </a:r>
            <a:r>
              <a:rPr lang="en-IE" dirty="0" err="1">
                <a:solidFill>
                  <a:srgbClr val="16A8D3"/>
                </a:solidFill>
              </a:rPr>
              <a:t>hoşça</a:t>
            </a:r>
            <a:r>
              <a:rPr lang="en-IE" dirty="0">
                <a:solidFill>
                  <a:srgbClr val="16A8D3"/>
                </a:solidFill>
              </a:rPr>
              <a:t> </a:t>
            </a:r>
            <a:r>
              <a:rPr lang="en-IE" dirty="0" err="1">
                <a:solidFill>
                  <a:srgbClr val="16A8D3"/>
                </a:solidFill>
              </a:rPr>
              <a:t>kalabilecek</a:t>
            </a:r>
            <a:r>
              <a:rPr lang="en-IE" dirty="0">
                <a:solidFill>
                  <a:srgbClr val="16A8D3"/>
                </a:solidFill>
              </a:rPr>
              <a:t> </a:t>
            </a:r>
            <a:r>
              <a:rPr lang="en-IE" dirty="0" err="1">
                <a:solidFill>
                  <a:srgbClr val="16A8D3"/>
                </a:solidFill>
              </a:rPr>
              <a:t>birçok</a:t>
            </a:r>
            <a:r>
              <a:rPr lang="en-IE" dirty="0">
                <a:solidFill>
                  <a:srgbClr val="16A8D3"/>
                </a:solidFill>
              </a:rPr>
              <a:t> </a:t>
            </a:r>
            <a:r>
              <a:rPr lang="en-IE" dirty="0" err="1">
                <a:solidFill>
                  <a:srgbClr val="16A8D3"/>
                </a:solidFill>
              </a:rPr>
              <a:t>yol</a:t>
            </a:r>
            <a:r>
              <a:rPr lang="en-IE" dirty="0">
                <a:solidFill>
                  <a:srgbClr val="16A8D3"/>
                </a:solidFill>
              </a:rPr>
              <a:t> </a:t>
            </a:r>
            <a:r>
              <a:rPr lang="en-IE" dirty="0" err="1">
                <a:solidFill>
                  <a:srgbClr val="16A8D3"/>
                </a:solidFill>
              </a:rPr>
              <a:t>var</a:t>
            </a:r>
            <a:r>
              <a:rPr lang="en-IE" dirty="0">
                <a:solidFill>
                  <a:srgbClr val="16A8D3"/>
                </a:solidFill>
              </a:rPr>
              <a:t>”</a:t>
            </a:r>
            <a:endParaRPr lang="en-IE" dirty="0">
              <a:solidFill>
                <a:srgbClr val="16A8D3"/>
              </a:solidFill>
            </a:endParaRPr>
          </a:p>
        </p:txBody>
      </p:sp>
      <p:sp>
        <p:nvSpPr>
          <p:cNvPr id="4" name="Text Placeholder 3">
            <a:extLst>
              <a:ext uri="{FF2B5EF4-FFF2-40B4-BE49-F238E27FC236}">
                <a16:creationId xmlns:a16="http://schemas.microsoft.com/office/drawing/2014/main" xmlns="" id="{2C01DF50-7AF4-40E9-9870-009A5A6797D7}"/>
              </a:ext>
            </a:extLst>
          </p:cNvPr>
          <p:cNvSpPr>
            <a:spLocks noGrp="1"/>
          </p:cNvSpPr>
          <p:nvPr>
            <p:ph type="body" sz="quarter" idx="22"/>
          </p:nvPr>
        </p:nvSpPr>
        <p:spPr>
          <a:xfrm>
            <a:off x="4114800" y="423256"/>
            <a:ext cx="7360920" cy="857158"/>
          </a:xfrm>
        </p:spPr>
        <p:txBody>
          <a:bodyPr>
            <a:normAutofit fontScale="92500" lnSpcReduction="20000"/>
          </a:bodyPr>
          <a:lstStyle/>
          <a:p>
            <a:r>
              <a:rPr lang="en-IE" dirty="0" err="1"/>
              <a:t>Mülteci</a:t>
            </a:r>
            <a:r>
              <a:rPr lang="en-IE" dirty="0"/>
              <a:t> Led </a:t>
            </a:r>
            <a:r>
              <a:rPr lang="en-IE" dirty="0" err="1"/>
              <a:t>Suriye</a:t>
            </a:r>
            <a:r>
              <a:rPr lang="en-IE" dirty="0"/>
              <a:t> </a:t>
            </a:r>
            <a:r>
              <a:rPr lang="en-IE" dirty="0" err="1"/>
              <a:t>Bahçe</a:t>
            </a:r>
            <a:r>
              <a:rPr lang="en-IE" dirty="0"/>
              <a:t> </a:t>
            </a:r>
            <a:r>
              <a:rPr lang="en-IE" dirty="0" err="1"/>
              <a:t>Projesi</a:t>
            </a:r>
            <a:r>
              <a:rPr lang="en-IE" dirty="0"/>
              <a:t> - Carlow, </a:t>
            </a:r>
            <a:r>
              <a:rPr lang="en-IE" dirty="0" err="1"/>
              <a:t>İrlanda</a:t>
            </a:r>
            <a:endParaRPr lang="en-IE" dirty="0"/>
          </a:p>
        </p:txBody>
      </p:sp>
      <p:pic>
        <p:nvPicPr>
          <p:cNvPr id="2054" name="Picture 6">
            <a:extLst>
              <a:ext uri="{FF2B5EF4-FFF2-40B4-BE49-F238E27FC236}">
                <a16:creationId xmlns:a16="http://schemas.microsoft.com/office/drawing/2014/main" xmlns="" id="{3CC8299E-BA26-4821-BAE4-B183757B40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72" r="12053"/>
          <a:stretch/>
        </p:blipFill>
        <p:spPr bwMode="auto">
          <a:xfrm>
            <a:off x="0" y="1257064"/>
            <a:ext cx="3886789" cy="2801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59F43AF3-269C-4167-B42F-23D57AF188E6}"/>
              </a:ext>
            </a:extLst>
          </p:cNvPr>
          <p:cNvSpPr txBox="1"/>
          <p:nvPr/>
        </p:nvSpPr>
        <p:spPr>
          <a:xfrm>
            <a:off x="83868" y="4251960"/>
            <a:ext cx="3838124" cy="2585323"/>
          </a:xfrm>
          <a:prstGeom prst="rect">
            <a:avLst/>
          </a:prstGeom>
          <a:solidFill>
            <a:srgbClr val="16A8D3"/>
          </a:solidFill>
        </p:spPr>
        <p:txBody>
          <a:bodyPr wrap="square" rtlCol="0">
            <a:spAutoFit/>
          </a:bodyPr>
          <a:lstStyle/>
          <a:p>
            <a:r>
              <a:rPr lang="en-IE" dirty="0">
                <a:solidFill>
                  <a:schemeClr val="bg1"/>
                </a:solidFill>
              </a:rPr>
              <a:t>HİZMET SAĞLAYICI </a:t>
            </a:r>
            <a:r>
              <a:rPr lang="tr-TR" dirty="0" smtClean="0">
                <a:solidFill>
                  <a:schemeClr val="bg1"/>
                </a:solidFill>
              </a:rPr>
              <a:t>BAKIŞI</a:t>
            </a:r>
            <a:r>
              <a:rPr lang="en-IE" dirty="0" smtClean="0">
                <a:solidFill>
                  <a:schemeClr val="bg1"/>
                </a:solidFill>
              </a:rPr>
              <a:t>: </a:t>
            </a:r>
            <a:r>
              <a:rPr lang="en-IE" dirty="0" err="1">
                <a:solidFill>
                  <a:schemeClr val="bg1"/>
                </a:solidFill>
              </a:rPr>
              <a:t>Ulusal</a:t>
            </a:r>
            <a:r>
              <a:rPr lang="en-IE" dirty="0">
                <a:solidFill>
                  <a:schemeClr val="bg1"/>
                </a:solidFill>
              </a:rPr>
              <a:t> </a:t>
            </a:r>
            <a:r>
              <a:rPr lang="en-IE" dirty="0" err="1">
                <a:solidFill>
                  <a:schemeClr val="bg1"/>
                </a:solidFill>
              </a:rPr>
              <a:t>Öğrenme</a:t>
            </a:r>
            <a:r>
              <a:rPr lang="en-IE" dirty="0">
                <a:solidFill>
                  <a:schemeClr val="bg1"/>
                </a:solidFill>
              </a:rPr>
              <a:t> </a:t>
            </a:r>
            <a:r>
              <a:rPr lang="en-IE" dirty="0" err="1">
                <a:solidFill>
                  <a:schemeClr val="bg1"/>
                </a:solidFill>
              </a:rPr>
              <a:t>Ağı</a:t>
            </a:r>
            <a:r>
              <a:rPr lang="en-IE" dirty="0">
                <a:solidFill>
                  <a:schemeClr val="bg1"/>
                </a:solidFill>
              </a:rPr>
              <a:t>, </a:t>
            </a:r>
            <a:r>
              <a:rPr lang="en-IE" dirty="0" err="1">
                <a:solidFill>
                  <a:schemeClr val="bg1"/>
                </a:solidFill>
              </a:rPr>
              <a:t>İrlanda</a:t>
            </a:r>
            <a:r>
              <a:rPr lang="en-IE" dirty="0">
                <a:solidFill>
                  <a:schemeClr val="bg1"/>
                </a:solidFill>
              </a:rPr>
              <a:t> </a:t>
            </a:r>
            <a:r>
              <a:rPr lang="en-IE" dirty="0" err="1">
                <a:solidFill>
                  <a:schemeClr val="bg1"/>
                </a:solidFill>
              </a:rPr>
              <a:t>çevresindeki</a:t>
            </a:r>
            <a:r>
              <a:rPr lang="en-IE" dirty="0">
                <a:solidFill>
                  <a:schemeClr val="bg1"/>
                </a:solidFill>
              </a:rPr>
              <a:t> 50 </a:t>
            </a:r>
            <a:r>
              <a:rPr lang="en-IE" dirty="0" err="1">
                <a:solidFill>
                  <a:schemeClr val="bg1"/>
                </a:solidFill>
              </a:rPr>
              <a:t>merkezde</a:t>
            </a:r>
            <a:r>
              <a:rPr lang="en-IE" dirty="0">
                <a:solidFill>
                  <a:schemeClr val="bg1"/>
                </a:solidFill>
              </a:rPr>
              <a:t> </a:t>
            </a:r>
            <a:r>
              <a:rPr lang="en-IE" dirty="0" err="1">
                <a:solidFill>
                  <a:schemeClr val="bg1"/>
                </a:solidFill>
              </a:rPr>
              <a:t>uzman</a:t>
            </a:r>
            <a:r>
              <a:rPr lang="en-IE" dirty="0">
                <a:solidFill>
                  <a:schemeClr val="bg1"/>
                </a:solidFill>
              </a:rPr>
              <a:t> </a:t>
            </a:r>
            <a:r>
              <a:rPr lang="en-IE" dirty="0" err="1">
                <a:solidFill>
                  <a:schemeClr val="bg1"/>
                </a:solidFill>
              </a:rPr>
              <a:t>desteğine</a:t>
            </a:r>
            <a:r>
              <a:rPr lang="en-IE" dirty="0">
                <a:solidFill>
                  <a:schemeClr val="bg1"/>
                </a:solidFill>
              </a:rPr>
              <a:t> </a:t>
            </a:r>
            <a:r>
              <a:rPr lang="en-IE" dirty="0" err="1">
                <a:solidFill>
                  <a:schemeClr val="bg1"/>
                </a:solidFill>
              </a:rPr>
              <a:t>ihtiyaç</a:t>
            </a:r>
            <a:r>
              <a:rPr lang="en-IE" dirty="0">
                <a:solidFill>
                  <a:schemeClr val="bg1"/>
                </a:solidFill>
              </a:rPr>
              <a:t> </a:t>
            </a:r>
            <a:r>
              <a:rPr lang="en-IE" dirty="0" err="1">
                <a:solidFill>
                  <a:schemeClr val="bg1"/>
                </a:solidFill>
              </a:rPr>
              <a:t>duyan</a:t>
            </a:r>
            <a:r>
              <a:rPr lang="en-IE" dirty="0">
                <a:solidFill>
                  <a:schemeClr val="bg1"/>
                </a:solidFill>
              </a:rPr>
              <a:t> </a:t>
            </a:r>
            <a:r>
              <a:rPr lang="en-IE" dirty="0" err="1">
                <a:solidFill>
                  <a:schemeClr val="bg1"/>
                </a:solidFill>
              </a:rPr>
              <a:t>insanlar</a:t>
            </a:r>
            <a:r>
              <a:rPr lang="en-IE" dirty="0">
                <a:solidFill>
                  <a:schemeClr val="bg1"/>
                </a:solidFill>
              </a:rPr>
              <a:t> </a:t>
            </a:r>
            <a:r>
              <a:rPr lang="en-IE" dirty="0" err="1">
                <a:solidFill>
                  <a:schemeClr val="bg1"/>
                </a:solidFill>
              </a:rPr>
              <a:t>için</a:t>
            </a:r>
            <a:r>
              <a:rPr lang="en-IE" dirty="0">
                <a:solidFill>
                  <a:schemeClr val="bg1"/>
                </a:solidFill>
              </a:rPr>
              <a:t> </a:t>
            </a:r>
            <a:r>
              <a:rPr lang="en-IE" dirty="0" err="1">
                <a:solidFill>
                  <a:schemeClr val="bg1"/>
                </a:solidFill>
              </a:rPr>
              <a:t>bir</a:t>
            </a:r>
            <a:r>
              <a:rPr lang="en-IE" dirty="0">
                <a:solidFill>
                  <a:schemeClr val="bg1"/>
                </a:solidFill>
              </a:rPr>
              <a:t> </a:t>
            </a:r>
            <a:r>
              <a:rPr lang="en-IE" dirty="0" err="1">
                <a:solidFill>
                  <a:schemeClr val="bg1"/>
                </a:solidFill>
              </a:rPr>
              <a:t>dizi</a:t>
            </a:r>
            <a:r>
              <a:rPr lang="en-IE" dirty="0">
                <a:solidFill>
                  <a:schemeClr val="bg1"/>
                </a:solidFill>
              </a:rPr>
              <a:t> </a:t>
            </a:r>
            <a:r>
              <a:rPr lang="en-IE" dirty="0" err="1">
                <a:solidFill>
                  <a:schemeClr val="bg1"/>
                </a:solidFill>
              </a:rPr>
              <a:t>esnek</a:t>
            </a:r>
            <a:r>
              <a:rPr lang="en-IE" dirty="0">
                <a:solidFill>
                  <a:schemeClr val="bg1"/>
                </a:solidFill>
              </a:rPr>
              <a:t> </a:t>
            </a:r>
            <a:r>
              <a:rPr lang="en-IE" dirty="0" err="1">
                <a:solidFill>
                  <a:schemeClr val="bg1"/>
                </a:solidFill>
              </a:rPr>
              <a:t>eğitim</a:t>
            </a:r>
            <a:r>
              <a:rPr lang="en-IE" dirty="0">
                <a:solidFill>
                  <a:schemeClr val="bg1"/>
                </a:solidFill>
              </a:rPr>
              <a:t> </a:t>
            </a:r>
            <a:r>
              <a:rPr lang="en-IE" dirty="0" err="1">
                <a:solidFill>
                  <a:schemeClr val="bg1"/>
                </a:solidFill>
              </a:rPr>
              <a:t>programı</a:t>
            </a:r>
            <a:r>
              <a:rPr lang="en-IE" dirty="0">
                <a:solidFill>
                  <a:schemeClr val="bg1"/>
                </a:solidFill>
              </a:rPr>
              <a:t> ve </a:t>
            </a:r>
            <a:r>
              <a:rPr lang="en-IE" dirty="0" err="1">
                <a:solidFill>
                  <a:schemeClr val="bg1"/>
                </a:solidFill>
              </a:rPr>
              <a:t>destek</a:t>
            </a:r>
            <a:r>
              <a:rPr lang="en-IE" dirty="0">
                <a:solidFill>
                  <a:schemeClr val="bg1"/>
                </a:solidFill>
              </a:rPr>
              <a:t> </a:t>
            </a:r>
            <a:r>
              <a:rPr lang="en-IE" dirty="0" err="1">
                <a:solidFill>
                  <a:schemeClr val="bg1"/>
                </a:solidFill>
              </a:rPr>
              <a:t>hizmetleri</a:t>
            </a:r>
            <a:r>
              <a:rPr lang="en-IE" dirty="0">
                <a:solidFill>
                  <a:schemeClr val="bg1"/>
                </a:solidFill>
              </a:rPr>
              <a:t> </a:t>
            </a:r>
            <a:r>
              <a:rPr lang="en-IE" dirty="0" err="1">
                <a:solidFill>
                  <a:schemeClr val="bg1"/>
                </a:solidFill>
              </a:rPr>
              <a:t>sunmaktadır</a:t>
            </a:r>
            <a:r>
              <a:rPr lang="en-IE" dirty="0">
                <a:solidFill>
                  <a:schemeClr val="bg1"/>
                </a:solidFill>
              </a:rPr>
              <a:t>. NLN </a:t>
            </a:r>
            <a:r>
              <a:rPr lang="en-IE" dirty="0" err="1">
                <a:solidFill>
                  <a:schemeClr val="bg1"/>
                </a:solidFill>
              </a:rPr>
              <a:t>hakkında</a:t>
            </a:r>
            <a:r>
              <a:rPr lang="en-IE" dirty="0">
                <a:solidFill>
                  <a:schemeClr val="bg1"/>
                </a:solidFill>
              </a:rPr>
              <a:t> </a:t>
            </a:r>
            <a:r>
              <a:rPr lang="en-IE" dirty="0" err="1">
                <a:solidFill>
                  <a:schemeClr val="bg1"/>
                </a:solidFill>
              </a:rPr>
              <a:t>daha</a:t>
            </a:r>
            <a:r>
              <a:rPr lang="en-IE" dirty="0">
                <a:solidFill>
                  <a:schemeClr val="bg1"/>
                </a:solidFill>
              </a:rPr>
              <a:t> </a:t>
            </a:r>
            <a:r>
              <a:rPr lang="en-IE" dirty="0" err="1">
                <a:solidFill>
                  <a:schemeClr val="bg1"/>
                </a:solidFill>
              </a:rPr>
              <a:t>fazla</a:t>
            </a:r>
            <a:r>
              <a:rPr lang="en-IE" dirty="0">
                <a:solidFill>
                  <a:schemeClr val="bg1"/>
                </a:solidFill>
              </a:rPr>
              <a:t> </a:t>
            </a:r>
            <a:r>
              <a:rPr lang="en-IE" dirty="0" err="1">
                <a:solidFill>
                  <a:schemeClr val="bg1"/>
                </a:solidFill>
              </a:rPr>
              <a:t>bilgi</a:t>
            </a:r>
            <a:r>
              <a:rPr lang="en-IE" dirty="0">
                <a:solidFill>
                  <a:schemeClr val="bg1"/>
                </a:solidFill>
              </a:rPr>
              <a:t> </a:t>
            </a:r>
            <a:r>
              <a:rPr lang="en-IE" dirty="0" err="1">
                <a:solidFill>
                  <a:schemeClr val="bg1"/>
                </a:solidFill>
              </a:rPr>
              <a:t>edinin</a:t>
            </a:r>
            <a:r>
              <a:rPr lang="en-IE" dirty="0">
                <a:solidFill>
                  <a:schemeClr val="bg1"/>
                </a:solidFill>
              </a:rPr>
              <a:t> : </a:t>
            </a:r>
            <a:r>
              <a:rPr lang="en-IE" dirty="0">
                <a:solidFill>
                  <a:schemeClr val="bg1"/>
                </a:solidFill>
                <a:hlinkClick r:id="rId3">
                  <a:extLst>
                    <a:ext uri="{A12FA001-AC4F-418D-AE19-62706E023703}">
                      <ahyp:hlinkClr xmlns:ahyp="http://schemas.microsoft.com/office/drawing/2018/hyperlinkcolor" xmlns="" val="tx"/>
                    </a:ext>
                  </a:extLst>
                </a:hlinkClick>
              </a:rPr>
              <a:t>https://www.rehab.ie/national-learning-network/</a:t>
            </a:r>
            <a:endParaRPr lang="en-IE" dirty="0">
              <a:solidFill>
                <a:schemeClr val="bg1"/>
              </a:solidFill>
            </a:endParaRPr>
          </a:p>
        </p:txBody>
      </p:sp>
      <p:pic>
        <p:nvPicPr>
          <p:cNvPr id="1026" name="Picture 2" descr="Image result for National Learning Network">
            <a:extLst>
              <a:ext uri="{FF2B5EF4-FFF2-40B4-BE49-F238E27FC236}">
                <a16:creationId xmlns:a16="http://schemas.microsoft.com/office/drawing/2014/main" xmlns="" id="{AC46875F-7765-4536-B357-8533E08DE3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585" b="29512"/>
          <a:stretch/>
        </p:blipFill>
        <p:spPr bwMode="auto">
          <a:xfrm>
            <a:off x="8485237" y="4950260"/>
            <a:ext cx="3369174" cy="7875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5">
            <a:extLst>
              <a:ext uri="{FF2B5EF4-FFF2-40B4-BE49-F238E27FC236}">
                <a16:creationId xmlns:a16="http://schemas.microsoft.com/office/drawing/2014/main" xmlns="" id="{8C6872D9-7A3B-4EE0-B801-323FB55AD15C}"/>
              </a:ext>
            </a:extLst>
          </p:cNvPr>
          <p:cNvSpPr txBox="1"/>
          <p:nvPr/>
        </p:nvSpPr>
        <p:spPr>
          <a:xfrm>
            <a:off x="11113" y="520342"/>
            <a:ext cx="2517483" cy="461665"/>
          </a:xfrm>
          <a:prstGeom prst="rect">
            <a:avLst/>
          </a:prstGeom>
          <a:solidFill>
            <a:srgbClr val="16A8D3"/>
          </a:solidFill>
        </p:spPr>
        <p:txBody>
          <a:bodyPr wrap="square" rtlCol="0">
            <a:spAutoFit/>
          </a:bodyPr>
          <a:lstStyle/>
          <a:p>
            <a:r>
              <a:rPr lang="en-IE" dirty="0">
                <a:solidFill>
                  <a:schemeClr val="bg1"/>
                </a:solidFill>
              </a:rPr>
              <a:t>       </a:t>
            </a:r>
            <a:r>
              <a:rPr lang="tr-TR" sz="2400" dirty="0" smtClean="0">
                <a:solidFill>
                  <a:schemeClr val="bg1"/>
                </a:solidFill>
              </a:rPr>
              <a:t>İYİ UYGULAMA</a:t>
            </a:r>
            <a:endParaRPr lang="en-IE" sz="2400" dirty="0">
              <a:solidFill>
                <a:schemeClr val="bg1"/>
              </a:solidFill>
            </a:endParaRPr>
          </a:p>
        </p:txBody>
      </p:sp>
      <p:grpSp>
        <p:nvGrpSpPr>
          <p:cNvPr id="19" name="Google Shape;543;p39">
            <a:extLst>
              <a:ext uri="{FF2B5EF4-FFF2-40B4-BE49-F238E27FC236}">
                <a16:creationId xmlns:a16="http://schemas.microsoft.com/office/drawing/2014/main" xmlns="" id="{4CA310FA-1E29-461C-A848-EA16B666C97C}"/>
              </a:ext>
            </a:extLst>
          </p:cNvPr>
          <p:cNvGrpSpPr/>
          <p:nvPr/>
        </p:nvGrpSpPr>
        <p:grpSpPr>
          <a:xfrm>
            <a:off x="149088" y="607174"/>
            <a:ext cx="252000" cy="288000"/>
            <a:chOff x="5961125" y="1623900"/>
            <a:chExt cx="376925" cy="448175"/>
          </a:xfrm>
        </p:grpSpPr>
        <p:sp>
          <p:nvSpPr>
            <p:cNvPr id="20" name="Google Shape;544;p39">
              <a:extLst>
                <a:ext uri="{FF2B5EF4-FFF2-40B4-BE49-F238E27FC236}">
                  <a16:creationId xmlns:a16="http://schemas.microsoft.com/office/drawing/2014/main" xmlns="" id="{7C450FF6-8BAD-40DB-97A6-FCCCBE97D148}"/>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45;p39">
              <a:extLst>
                <a:ext uri="{FF2B5EF4-FFF2-40B4-BE49-F238E27FC236}">
                  <a16:creationId xmlns:a16="http://schemas.microsoft.com/office/drawing/2014/main" xmlns="" id="{A798BD69-6E12-4B3E-984B-0EC80BD901A9}"/>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46;p39">
              <a:extLst>
                <a:ext uri="{FF2B5EF4-FFF2-40B4-BE49-F238E27FC236}">
                  <a16:creationId xmlns:a16="http://schemas.microsoft.com/office/drawing/2014/main" xmlns="" id="{C3123E54-A211-4875-9DCF-29808FBE0356}"/>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47;p39">
              <a:extLst>
                <a:ext uri="{FF2B5EF4-FFF2-40B4-BE49-F238E27FC236}">
                  <a16:creationId xmlns:a16="http://schemas.microsoft.com/office/drawing/2014/main" xmlns="" id="{FC9103D6-568C-4F96-8EFE-B5CFF211AAD9}"/>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48;p39">
              <a:extLst>
                <a:ext uri="{FF2B5EF4-FFF2-40B4-BE49-F238E27FC236}">
                  <a16:creationId xmlns:a16="http://schemas.microsoft.com/office/drawing/2014/main" xmlns="" id="{AEC76BE1-6B16-4726-B6BD-AE914879B0B0}"/>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9;p39">
              <a:extLst>
                <a:ext uri="{FF2B5EF4-FFF2-40B4-BE49-F238E27FC236}">
                  <a16:creationId xmlns:a16="http://schemas.microsoft.com/office/drawing/2014/main" xmlns="" id="{E824CE96-57BD-4FA9-9B85-8444E64CC647}"/>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50;p39">
              <a:extLst>
                <a:ext uri="{FF2B5EF4-FFF2-40B4-BE49-F238E27FC236}">
                  <a16:creationId xmlns:a16="http://schemas.microsoft.com/office/drawing/2014/main" xmlns="" id="{C7FDB123-E013-41B5-8FA2-3793B11A9CC3}"/>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390411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560F16D-C9C0-442B-8A2D-A325395659A5}"/>
              </a:ext>
            </a:extLst>
          </p:cNvPr>
          <p:cNvSpPr>
            <a:spLocks noGrp="1"/>
          </p:cNvSpPr>
          <p:nvPr>
            <p:ph type="body" sz="quarter" idx="20"/>
          </p:nvPr>
        </p:nvSpPr>
        <p:spPr>
          <a:xfrm>
            <a:off x="4720590" y="2028544"/>
            <a:ext cx="7326629" cy="3631644"/>
          </a:xfrm>
        </p:spPr>
        <p:txBody>
          <a:bodyPr/>
          <a:lstStyle/>
          <a:p>
            <a:pPr algn="ctr"/>
            <a:r>
              <a:rPr lang="en-IE" dirty="0">
                <a:solidFill>
                  <a:srgbClr val="16A8D3"/>
                </a:solidFill>
              </a:rPr>
              <a:t>“Bu </a:t>
            </a:r>
            <a:r>
              <a:rPr lang="en-IE" dirty="0" err="1">
                <a:solidFill>
                  <a:srgbClr val="16A8D3"/>
                </a:solidFill>
              </a:rPr>
              <a:t>proje</a:t>
            </a:r>
            <a:r>
              <a:rPr lang="en-IE" dirty="0">
                <a:solidFill>
                  <a:srgbClr val="16A8D3"/>
                </a:solidFill>
              </a:rPr>
              <a:t> </a:t>
            </a:r>
            <a:r>
              <a:rPr lang="en-IE" dirty="0" err="1">
                <a:solidFill>
                  <a:srgbClr val="16A8D3"/>
                </a:solidFill>
              </a:rPr>
              <a:t>üretebileceğimi</a:t>
            </a:r>
            <a:r>
              <a:rPr lang="en-IE" dirty="0">
                <a:solidFill>
                  <a:srgbClr val="16A8D3"/>
                </a:solidFill>
              </a:rPr>
              <a:t>, </a:t>
            </a:r>
            <a:r>
              <a:rPr lang="en-IE" dirty="0" err="1">
                <a:solidFill>
                  <a:srgbClr val="16A8D3"/>
                </a:solidFill>
              </a:rPr>
              <a:t>verebileceğimi</a:t>
            </a:r>
            <a:r>
              <a:rPr lang="en-IE" dirty="0">
                <a:solidFill>
                  <a:srgbClr val="16A8D3"/>
                </a:solidFill>
              </a:rPr>
              <a:t> ve </a:t>
            </a:r>
            <a:r>
              <a:rPr lang="en-IE" dirty="0" err="1">
                <a:solidFill>
                  <a:srgbClr val="16A8D3"/>
                </a:solidFill>
              </a:rPr>
              <a:t>katkıda</a:t>
            </a:r>
            <a:r>
              <a:rPr lang="en-IE" dirty="0">
                <a:solidFill>
                  <a:srgbClr val="16A8D3"/>
                </a:solidFill>
              </a:rPr>
              <a:t> </a:t>
            </a:r>
            <a:r>
              <a:rPr lang="en-IE" dirty="0" err="1">
                <a:solidFill>
                  <a:srgbClr val="16A8D3"/>
                </a:solidFill>
              </a:rPr>
              <a:t>bulunabileceğimi</a:t>
            </a:r>
            <a:r>
              <a:rPr lang="en-IE" dirty="0">
                <a:solidFill>
                  <a:srgbClr val="16A8D3"/>
                </a:solidFill>
              </a:rPr>
              <a:t> </a:t>
            </a:r>
            <a:r>
              <a:rPr lang="en-IE" dirty="0" err="1">
                <a:solidFill>
                  <a:srgbClr val="16A8D3"/>
                </a:solidFill>
              </a:rPr>
              <a:t>hissettiriyor</a:t>
            </a:r>
            <a:r>
              <a:rPr lang="en-IE" dirty="0">
                <a:solidFill>
                  <a:srgbClr val="16A8D3"/>
                </a:solidFill>
              </a:rPr>
              <a:t>. </a:t>
            </a:r>
            <a:r>
              <a:rPr lang="en-IE" dirty="0" err="1">
                <a:solidFill>
                  <a:srgbClr val="16A8D3"/>
                </a:solidFill>
              </a:rPr>
              <a:t>Buradaki</a:t>
            </a:r>
            <a:r>
              <a:rPr lang="en-IE" dirty="0">
                <a:solidFill>
                  <a:srgbClr val="16A8D3"/>
                </a:solidFill>
              </a:rPr>
              <a:t> </a:t>
            </a:r>
            <a:r>
              <a:rPr lang="en-IE" dirty="0" err="1">
                <a:solidFill>
                  <a:srgbClr val="16A8D3"/>
                </a:solidFill>
              </a:rPr>
              <a:t>insanlar</a:t>
            </a:r>
            <a:r>
              <a:rPr lang="en-IE" dirty="0">
                <a:solidFill>
                  <a:srgbClr val="16A8D3"/>
                </a:solidFill>
              </a:rPr>
              <a:t> </a:t>
            </a:r>
            <a:r>
              <a:rPr lang="en-IE" dirty="0" err="1">
                <a:solidFill>
                  <a:srgbClr val="16A8D3"/>
                </a:solidFill>
              </a:rPr>
              <a:t>bize</a:t>
            </a:r>
            <a:r>
              <a:rPr lang="en-IE" dirty="0">
                <a:solidFill>
                  <a:srgbClr val="16A8D3"/>
                </a:solidFill>
              </a:rPr>
              <a:t> </a:t>
            </a:r>
            <a:r>
              <a:rPr lang="en-IE" dirty="0" err="1">
                <a:solidFill>
                  <a:srgbClr val="16A8D3"/>
                </a:solidFill>
              </a:rPr>
              <a:t>İngilizce</a:t>
            </a:r>
            <a:r>
              <a:rPr lang="en-IE" dirty="0">
                <a:solidFill>
                  <a:srgbClr val="16A8D3"/>
                </a:solidFill>
              </a:rPr>
              <a:t> ve </a:t>
            </a:r>
            <a:r>
              <a:rPr lang="en-IE" dirty="0" err="1">
                <a:solidFill>
                  <a:srgbClr val="16A8D3"/>
                </a:solidFill>
              </a:rPr>
              <a:t>konaklama</a:t>
            </a:r>
            <a:r>
              <a:rPr lang="en-IE" dirty="0">
                <a:solidFill>
                  <a:srgbClr val="16A8D3"/>
                </a:solidFill>
              </a:rPr>
              <a:t> </a:t>
            </a:r>
            <a:r>
              <a:rPr lang="en-IE" dirty="0" err="1">
                <a:solidFill>
                  <a:srgbClr val="16A8D3"/>
                </a:solidFill>
              </a:rPr>
              <a:t>gibi</a:t>
            </a:r>
            <a:r>
              <a:rPr lang="en-IE" dirty="0">
                <a:solidFill>
                  <a:srgbClr val="16A8D3"/>
                </a:solidFill>
              </a:rPr>
              <a:t> </a:t>
            </a:r>
            <a:r>
              <a:rPr lang="en-IE" dirty="0" err="1">
                <a:solidFill>
                  <a:srgbClr val="16A8D3"/>
                </a:solidFill>
              </a:rPr>
              <a:t>pek</a:t>
            </a:r>
            <a:r>
              <a:rPr lang="en-IE" dirty="0">
                <a:solidFill>
                  <a:srgbClr val="16A8D3"/>
                </a:solidFill>
              </a:rPr>
              <a:t> </a:t>
            </a:r>
            <a:r>
              <a:rPr lang="en-IE" dirty="0" err="1">
                <a:solidFill>
                  <a:srgbClr val="16A8D3"/>
                </a:solidFill>
              </a:rPr>
              <a:t>çok</a:t>
            </a:r>
            <a:r>
              <a:rPr lang="en-IE" dirty="0">
                <a:solidFill>
                  <a:srgbClr val="16A8D3"/>
                </a:solidFill>
              </a:rPr>
              <a:t> </a:t>
            </a:r>
            <a:r>
              <a:rPr lang="en-IE" dirty="0" err="1">
                <a:solidFill>
                  <a:srgbClr val="16A8D3"/>
                </a:solidFill>
              </a:rPr>
              <a:t>konuda</a:t>
            </a:r>
            <a:r>
              <a:rPr lang="en-IE" dirty="0">
                <a:solidFill>
                  <a:srgbClr val="16A8D3"/>
                </a:solidFill>
              </a:rPr>
              <a:t> </a:t>
            </a:r>
            <a:r>
              <a:rPr lang="en-IE" dirty="0" err="1">
                <a:solidFill>
                  <a:srgbClr val="16A8D3"/>
                </a:solidFill>
              </a:rPr>
              <a:t>yardım</a:t>
            </a:r>
            <a:r>
              <a:rPr lang="en-IE" dirty="0">
                <a:solidFill>
                  <a:srgbClr val="16A8D3"/>
                </a:solidFill>
              </a:rPr>
              <a:t> </a:t>
            </a:r>
            <a:r>
              <a:rPr lang="en-IE" dirty="0" err="1">
                <a:solidFill>
                  <a:srgbClr val="16A8D3"/>
                </a:solidFill>
              </a:rPr>
              <a:t>teklif</a:t>
            </a:r>
            <a:r>
              <a:rPr lang="en-IE" dirty="0">
                <a:solidFill>
                  <a:srgbClr val="16A8D3"/>
                </a:solidFill>
              </a:rPr>
              <a:t> </a:t>
            </a:r>
            <a:r>
              <a:rPr lang="en-IE" dirty="0" err="1">
                <a:solidFill>
                  <a:srgbClr val="16A8D3"/>
                </a:solidFill>
              </a:rPr>
              <a:t>etti</a:t>
            </a:r>
            <a:r>
              <a:rPr lang="en-IE" dirty="0">
                <a:solidFill>
                  <a:srgbClr val="16A8D3"/>
                </a:solidFill>
              </a:rPr>
              <a:t>. Bu </a:t>
            </a:r>
            <a:r>
              <a:rPr lang="en-IE" dirty="0" err="1">
                <a:solidFill>
                  <a:srgbClr val="16A8D3"/>
                </a:solidFill>
              </a:rPr>
              <a:t>yüzden</a:t>
            </a:r>
            <a:r>
              <a:rPr lang="en-IE" dirty="0">
                <a:solidFill>
                  <a:srgbClr val="16A8D3"/>
                </a:solidFill>
              </a:rPr>
              <a:t> </a:t>
            </a:r>
            <a:r>
              <a:rPr lang="en-IE" dirty="0" err="1">
                <a:solidFill>
                  <a:srgbClr val="16A8D3"/>
                </a:solidFill>
              </a:rPr>
              <a:t>bir</a:t>
            </a:r>
            <a:r>
              <a:rPr lang="en-IE" dirty="0">
                <a:solidFill>
                  <a:srgbClr val="16A8D3"/>
                </a:solidFill>
              </a:rPr>
              <a:t> </a:t>
            </a:r>
            <a:r>
              <a:rPr lang="en-IE" dirty="0" err="1">
                <a:solidFill>
                  <a:srgbClr val="16A8D3"/>
                </a:solidFill>
              </a:rPr>
              <a:t>şeyleri</a:t>
            </a:r>
            <a:r>
              <a:rPr lang="en-IE" dirty="0">
                <a:solidFill>
                  <a:srgbClr val="16A8D3"/>
                </a:solidFill>
              </a:rPr>
              <a:t> </a:t>
            </a:r>
            <a:r>
              <a:rPr lang="en-IE" dirty="0" err="1">
                <a:solidFill>
                  <a:srgbClr val="16A8D3"/>
                </a:solidFill>
              </a:rPr>
              <a:t>geri</a:t>
            </a:r>
            <a:r>
              <a:rPr lang="en-IE" dirty="0">
                <a:solidFill>
                  <a:srgbClr val="16A8D3"/>
                </a:solidFill>
              </a:rPr>
              <a:t> </a:t>
            </a:r>
            <a:r>
              <a:rPr lang="en-IE" dirty="0" err="1">
                <a:solidFill>
                  <a:srgbClr val="16A8D3"/>
                </a:solidFill>
              </a:rPr>
              <a:t>vermek</a:t>
            </a:r>
            <a:r>
              <a:rPr lang="en-IE" dirty="0">
                <a:solidFill>
                  <a:srgbClr val="16A8D3"/>
                </a:solidFill>
              </a:rPr>
              <a:t> ve </a:t>
            </a:r>
            <a:r>
              <a:rPr lang="en-IE" dirty="0" err="1">
                <a:solidFill>
                  <a:srgbClr val="16A8D3"/>
                </a:solidFill>
              </a:rPr>
              <a:t>topluma</a:t>
            </a:r>
            <a:r>
              <a:rPr lang="en-IE" dirty="0">
                <a:solidFill>
                  <a:srgbClr val="16A8D3"/>
                </a:solidFill>
              </a:rPr>
              <a:t> </a:t>
            </a:r>
            <a:r>
              <a:rPr lang="en-IE" dirty="0" err="1">
                <a:solidFill>
                  <a:srgbClr val="16A8D3"/>
                </a:solidFill>
              </a:rPr>
              <a:t>olumlu</a:t>
            </a:r>
            <a:r>
              <a:rPr lang="en-IE" dirty="0">
                <a:solidFill>
                  <a:srgbClr val="16A8D3"/>
                </a:solidFill>
              </a:rPr>
              <a:t> </a:t>
            </a:r>
            <a:r>
              <a:rPr lang="en-IE" dirty="0" err="1">
                <a:solidFill>
                  <a:srgbClr val="16A8D3"/>
                </a:solidFill>
              </a:rPr>
              <a:t>katkıda</a:t>
            </a:r>
            <a:r>
              <a:rPr lang="en-IE" dirty="0">
                <a:solidFill>
                  <a:srgbClr val="16A8D3"/>
                </a:solidFill>
              </a:rPr>
              <a:t> </a:t>
            </a:r>
            <a:r>
              <a:rPr lang="en-IE" dirty="0" err="1">
                <a:solidFill>
                  <a:srgbClr val="16A8D3"/>
                </a:solidFill>
              </a:rPr>
              <a:t>bulunmak</a:t>
            </a:r>
            <a:r>
              <a:rPr lang="en-IE" dirty="0">
                <a:solidFill>
                  <a:srgbClr val="16A8D3"/>
                </a:solidFill>
              </a:rPr>
              <a:t> </a:t>
            </a:r>
            <a:r>
              <a:rPr lang="en-IE" dirty="0" err="1">
                <a:solidFill>
                  <a:srgbClr val="16A8D3"/>
                </a:solidFill>
              </a:rPr>
              <a:t>bizim</a:t>
            </a:r>
            <a:r>
              <a:rPr lang="en-IE" dirty="0">
                <a:solidFill>
                  <a:srgbClr val="16A8D3"/>
                </a:solidFill>
              </a:rPr>
              <a:t> </a:t>
            </a:r>
            <a:r>
              <a:rPr lang="en-IE" dirty="0" err="1">
                <a:solidFill>
                  <a:srgbClr val="16A8D3"/>
                </a:solidFill>
              </a:rPr>
              <a:t>elimizde</a:t>
            </a:r>
            <a:r>
              <a:rPr lang="en-IE" dirty="0">
                <a:solidFill>
                  <a:srgbClr val="16A8D3"/>
                </a:solidFill>
              </a:rPr>
              <a:t>. </a:t>
            </a:r>
            <a:r>
              <a:rPr lang="en-IE" dirty="0" smtClean="0">
                <a:solidFill>
                  <a:srgbClr val="16A8D3"/>
                </a:solidFill>
              </a:rPr>
              <a:t>”</a:t>
            </a:r>
            <a:endParaRPr lang="tr-TR" dirty="0" smtClean="0">
              <a:solidFill>
                <a:srgbClr val="16A8D3"/>
              </a:solidFill>
            </a:endParaRPr>
          </a:p>
          <a:p>
            <a:pPr algn="ctr"/>
            <a:endParaRPr lang="en-IE" dirty="0"/>
          </a:p>
          <a:p>
            <a:r>
              <a:rPr lang="en-IE" dirty="0" err="1"/>
              <a:t>Radwan</a:t>
            </a:r>
            <a:r>
              <a:rPr lang="en-IE" dirty="0"/>
              <a:t> </a:t>
            </a:r>
            <a:r>
              <a:rPr lang="en-IE" dirty="0" err="1"/>
              <a:t>Abouhajar</a:t>
            </a:r>
            <a:r>
              <a:rPr lang="en-IE" dirty="0"/>
              <a:t> (</a:t>
            </a:r>
            <a:r>
              <a:rPr lang="en-IE" dirty="0" err="1"/>
              <a:t>resimde</a:t>
            </a:r>
            <a:r>
              <a:rPr lang="en-IE" dirty="0"/>
              <a:t>) </a:t>
            </a:r>
            <a:r>
              <a:rPr lang="en-IE" dirty="0" err="1"/>
              <a:t>Suriye'de</a:t>
            </a:r>
            <a:r>
              <a:rPr lang="en-IE" dirty="0"/>
              <a:t> </a:t>
            </a:r>
            <a:r>
              <a:rPr lang="en-IE" dirty="0" err="1"/>
              <a:t>bulunan</a:t>
            </a:r>
            <a:r>
              <a:rPr lang="en-IE" dirty="0"/>
              <a:t> </a:t>
            </a:r>
            <a:r>
              <a:rPr lang="en-IE" dirty="0" err="1"/>
              <a:t>bir</a:t>
            </a:r>
            <a:r>
              <a:rPr lang="en-IE" dirty="0"/>
              <a:t> </a:t>
            </a:r>
            <a:r>
              <a:rPr lang="en-IE" dirty="0" err="1"/>
              <a:t>çiftçiydi</a:t>
            </a:r>
            <a:r>
              <a:rPr lang="en-IE" dirty="0"/>
              <a:t> ve </a:t>
            </a:r>
            <a:r>
              <a:rPr lang="en-IE" dirty="0" err="1"/>
              <a:t>şu</a:t>
            </a:r>
            <a:r>
              <a:rPr lang="en-IE" dirty="0"/>
              <a:t> </a:t>
            </a:r>
            <a:r>
              <a:rPr lang="en-IE" dirty="0" err="1"/>
              <a:t>anda</a:t>
            </a:r>
            <a:r>
              <a:rPr lang="en-IE" dirty="0"/>
              <a:t> Offaly </a:t>
            </a:r>
            <a:r>
              <a:rPr lang="en-IE" dirty="0" err="1"/>
              <a:t>Yerel</a:t>
            </a:r>
            <a:r>
              <a:rPr lang="en-IE" dirty="0"/>
              <a:t> </a:t>
            </a:r>
            <a:r>
              <a:rPr lang="en-IE" dirty="0" err="1"/>
              <a:t>Kalkınma</a:t>
            </a:r>
            <a:r>
              <a:rPr lang="en-IE" dirty="0"/>
              <a:t> </a:t>
            </a:r>
            <a:r>
              <a:rPr lang="en-IE" dirty="0" err="1"/>
              <a:t>Şirketi</a:t>
            </a:r>
            <a:r>
              <a:rPr lang="en-IE" dirty="0"/>
              <a:t> </a:t>
            </a:r>
            <a:r>
              <a:rPr lang="en-IE" dirty="0" err="1"/>
              <a:t>için</a:t>
            </a:r>
            <a:r>
              <a:rPr lang="en-IE" dirty="0"/>
              <a:t> </a:t>
            </a:r>
            <a:r>
              <a:rPr lang="en-IE" dirty="0" err="1"/>
              <a:t>çalışmakta</a:t>
            </a:r>
            <a:r>
              <a:rPr lang="en-IE" dirty="0"/>
              <a:t> </a:t>
            </a:r>
            <a:r>
              <a:rPr lang="en-IE" dirty="0" err="1"/>
              <a:t>olan</a:t>
            </a:r>
            <a:r>
              <a:rPr lang="en-IE" dirty="0"/>
              <a:t> Ag </a:t>
            </a:r>
            <a:r>
              <a:rPr lang="en-IE" dirty="0" err="1"/>
              <a:t>Science'da</a:t>
            </a:r>
            <a:r>
              <a:rPr lang="en-IE" dirty="0"/>
              <a:t> </a:t>
            </a:r>
            <a:r>
              <a:rPr lang="en-IE" dirty="0" err="1"/>
              <a:t>BSC'ye</a:t>
            </a:r>
            <a:r>
              <a:rPr lang="en-IE" dirty="0"/>
              <a:t> </a:t>
            </a:r>
            <a:r>
              <a:rPr lang="en-IE" dirty="0" err="1"/>
              <a:t>sahip</a:t>
            </a:r>
            <a:r>
              <a:rPr lang="en-IE" dirty="0"/>
              <a:t>, </a:t>
            </a:r>
            <a:r>
              <a:rPr lang="en-IE" dirty="0" err="1"/>
              <a:t>komşu</a:t>
            </a:r>
            <a:r>
              <a:rPr lang="en-IE" dirty="0"/>
              <a:t> </a:t>
            </a:r>
            <a:r>
              <a:rPr lang="en-IE" dirty="0" err="1"/>
              <a:t>kasabalardaki</a:t>
            </a:r>
            <a:r>
              <a:rPr lang="en-IE" dirty="0"/>
              <a:t> </a:t>
            </a:r>
            <a:r>
              <a:rPr lang="en-IE" dirty="0" err="1"/>
              <a:t>Suriyeli</a:t>
            </a:r>
            <a:r>
              <a:rPr lang="en-IE" dirty="0"/>
              <a:t> </a:t>
            </a:r>
            <a:r>
              <a:rPr lang="en-IE" dirty="0" err="1"/>
              <a:t>topluluklarla</a:t>
            </a:r>
            <a:r>
              <a:rPr lang="en-IE" dirty="0"/>
              <a:t> </a:t>
            </a:r>
            <a:r>
              <a:rPr lang="en-IE" dirty="0" err="1"/>
              <a:t>benzer</a:t>
            </a:r>
            <a:r>
              <a:rPr lang="en-IE" dirty="0"/>
              <a:t> </a:t>
            </a:r>
            <a:r>
              <a:rPr lang="en-IE" dirty="0" err="1"/>
              <a:t>çok</a:t>
            </a:r>
            <a:r>
              <a:rPr lang="en-IE" dirty="0"/>
              <a:t> </a:t>
            </a:r>
            <a:r>
              <a:rPr lang="en-IE" dirty="0" err="1"/>
              <a:t>yönlü</a:t>
            </a:r>
            <a:r>
              <a:rPr lang="en-IE" dirty="0"/>
              <a:t> </a:t>
            </a:r>
            <a:r>
              <a:rPr lang="en-IE" dirty="0" err="1"/>
              <a:t>projeler</a:t>
            </a:r>
            <a:r>
              <a:rPr lang="en-IE" dirty="0"/>
              <a:t> </a:t>
            </a:r>
            <a:r>
              <a:rPr lang="en-IE" dirty="0" err="1"/>
              <a:t>kurmak</a:t>
            </a:r>
            <a:r>
              <a:rPr lang="en-IE" dirty="0"/>
              <a:t> </a:t>
            </a:r>
            <a:r>
              <a:rPr lang="en-IE" dirty="0" err="1"/>
              <a:t>için</a:t>
            </a:r>
            <a:r>
              <a:rPr lang="en-IE" dirty="0"/>
              <a:t> </a:t>
            </a:r>
            <a:r>
              <a:rPr lang="en-IE" dirty="0" err="1"/>
              <a:t>çalışıyor</a:t>
            </a:r>
            <a:r>
              <a:rPr lang="en-IE" dirty="0"/>
              <a:t>.</a:t>
            </a:r>
            <a:endParaRPr lang="en-IE" dirty="0"/>
          </a:p>
        </p:txBody>
      </p:sp>
      <p:sp>
        <p:nvSpPr>
          <p:cNvPr id="4" name="Text Placeholder 3">
            <a:extLst>
              <a:ext uri="{FF2B5EF4-FFF2-40B4-BE49-F238E27FC236}">
                <a16:creationId xmlns:a16="http://schemas.microsoft.com/office/drawing/2014/main" xmlns="" id="{2C01DF50-7AF4-40E9-9870-009A5A6797D7}"/>
              </a:ext>
            </a:extLst>
          </p:cNvPr>
          <p:cNvSpPr>
            <a:spLocks noGrp="1"/>
          </p:cNvSpPr>
          <p:nvPr>
            <p:ph type="body" sz="quarter" idx="22"/>
          </p:nvPr>
        </p:nvSpPr>
        <p:spPr>
          <a:xfrm>
            <a:off x="3771900" y="423256"/>
            <a:ext cx="7703820" cy="857158"/>
          </a:xfrm>
        </p:spPr>
        <p:txBody>
          <a:bodyPr>
            <a:normAutofit fontScale="92500" lnSpcReduction="20000"/>
          </a:bodyPr>
          <a:lstStyle/>
          <a:p>
            <a:r>
              <a:rPr lang="en-IE" dirty="0" err="1"/>
              <a:t>Suriye</a:t>
            </a:r>
            <a:r>
              <a:rPr lang="en-IE" dirty="0"/>
              <a:t> </a:t>
            </a:r>
            <a:r>
              <a:rPr lang="en-IE" dirty="0" err="1"/>
              <a:t>Bahçe</a:t>
            </a:r>
            <a:r>
              <a:rPr lang="en-IE" dirty="0"/>
              <a:t> </a:t>
            </a:r>
            <a:r>
              <a:rPr lang="en-IE" dirty="0" err="1"/>
              <a:t>Projesi</a:t>
            </a:r>
            <a:r>
              <a:rPr lang="en-IE" dirty="0"/>
              <a:t> - Carlow, </a:t>
            </a:r>
            <a:r>
              <a:rPr lang="en-IE" dirty="0" err="1"/>
              <a:t>İrlanda</a:t>
            </a:r>
            <a:r>
              <a:rPr lang="en-IE" dirty="0"/>
              <a:t> - </a:t>
            </a:r>
            <a:r>
              <a:rPr lang="en-IE" dirty="0" err="1"/>
              <a:t>Mülteci</a:t>
            </a:r>
            <a:r>
              <a:rPr lang="en-IE" dirty="0"/>
              <a:t> </a:t>
            </a:r>
            <a:r>
              <a:rPr lang="en-IE" dirty="0" err="1"/>
              <a:t>Perspektifi</a:t>
            </a:r>
            <a:endParaRPr lang="en-IE" dirty="0"/>
          </a:p>
        </p:txBody>
      </p:sp>
      <p:sp>
        <p:nvSpPr>
          <p:cNvPr id="5" name="Rectangle 4">
            <a:extLst>
              <a:ext uri="{FF2B5EF4-FFF2-40B4-BE49-F238E27FC236}">
                <a16:creationId xmlns:a16="http://schemas.microsoft.com/office/drawing/2014/main" xmlns="" id="{F8D35845-B26E-439B-A591-C43F39EAD2AC}"/>
              </a:ext>
            </a:extLst>
          </p:cNvPr>
          <p:cNvSpPr/>
          <p:nvPr/>
        </p:nvSpPr>
        <p:spPr>
          <a:xfrm>
            <a:off x="490537" y="6538762"/>
            <a:ext cx="6096000" cy="246221"/>
          </a:xfrm>
          <a:prstGeom prst="rect">
            <a:avLst/>
          </a:prstGeom>
        </p:spPr>
        <p:txBody>
          <a:bodyPr>
            <a:spAutoFit/>
          </a:bodyPr>
          <a:lstStyle/>
          <a:p>
            <a:r>
              <a:rPr lang="en-IE" sz="1000" dirty="0"/>
              <a:t>More info: </a:t>
            </a:r>
            <a:r>
              <a:rPr lang="en-IE" sz="1000" dirty="0">
                <a:hlinkClick r:id="rId2"/>
              </a:rPr>
              <a:t>https://www.rte.ie/news/ireland/2019/0619/1056369-syrian-vegetables/</a:t>
            </a:r>
            <a:endParaRPr lang="en-IE" sz="1000" dirty="0"/>
          </a:p>
        </p:txBody>
      </p:sp>
      <p:pic>
        <p:nvPicPr>
          <p:cNvPr id="6146" name="Picture 2">
            <a:extLst>
              <a:ext uri="{FF2B5EF4-FFF2-40B4-BE49-F238E27FC236}">
                <a16:creationId xmlns:a16="http://schemas.microsoft.com/office/drawing/2014/main" xmlns="" id="{F8E0E612-60A6-4A51-BD29-E38A7B63B3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51"/>
          <a:stretch/>
        </p:blipFill>
        <p:spPr bwMode="auto">
          <a:xfrm>
            <a:off x="144781" y="2626995"/>
            <a:ext cx="4471035" cy="329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0710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   Ebba Ãkerman   ,  Founder     e bba@unitedinvitations.org.   ">
            <a:extLst>
              <a:ext uri="{FF2B5EF4-FFF2-40B4-BE49-F238E27FC236}">
                <a16:creationId xmlns:a16="http://schemas.microsoft.com/office/drawing/2014/main" xmlns="" id="{FFF8AA44-F1CB-4D94-BEFF-007E44900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670" y="2341140"/>
            <a:ext cx="4137660" cy="4189565"/>
          </a:xfrm>
          <a:prstGeom prst="ellipse">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xmlns="" id="{9A76E472-9CBF-4DAA-BD8B-44345403707A}"/>
              </a:ext>
            </a:extLst>
          </p:cNvPr>
          <p:cNvSpPr>
            <a:spLocks noGrp="1"/>
          </p:cNvSpPr>
          <p:nvPr>
            <p:ph type="body" sz="quarter" idx="20"/>
          </p:nvPr>
        </p:nvSpPr>
        <p:spPr>
          <a:xfrm>
            <a:off x="5133450" y="2132119"/>
            <a:ext cx="6946583" cy="3823097"/>
          </a:xfrm>
        </p:spPr>
        <p:txBody>
          <a:bodyPr/>
          <a:lstStyle/>
          <a:p>
            <a:pPr algn="just"/>
            <a:r>
              <a:rPr lang="en-IE" dirty="0" err="1"/>
              <a:t>Dil</a:t>
            </a:r>
            <a:r>
              <a:rPr lang="en-IE" dirty="0"/>
              <a:t> </a:t>
            </a:r>
            <a:r>
              <a:rPr lang="en-IE" dirty="0" err="1"/>
              <a:t>öğretmeni</a:t>
            </a:r>
            <a:r>
              <a:rPr lang="en-IE" dirty="0"/>
              <a:t>, </a:t>
            </a:r>
            <a:r>
              <a:rPr lang="en-IE" dirty="0" err="1"/>
              <a:t>Topluluk</a:t>
            </a:r>
            <a:r>
              <a:rPr lang="en-IE" dirty="0"/>
              <a:t> </a:t>
            </a:r>
            <a:r>
              <a:rPr lang="en-IE" dirty="0" err="1"/>
              <a:t>Şampiyonu</a:t>
            </a:r>
            <a:r>
              <a:rPr lang="en-IE" dirty="0"/>
              <a:t> ve </a:t>
            </a:r>
            <a:r>
              <a:rPr lang="en-IE" dirty="0" err="1"/>
              <a:t>Yemekler</a:t>
            </a:r>
            <a:r>
              <a:rPr lang="en-IE" dirty="0"/>
              <a:t> </a:t>
            </a:r>
            <a:r>
              <a:rPr lang="en-IE" dirty="0" err="1"/>
              <a:t>Bakanı</a:t>
            </a:r>
            <a:r>
              <a:rPr lang="en-IE" dirty="0"/>
              <a:t> Ebba </a:t>
            </a:r>
            <a:r>
              <a:rPr lang="en-IE" dirty="0" err="1"/>
              <a:t>Akerman</a:t>
            </a:r>
            <a:r>
              <a:rPr lang="en-IE" dirty="0"/>
              <a:t>, </a:t>
            </a:r>
            <a:r>
              <a:rPr lang="en-IE" dirty="0" err="1"/>
              <a:t>öğrencilerinden</a:t>
            </a:r>
            <a:r>
              <a:rPr lang="en-IE" dirty="0"/>
              <a:t> </a:t>
            </a:r>
            <a:r>
              <a:rPr lang="en-IE" dirty="0" err="1"/>
              <a:t>biri</a:t>
            </a:r>
            <a:r>
              <a:rPr lang="en-IE" dirty="0"/>
              <a:t> </a:t>
            </a:r>
            <a:r>
              <a:rPr lang="en-IE" dirty="0" err="1"/>
              <a:t>trende</a:t>
            </a:r>
            <a:r>
              <a:rPr lang="en-IE" dirty="0"/>
              <a:t> </a:t>
            </a:r>
            <a:r>
              <a:rPr lang="en-IE" dirty="0" err="1"/>
              <a:t>koştu</a:t>
            </a:r>
            <a:r>
              <a:rPr lang="en-IE" dirty="0"/>
              <a:t> ve </a:t>
            </a:r>
            <a:r>
              <a:rPr lang="en-IE" dirty="0" err="1"/>
              <a:t>ülkesinde</a:t>
            </a:r>
            <a:r>
              <a:rPr lang="en-IE" dirty="0"/>
              <a:t> </a:t>
            </a:r>
            <a:r>
              <a:rPr lang="en-IE" dirty="0" err="1"/>
              <a:t>yaşamaktan</a:t>
            </a:r>
            <a:r>
              <a:rPr lang="en-IE" dirty="0"/>
              <a:t> </a:t>
            </a:r>
            <a:r>
              <a:rPr lang="en-IE" dirty="0" err="1"/>
              <a:t>hoşlanıp</a:t>
            </a:r>
            <a:r>
              <a:rPr lang="en-IE" dirty="0"/>
              <a:t> </a:t>
            </a:r>
            <a:r>
              <a:rPr lang="en-IE" dirty="0" err="1"/>
              <a:t>hoşlanmadığını</a:t>
            </a:r>
            <a:r>
              <a:rPr lang="en-IE" dirty="0"/>
              <a:t> </a:t>
            </a:r>
            <a:r>
              <a:rPr lang="en-IE" dirty="0" err="1"/>
              <a:t>sordu</a:t>
            </a:r>
            <a:r>
              <a:rPr lang="en-IE" dirty="0"/>
              <a:t>.</a:t>
            </a:r>
          </a:p>
          <a:p>
            <a:pPr algn="just"/>
            <a:r>
              <a:rPr lang="en-IE" dirty="0" err="1"/>
              <a:t>Cevabı</a:t>
            </a:r>
            <a:r>
              <a:rPr lang="en-IE" dirty="0"/>
              <a:t> </a:t>
            </a:r>
            <a:r>
              <a:rPr lang="en-IE" dirty="0" err="1"/>
              <a:t>derinden</a:t>
            </a:r>
            <a:r>
              <a:rPr lang="en-IE" dirty="0"/>
              <a:t> </a:t>
            </a:r>
            <a:r>
              <a:rPr lang="en-IE" dirty="0" err="1"/>
              <a:t>rahatsız</a:t>
            </a:r>
            <a:r>
              <a:rPr lang="en-IE" dirty="0"/>
              <a:t> </a:t>
            </a:r>
            <a:r>
              <a:rPr lang="en-IE" dirty="0" err="1"/>
              <a:t>edici</a:t>
            </a:r>
            <a:r>
              <a:rPr lang="en-IE" dirty="0"/>
              <a:t> </a:t>
            </a:r>
            <a:r>
              <a:rPr lang="en-IE" dirty="0" err="1"/>
              <a:t>buldu</a:t>
            </a:r>
            <a:r>
              <a:rPr lang="en-IE" dirty="0"/>
              <a:t>.</a:t>
            </a:r>
          </a:p>
          <a:p>
            <a:pPr algn="just"/>
            <a:r>
              <a:rPr lang="en-IE" dirty="0" err="1"/>
              <a:t>Göçmenlerle</a:t>
            </a:r>
            <a:r>
              <a:rPr lang="en-IE" dirty="0"/>
              <a:t> </a:t>
            </a:r>
            <a:r>
              <a:rPr lang="en-IE" dirty="0" err="1"/>
              <a:t>dolu</a:t>
            </a:r>
            <a:r>
              <a:rPr lang="en-IE" dirty="0"/>
              <a:t> </a:t>
            </a:r>
            <a:r>
              <a:rPr lang="en-IE" dirty="0" err="1"/>
              <a:t>mahallelerde</a:t>
            </a:r>
            <a:r>
              <a:rPr lang="en-IE" dirty="0"/>
              <a:t> </a:t>
            </a:r>
            <a:r>
              <a:rPr lang="en-IE" dirty="0" err="1"/>
              <a:t>yaşayan</a:t>
            </a:r>
            <a:r>
              <a:rPr lang="en-IE" dirty="0"/>
              <a:t> </a:t>
            </a:r>
            <a:r>
              <a:rPr lang="en-IE" dirty="0" err="1"/>
              <a:t>öğrencilerin</a:t>
            </a:r>
            <a:r>
              <a:rPr lang="en-IE" dirty="0"/>
              <a:t> </a:t>
            </a:r>
            <a:r>
              <a:rPr lang="en-IE" dirty="0" err="1"/>
              <a:t>çoğunun</a:t>
            </a:r>
            <a:r>
              <a:rPr lang="en-IE" dirty="0"/>
              <a:t> </a:t>
            </a:r>
            <a:r>
              <a:rPr lang="en-IE" dirty="0" err="1"/>
              <a:t>yerli</a:t>
            </a:r>
            <a:r>
              <a:rPr lang="en-IE" dirty="0"/>
              <a:t> </a:t>
            </a:r>
            <a:r>
              <a:rPr lang="en-IE" dirty="0" err="1"/>
              <a:t>İsveçlilerle</a:t>
            </a:r>
            <a:r>
              <a:rPr lang="en-IE" dirty="0"/>
              <a:t> </a:t>
            </a:r>
            <a:r>
              <a:rPr lang="en-IE" dirty="0" err="1"/>
              <a:t>neredeyse</a:t>
            </a:r>
            <a:r>
              <a:rPr lang="en-IE" dirty="0"/>
              <a:t> </a:t>
            </a:r>
            <a:r>
              <a:rPr lang="en-IE" dirty="0" err="1"/>
              <a:t>hiç</a:t>
            </a:r>
            <a:r>
              <a:rPr lang="en-IE" dirty="0"/>
              <a:t> </a:t>
            </a:r>
            <a:r>
              <a:rPr lang="en-IE" dirty="0" err="1"/>
              <a:t>temas</a:t>
            </a:r>
            <a:r>
              <a:rPr lang="en-IE" dirty="0"/>
              <a:t> </a:t>
            </a:r>
            <a:r>
              <a:rPr lang="en-IE" dirty="0" err="1"/>
              <a:t>etmediği</a:t>
            </a:r>
            <a:r>
              <a:rPr lang="en-IE" dirty="0"/>
              <a:t> </a:t>
            </a:r>
            <a:r>
              <a:rPr lang="en-IE" dirty="0" err="1"/>
              <a:t>açıktı</a:t>
            </a:r>
            <a:r>
              <a:rPr lang="en-IE" dirty="0"/>
              <a:t>.</a:t>
            </a:r>
          </a:p>
          <a:p>
            <a:pPr algn="just"/>
            <a:r>
              <a:rPr lang="en-IE" dirty="0"/>
              <a:t>Bu </a:t>
            </a:r>
            <a:r>
              <a:rPr lang="en-IE" dirty="0" err="1"/>
              <a:t>yüzden</a:t>
            </a:r>
            <a:r>
              <a:rPr lang="en-IE" dirty="0"/>
              <a:t> </a:t>
            </a:r>
            <a:r>
              <a:rPr lang="en-IE" dirty="0" err="1"/>
              <a:t>bu</a:t>
            </a:r>
            <a:r>
              <a:rPr lang="en-IE" dirty="0"/>
              <a:t> </a:t>
            </a:r>
            <a:r>
              <a:rPr lang="en-IE" dirty="0" err="1"/>
              <a:t>konuda</a:t>
            </a:r>
            <a:r>
              <a:rPr lang="en-IE" dirty="0"/>
              <a:t> </a:t>
            </a:r>
            <a:r>
              <a:rPr lang="en-IE" dirty="0" err="1"/>
              <a:t>bir</a:t>
            </a:r>
            <a:r>
              <a:rPr lang="en-IE" dirty="0"/>
              <a:t> </a:t>
            </a:r>
            <a:r>
              <a:rPr lang="en-IE" dirty="0" err="1"/>
              <a:t>şeyler</a:t>
            </a:r>
            <a:r>
              <a:rPr lang="en-IE" dirty="0"/>
              <a:t> </a:t>
            </a:r>
            <a:r>
              <a:rPr lang="en-IE" dirty="0" err="1"/>
              <a:t>yapmaya</a:t>
            </a:r>
            <a:r>
              <a:rPr lang="en-IE" dirty="0"/>
              <a:t> </a:t>
            </a:r>
            <a:r>
              <a:rPr lang="en-IE" dirty="0" err="1"/>
              <a:t>karar</a:t>
            </a:r>
            <a:r>
              <a:rPr lang="en-IE" dirty="0"/>
              <a:t> </a:t>
            </a:r>
            <a:r>
              <a:rPr lang="en-IE" dirty="0" err="1"/>
              <a:t>verdi</a:t>
            </a:r>
            <a:r>
              <a:rPr lang="en-IE" dirty="0"/>
              <a:t>. </a:t>
            </a:r>
            <a:r>
              <a:rPr lang="tr-TR" dirty="0" smtClean="0"/>
              <a:t>Böylece </a:t>
            </a:r>
            <a:r>
              <a:rPr lang="tr-TR" dirty="0"/>
              <a:t>yerli davetlilerle ev yemekleri pişirilen yemekler arasında bağlantı kurma fikri </a:t>
            </a:r>
            <a:r>
              <a:rPr lang="tr-TR" dirty="0" smtClean="0">
                <a:hlinkClick r:id="rId3"/>
              </a:rPr>
              <a:t>Birleşik Davetiyeler</a:t>
            </a:r>
            <a:r>
              <a:rPr lang="tr-TR" dirty="0" smtClean="0"/>
              <a:t> projesini doğurdu</a:t>
            </a:r>
            <a:r>
              <a:rPr lang="tr-TR" dirty="0"/>
              <a:t>.</a:t>
            </a:r>
            <a:endParaRPr lang="en-IE" dirty="0" smtClean="0"/>
          </a:p>
          <a:p>
            <a:endParaRPr lang="en-IE" dirty="0"/>
          </a:p>
        </p:txBody>
      </p:sp>
      <p:grpSp>
        <p:nvGrpSpPr>
          <p:cNvPr id="7" name="Google Shape;543;p39">
            <a:extLst>
              <a:ext uri="{FF2B5EF4-FFF2-40B4-BE49-F238E27FC236}">
                <a16:creationId xmlns:a16="http://schemas.microsoft.com/office/drawing/2014/main" xmlns="" id="{051C56DE-1181-4286-8C39-FC3EC4F3889D}"/>
              </a:ext>
            </a:extLst>
          </p:cNvPr>
          <p:cNvGrpSpPr/>
          <p:nvPr/>
        </p:nvGrpSpPr>
        <p:grpSpPr>
          <a:xfrm>
            <a:off x="149088" y="607174"/>
            <a:ext cx="252000" cy="288000"/>
            <a:chOff x="5961125" y="1623900"/>
            <a:chExt cx="376925" cy="448175"/>
          </a:xfrm>
        </p:grpSpPr>
        <p:sp>
          <p:nvSpPr>
            <p:cNvPr id="8" name="Google Shape;544;p39">
              <a:extLst>
                <a:ext uri="{FF2B5EF4-FFF2-40B4-BE49-F238E27FC236}">
                  <a16:creationId xmlns:a16="http://schemas.microsoft.com/office/drawing/2014/main" xmlns="" id="{D05C227A-9264-4971-8648-21524C19460F}"/>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a16="http://schemas.microsoft.com/office/drawing/2014/main" xmlns="" id="{317F5D3E-1B36-44FC-8C0D-551FC2511B59}"/>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a16="http://schemas.microsoft.com/office/drawing/2014/main" xmlns="" id="{2CB23DCD-A360-40DD-BB9C-9C7A5F8CBB7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a16="http://schemas.microsoft.com/office/drawing/2014/main" xmlns="" id="{FA9AA37E-1FD2-4D2B-BC1D-006143001315}"/>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a16="http://schemas.microsoft.com/office/drawing/2014/main" xmlns="" id="{FCB3F77E-771F-484F-87B5-F5FB250898E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a16="http://schemas.microsoft.com/office/drawing/2014/main" xmlns="" id="{87AD5928-66C8-4C12-8373-102D3CB4E344}"/>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a16="http://schemas.microsoft.com/office/drawing/2014/main" xmlns="" id="{74C7A27F-328F-4C5F-9238-A9C4256A4D76}"/>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Rectangle 18">
            <a:extLst>
              <a:ext uri="{FF2B5EF4-FFF2-40B4-BE49-F238E27FC236}">
                <a16:creationId xmlns:a16="http://schemas.microsoft.com/office/drawing/2014/main" xmlns="" id="{9D1DFA54-5CEE-43FF-9B1E-37F9F4AA03F0}"/>
              </a:ext>
            </a:extLst>
          </p:cNvPr>
          <p:cNvSpPr/>
          <p:nvPr/>
        </p:nvSpPr>
        <p:spPr>
          <a:xfrm>
            <a:off x="-91440" y="5713115"/>
            <a:ext cx="3727160" cy="461665"/>
          </a:xfrm>
          <a:prstGeom prst="rect">
            <a:avLst/>
          </a:prstGeom>
          <a:solidFill>
            <a:srgbClr val="B6BD00"/>
          </a:solidFill>
        </p:spPr>
        <p:txBody>
          <a:bodyPr wrap="square">
            <a:spAutoFit/>
          </a:bodyPr>
          <a:lstStyle/>
          <a:p>
            <a:r>
              <a:rPr lang="en-IE" sz="2400" dirty="0">
                <a:solidFill>
                  <a:schemeClr val="bg1"/>
                </a:solidFill>
                <a:highlight>
                  <a:srgbClr val="B6BD00"/>
                </a:highlight>
              </a:rPr>
              <a:t> </a:t>
            </a:r>
            <a:r>
              <a:rPr lang="tr-TR" sz="2400" dirty="0" smtClean="0">
                <a:solidFill>
                  <a:schemeClr val="bg1"/>
                </a:solidFill>
                <a:highlight>
                  <a:srgbClr val="B6BD00"/>
                </a:highlight>
              </a:rPr>
              <a:t>Tanışalım</a:t>
            </a:r>
            <a:r>
              <a:rPr lang="en-IE" sz="2400" dirty="0" smtClean="0">
                <a:solidFill>
                  <a:schemeClr val="bg1"/>
                </a:solidFill>
                <a:highlight>
                  <a:srgbClr val="B6BD00"/>
                </a:highlight>
              </a:rPr>
              <a:t>: </a:t>
            </a:r>
            <a:r>
              <a:rPr lang="en-IE" sz="2400" dirty="0">
                <a:solidFill>
                  <a:schemeClr val="bg1"/>
                </a:solidFill>
                <a:highlight>
                  <a:srgbClr val="B6BD00"/>
                </a:highlight>
              </a:rPr>
              <a:t>Ebba Akerman</a:t>
            </a:r>
          </a:p>
        </p:txBody>
      </p:sp>
      <p:sp>
        <p:nvSpPr>
          <p:cNvPr id="15" name="Text Placeholder 2">
            <a:extLst>
              <a:ext uri="{FF2B5EF4-FFF2-40B4-BE49-F238E27FC236}">
                <a16:creationId xmlns:a16="http://schemas.microsoft.com/office/drawing/2014/main" xmlns="" id="{5545C8AD-46EE-4E17-B737-5C6628D3FDFD}"/>
              </a:ext>
            </a:extLst>
          </p:cNvPr>
          <p:cNvSpPr txBox="1">
            <a:spLocks/>
          </p:cNvSpPr>
          <p:nvPr/>
        </p:nvSpPr>
        <p:spPr>
          <a:xfrm>
            <a:off x="2495266" y="561967"/>
            <a:ext cx="8987512" cy="857158"/>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200" kern="1200" baseline="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solidFill>
                  <a:srgbClr val="F38B00"/>
                </a:solidFill>
              </a:rPr>
              <a:t>Gıda </a:t>
            </a:r>
            <a:r>
              <a:rPr lang="en-IE" dirty="0" err="1">
                <a:solidFill>
                  <a:srgbClr val="F38B00"/>
                </a:solidFill>
              </a:rPr>
              <a:t>ile</a:t>
            </a:r>
            <a:r>
              <a:rPr lang="en-IE" dirty="0">
                <a:solidFill>
                  <a:srgbClr val="F38B00"/>
                </a:solidFill>
              </a:rPr>
              <a:t> </a:t>
            </a:r>
            <a:r>
              <a:rPr lang="en-IE" dirty="0" err="1">
                <a:solidFill>
                  <a:srgbClr val="F38B00"/>
                </a:solidFill>
              </a:rPr>
              <a:t>Entegrasyon</a:t>
            </a:r>
            <a:r>
              <a:rPr lang="en-IE" dirty="0">
                <a:solidFill>
                  <a:srgbClr val="F38B00"/>
                </a:solidFill>
              </a:rPr>
              <a:t> : </a:t>
            </a:r>
            <a:r>
              <a:rPr lang="en-IE" dirty="0"/>
              <a:t>BİRLEŞİK DAVETLER, İSVEÇ</a:t>
            </a:r>
            <a:endParaRPr lang="en-IE" dirty="0"/>
          </a:p>
        </p:txBody>
      </p:sp>
    </p:spTree>
    <p:extLst>
      <p:ext uri="{BB962C8B-B14F-4D97-AF65-F5344CB8AC3E}">
        <p14:creationId xmlns:p14="http://schemas.microsoft.com/office/powerpoint/2010/main" val="29219205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176FBF9-31F2-4AF6-81DB-293B407FCCA7}"/>
              </a:ext>
            </a:extLst>
          </p:cNvPr>
          <p:cNvSpPr>
            <a:spLocks noGrp="1"/>
          </p:cNvSpPr>
          <p:nvPr>
            <p:ph type="body" sz="quarter" idx="20"/>
          </p:nvPr>
        </p:nvSpPr>
        <p:spPr>
          <a:xfrm>
            <a:off x="2495266" y="1274491"/>
            <a:ext cx="8403792" cy="3872188"/>
          </a:xfrm>
        </p:spPr>
        <p:txBody>
          <a:bodyPr/>
          <a:lstStyle/>
          <a:p>
            <a:pPr marL="0" indent="0">
              <a:buNone/>
            </a:pPr>
            <a:r>
              <a:rPr lang="en-IE" dirty="0" err="1"/>
              <a:t>Tüm</a:t>
            </a:r>
            <a:r>
              <a:rPr lang="en-IE" dirty="0"/>
              <a:t> </a:t>
            </a:r>
            <a:r>
              <a:rPr lang="en-IE" dirty="0" err="1"/>
              <a:t>konsepti</a:t>
            </a:r>
            <a:r>
              <a:rPr lang="en-IE" dirty="0"/>
              <a:t> </a:t>
            </a:r>
            <a:r>
              <a:rPr lang="en-IE" dirty="0" err="1"/>
              <a:t>açıklarken</a:t>
            </a:r>
            <a:r>
              <a:rPr lang="en-IE" dirty="0"/>
              <a:t> </a:t>
            </a:r>
            <a:r>
              <a:rPr lang="en-IE" dirty="0" err="1"/>
              <a:t>Ebba'yı</a:t>
            </a:r>
            <a:r>
              <a:rPr lang="en-IE" dirty="0"/>
              <a:t> </a:t>
            </a:r>
            <a:r>
              <a:rPr lang="en-IE" dirty="0" err="1"/>
              <a:t>TEDx</a:t>
            </a:r>
            <a:r>
              <a:rPr lang="en-IE" dirty="0"/>
              <a:t> </a:t>
            </a:r>
            <a:r>
              <a:rPr lang="en-IE" dirty="0" err="1"/>
              <a:t>Konuşmasında</a:t>
            </a:r>
            <a:r>
              <a:rPr lang="en-IE" dirty="0"/>
              <a:t> </a:t>
            </a:r>
            <a:r>
              <a:rPr lang="en-IE" dirty="0" err="1"/>
              <a:t>izleyin</a:t>
            </a:r>
            <a:r>
              <a:rPr lang="en-IE" dirty="0"/>
              <a:t>.</a:t>
            </a:r>
            <a:endParaRPr lang="en-IE" dirty="0"/>
          </a:p>
        </p:txBody>
      </p:sp>
      <p:pic>
        <p:nvPicPr>
          <p:cNvPr id="4" name="Online Media 3" title="Have an immigrant over for dinner | Ebba Akerman | TEDxStockholmSalon">
            <a:hlinkClick r:id="" action="ppaction://media"/>
            <a:extLst>
              <a:ext uri="{FF2B5EF4-FFF2-40B4-BE49-F238E27FC236}">
                <a16:creationId xmlns:a16="http://schemas.microsoft.com/office/drawing/2014/main" xmlns="" id="{44E75B14-139D-4FC2-8745-8C489634C2F0}"/>
              </a:ext>
            </a:extLst>
          </p:cNvPr>
          <p:cNvPicPr>
            <a:picLocks noRot="1" noChangeAspect="1"/>
          </p:cNvPicPr>
          <p:nvPr>
            <a:videoFile r:link="rId1"/>
          </p:nvPr>
        </p:nvPicPr>
        <p:blipFill>
          <a:blip r:embed="rId3"/>
          <a:stretch>
            <a:fillRect/>
          </a:stretch>
        </p:blipFill>
        <p:spPr>
          <a:xfrm>
            <a:off x="2731770" y="1925905"/>
            <a:ext cx="7646670" cy="4301252"/>
          </a:xfrm>
          <a:prstGeom prst="rect">
            <a:avLst/>
          </a:prstGeom>
        </p:spPr>
      </p:pic>
      <p:sp>
        <p:nvSpPr>
          <p:cNvPr id="5" name="Text Placeholder 2">
            <a:extLst>
              <a:ext uri="{FF2B5EF4-FFF2-40B4-BE49-F238E27FC236}">
                <a16:creationId xmlns:a16="http://schemas.microsoft.com/office/drawing/2014/main" xmlns="" id="{5545C8AD-46EE-4E17-B737-5C6628D3FDFD}"/>
              </a:ext>
            </a:extLst>
          </p:cNvPr>
          <p:cNvSpPr txBox="1">
            <a:spLocks/>
          </p:cNvSpPr>
          <p:nvPr/>
        </p:nvSpPr>
        <p:spPr>
          <a:xfrm>
            <a:off x="2495266" y="561967"/>
            <a:ext cx="8987512" cy="857158"/>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200" kern="1200" baseline="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solidFill>
                  <a:srgbClr val="F38B00"/>
                </a:solidFill>
              </a:rPr>
              <a:t>Gıda </a:t>
            </a:r>
            <a:r>
              <a:rPr lang="en-IE" dirty="0" err="1">
                <a:solidFill>
                  <a:srgbClr val="F38B00"/>
                </a:solidFill>
              </a:rPr>
              <a:t>ile</a:t>
            </a:r>
            <a:r>
              <a:rPr lang="en-IE" dirty="0">
                <a:solidFill>
                  <a:srgbClr val="F38B00"/>
                </a:solidFill>
              </a:rPr>
              <a:t> </a:t>
            </a:r>
            <a:r>
              <a:rPr lang="en-IE" dirty="0" err="1">
                <a:solidFill>
                  <a:srgbClr val="F38B00"/>
                </a:solidFill>
              </a:rPr>
              <a:t>Entegrasyon</a:t>
            </a:r>
            <a:r>
              <a:rPr lang="en-IE" dirty="0">
                <a:solidFill>
                  <a:srgbClr val="F38B00"/>
                </a:solidFill>
              </a:rPr>
              <a:t> : </a:t>
            </a:r>
            <a:r>
              <a:rPr lang="en-IE" dirty="0"/>
              <a:t>BİRLEŞİK DAVETLER, İSVEÇ</a:t>
            </a:r>
            <a:endParaRPr lang="en-IE" dirty="0"/>
          </a:p>
        </p:txBody>
      </p:sp>
    </p:spTree>
    <p:extLst>
      <p:ext uri="{BB962C8B-B14F-4D97-AF65-F5344CB8AC3E}">
        <p14:creationId xmlns:p14="http://schemas.microsoft.com/office/powerpoint/2010/main" val="184683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17FFC96-96A6-4C5E-9C05-152851360EF0}"/>
              </a:ext>
            </a:extLst>
          </p:cNvPr>
          <p:cNvSpPr>
            <a:spLocks noGrp="1"/>
          </p:cNvSpPr>
          <p:nvPr>
            <p:ph type="body" sz="quarter" idx="20"/>
          </p:nvPr>
        </p:nvSpPr>
        <p:spPr>
          <a:xfrm>
            <a:off x="5097780" y="1520042"/>
            <a:ext cx="6561298" cy="4039496"/>
          </a:xfrm>
        </p:spPr>
        <p:txBody>
          <a:bodyPr/>
          <a:lstStyle/>
          <a:p>
            <a:r>
              <a:rPr lang="en-IE" dirty="0" err="1"/>
              <a:t>Topluluk</a:t>
            </a:r>
            <a:r>
              <a:rPr lang="en-IE" dirty="0"/>
              <a:t> </a:t>
            </a:r>
            <a:r>
              <a:rPr lang="en-IE" dirty="0" err="1"/>
              <a:t>Tiyatrosu</a:t>
            </a:r>
            <a:r>
              <a:rPr lang="en-IE" dirty="0"/>
              <a:t>, </a:t>
            </a:r>
            <a:r>
              <a:rPr lang="en-IE" dirty="0" err="1"/>
              <a:t>mülteci</a:t>
            </a:r>
            <a:r>
              <a:rPr lang="en-IE" dirty="0"/>
              <a:t> </a:t>
            </a:r>
            <a:r>
              <a:rPr lang="en-IE" dirty="0" err="1"/>
              <a:t>topluluklarından</a:t>
            </a:r>
            <a:r>
              <a:rPr lang="en-IE" dirty="0"/>
              <a:t> </a:t>
            </a:r>
            <a:r>
              <a:rPr lang="en-IE" dirty="0" err="1"/>
              <a:t>bireylere</a:t>
            </a:r>
            <a:r>
              <a:rPr lang="en-IE" dirty="0"/>
              <a:t> </a:t>
            </a:r>
            <a:r>
              <a:rPr lang="en-IE" dirty="0" err="1"/>
              <a:t>bir</a:t>
            </a:r>
            <a:r>
              <a:rPr lang="en-IE" dirty="0"/>
              <a:t> </a:t>
            </a:r>
            <a:r>
              <a:rPr lang="en-IE" dirty="0" err="1"/>
              <a:t>tartışma</a:t>
            </a:r>
            <a:r>
              <a:rPr lang="en-IE" dirty="0"/>
              <a:t>, </a:t>
            </a:r>
            <a:r>
              <a:rPr lang="en-IE" dirty="0" err="1"/>
              <a:t>rol</a:t>
            </a:r>
            <a:r>
              <a:rPr lang="en-IE" dirty="0"/>
              <a:t> </a:t>
            </a:r>
            <a:r>
              <a:rPr lang="en-IE" dirty="0" err="1"/>
              <a:t>yapma</a:t>
            </a:r>
            <a:r>
              <a:rPr lang="en-IE" dirty="0"/>
              <a:t>, </a:t>
            </a:r>
            <a:r>
              <a:rPr lang="en-IE" dirty="0" err="1"/>
              <a:t>doğaçlama</a:t>
            </a:r>
            <a:r>
              <a:rPr lang="en-IE" dirty="0"/>
              <a:t> ve </a:t>
            </a:r>
            <a:r>
              <a:rPr lang="en-IE" dirty="0" err="1"/>
              <a:t>gelişmiş</a:t>
            </a:r>
            <a:r>
              <a:rPr lang="en-IE" dirty="0"/>
              <a:t> </a:t>
            </a:r>
            <a:r>
              <a:rPr lang="en-IE" dirty="0" err="1"/>
              <a:t>tiyatro</a:t>
            </a:r>
            <a:r>
              <a:rPr lang="en-IE" dirty="0"/>
              <a:t> </a:t>
            </a:r>
            <a:r>
              <a:rPr lang="en-IE" dirty="0" err="1"/>
              <a:t>becerileri</a:t>
            </a:r>
            <a:r>
              <a:rPr lang="en-IE" dirty="0"/>
              <a:t> </a:t>
            </a:r>
            <a:r>
              <a:rPr lang="en-IE" dirty="0" err="1"/>
              <a:t>yoluyla</a:t>
            </a:r>
            <a:r>
              <a:rPr lang="en-IE" dirty="0"/>
              <a:t> </a:t>
            </a:r>
            <a:r>
              <a:rPr lang="en-IE" dirty="0" err="1"/>
              <a:t>yaşam</a:t>
            </a:r>
            <a:r>
              <a:rPr lang="en-IE" dirty="0"/>
              <a:t> </a:t>
            </a:r>
            <a:r>
              <a:rPr lang="en-IE" dirty="0" err="1"/>
              <a:t>deneyimlerini</a:t>
            </a:r>
            <a:r>
              <a:rPr lang="en-IE" dirty="0"/>
              <a:t> </a:t>
            </a:r>
            <a:r>
              <a:rPr lang="en-IE" dirty="0" err="1"/>
              <a:t>keşfetme</a:t>
            </a:r>
            <a:r>
              <a:rPr lang="en-IE" dirty="0"/>
              <a:t> </a:t>
            </a:r>
            <a:r>
              <a:rPr lang="en-IE" dirty="0" err="1"/>
              <a:t>fırsatı</a:t>
            </a:r>
            <a:r>
              <a:rPr lang="en-IE" dirty="0"/>
              <a:t> </a:t>
            </a:r>
            <a:r>
              <a:rPr lang="en-IE" dirty="0" err="1"/>
              <a:t>verilen</a:t>
            </a:r>
            <a:r>
              <a:rPr lang="en-IE" dirty="0"/>
              <a:t> </a:t>
            </a:r>
            <a:r>
              <a:rPr lang="en-IE" dirty="0" err="1"/>
              <a:t>bir</a:t>
            </a:r>
            <a:r>
              <a:rPr lang="en-IE" dirty="0"/>
              <a:t> </a:t>
            </a:r>
            <a:r>
              <a:rPr lang="en-IE" dirty="0" err="1"/>
              <a:t>araç</a:t>
            </a:r>
            <a:r>
              <a:rPr lang="en-IE" dirty="0"/>
              <a:t> </a:t>
            </a:r>
            <a:r>
              <a:rPr lang="en-IE" dirty="0" err="1"/>
              <a:t>sağlar</a:t>
            </a:r>
            <a:r>
              <a:rPr lang="en-IE" dirty="0"/>
              <a:t>.</a:t>
            </a:r>
          </a:p>
          <a:p>
            <a:r>
              <a:rPr lang="en-IE" dirty="0" err="1"/>
              <a:t>Oyunculuk</a:t>
            </a:r>
            <a:r>
              <a:rPr lang="en-IE" dirty="0"/>
              <a:t> ve </a:t>
            </a:r>
            <a:r>
              <a:rPr lang="en-IE" dirty="0" err="1"/>
              <a:t>Tiyatro'nun</a:t>
            </a:r>
            <a:r>
              <a:rPr lang="en-IE" dirty="0"/>
              <a:t> </a:t>
            </a:r>
            <a:r>
              <a:rPr lang="en-IE" dirty="0" err="1"/>
              <a:t>katılımcı</a:t>
            </a:r>
            <a:r>
              <a:rPr lang="en-IE" dirty="0"/>
              <a:t> </a:t>
            </a:r>
            <a:r>
              <a:rPr lang="en-IE" dirty="0" err="1"/>
              <a:t>bireyler</a:t>
            </a:r>
            <a:r>
              <a:rPr lang="en-IE" dirty="0"/>
              <a:t> </a:t>
            </a:r>
            <a:r>
              <a:rPr lang="en-IE" dirty="0" err="1"/>
              <a:t>üzerinde</a:t>
            </a:r>
            <a:r>
              <a:rPr lang="en-IE" dirty="0"/>
              <a:t> </a:t>
            </a:r>
            <a:r>
              <a:rPr lang="en-IE" dirty="0" err="1"/>
              <a:t>çok</a:t>
            </a:r>
            <a:r>
              <a:rPr lang="en-IE" dirty="0"/>
              <a:t> </a:t>
            </a:r>
            <a:r>
              <a:rPr lang="en-IE" dirty="0" err="1"/>
              <a:t>olumlu</a:t>
            </a:r>
            <a:r>
              <a:rPr lang="en-IE" dirty="0"/>
              <a:t> </a:t>
            </a:r>
            <a:r>
              <a:rPr lang="en-IE" dirty="0" err="1"/>
              <a:t>bir</a:t>
            </a:r>
            <a:r>
              <a:rPr lang="en-IE" dirty="0"/>
              <a:t> </a:t>
            </a:r>
            <a:r>
              <a:rPr lang="en-IE" dirty="0" err="1"/>
              <a:t>etkisi</a:t>
            </a:r>
            <a:r>
              <a:rPr lang="en-IE" dirty="0"/>
              <a:t> </a:t>
            </a:r>
            <a:r>
              <a:rPr lang="en-IE" dirty="0" err="1"/>
              <a:t>olabilir</a:t>
            </a:r>
            <a:r>
              <a:rPr lang="en-IE" dirty="0"/>
              <a:t>; </a:t>
            </a:r>
            <a:r>
              <a:rPr lang="en-IE" dirty="0" err="1"/>
              <a:t>dil</a:t>
            </a:r>
            <a:r>
              <a:rPr lang="en-IE" dirty="0"/>
              <a:t> ve </a:t>
            </a:r>
            <a:r>
              <a:rPr lang="en-IE" dirty="0" err="1"/>
              <a:t>iletişim</a:t>
            </a:r>
            <a:r>
              <a:rPr lang="en-IE" dirty="0"/>
              <a:t> </a:t>
            </a:r>
            <a:r>
              <a:rPr lang="en-IE" dirty="0" err="1"/>
              <a:t>becerileri</a:t>
            </a:r>
            <a:r>
              <a:rPr lang="en-IE" dirty="0"/>
              <a:t>, </a:t>
            </a:r>
            <a:r>
              <a:rPr lang="en-IE" dirty="0" err="1"/>
              <a:t>sunum</a:t>
            </a:r>
            <a:r>
              <a:rPr lang="en-IE" dirty="0"/>
              <a:t> </a:t>
            </a:r>
            <a:r>
              <a:rPr lang="en-IE" dirty="0" err="1"/>
              <a:t>becerileri</a:t>
            </a:r>
            <a:r>
              <a:rPr lang="en-IE" dirty="0"/>
              <a:t>, </a:t>
            </a:r>
            <a:r>
              <a:rPr lang="en-IE" dirty="0" err="1"/>
              <a:t>özgüven</a:t>
            </a:r>
            <a:r>
              <a:rPr lang="en-IE" dirty="0"/>
              <a:t> ve </a:t>
            </a:r>
            <a:r>
              <a:rPr lang="en-IE" dirty="0" err="1"/>
              <a:t>öz</a:t>
            </a:r>
            <a:r>
              <a:rPr lang="en-IE" dirty="0"/>
              <a:t> </a:t>
            </a:r>
            <a:r>
              <a:rPr lang="en-IE" dirty="0" err="1"/>
              <a:t>farkındalık</a:t>
            </a:r>
            <a:r>
              <a:rPr lang="en-IE" dirty="0"/>
              <a:t> </a:t>
            </a:r>
            <a:r>
              <a:rPr lang="en-IE" dirty="0" err="1"/>
              <a:t>geliştirme</a:t>
            </a:r>
            <a:r>
              <a:rPr lang="en-IE" dirty="0"/>
              <a:t>.</a:t>
            </a:r>
          </a:p>
          <a:p>
            <a:r>
              <a:rPr lang="en-IE" dirty="0"/>
              <a:t>REACT </a:t>
            </a:r>
            <a:r>
              <a:rPr lang="en-IE" dirty="0" err="1"/>
              <a:t>projesi</a:t>
            </a:r>
            <a:r>
              <a:rPr lang="en-IE" dirty="0"/>
              <a:t> (2016-2018) </a:t>
            </a:r>
            <a:r>
              <a:rPr lang="en-IE" dirty="0" err="1"/>
              <a:t>Topluluk</a:t>
            </a:r>
            <a:r>
              <a:rPr lang="en-IE" dirty="0"/>
              <a:t> </a:t>
            </a:r>
            <a:r>
              <a:rPr lang="en-IE" dirty="0" err="1"/>
              <a:t>Tiyatrosu</a:t>
            </a:r>
            <a:r>
              <a:rPr lang="en-IE" dirty="0"/>
              <a:t> </a:t>
            </a:r>
            <a:r>
              <a:rPr lang="en-IE" dirty="0" err="1"/>
              <a:t>aracılığıyla</a:t>
            </a:r>
            <a:r>
              <a:rPr lang="en-IE" dirty="0"/>
              <a:t> </a:t>
            </a:r>
            <a:r>
              <a:rPr lang="en-IE" dirty="0" err="1"/>
              <a:t>Mülteci</a:t>
            </a:r>
            <a:r>
              <a:rPr lang="en-IE" dirty="0"/>
              <a:t> </a:t>
            </a:r>
            <a:r>
              <a:rPr lang="en-IE" dirty="0" err="1"/>
              <a:t>Katılımı</a:t>
            </a:r>
            <a:r>
              <a:rPr lang="en-IE" dirty="0"/>
              <a:t> ve </a:t>
            </a:r>
            <a:r>
              <a:rPr lang="en-IE" dirty="0" err="1"/>
              <a:t>Entegrasyon</a:t>
            </a:r>
            <a:r>
              <a:rPr lang="en-IE" dirty="0"/>
              <a:t> </a:t>
            </a:r>
            <a:r>
              <a:rPr lang="en-IE" dirty="0" err="1"/>
              <a:t>kavramını</a:t>
            </a:r>
            <a:r>
              <a:rPr lang="en-IE" dirty="0"/>
              <a:t> </a:t>
            </a:r>
            <a:r>
              <a:rPr lang="en-IE" dirty="0" err="1"/>
              <a:t>başlattı</a:t>
            </a:r>
            <a:r>
              <a:rPr lang="en-IE" dirty="0" smtClean="0"/>
              <a:t>.</a:t>
            </a:r>
            <a:endParaRPr lang="tr-TR" dirty="0" smtClean="0"/>
          </a:p>
          <a:p>
            <a:r>
              <a:rPr lang="en-IE" dirty="0" smtClean="0">
                <a:hlinkClick r:id="rId3"/>
              </a:rPr>
              <a:t>REACT </a:t>
            </a:r>
            <a:r>
              <a:rPr lang="en-IE" dirty="0" err="1" smtClean="0">
                <a:hlinkClick r:id="rId3"/>
              </a:rPr>
              <a:t>proje</a:t>
            </a:r>
            <a:r>
              <a:rPr lang="tr-TR" dirty="0" smtClean="0">
                <a:hlinkClick r:id="rId3"/>
              </a:rPr>
              <a:t>si hakkında dah</a:t>
            </a:r>
            <a:r>
              <a:rPr lang="tr-TR" dirty="0" smtClean="0">
                <a:hlinkClick r:id="rId3"/>
              </a:rPr>
              <a:t>a fazla bilgi edinin</a:t>
            </a:r>
            <a:endParaRPr lang="en-IE" dirty="0"/>
          </a:p>
          <a:p>
            <a:pPr algn="just"/>
            <a:endParaRPr lang="en-IE" dirty="0">
              <a:solidFill>
                <a:srgbClr val="615F5D"/>
              </a:solidFill>
            </a:endParaRPr>
          </a:p>
          <a:p>
            <a:endParaRPr lang="en-IE" dirty="0"/>
          </a:p>
        </p:txBody>
      </p:sp>
      <p:grpSp>
        <p:nvGrpSpPr>
          <p:cNvPr id="8" name="Google Shape;543;p39">
            <a:extLst>
              <a:ext uri="{FF2B5EF4-FFF2-40B4-BE49-F238E27FC236}">
                <a16:creationId xmlns:a16="http://schemas.microsoft.com/office/drawing/2014/main" xmlns=""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a16="http://schemas.microsoft.com/office/drawing/2014/main" xmlns=""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a16="http://schemas.microsoft.com/office/drawing/2014/main" xmlns=""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a16="http://schemas.microsoft.com/office/drawing/2014/main" xmlns=""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a16="http://schemas.microsoft.com/office/drawing/2014/main" xmlns=""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a16="http://schemas.microsoft.com/office/drawing/2014/main" xmlns=""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a16="http://schemas.microsoft.com/office/drawing/2014/main" xmlns=""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a16="http://schemas.microsoft.com/office/drawing/2014/main" xmlns=""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xmlns="" id="{BA567082-D7CF-4135-84F7-B338243AA6F0}"/>
              </a:ext>
            </a:extLst>
          </p:cNvPr>
          <p:cNvSpPr txBox="1"/>
          <p:nvPr/>
        </p:nvSpPr>
        <p:spPr>
          <a:xfrm>
            <a:off x="238851" y="5577840"/>
            <a:ext cx="4378869" cy="646331"/>
          </a:xfrm>
          <a:prstGeom prst="rect">
            <a:avLst/>
          </a:prstGeom>
          <a:noFill/>
        </p:spPr>
        <p:txBody>
          <a:bodyPr wrap="square" rtlCol="0">
            <a:spAutoFit/>
          </a:bodyPr>
          <a:lstStyle/>
          <a:p>
            <a:pPr algn="ctr"/>
            <a:r>
              <a:rPr lang="en-US" dirty="0" err="1"/>
              <a:t>Bristol'deki</a:t>
            </a:r>
            <a:r>
              <a:rPr lang="en-US" dirty="0"/>
              <a:t> REACT </a:t>
            </a:r>
            <a:r>
              <a:rPr lang="en-US" dirty="0" err="1"/>
              <a:t>projesinin</a:t>
            </a:r>
            <a:r>
              <a:rPr lang="en-US" dirty="0"/>
              <a:t> </a:t>
            </a:r>
            <a:r>
              <a:rPr lang="en-US" dirty="0" err="1"/>
              <a:t>bir</a:t>
            </a:r>
            <a:r>
              <a:rPr lang="en-US" dirty="0"/>
              <a:t> </a:t>
            </a:r>
            <a:r>
              <a:rPr lang="en-US" dirty="0" err="1"/>
              <a:t>enstantanesi</a:t>
            </a:r>
            <a:r>
              <a:rPr lang="en-US" dirty="0"/>
              <a:t>.</a:t>
            </a:r>
            <a:endParaRPr lang="en-IE" dirty="0"/>
          </a:p>
        </p:txBody>
      </p:sp>
      <p:pic>
        <p:nvPicPr>
          <p:cNvPr id="19" name="Online Media 18" title="REACT Video1">
            <a:hlinkClick r:id="" action="ppaction://media"/>
            <a:extLst>
              <a:ext uri="{FF2B5EF4-FFF2-40B4-BE49-F238E27FC236}">
                <a16:creationId xmlns:a16="http://schemas.microsoft.com/office/drawing/2014/main" xmlns="" id="{415F8976-B813-438E-8889-4A9FF59926A0}"/>
              </a:ext>
            </a:extLst>
          </p:cNvPr>
          <p:cNvPicPr>
            <a:picLocks noRot="1" noChangeAspect="1"/>
          </p:cNvPicPr>
          <p:nvPr>
            <a:videoFile r:link="rId1"/>
          </p:nvPr>
        </p:nvPicPr>
        <p:blipFill>
          <a:blip r:embed="rId4"/>
          <a:stretch>
            <a:fillRect/>
          </a:stretch>
        </p:blipFill>
        <p:spPr>
          <a:xfrm>
            <a:off x="24832" y="2042640"/>
            <a:ext cx="4692605" cy="3516898"/>
          </a:xfrm>
          <a:prstGeom prst="rect">
            <a:avLst/>
          </a:prstGeom>
        </p:spPr>
      </p:pic>
      <p:sp>
        <p:nvSpPr>
          <p:cNvPr id="16" name="Text Placeholder 2">
            <a:extLst>
              <a:ext uri="{FF2B5EF4-FFF2-40B4-BE49-F238E27FC236}">
                <a16:creationId xmlns:a16="http://schemas.microsoft.com/office/drawing/2014/main" xmlns="" id="{1ABC7346-22E3-4B14-87E8-D6011D1D3CFD}"/>
              </a:ext>
            </a:extLst>
          </p:cNvPr>
          <p:cNvSpPr txBox="1">
            <a:spLocks/>
          </p:cNvSpPr>
          <p:nvPr/>
        </p:nvSpPr>
        <p:spPr>
          <a:xfrm>
            <a:off x="2289526" y="202264"/>
            <a:ext cx="8987512" cy="857158"/>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200" kern="1200" baseline="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tr-TR" dirty="0" smtClean="0">
                <a:solidFill>
                  <a:srgbClr val="16A8D3"/>
                </a:solidFill>
              </a:rPr>
              <a:t>Topluluk </a:t>
            </a:r>
            <a:r>
              <a:rPr lang="tr-TR" dirty="0">
                <a:solidFill>
                  <a:srgbClr val="16A8D3"/>
                </a:solidFill>
              </a:rPr>
              <a:t>Tiyatrosu ile Entegrasyon: </a:t>
            </a:r>
            <a:r>
              <a:rPr lang="tr-TR" dirty="0"/>
              <a:t>REACT PROJECT</a:t>
            </a:r>
            <a:endParaRPr lang="en-IE" dirty="0"/>
          </a:p>
        </p:txBody>
      </p:sp>
    </p:spTree>
    <p:extLst>
      <p:ext uri="{BB962C8B-B14F-4D97-AF65-F5344CB8AC3E}">
        <p14:creationId xmlns:p14="http://schemas.microsoft.com/office/powerpoint/2010/main" val="170261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17FFC96-96A6-4C5E-9C05-152851360EF0}"/>
              </a:ext>
            </a:extLst>
          </p:cNvPr>
          <p:cNvSpPr>
            <a:spLocks noGrp="1"/>
          </p:cNvSpPr>
          <p:nvPr>
            <p:ph type="body" sz="quarter" idx="20"/>
          </p:nvPr>
        </p:nvSpPr>
        <p:spPr>
          <a:xfrm>
            <a:off x="2917163" y="1371452"/>
            <a:ext cx="9131239" cy="4039496"/>
          </a:xfrm>
        </p:spPr>
        <p:txBody>
          <a:bodyPr/>
          <a:lstStyle/>
          <a:p>
            <a:r>
              <a:rPr lang="en-IE" dirty="0"/>
              <a:t>REACT </a:t>
            </a:r>
            <a:r>
              <a:rPr lang="en-IE" dirty="0" err="1"/>
              <a:t>projesi</a:t>
            </a:r>
            <a:r>
              <a:rPr lang="en-IE" dirty="0"/>
              <a:t> </a:t>
            </a:r>
            <a:r>
              <a:rPr lang="en-IE" dirty="0" err="1"/>
              <a:t>çok</a:t>
            </a:r>
            <a:r>
              <a:rPr lang="en-IE" dirty="0"/>
              <a:t> </a:t>
            </a:r>
            <a:r>
              <a:rPr lang="en-IE" dirty="0" err="1"/>
              <a:t>faydalı</a:t>
            </a:r>
            <a:r>
              <a:rPr lang="en-IE" dirty="0"/>
              <a:t> </a:t>
            </a:r>
            <a:r>
              <a:rPr lang="en-IE" dirty="0" err="1"/>
              <a:t>bir</a:t>
            </a:r>
            <a:r>
              <a:rPr lang="en-IE" dirty="0"/>
              <a:t> </a:t>
            </a:r>
            <a:r>
              <a:rPr lang="en-IE" dirty="0" err="1"/>
              <a:t>kaynak</a:t>
            </a:r>
            <a:r>
              <a:rPr lang="en-IE" dirty="0"/>
              <a:t> </a:t>
            </a:r>
            <a:r>
              <a:rPr lang="en-IE" dirty="0" err="1"/>
              <a:t>yayınladı</a:t>
            </a:r>
            <a:r>
              <a:rPr lang="en-IE" dirty="0"/>
              <a:t>: </a:t>
            </a:r>
            <a:r>
              <a:rPr lang="en-IE" b="1" i="1" dirty="0" err="1"/>
              <a:t>Mültecilerle</a:t>
            </a:r>
            <a:r>
              <a:rPr lang="en-IE" b="1" i="1" dirty="0"/>
              <a:t> </a:t>
            </a:r>
            <a:r>
              <a:rPr lang="en-IE" b="1" i="1" dirty="0" err="1"/>
              <a:t>kaynaştırma</a:t>
            </a:r>
            <a:r>
              <a:rPr lang="en-IE" b="1" i="1" dirty="0"/>
              <a:t> </a:t>
            </a:r>
            <a:r>
              <a:rPr lang="en-IE" b="1" i="1" dirty="0" err="1"/>
              <a:t>tiyatro</a:t>
            </a:r>
            <a:r>
              <a:rPr lang="en-IE" b="1" i="1" dirty="0"/>
              <a:t> </a:t>
            </a:r>
            <a:r>
              <a:rPr lang="en-IE" b="1" i="1" dirty="0" err="1"/>
              <a:t>projelerini</a:t>
            </a:r>
            <a:r>
              <a:rPr lang="en-IE" b="1" i="1" dirty="0"/>
              <a:t> </a:t>
            </a:r>
            <a:r>
              <a:rPr lang="en-IE" b="1" i="1" dirty="0" err="1"/>
              <a:t>uygulama</a:t>
            </a:r>
            <a:r>
              <a:rPr lang="en-IE" b="1" i="1" dirty="0"/>
              <a:t> </a:t>
            </a:r>
            <a:r>
              <a:rPr lang="en-IE" b="1" i="1" dirty="0" err="1"/>
              <a:t>rehberi</a:t>
            </a:r>
            <a:r>
              <a:rPr lang="en-IE" b="1" i="1" dirty="0"/>
              <a:t>.</a:t>
            </a:r>
          </a:p>
          <a:p>
            <a:r>
              <a:rPr lang="en-IE" dirty="0"/>
              <a:t>Bu </a:t>
            </a:r>
            <a:r>
              <a:rPr lang="en-IE" dirty="0" err="1"/>
              <a:t>kılavuzun</a:t>
            </a:r>
            <a:r>
              <a:rPr lang="en-IE" dirty="0"/>
              <a:t> </a:t>
            </a:r>
            <a:r>
              <a:rPr lang="en-IE" dirty="0" err="1"/>
              <a:t>amacı</a:t>
            </a:r>
            <a:r>
              <a:rPr lang="en-IE" dirty="0"/>
              <a:t>, </a:t>
            </a:r>
            <a:r>
              <a:rPr lang="en-IE" dirty="0" err="1"/>
              <a:t>üç</a:t>
            </a:r>
            <a:r>
              <a:rPr lang="en-IE" dirty="0"/>
              <a:t> </a:t>
            </a:r>
            <a:r>
              <a:rPr lang="en-IE" dirty="0" err="1"/>
              <a:t>ortağın</a:t>
            </a:r>
            <a:r>
              <a:rPr lang="en-IE" dirty="0"/>
              <a:t> </a:t>
            </a:r>
            <a:r>
              <a:rPr lang="en-IE" dirty="0" err="1"/>
              <a:t>öğrenimini</a:t>
            </a:r>
            <a:r>
              <a:rPr lang="en-IE" dirty="0"/>
              <a:t> </a:t>
            </a:r>
            <a:r>
              <a:rPr lang="en-IE" dirty="0" err="1"/>
              <a:t>paylaşmak</a:t>
            </a:r>
            <a:r>
              <a:rPr lang="en-IE" dirty="0"/>
              <a:t> ve </a:t>
            </a:r>
            <a:r>
              <a:rPr lang="en-IE" dirty="0" err="1"/>
              <a:t>bu</a:t>
            </a:r>
            <a:r>
              <a:rPr lang="en-IE" dirty="0"/>
              <a:t> </a:t>
            </a:r>
            <a:r>
              <a:rPr lang="en-IE" dirty="0" err="1"/>
              <a:t>bilgileri</a:t>
            </a:r>
            <a:r>
              <a:rPr lang="en-IE" dirty="0"/>
              <a:t> </a:t>
            </a:r>
            <a:r>
              <a:rPr lang="en-IE" dirty="0" err="1"/>
              <a:t>erişilebilir</a:t>
            </a:r>
            <a:r>
              <a:rPr lang="en-IE" dirty="0"/>
              <a:t> </a:t>
            </a:r>
            <a:r>
              <a:rPr lang="en-IE" dirty="0" err="1"/>
              <a:t>bir</a:t>
            </a:r>
            <a:r>
              <a:rPr lang="en-IE" dirty="0"/>
              <a:t> </a:t>
            </a:r>
            <a:r>
              <a:rPr lang="en-IE" dirty="0" err="1"/>
              <a:t>formatta</a:t>
            </a:r>
            <a:r>
              <a:rPr lang="en-IE" dirty="0"/>
              <a:t> </a:t>
            </a:r>
            <a:r>
              <a:rPr lang="en-IE" dirty="0" err="1"/>
              <a:t>sunmaktır</a:t>
            </a:r>
            <a:r>
              <a:rPr lang="en-IE" dirty="0"/>
              <a:t>, </a:t>
            </a:r>
            <a:r>
              <a:rPr lang="en-IE" dirty="0" err="1"/>
              <a:t>böylece</a:t>
            </a:r>
            <a:r>
              <a:rPr lang="en-IE" dirty="0"/>
              <a:t> </a:t>
            </a:r>
            <a:r>
              <a:rPr lang="en-IE" dirty="0" err="1"/>
              <a:t>topluluk</a:t>
            </a:r>
            <a:r>
              <a:rPr lang="en-IE" dirty="0"/>
              <a:t> </a:t>
            </a:r>
            <a:r>
              <a:rPr lang="en-IE" dirty="0" err="1"/>
              <a:t>tiyatrosunu</a:t>
            </a:r>
            <a:r>
              <a:rPr lang="en-IE" dirty="0"/>
              <a:t> </a:t>
            </a:r>
            <a:r>
              <a:rPr lang="en-IE" dirty="0" err="1"/>
              <a:t>mülteci</a:t>
            </a:r>
            <a:r>
              <a:rPr lang="en-IE" dirty="0"/>
              <a:t> ve </a:t>
            </a:r>
            <a:r>
              <a:rPr lang="en-IE" dirty="0" err="1"/>
              <a:t>ev</a:t>
            </a:r>
            <a:r>
              <a:rPr lang="en-IE" dirty="0"/>
              <a:t> </a:t>
            </a:r>
            <a:r>
              <a:rPr lang="en-IE" dirty="0" err="1"/>
              <a:t>sahibi</a:t>
            </a:r>
            <a:r>
              <a:rPr lang="en-IE" dirty="0"/>
              <a:t> </a:t>
            </a:r>
            <a:r>
              <a:rPr lang="en-IE" dirty="0" err="1"/>
              <a:t>topluluklar</a:t>
            </a:r>
            <a:r>
              <a:rPr lang="en-IE" dirty="0"/>
              <a:t> </a:t>
            </a:r>
            <a:r>
              <a:rPr lang="en-IE" dirty="0" err="1"/>
              <a:t>arasında</a:t>
            </a:r>
            <a:r>
              <a:rPr lang="en-IE" dirty="0"/>
              <a:t> </a:t>
            </a:r>
            <a:r>
              <a:rPr lang="en-IE" dirty="0" err="1"/>
              <a:t>bir</a:t>
            </a:r>
            <a:r>
              <a:rPr lang="en-IE" dirty="0"/>
              <a:t> </a:t>
            </a:r>
            <a:r>
              <a:rPr lang="en-IE" dirty="0" err="1"/>
              <a:t>entegrasyon</a:t>
            </a:r>
            <a:r>
              <a:rPr lang="en-IE" dirty="0"/>
              <a:t> </a:t>
            </a:r>
            <a:r>
              <a:rPr lang="en-IE" dirty="0" err="1"/>
              <a:t>aracı</a:t>
            </a:r>
            <a:r>
              <a:rPr lang="en-IE" dirty="0"/>
              <a:t> </a:t>
            </a:r>
            <a:r>
              <a:rPr lang="en-IE" dirty="0" err="1"/>
              <a:t>olarak</a:t>
            </a:r>
            <a:r>
              <a:rPr lang="en-IE" dirty="0"/>
              <a:t> </a:t>
            </a:r>
            <a:r>
              <a:rPr lang="en-IE" dirty="0" err="1"/>
              <a:t>kullanmakla</a:t>
            </a:r>
            <a:r>
              <a:rPr lang="en-IE" dirty="0"/>
              <a:t> </a:t>
            </a:r>
            <a:r>
              <a:rPr lang="en-IE" dirty="0" err="1"/>
              <a:t>ilgilenen</a:t>
            </a:r>
            <a:r>
              <a:rPr lang="en-IE" dirty="0"/>
              <a:t> </a:t>
            </a:r>
            <a:r>
              <a:rPr lang="en-IE" dirty="0" err="1"/>
              <a:t>diğer</a:t>
            </a:r>
            <a:r>
              <a:rPr lang="en-IE" dirty="0"/>
              <a:t> </a:t>
            </a:r>
            <a:r>
              <a:rPr lang="en-IE" dirty="0" err="1"/>
              <a:t>kuruluşlar</a:t>
            </a:r>
            <a:r>
              <a:rPr lang="en-IE" dirty="0"/>
              <a:t> </a:t>
            </a:r>
            <a:r>
              <a:rPr lang="en-IE" dirty="0" err="1"/>
              <a:t>tarafından</a:t>
            </a:r>
            <a:r>
              <a:rPr lang="en-IE" dirty="0"/>
              <a:t> </a:t>
            </a:r>
            <a:r>
              <a:rPr lang="en-IE" dirty="0" err="1"/>
              <a:t>kolayca</a:t>
            </a:r>
            <a:r>
              <a:rPr lang="en-IE" dirty="0"/>
              <a:t> </a:t>
            </a:r>
            <a:r>
              <a:rPr lang="en-IE" dirty="0" err="1"/>
              <a:t>okunabilir</a:t>
            </a:r>
            <a:r>
              <a:rPr lang="en-IE" dirty="0"/>
              <a:t>.</a:t>
            </a:r>
          </a:p>
          <a:p>
            <a:r>
              <a:rPr lang="en-IE" dirty="0" err="1"/>
              <a:t>Kılavuz</a:t>
            </a:r>
            <a:r>
              <a:rPr lang="en-IE" dirty="0"/>
              <a:t>, </a:t>
            </a:r>
            <a:r>
              <a:rPr lang="en-IE" dirty="0" err="1"/>
              <a:t>benzer</a:t>
            </a:r>
            <a:r>
              <a:rPr lang="en-IE" dirty="0"/>
              <a:t> </a:t>
            </a:r>
            <a:r>
              <a:rPr lang="en-IE" dirty="0" err="1"/>
              <a:t>bir</a:t>
            </a:r>
            <a:r>
              <a:rPr lang="en-IE" dirty="0"/>
              <a:t> </a:t>
            </a:r>
            <a:r>
              <a:rPr lang="en-IE" dirty="0" err="1"/>
              <a:t>projeyi</a:t>
            </a:r>
            <a:r>
              <a:rPr lang="en-IE" dirty="0"/>
              <a:t> </a:t>
            </a:r>
            <a:r>
              <a:rPr lang="en-IE" dirty="0" err="1"/>
              <a:t>kendi</a:t>
            </a:r>
            <a:r>
              <a:rPr lang="en-IE" dirty="0"/>
              <a:t> </a:t>
            </a:r>
            <a:r>
              <a:rPr lang="en-IE" dirty="0" err="1"/>
              <a:t>bağlamlarında</a:t>
            </a:r>
            <a:r>
              <a:rPr lang="en-IE" dirty="0"/>
              <a:t> </a:t>
            </a:r>
            <a:r>
              <a:rPr lang="en-IE" dirty="0" err="1"/>
              <a:t>uygulamak</a:t>
            </a:r>
            <a:r>
              <a:rPr lang="en-IE" dirty="0"/>
              <a:t> </a:t>
            </a:r>
            <a:r>
              <a:rPr lang="en-IE" dirty="0" err="1"/>
              <a:t>isteyebilecek</a:t>
            </a:r>
            <a:r>
              <a:rPr lang="en-IE" dirty="0"/>
              <a:t> </a:t>
            </a:r>
            <a:r>
              <a:rPr lang="en-IE" dirty="0" err="1"/>
              <a:t>tüm</a:t>
            </a:r>
            <a:r>
              <a:rPr lang="en-IE" dirty="0"/>
              <a:t> </a:t>
            </a:r>
            <a:r>
              <a:rPr lang="en-IE" dirty="0" err="1"/>
              <a:t>kuruluşlar</a:t>
            </a:r>
            <a:r>
              <a:rPr lang="en-IE" dirty="0"/>
              <a:t> / </a:t>
            </a:r>
            <a:r>
              <a:rPr lang="en-IE" dirty="0" err="1"/>
              <a:t>ajanslar</a:t>
            </a:r>
            <a:r>
              <a:rPr lang="en-IE" dirty="0"/>
              <a:t> / </a:t>
            </a:r>
            <a:r>
              <a:rPr lang="en-IE" dirty="0" err="1"/>
              <a:t>tiyatrolar</a:t>
            </a:r>
            <a:r>
              <a:rPr lang="en-IE" dirty="0"/>
              <a:t> </a:t>
            </a:r>
            <a:r>
              <a:rPr lang="en-IE" dirty="0" err="1"/>
              <a:t>için</a:t>
            </a:r>
            <a:r>
              <a:rPr lang="en-IE" dirty="0"/>
              <a:t> </a:t>
            </a:r>
            <a:r>
              <a:rPr lang="en-IE" dirty="0" err="1"/>
              <a:t>öneri</a:t>
            </a:r>
            <a:r>
              <a:rPr lang="en-IE" dirty="0"/>
              <a:t> ve </a:t>
            </a:r>
            <a:r>
              <a:rPr lang="en-IE" dirty="0" err="1"/>
              <a:t>önerilerle</a:t>
            </a:r>
            <a:r>
              <a:rPr lang="en-IE" dirty="0"/>
              <a:t> </a:t>
            </a:r>
            <a:r>
              <a:rPr lang="en-IE" dirty="0" err="1"/>
              <a:t>birlikte</a:t>
            </a:r>
            <a:r>
              <a:rPr lang="en-IE" dirty="0"/>
              <a:t> </a:t>
            </a:r>
            <a:r>
              <a:rPr lang="en-IE" dirty="0" err="1"/>
              <a:t>sunulmaktadır</a:t>
            </a:r>
            <a:r>
              <a:rPr lang="en-IE" dirty="0"/>
              <a:t>.</a:t>
            </a:r>
            <a:endParaRPr lang="en-IE" b="1" i="1" dirty="0">
              <a:hlinkClick r:id="rId2"/>
            </a:endParaRPr>
          </a:p>
          <a:p>
            <a:pPr marL="0" indent="0">
              <a:buNone/>
            </a:pPr>
            <a:r>
              <a:rPr lang="en-IE" dirty="0" smtClean="0">
                <a:hlinkClick r:id="rId2"/>
              </a:rPr>
              <a:t>REACT </a:t>
            </a:r>
            <a:r>
              <a:rPr lang="tr-TR" dirty="0" smtClean="0">
                <a:hlinkClick r:id="rId2"/>
              </a:rPr>
              <a:t>Rehberini indirin</a:t>
            </a:r>
            <a:endParaRPr lang="en-IE" dirty="0"/>
          </a:p>
          <a:p>
            <a:endParaRPr lang="en-IE" dirty="0"/>
          </a:p>
          <a:p>
            <a:pPr algn="just"/>
            <a:endParaRPr lang="en-IE" dirty="0">
              <a:solidFill>
                <a:srgbClr val="615F5D"/>
              </a:solidFill>
            </a:endParaRPr>
          </a:p>
          <a:p>
            <a:endParaRPr lang="en-IE" dirty="0"/>
          </a:p>
        </p:txBody>
      </p:sp>
      <p:grpSp>
        <p:nvGrpSpPr>
          <p:cNvPr id="8" name="Google Shape;543;p39">
            <a:extLst>
              <a:ext uri="{FF2B5EF4-FFF2-40B4-BE49-F238E27FC236}">
                <a16:creationId xmlns:a16="http://schemas.microsoft.com/office/drawing/2014/main" xmlns=""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a16="http://schemas.microsoft.com/office/drawing/2014/main" xmlns=""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a16="http://schemas.microsoft.com/office/drawing/2014/main" xmlns=""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a16="http://schemas.microsoft.com/office/drawing/2014/main" xmlns=""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a16="http://schemas.microsoft.com/office/drawing/2014/main" xmlns=""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a16="http://schemas.microsoft.com/office/drawing/2014/main" xmlns=""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a16="http://schemas.microsoft.com/office/drawing/2014/main" xmlns=""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a16="http://schemas.microsoft.com/office/drawing/2014/main" xmlns=""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a:extLst>
              <a:ext uri="{FF2B5EF4-FFF2-40B4-BE49-F238E27FC236}">
                <a16:creationId xmlns:a16="http://schemas.microsoft.com/office/drawing/2014/main" xmlns="" id="{F6C238AF-707C-4542-95D4-138E934C6C57}"/>
              </a:ext>
            </a:extLst>
          </p:cNvPr>
          <p:cNvSpPr txBox="1"/>
          <p:nvPr/>
        </p:nvSpPr>
        <p:spPr>
          <a:xfrm>
            <a:off x="7920843" y="5092722"/>
            <a:ext cx="4271158" cy="923330"/>
          </a:xfrm>
          <a:prstGeom prst="rect">
            <a:avLst/>
          </a:prstGeom>
          <a:solidFill>
            <a:srgbClr val="16A8D3"/>
          </a:solidFill>
        </p:spPr>
        <p:txBody>
          <a:bodyPr wrap="square" rtlCol="0">
            <a:spAutoFit/>
          </a:bodyPr>
          <a:lstStyle/>
          <a:p>
            <a:r>
              <a:rPr lang="en-IE" dirty="0" err="1">
                <a:solidFill>
                  <a:schemeClr val="bg1"/>
                </a:solidFill>
              </a:rPr>
              <a:t>Daha</a:t>
            </a:r>
            <a:r>
              <a:rPr lang="en-IE" dirty="0">
                <a:solidFill>
                  <a:schemeClr val="bg1"/>
                </a:solidFill>
              </a:rPr>
              <a:t> </a:t>
            </a:r>
            <a:r>
              <a:rPr lang="en-IE" dirty="0" err="1">
                <a:solidFill>
                  <a:schemeClr val="bg1"/>
                </a:solidFill>
              </a:rPr>
              <a:t>iyi</a:t>
            </a:r>
            <a:r>
              <a:rPr lang="en-IE" dirty="0">
                <a:solidFill>
                  <a:schemeClr val="bg1"/>
                </a:solidFill>
              </a:rPr>
              <a:t> </a:t>
            </a:r>
            <a:r>
              <a:rPr lang="en-IE" dirty="0" err="1">
                <a:solidFill>
                  <a:schemeClr val="bg1"/>
                </a:solidFill>
              </a:rPr>
              <a:t>uygulamalar</a:t>
            </a:r>
            <a:r>
              <a:rPr lang="en-IE" dirty="0">
                <a:solidFill>
                  <a:schemeClr val="bg1"/>
                </a:solidFill>
              </a:rPr>
              <a:t> </a:t>
            </a:r>
            <a:r>
              <a:rPr lang="en-IE" dirty="0" err="1">
                <a:solidFill>
                  <a:schemeClr val="bg1"/>
                </a:solidFill>
              </a:rPr>
              <a:t>için</a:t>
            </a:r>
            <a:r>
              <a:rPr lang="en-IE" dirty="0">
                <a:solidFill>
                  <a:schemeClr val="bg1"/>
                </a:solidFill>
              </a:rPr>
              <a:t>,</a:t>
            </a:r>
          </a:p>
          <a:p>
            <a:r>
              <a:rPr lang="tr-TR" dirty="0" smtClean="0">
                <a:solidFill>
                  <a:schemeClr val="bg1"/>
                </a:solidFill>
              </a:rPr>
              <a:t>68</a:t>
            </a:r>
            <a:r>
              <a:rPr lang="en-IE" dirty="0" smtClean="0">
                <a:solidFill>
                  <a:schemeClr val="bg1"/>
                </a:solidFill>
              </a:rPr>
              <a:t> </a:t>
            </a:r>
            <a:r>
              <a:rPr lang="en-IE" dirty="0" err="1" smtClean="0">
                <a:solidFill>
                  <a:schemeClr val="bg1"/>
                </a:solidFill>
              </a:rPr>
              <a:t>sayfa</a:t>
            </a:r>
            <a:r>
              <a:rPr lang="tr-TR" dirty="0" err="1" smtClean="0">
                <a:solidFill>
                  <a:schemeClr val="bg1"/>
                </a:solidFill>
              </a:rPr>
              <a:t>lık</a:t>
            </a:r>
            <a:r>
              <a:rPr lang="tr-TR" dirty="0" smtClean="0">
                <a:solidFill>
                  <a:schemeClr val="bg1"/>
                </a:solidFill>
              </a:rPr>
              <a:t> Sosyal İçerme</a:t>
            </a:r>
          </a:p>
          <a:p>
            <a:r>
              <a:rPr lang="tr-TR" dirty="0" smtClean="0">
                <a:solidFill>
                  <a:schemeClr val="bg1"/>
                </a:solidFill>
              </a:rPr>
              <a:t>Aracına göz atın </a:t>
            </a:r>
            <a:endParaRPr lang="en-IE" dirty="0">
              <a:solidFill>
                <a:schemeClr val="bg1"/>
              </a:solidFill>
            </a:endParaRPr>
          </a:p>
        </p:txBody>
      </p:sp>
      <p:pic>
        <p:nvPicPr>
          <p:cNvPr id="17" name="Picture 16">
            <a:extLst>
              <a:ext uri="{FF2B5EF4-FFF2-40B4-BE49-F238E27FC236}">
                <a16:creationId xmlns:a16="http://schemas.microsoft.com/office/drawing/2014/main" xmlns="" id="{7822E390-B156-47C6-ADAF-BA2073D515BC}"/>
              </a:ext>
            </a:extLst>
          </p:cNvPr>
          <p:cNvPicPr>
            <a:picLocks noChangeAspect="1"/>
          </p:cNvPicPr>
          <p:nvPr/>
        </p:nvPicPr>
        <p:blipFill>
          <a:blip r:embed="rId3"/>
          <a:stretch>
            <a:fillRect/>
          </a:stretch>
        </p:blipFill>
        <p:spPr>
          <a:xfrm>
            <a:off x="10965977" y="5209864"/>
            <a:ext cx="1082425" cy="1520042"/>
          </a:xfrm>
          <a:prstGeom prst="rect">
            <a:avLst/>
          </a:prstGeom>
        </p:spPr>
      </p:pic>
      <p:pic>
        <p:nvPicPr>
          <p:cNvPr id="18" name="Picture 17">
            <a:extLst>
              <a:ext uri="{FF2B5EF4-FFF2-40B4-BE49-F238E27FC236}">
                <a16:creationId xmlns:a16="http://schemas.microsoft.com/office/drawing/2014/main" xmlns="" id="{945E8C32-9315-47B3-95D8-155D45C931FD}"/>
              </a:ext>
            </a:extLst>
          </p:cNvPr>
          <p:cNvPicPr>
            <a:picLocks noChangeAspect="1"/>
          </p:cNvPicPr>
          <p:nvPr/>
        </p:nvPicPr>
        <p:blipFill>
          <a:blip r:embed="rId4"/>
          <a:stretch>
            <a:fillRect/>
          </a:stretch>
        </p:blipFill>
        <p:spPr>
          <a:xfrm>
            <a:off x="143598" y="564206"/>
            <a:ext cx="2696220" cy="3818137"/>
          </a:xfrm>
          <a:prstGeom prst="rect">
            <a:avLst/>
          </a:prstGeom>
        </p:spPr>
      </p:pic>
      <p:sp>
        <p:nvSpPr>
          <p:cNvPr id="20" name="TextBox 19">
            <a:extLst>
              <a:ext uri="{FF2B5EF4-FFF2-40B4-BE49-F238E27FC236}">
                <a16:creationId xmlns:a16="http://schemas.microsoft.com/office/drawing/2014/main" xmlns="" id="{49FE17F4-B100-476C-AE87-6D93DE7BDF27}"/>
              </a:ext>
            </a:extLst>
          </p:cNvPr>
          <p:cNvSpPr txBox="1"/>
          <p:nvPr/>
        </p:nvSpPr>
        <p:spPr>
          <a:xfrm>
            <a:off x="0" y="5523966"/>
            <a:ext cx="2422566" cy="461665"/>
          </a:xfrm>
          <a:prstGeom prst="rect">
            <a:avLst/>
          </a:prstGeom>
          <a:solidFill>
            <a:srgbClr val="EA1D76"/>
          </a:solidFill>
        </p:spPr>
        <p:txBody>
          <a:bodyPr wrap="square" rtlCol="0">
            <a:spAutoFit/>
          </a:bodyPr>
          <a:lstStyle/>
          <a:p>
            <a:r>
              <a:rPr lang="en-IE" sz="2400" dirty="0">
                <a:solidFill>
                  <a:schemeClr val="bg1"/>
                </a:solidFill>
              </a:rPr>
              <a:t>       </a:t>
            </a:r>
            <a:r>
              <a:rPr lang="tr-TR" sz="2400" dirty="0" smtClean="0">
                <a:solidFill>
                  <a:schemeClr val="bg1"/>
                </a:solidFill>
              </a:rPr>
              <a:t>İNDİRME</a:t>
            </a:r>
            <a:endParaRPr lang="en-IE" sz="2400" dirty="0">
              <a:solidFill>
                <a:schemeClr val="bg1"/>
              </a:solidFill>
            </a:endParaRPr>
          </a:p>
        </p:txBody>
      </p:sp>
      <p:grpSp>
        <p:nvGrpSpPr>
          <p:cNvPr id="21" name="Google Shape;605;p39">
            <a:extLst>
              <a:ext uri="{FF2B5EF4-FFF2-40B4-BE49-F238E27FC236}">
                <a16:creationId xmlns:a16="http://schemas.microsoft.com/office/drawing/2014/main" xmlns="" id="{2B00B85A-33B3-4F95-A2B4-1FADA566C1C3}"/>
              </a:ext>
            </a:extLst>
          </p:cNvPr>
          <p:cNvGrpSpPr/>
          <p:nvPr/>
        </p:nvGrpSpPr>
        <p:grpSpPr>
          <a:xfrm>
            <a:off x="123782" y="5637018"/>
            <a:ext cx="252000" cy="288000"/>
            <a:chOff x="2583100" y="2973775"/>
            <a:chExt cx="461550" cy="437200"/>
          </a:xfrm>
        </p:grpSpPr>
        <p:sp>
          <p:nvSpPr>
            <p:cNvPr id="22" name="Google Shape;606;p39">
              <a:extLst>
                <a:ext uri="{FF2B5EF4-FFF2-40B4-BE49-F238E27FC236}">
                  <a16:creationId xmlns:a16="http://schemas.microsoft.com/office/drawing/2014/main" xmlns="" id="{5B15A3EF-DC46-46C2-8416-ADE4172BAE71}"/>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07;p39">
              <a:extLst>
                <a:ext uri="{FF2B5EF4-FFF2-40B4-BE49-F238E27FC236}">
                  <a16:creationId xmlns:a16="http://schemas.microsoft.com/office/drawing/2014/main" xmlns="" id="{AEFB19E7-7795-48C9-8FC5-0CE80CEA9AFE}"/>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 Placeholder 2">
            <a:extLst>
              <a:ext uri="{FF2B5EF4-FFF2-40B4-BE49-F238E27FC236}">
                <a16:creationId xmlns:a16="http://schemas.microsoft.com/office/drawing/2014/main" xmlns="" id="{1ABC7346-22E3-4B14-87E8-D6011D1D3CFD}"/>
              </a:ext>
            </a:extLst>
          </p:cNvPr>
          <p:cNvSpPr txBox="1">
            <a:spLocks/>
          </p:cNvSpPr>
          <p:nvPr/>
        </p:nvSpPr>
        <p:spPr>
          <a:xfrm>
            <a:off x="3019546" y="213114"/>
            <a:ext cx="8987512" cy="857158"/>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200" kern="1200" baseline="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tr-TR" dirty="0" smtClean="0">
                <a:solidFill>
                  <a:srgbClr val="16A8D3"/>
                </a:solidFill>
              </a:rPr>
              <a:t>Topluluk </a:t>
            </a:r>
            <a:r>
              <a:rPr lang="tr-TR" dirty="0">
                <a:solidFill>
                  <a:srgbClr val="16A8D3"/>
                </a:solidFill>
              </a:rPr>
              <a:t>Tiyatrosu ile Entegrasyon: </a:t>
            </a:r>
            <a:r>
              <a:rPr lang="tr-TR" dirty="0"/>
              <a:t>REACT PROJECT</a:t>
            </a:r>
            <a:endParaRPr lang="en-IE" dirty="0"/>
          </a:p>
        </p:txBody>
      </p:sp>
    </p:spTree>
    <p:extLst>
      <p:ext uri="{BB962C8B-B14F-4D97-AF65-F5344CB8AC3E}">
        <p14:creationId xmlns:p14="http://schemas.microsoft.com/office/powerpoint/2010/main" val="7134107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317A659-318F-46A9-8969-71BB3908ABBA}"/>
              </a:ext>
            </a:extLst>
          </p:cNvPr>
          <p:cNvSpPr>
            <a:spLocks noGrp="1"/>
          </p:cNvSpPr>
          <p:nvPr>
            <p:ph type="body" sz="quarter" idx="20"/>
          </p:nvPr>
        </p:nvSpPr>
        <p:spPr>
          <a:xfrm>
            <a:off x="6096000" y="1492906"/>
            <a:ext cx="5642610" cy="4302104"/>
          </a:xfrm>
        </p:spPr>
        <p:txBody>
          <a:bodyPr/>
          <a:lstStyle/>
          <a:p>
            <a:pPr marL="0" indent="0">
              <a:buNone/>
            </a:pPr>
            <a:r>
              <a:rPr lang="en-IE" dirty="0"/>
              <a:t>1980'lerde Zac </a:t>
            </a:r>
            <a:r>
              <a:rPr lang="en-IE" dirty="0" err="1"/>
              <a:t>Moradi’nin</a:t>
            </a:r>
            <a:r>
              <a:rPr lang="en-IE" dirty="0"/>
              <a:t> </a:t>
            </a:r>
            <a:r>
              <a:rPr lang="en-IE" dirty="0" err="1"/>
              <a:t>ailesi</a:t>
            </a:r>
            <a:r>
              <a:rPr lang="en-IE" dirty="0"/>
              <a:t>, İran-</a:t>
            </a:r>
            <a:r>
              <a:rPr lang="en-IE" dirty="0" err="1"/>
              <a:t>Irak</a:t>
            </a:r>
            <a:r>
              <a:rPr lang="en-IE" dirty="0"/>
              <a:t> </a:t>
            </a:r>
            <a:r>
              <a:rPr lang="en-IE" dirty="0" err="1"/>
              <a:t>savaşından</a:t>
            </a:r>
            <a:r>
              <a:rPr lang="en-IE" dirty="0"/>
              <a:t> </a:t>
            </a:r>
            <a:r>
              <a:rPr lang="en-IE" dirty="0" err="1"/>
              <a:t>kaçmak</a:t>
            </a:r>
            <a:r>
              <a:rPr lang="en-IE" dirty="0"/>
              <a:t> </a:t>
            </a:r>
            <a:r>
              <a:rPr lang="en-IE" dirty="0" err="1"/>
              <a:t>için</a:t>
            </a:r>
            <a:r>
              <a:rPr lang="en-IE" dirty="0"/>
              <a:t> </a:t>
            </a:r>
            <a:r>
              <a:rPr lang="en-IE" dirty="0" err="1"/>
              <a:t>Irak'a</a:t>
            </a:r>
            <a:r>
              <a:rPr lang="en-IE" dirty="0"/>
              <a:t> </a:t>
            </a:r>
            <a:r>
              <a:rPr lang="en-IE" dirty="0" err="1"/>
              <a:t>kaçtı</a:t>
            </a:r>
            <a:r>
              <a:rPr lang="en-IE" dirty="0"/>
              <a:t>. </a:t>
            </a:r>
            <a:r>
              <a:rPr lang="en-IE" dirty="0" err="1"/>
              <a:t>Sonra</a:t>
            </a:r>
            <a:r>
              <a:rPr lang="en-IE" dirty="0"/>
              <a:t> </a:t>
            </a:r>
            <a:r>
              <a:rPr lang="en-IE" dirty="0" err="1"/>
              <a:t>ikinci</a:t>
            </a:r>
            <a:r>
              <a:rPr lang="en-IE" dirty="0"/>
              <a:t> </a:t>
            </a:r>
            <a:r>
              <a:rPr lang="en-IE" dirty="0" err="1"/>
              <a:t>Körfez</a:t>
            </a:r>
            <a:r>
              <a:rPr lang="en-IE" dirty="0"/>
              <a:t> </a:t>
            </a:r>
            <a:r>
              <a:rPr lang="en-IE" dirty="0" err="1"/>
              <a:t>Savaşı</a:t>
            </a:r>
            <a:r>
              <a:rPr lang="en-IE" dirty="0"/>
              <a:t>, </a:t>
            </a:r>
            <a:r>
              <a:rPr lang="en-IE" dirty="0" err="1"/>
              <a:t>onları</a:t>
            </a:r>
            <a:r>
              <a:rPr lang="en-IE" dirty="0"/>
              <a:t> </a:t>
            </a:r>
            <a:r>
              <a:rPr lang="en-IE" dirty="0" err="1"/>
              <a:t>yeniden</a:t>
            </a:r>
            <a:r>
              <a:rPr lang="en-IE" dirty="0"/>
              <a:t> </a:t>
            </a:r>
            <a:r>
              <a:rPr lang="en-IE" dirty="0" err="1"/>
              <a:t>kök</a:t>
            </a:r>
            <a:r>
              <a:rPr lang="en-IE" dirty="0"/>
              <a:t> </a:t>
            </a:r>
            <a:r>
              <a:rPr lang="en-IE" dirty="0" err="1"/>
              <a:t>salmaya</a:t>
            </a:r>
            <a:r>
              <a:rPr lang="en-IE" dirty="0"/>
              <a:t> </a:t>
            </a:r>
            <a:r>
              <a:rPr lang="en-IE" dirty="0" err="1"/>
              <a:t>zorladı</a:t>
            </a:r>
            <a:r>
              <a:rPr lang="en-IE" dirty="0"/>
              <a:t> ve </a:t>
            </a:r>
            <a:r>
              <a:rPr lang="en-IE" dirty="0" err="1"/>
              <a:t>bu</a:t>
            </a:r>
            <a:r>
              <a:rPr lang="en-IE" dirty="0"/>
              <a:t> </a:t>
            </a:r>
            <a:r>
              <a:rPr lang="en-IE" dirty="0" err="1"/>
              <a:t>sefer</a:t>
            </a:r>
            <a:r>
              <a:rPr lang="en-IE" dirty="0"/>
              <a:t> </a:t>
            </a:r>
            <a:r>
              <a:rPr lang="en-IE" dirty="0" err="1"/>
              <a:t>Leitrim'in</a:t>
            </a:r>
            <a:r>
              <a:rPr lang="en-IE" dirty="0"/>
              <a:t> Carrick-On-</a:t>
            </a:r>
            <a:r>
              <a:rPr lang="en-IE" dirty="0" err="1"/>
              <a:t>Shannon'ın</a:t>
            </a:r>
            <a:r>
              <a:rPr lang="en-IE" dirty="0"/>
              <a:t> </a:t>
            </a:r>
            <a:r>
              <a:rPr lang="en-IE" dirty="0" err="1"/>
              <a:t>çok</a:t>
            </a:r>
            <a:r>
              <a:rPr lang="en-IE" dirty="0"/>
              <a:t> </a:t>
            </a:r>
            <a:r>
              <a:rPr lang="en-IE" dirty="0" err="1"/>
              <a:t>farklı</a:t>
            </a:r>
            <a:r>
              <a:rPr lang="en-IE" dirty="0"/>
              <a:t> </a:t>
            </a:r>
            <a:r>
              <a:rPr lang="en-IE" dirty="0" err="1"/>
              <a:t>çevresinde</a:t>
            </a:r>
            <a:r>
              <a:rPr lang="en-IE" dirty="0"/>
              <a:t> </a:t>
            </a:r>
            <a:r>
              <a:rPr lang="en-IE" dirty="0" err="1"/>
              <a:t>sona</a:t>
            </a:r>
            <a:r>
              <a:rPr lang="en-IE" dirty="0"/>
              <a:t> </a:t>
            </a:r>
            <a:r>
              <a:rPr lang="en-IE" dirty="0" err="1"/>
              <a:t>erdi</a:t>
            </a:r>
            <a:r>
              <a:rPr lang="en-IE" dirty="0"/>
              <a:t>.</a:t>
            </a:r>
          </a:p>
          <a:p>
            <a:pPr marL="0" indent="0">
              <a:buNone/>
            </a:pPr>
            <a:r>
              <a:rPr lang="en-IE" dirty="0"/>
              <a:t>11 </a:t>
            </a:r>
            <a:r>
              <a:rPr lang="en-IE" dirty="0" err="1"/>
              <a:t>yaşında</a:t>
            </a:r>
            <a:r>
              <a:rPr lang="en-IE" dirty="0"/>
              <a:t>, </a:t>
            </a:r>
            <a:r>
              <a:rPr lang="en-IE" dirty="0" err="1"/>
              <a:t>Moradi</a:t>
            </a:r>
            <a:r>
              <a:rPr lang="en-IE" dirty="0"/>
              <a:t> </a:t>
            </a:r>
            <a:r>
              <a:rPr lang="en-IE" dirty="0" err="1"/>
              <a:t>gaelic</a:t>
            </a:r>
            <a:r>
              <a:rPr lang="en-IE" dirty="0"/>
              <a:t> </a:t>
            </a:r>
            <a:r>
              <a:rPr lang="en-IE" dirty="0" err="1"/>
              <a:t>oyunlar</a:t>
            </a:r>
            <a:r>
              <a:rPr lang="en-IE" dirty="0"/>
              <a:t> </a:t>
            </a:r>
            <a:r>
              <a:rPr lang="en-IE" dirty="0" err="1"/>
              <a:t>için</a:t>
            </a:r>
            <a:r>
              <a:rPr lang="en-IE" dirty="0"/>
              <a:t> </a:t>
            </a:r>
            <a:r>
              <a:rPr lang="en-IE" dirty="0" err="1"/>
              <a:t>bir</a:t>
            </a:r>
            <a:r>
              <a:rPr lang="en-IE" dirty="0"/>
              <a:t> </a:t>
            </a:r>
            <a:r>
              <a:rPr lang="en-IE" dirty="0" err="1"/>
              <a:t>tutku</a:t>
            </a:r>
            <a:r>
              <a:rPr lang="en-IE" dirty="0"/>
              <a:t> </a:t>
            </a:r>
            <a:r>
              <a:rPr lang="en-IE" dirty="0" err="1"/>
              <a:t>geliştirdi</a:t>
            </a:r>
            <a:r>
              <a:rPr lang="en-IE" dirty="0"/>
              <a:t> ve 2016 </a:t>
            </a:r>
            <a:r>
              <a:rPr lang="en-IE" dirty="0" err="1"/>
              <a:t>yılında</a:t>
            </a:r>
            <a:r>
              <a:rPr lang="en-IE" dirty="0"/>
              <a:t> </a:t>
            </a:r>
            <a:r>
              <a:rPr lang="en-IE" dirty="0" err="1"/>
              <a:t>Moradi</a:t>
            </a:r>
            <a:r>
              <a:rPr lang="en-IE" dirty="0"/>
              <a:t>, </a:t>
            </a:r>
            <a:r>
              <a:rPr lang="en-IE" dirty="0" err="1"/>
              <a:t>açıkladığı</a:t>
            </a:r>
            <a:r>
              <a:rPr lang="en-IE" dirty="0"/>
              <a:t> </a:t>
            </a:r>
            <a:r>
              <a:rPr lang="en-IE" dirty="0" err="1"/>
              <a:t>günde</a:t>
            </a:r>
            <a:r>
              <a:rPr lang="en-IE" dirty="0"/>
              <a:t> Lory Meagher </a:t>
            </a:r>
            <a:r>
              <a:rPr lang="en-IE" dirty="0" err="1"/>
              <a:t>Kupası'nı</a:t>
            </a:r>
            <a:r>
              <a:rPr lang="en-IE" dirty="0"/>
              <a:t> </a:t>
            </a:r>
            <a:r>
              <a:rPr lang="en-IE" dirty="0" err="1"/>
              <a:t>kazanan</a:t>
            </a:r>
            <a:r>
              <a:rPr lang="en-IE" dirty="0"/>
              <a:t> Leitrim </a:t>
            </a:r>
            <a:r>
              <a:rPr lang="en-IE" dirty="0" err="1"/>
              <a:t>takımındaydı</a:t>
            </a:r>
            <a:r>
              <a:rPr lang="en-IE" dirty="0"/>
              <a:t>.</a:t>
            </a:r>
          </a:p>
          <a:p>
            <a:pPr marL="0" indent="0">
              <a:buNone/>
            </a:pPr>
            <a:r>
              <a:rPr lang="en-IE" dirty="0"/>
              <a:t>“</a:t>
            </a:r>
            <a:r>
              <a:rPr lang="en-IE" dirty="0" err="1"/>
              <a:t>Hayatının</a:t>
            </a:r>
            <a:r>
              <a:rPr lang="en-IE" dirty="0"/>
              <a:t> </a:t>
            </a:r>
            <a:r>
              <a:rPr lang="en-IE" dirty="0" err="1"/>
              <a:t>en</a:t>
            </a:r>
            <a:r>
              <a:rPr lang="en-IE" dirty="0"/>
              <a:t> </a:t>
            </a:r>
            <a:r>
              <a:rPr lang="en-IE" dirty="0" err="1"/>
              <a:t>gururlu</a:t>
            </a:r>
            <a:r>
              <a:rPr lang="en-IE" dirty="0"/>
              <a:t> </a:t>
            </a:r>
            <a:r>
              <a:rPr lang="en-IE" dirty="0" err="1"/>
              <a:t>günlerinden</a:t>
            </a:r>
            <a:r>
              <a:rPr lang="en-IE" dirty="0"/>
              <a:t> </a:t>
            </a:r>
            <a:r>
              <a:rPr lang="en-IE" dirty="0" err="1"/>
              <a:t>biri</a:t>
            </a:r>
            <a:r>
              <a:rPr lang="en-IE" dirty="0"/>
              <a:t>.”</a:t>
            </a:r>
            <a:endParaRPr lang="en-IE" dirty="0"/>
          </a:p>
        </p:txBody>
      </p:sp>
      <p:sp>
        <p:nvSpPr>
          <p:cNvPr id="3" name="Text Placeholder 2">
            <a:extLst>
              <a:ext uri="{FF2B5EF4-FFF2-40B4-BE49-F238E27FC236}">
                <a16:creationId xmlns:a16="http://schemas.microsoft.com/office/drawing/2014/main" xmlns="" id="{A8CC9C4E-9C00-42E2-8761-6B0B31D99379}"/>
              </a:ext>
            </a:extLst>
          </p:cNvPr>
          <p:cNvSpPr>
            <a:spLocks noGrp="1"/>
          </p:cNvSpPr>
          <p:nvPr>
            <p:ph type="body" sz="quarter" idx="21"/>
          </p:nvPr>
        </p:nvSpPr>
        <p:spPr>
          <a:xfrm>
            <a:off x="2495266" y="236947"/>
            <a:ext cx="9029700" cy="857158"/>
          </a:xfrm>
        </p:spPr>
        <p:txBody>
          <a:bodyPr>
            <a:normAutofit fontScale="92500" lnSpcReduction="20000"/>
          </a:bodyPr>
          <a:lstStyle/>
          <a:p>
            <a:r>
              <a:rPr lang="en-IE" dirty="0" err="1">
                <a:solidFill>
                  <a:srgbClr val="F38B00"/>
                </a:solidFill>
              </a:rPr>
              <a:t>Spor</a:t>
            </a:r>
            <a:r>
              <a:rPr lang="en-IE" dirty="0">
                <a:solidFill>
                  <a:srgbClr val="F38B00"/>
                </a:solidFill>
              </a:rPr>
              <a:t> </a:t>
            </a:r>
            <a:r>
              <a:rPr lang="en-IE" dirty="0" err="1">
                <a:solidFill>
                  <a:srgbClr val="F38B00"/>
                </a:solidFill>
              </a:rPr>
              <a:t>Yoluyla</a:t>
            </a:r>
            <a:r>
              <a:rPr lang="en-IE" dirty="0">
                <a:solidFill>
                  <a:srgbClr val="F38B00"/>
                </a:solidFill>
              </a:rPr>
              <a:t> </a:t>
            </a:r>
            <a:r>
              <a:rPr lang="en-IE" dirty="0" err="1" smtClean="0">
                <a:solidFill>
                  <a:srgbClr val="F38B00"/>
                </a:solidFill>
              </a:rPr>
              <a:t>Entegrasyon</a:t>
            </a:r>
            <a:r>
              <a:rPr lang="en-IE" dirty="0" smtClean="0">
                <a:solidFill>
                  <a:srgbClr val="F38B00"/>
                </a:solidFill>
              </a:rPr>
              <a:t>: </a:t>
            </a:r>
            <a:r>
              <a:rPr lang="en-IE" dirty="0"/>
              <a:t>Zac Moradi, Leitrim </a:t>
            </a:r>
            <a:r>
              <a:rPr lang="tr-TR" dirty="0" smtClean="0"/>
              <a:t>İrlanda</a:t>
            </a:r>
            <a:endParaRPr lang="en-IE" dirty="0"/>
          </a:p>
        </p:txBody>
      </p:sp>
      <p:pic>
        <p:nvPicPr>
          <p:cNvPr id="4" name="Online Media 3" title="2019 Leitrim win Lory Meagher Cup + Iran Refugee">
            <a:hlinkClick r:id="" action="ppaction://media"/>
            <a:extLst>
              <a:ext uri="{FF2B5EF4-FFF2-40B4-BE49-F238E27FC236}">
                <a16:creationId xmlns:a16="http://schemas.microsoft.com/office/drawing/2014/main" xmlns="" id="{B11A48EF-EAA4-4348-8CA7-22CF835F19A7}"/>
              </a:ext>
            </a:extLst>
          </p:cNvPr>
          <p:cNvPicPr>
            <a:picLocks noRot="1" noChangeAspect="1"/>
          </p:cNvPicPr>
          <p:nvPr>
            <a:videoFile r:link="rId1"/>
          </p:nvPr>
        </p:nvPicPr>
        <p:blipFill>
          <a:blip r:embed="rId3"/>
          <a:stretch>
            <a:fillRect/>
          </a:stretch>
        </p:blipFill>
        <p:spPr>
          <a:xfrm>
            <a:off x="327660" y="1871038"/>
            <a:ext cx="5388276" cy="4038272"/>
          </a:xfrm>
          <a:prstGeom prst="rect">
            <a:avLst/>
          </a:prstGeom>
        </p:spPr>
      </p:pic>
    </p:spTree>
    <p:extLst>
      <p:ext uri="{BB962C8B-B14F-4D97-AF65-F5344CB8AC3E}">
        <p14:creationId xmlns:p14="http://schemas.microsoft.com/office/powerpoint/2010/main" val="194794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97D2BC47-AF11-4967-8AD4-A41DE29489A2}"/>
              </a:ext>
            </a:extLst>
          </p:cNvPr>
          <p:cNvSpPr>
            <a:spLocks noGrp="1"/>
          </p:cNvSpPr>
          <p:nvPr>
            <p:ph type="body" sz="quarter" idx="20"/>
          </p:nvPr>
        </p:nvSpPr>
        <p:spPr>
          <a:xfrm>
            <a:off x="2495266" y="1754551"/>
            <a:ext cx="9037604" cy="3872188"/>
          </a:xfrm>
        </p:spPr>
        <p:txBody>
          <a:bodyPr/>
          <a:lstStyle/>
          <a:p>
            <a:r>
              <a:rPr lang="en-IE" dirty="0" err="1"/>
              <a:t>Ballyhaunis</a:t>
            </a:r>
            <a:r>
              <a:rPr lang="en-IE" dirty="0"/>
              <a:t> GAA, </a:t>
            </a:r>
            <a:r>
              <a:rPr lang="en-IE" dirty="0" err="1"/>
              <a:t>göçmenlerin</a:t>
            </a:r>
            <a:r>
              <a:rPr lang="en-IE" dirty="0"/>
              <a:t> ve </a:t>
            </a:r>
            <a:r>
              <a:rPr lang="en-IE" dirty="0" err="1"/>
              <a:t>sığınmacıların</a:t>
            </a:r>
            <a:r>
              <a:rPr lang="en-IE" dirty="0"/>
              <a:t> </a:t>
            </a:r>
            <a:r>
              <a:rPr lang="en-IE" dirty="0" err="1"/>
              <a:t>yeni</a:t>
            </a:r>
            <a:r>
              <a:rPr lang="en-IE" dirty="0"/>
              <a:t> </a:t>
            </a:r>
            <a:r>
              <a:rPr lang="en-IE" dirty="0" err="1"/>
              <a:t>evlerinde</a:t>
            </a:r>
            <a:r>
              <a:rPr lang="en-IE" dirty="0"/>
              <a:t> </a:t>
            </a:r>
            <a:r>
              <a:rPr lang="en-IE" dirty="0" err="1"/>
              <a:t>yatmalarına</a:t>
            </a:r>
            <a:r>
              <a:rPr lang="en-IE" dirty="0"/>
              <a:t> </a:t>
            </a:r>
            <a:r>
              <a:rPr lang="en-IE" dirty="0" err="1"/>
              <a:t>yardımcı</a:t>
            </a:r>
            <a:r>
              <a:rPr lang="en-IE" dirty="0"/>
              <a:t> </a:t>
            </a:r>
            <a:r>
              <a:rPr lang="en-IE" dirty="0" err="1"/>
              <a:t>olmada</a:t>
            </a:r>
            <a:r>
              <a:rPr lang="en-IE" dirty="0"/>
              <a:t> </a:t>
            </a:r>
            <a:r>
              <a:rPr lang="en-IE" dirty="0" err="1"/>
              <a:t>ön</a:t>
            </a:r>
            <a:r>
              <a:rPr lang="en-IE" dirty="0"/>
              <a:t> </a:t>
            </a:r>
            <a:r>
              <a:rPr lang="en-IE" dirty="0" err="1"/>
              <a:t>plana</a:t>
            </a:r>
            <a:r>
              <a:rPr lang="en-IE" dirty="0"/>
              <a:t> </a:t>
            </a:r>
            <a:r>
              <a:rPr lang="en-IE" dirty="0" err="1"/>
              <a:t>çıktı</a:t>
            </a:r>
            <a:r>
              <a:rPr lang="en-IE" dirty="0"/>
              <a:t>. </a:t>
            </a:r>
            <a:r>
              <a:rPr lang="en-IE" dirty="0" err="1"/>
              <a:t>Yaz</a:t>
            </a:r>
            <a:r>
              <a:rPr lang="en-IE" dirty="0"/>
              <a:t> </a:t>
            </a:r>
            <a:r>
              <a:rPr lang="en-IE" dirty="0" err="1"/>
              <a:t>boyunca</a:t>
            </a:r>
            <a:r>
              <a:rPr lang="en-IE" dirty="0"/>
              <a:t> </a:t>
            </a:r>
            <a:r>
              <a:rPr lang="en-IE" dirty="0" err="1"/>
              <a:t>bir</a:t>
            </a:r>
            <a:r>
              <a:rPr lang="en-IE" dirty="0"/>
              <a:t> </a:t>
            </a:r>
            <a:r>
              <a:rPr lang="en-IE" dirty="0" err="1"/>
              <a:t>entegrasyon</a:t>
            </a:r>
            <a:r>
              <a:rPr lang="en-IE" dirty="0"/>
              <a:t> </a:t>
            </a:r>
            <a:r>
              <a:rPr lang="en-IE" dirty="0" err="1"/>
              <a:t>günü</a:t>
            </a:r>
            <a:r>
              <a:rPr lang="en-IE" dirty="0"/>
              <a:t> </a:t>
            </a:r>
            <a:r>
              <a:rPr lang="en-IE" dirty="0" err="1"/>
              <a:t>büyük</a:t>
            </a:r>
            <a:r>
              <a:rPr lang="en-IE" dirty="0"/>
              <a:t> </a:t>
            </a:r>
            <a:r>
              <a:rPr lang="en-IE" dirty="0" err="1"/>
              <a:t>bir</a:t>
            </a:r>
            <a:r>
              <a:rPr lang="en-IE" dirty="0"/>
              <a:t> </a:t>
            </a:r>
            <a:r>
              <a:rPr lang="en-IE" dirty="0" err="1"/>
              <a:t>başarıydı</a:t>
            </a:r>
            <a:r>
              <a:rPr lang="en-IE" dirty="0"/>
              <a:t> ve </a:t>
            </a:r>
            <a:r>
              <a:rPr lang="en-IE" dirty="0" err="1"/>
              <a:t>Ballyhaunis</a:t>
            </a:r>
            <a:r>
              <a:rPr lang="en-IE" dirty="0"/>
              <a:t> </a:t>
            </a:r>
            <a:r>
              <a:rPr lang="en-IE" dirty="0" err="1"/>
              <a:t>gibi</a:t>
            </a:r>
            <a:r>
              <a:rPr lang="en-IE" dirty="0"/>
              <a:t> </a:t>
            </a:r>
            <a:r>
              <a:rPr lang="en-IE" dirty="0" err="1"/>
              <a:t>büyük</a:t>
            </a:r>
            <a:r>
              <a:rPr lang="en-IE" dirty="0"/>
              <a:t> </a:t>
            </a:r>
            <a:r>
              <a:rPr lang="en-IE" dirty="0" err="1"/>
              <a:t>kasabalara</a:t>
            </a:r>
            <a:r>
              <a:rPr lang="en-IE" dirty="0"/>
              <a:t> </a:t>
            </a:r>
            <a:r>
              <a:rPr lang="en-IE" dirty="0" err="1"/>
              <a:t>veya</a:t>
            </a:r>
            <a:r>
              <a:rPr lang="en-IE" dirty="0"/>
              <a:t> </a:t>
            </a:r>
            <a:r>
              <a:rPr lang="en-IE" dirty="0" err="1"/>
              <a:t>şehirlere</a:t>
            </a:r>
            <a:r>
              <a:rPr lang="en-IE" dirty="0"/>
              <a:t> </a:t>
            </a:r>
            <a:r>
              <a:rPr lang="en-IE" dirty="0" err="1"/>
              <a:t>göre</a:t>
            </a:r>
            <a:r>
              <a:rPr lang="en-IE" dirty="0"/>
              <a:t> </a:t>
            </a:r>
            <a:r>
              <a:rPr lang="en-IE" dirty="0" err="1"/>
              <a:t>daha</a:t>
            </a:r>
            <a:r>
              <a:rPr lang="en-IE" dirty="0"/>
              <a:t> </a:t>
            </a:r>
            <a:r>
              <a:rPr lang="en-IE" dirty="0" err="1"/>
              <a:t>az</a:t>
            </a:r>
            <a:r>
              <a:rPr lang="en-IE" dirty="0"/>
              <a:t> </a:t>
            </a:r>
            <a:r>
              <a:rPr lang="en-IE" dirty="0" err="1"/>
              <a:t>sosyal</a:t>
            </a:r>
            <a:r>
              <a:rPr lang="en-IE" dirty="0"/>
              <a:t> </a:t>
            </a:r>
            <a:r>
              <a:rPr lang="en-IE" dirty="0" err="1"/>
              <a:t>olanaklara</a:t>
            </a:r>
            <a:r>
              <a:rPr lang="en-IE" dirty="0"/>
              <a:t> </a:t>
            </a:r>
            <a:r>
              <a:rPr lang="en-IE" dirty="0" err="1"/>
              <a:t>sahip</a:t>
            </a:r>
            <a:r>
              <a:rPr lang="en-IE" dirty="0"/>
              <a:t> </a:t>
            </a:r>
            <a:r>
              <a:rPr lang="en-IE" dirty="0" err="1"/>
              <a:t>bir</a:t>
            </a:r>
            <a:r>
              <a:rPr lang="en-IE" dirty="0"/>
              <a:t> </a:t>
            </a:r>
            <a:r>
              <a:rPr lang="en-IE" dirty="0" err="1"/>
              <a:t>kasabada</a:t>
            </a:r>
            <a:r>
              <a:rPr lang="en-IE" dirty="0"/>
              <a:t> </a:t>
            </a:r>
            <a:r>
              <a:rPr lang="en-IE" dirty="0" err="1"/>
              <a:t>kulübün</a:t>
            </a:r>
            <a:r>
              <a:rPr lang="en-IE" dirty="0"/>
              <a:t> </a:t>
            </a:r>
            <a:r>
              <a:rPr lang="en-IE" dirty="0" err="1"/>
              <a:t>oynadığı</a:t>
            </a:r>
            <a:r>
              <a:rPr lang="en-IE" dirty="0"/>
              <a:t> </a:t>
            </a:r>
            <a:r>
              <a:rPr lang="en-IE" dirty="0" err="1"/>
              <a:t>rol</a:t>
            </a:r>
            <a:r>
              <a:rPr lang="en-IE" dirty="0"/>
              <a:t> </a:t>
            </a:r>
            <a:r>
              <a:rPr lang="en-IE" dirty="0" err="1"/>
              <a:t>büyüdü</a:t>
            </a:r>
            <a:r>
              <a:rPr lang="en-IE" dirty="0"/>
              <a:t>.</a:t>
            </a:r>
          </a:p>
          <a:p>
            <a:r>
              <a:rPr lang="en-IE" dirty="0"/>
              <a:t>Pakistan </a:t>
            </a:r>
            <a:r>
              <a:rPr lang="en-IE" dirty="0" err="1"/>
              <a:t>isimleri</a:t>
            </a:r>
            <a:r>
              <a:rPr lang="en-IE" dirty="0"/>
              <a:t> </a:t>
            </a:r>
            <a:r>
              <a:rPr lang="en-IE" dirty="0" err="1"/>
              <a:t>yirmi</a:t>
            </a:r>
            <a:r>
              <a:rPr lang="en-IE" dirty="0"/>
              <a:t> </a:t>
            </a:r>
            <a:r>
              <a:rPr lang="en-IE" dirty="0" err="1"/>
              <a:t>yılı</a:t>
            </a:r>
            <a:r>
              <a:rPr lang="en-IE" dirty="0"/>
              <a:t> </a:t>
            </a:r>
            <a:r>
              <a:rPr lang="en-IE" dirty="0" err="1"/>
              <a:t>aşkın</a:t>
            </a:r>
            <a:r>
              <a:rPr lang="en-IE" dirty="0"/>
              <a:t> </a:t>
            </a:r>
            <a:r>
              <a:rPr lang="en-IE" dirty="0" err="1"/>
              <a:t>bir</a:t>
            </a:r>
            <a:r>
              <a:rPr lang="en-IE" dirty="0"/>
              <a:t> </a:t>
            </a:r>
            <a:r>
              <a:rPr lang="en-IE" dirty="0" err="1"/>
              <a:t>süredir</a:t>
            </a:r>
            <a:r>
              <a:rPr lang="en-IE" dirty="0"/>
              <a:t> </a:t>
            </a:r>
            <a:r>
              <a:rPr lang="en-IE" dirty="0" err="1"/>
              <a:t>Ballyhaunis</a:t>
            </a:r>
            <a:r>
              <a:rPr lang="en-IE" dirty="0"/>
              <a:t> hurling </a:t>
            </a:r>
            <a:r>
              <a:rPr lang="en-IE" dirty="0" err="1"/>
              <a:t>takımlarında</a:t>
            </a:r>
            <a:r>
              <a:rPr lang="en-IE" dirty="0"/>
              <a:t> </a:t>
            </a:r>
            <a:r>
              <a:rPr lang="en-IE" dirty="0" err="1"/>
              <a:t>yer</a:t>
            </a:r>
            <a:r>
              <a:rPr lang="en-IE" dirty="0"/>
              <a:t> </a:t>
            </a:r>
            <a:r>
              <a:rPr lang="en-IE" dirty="0" err="1"/>
              <a:t>aldı</a:t>
            </a:r>
            <a:r>
              <a:rPr lang="en-IE" dirty="0"/>
              <a:t>. </a:t>
            </a:r>
            <a:r>
              <a:rPr lang="en-IE" dirty="0" err="1"/>
              <a:t>Ballyhaunis</a:t>
            </a:r>
            <a:r>
              <a:rPr lang="en-IE" dirty="0"/>
              <a:t> </a:t>
            </a:r>
            <a:r>
              <a:rPr lang="en-IE" dirty="0" err="1"/>
              <a:t>futbol</a:t>
            </a:r>
            <a:r>
              <a:rPr lang="en-IE" dirty="0"/>
              <a:t> </a:t>
            </a:r>
            <a:r>
              <a:rPr lang="en-IE" dirty="0" err="1"/>
              <a:t>takımında</a:t>
            </a:r>
            <a:r>
              <a:rPr lang="en-IE" dirty="0"/>
              <a:t> </a:t>
            </a:r>
            <a:r>
              <a:rPr lang="en-IE" dirty="0" err="1"/>
              <a:t>doğu</a:t>
            </a:r>
            <a:r>
              <a:rPr lang="en-IE" dirty="0"/>
              <a:t> </a:t>
            </a:r>
            <a:r>
              <a:rPr lang="en-IE" dirty="0" err="1"/>
              <a:t>Avrupa</a:t>
            </a:r>
            <a:r>
              <a:rPr lang="en-IE" dirty="0"/>
              <a:t> ve </a:t>
            </a:r>
            <a:r>
              <a:rPr lang="en-IE" dirty="0" err="1"/>
              <a:t>Suriye</a:t>
            </a:r>
            <a:r>
              <a:rPr lang="en-IE" dirty="0"/>
              <a:t> </a:t>
            </a:r>
            <a:r>
              <a:rPr lang="en-IE" dirty="0" err="1"/>
              <a:t>isimleri</a:t>
            </a:r>
            <a:r>
              <a:rPr lang="en-IE" dirty="0"/>
              <a:t> </a:t>
            </a:r>
            <a:r>
              <a:rPr lang="en-IE" dirty="0" err="1"/>
              <a:t>bulunurken</a:t>
            </a:r>
            <a:r>
              <a:rPr lang="en-IE" dirty="0"/>
              <a:t>, </a:t>
            </a:r>
            <a:r>
              <a:rPr lang="en-IE" dirty="0" err="1"/>
              <a:t>yakın</a:t>
            </a:r>
            <a:r>
              <a:rPr lang="en-IE" dirty="0"/>
              <a:t> </a:t>
            </a:r>
            <a:r>
              <a:rPr lang="en-IE" dirty="0" err="1"/>
              <a:t>zamanda</a:t>
            </a:r>
            <a:r>
              <a:rPr lang="en-IE" dirty="0"/>
              <a:t> </a:t>
            </a:r>
            <a:r>
              <a:rPr lang="en-IE" dirty="0" err="1"/>
              <a:t>kurulan</a:t>
            </a:r>
            <a:r>
              <a:rPr lang="en-IE" dirty="0"/>
              <a:t> </a:t>
            </a:r>
            <a:r>
              <a:rPr lang="en-IE" dirty="0" err="1"/>
              <a:t>Ballyhaunis</a:t>
            </a:r>
            <a:r>
              <a:rPr lang="en-IE" dirty="0"/>
              <a:t> </a:t>
            </a:r>
            <a:r>
              <a:rPr lang="en-IE" dirty="0" err="1"/>
              <a:t>Kriket</a:t>
            </a:r>
            <a:r>
              <a:rPr lang="en-IE" dirty="0"/>
              <a:t> </a:t>
            </a:r>
            <a:r>
              <a:rPr lang="en-IE" dirty="0" err="1"/>
              <a:t>Kulübü</a:t>
            </a:r>
            <a:r>
              <a:rPr lang="en-IE" dirty="0"/>
              <a:t> </a:t>
            </a:r>
            <a:r>
              <a:rPr lang="en-IE" dirty="0" err="1"/>
              <a:t>Müslüman</a:t>
            </a:r>
            <a:r>
              <a:rPr lang="en-IE" dirty="0"/>
              <a:t> </a:t>
            </a:r>
            <a:r>
              <a:rPr lang="en-IE" dirty="0" err="1"/>
              <a:t>cemaat</a:t>
            </a:r>
            <a:r>
              <a:rPr lang="en-IE" dirty="0"/>
              <a:t> </a:t>
            </a:r>
            <a:r>
              <a:rPr lang="en-IE" dirty="0" err="1"/>
              <a:t>üyeleri</a:t>
            </a:r>
            <a:r>
              <a:rPr lang="en-IE" dirty="0"/>
              <a:t> </a:t>
            </a:r>
            <a:r>
              <a:rPr lang="en-IE" dirty="0" err="1"/>
              <a:t>için</a:t>
            </a:r>
            <a:r>
              <a:rPr lang="en-IE" dirty="0"/>
              <a:t> </a:t>
            </a:r>
            <a:r>
              <a:rPr lang="en-IE" dirty="0" err="1"/>
              <a:t>güçlü</a:t>
            </a:r>
            <a:r>
              <a:rPr lang="en-IE" dirty="0"/>
              <a:t> </a:t>
            </a:r>
            <a:r>
              <a:rPr lang="en-IE" dirty="0" err="1"/>
              <a:t>bir</a:t>
            </a:r>
            <a:r>
              <a:rPr lang="en-IE" dirty="0"/>
              <a:t> </a:t>
            </a:r>
            <a:r>
              <a:rPr lang="en-IE" dirty="0" err="1"/>
              <a:t>çıkış</a:t>
            </a:r>
            <a:r>
              <a:rPr lang="en-IE" dirty="0"/>
              <a:t> </a:t>
            </a:r>
            <a:r>
              <a:rPr lang="en-IE" dirty="0" err="1"/>
              <a:t>noktasıdır</a:t>
            </a:r>
            <a:r>
              <a:rPr lang="en-IE" dirty="0"/>
              <a:t>.</a:t>
            </a:r>
            <a:endParaRPr lang="en-IE" dirty="0"/>
          </a:p>
        </p:txBody>
      </p:sp>
      <p:sp>
        <p:nvSpPr>
          <p:cNvPr id="3" name="Text Placeholder 2">
            <a:extLst>
              <a:ext uri="{FF2B5EF4-FFF2-40B4-BE49-F238E27FC236}">
                <a16:creationId xmlns:a16="http://schemas.microsoft.com/office/drawing/2014/main" xmlns="" id="{A9E2B711-F29C-4CAB-A883-7B9894276490}"/>
              </a:ext>
            </a:extLst>
          </p:cNvPr>
          <p:cNvSpPr>
            <a:spLocks noGrp="1"/>
          </p:cNvSpPr>
          <p:nvPr>
            <p:ph type="body" sz="quarter" idx="21"/>
          </p:nvPr>
        </p:nvSpPr>
        <p:spPr>
          <a:xfrm>
            <a:off x="2495266" y="80010"/>
            <a:ext cx="9129044" cy="1025525"/>
          </a:xfrm>
        </p:spPr>
        <p:txBody>
          <a:bodyPr>
            <a:normAutofit lnSpcReduction="10000"/>
          </a:bodyPr>
          <a:lstStyle/>
          <a:p>
            <a:r>
              <a:rPr lang="en-IE" dirty="0" err="1">
                <a:solidFill>
                  <a:srgbClr val="EA1D76"/>
                </a:solidFill>
              </a:rPr>
              <a:t>Spor</a:t>
            </a:r>
            <a:r>
              <a:rPr lang="en-IE" dirty="0">
                <a:solidFill>
                  <a:srgbClr val="EA1D76"/>
                </a:solidFill>
              </a:rPr>
              <a:t> </a:t>
            </a:r>
            <a:r>
              <a:rPr lang="en-IE" dirty="0" err="1">
                <a:solidFill>
                  <a:srgbClr val="EA1D76"/>
                </a:solidFill>
              </a:rPr>
              <a:t>Yoluyla</a:t>
            </a:r>
            <a:r>
              <a:rPr lang="en-IE" dirty="0">
                <a:solidFill>
                  <a:srgbClr val="EA1D76"/>
                </a:solidFill>
              </a:rPr>
              <a:t> </a:t>
            </a:r>
            <a:r>
              <a:rPr lang="en-IE" dirty="0" err="1" smtClean="0">
                <a:solidFill>
                  <a:srgbClr val="EA1D76"/>
                </a:solidFill>
              </a:rPr>
              <a:t>Entegrasyon</a:t>
            </a:r>
            <a:r>
              <a:rPr lang="en-IE" dirty="0" smtClean="0">
                <a:solidFill>
                  <a:srgbClr val="EA1D76"/>
                </a:solidFill>
              </a:rPr>
              <a:t>: </a:t>
            </a:r>
            <a:r>
              <a:rPr lang="en-IE" dirty="0"/>
              <a:t>GAA ve </a:t>
            </a:r>
            <a:r>
              <a:rPr lang="en-IE" dirty="0" err="1"/>
              <a:t>Spor</a:t>
            </a:r>
            <a:r>
              <a:rPr lang="en-IE" dirty="0"/>
              <a:t> · </a:t>
            </a:r>
            <a:r>
              <a:rPr lang="en-IE" dirty="0" err="1"/>
              <a:t>Ballyhaunis</a:t>
            </a:r>
            <a:r>
              <a:rPr lang="en-IE" dirty="0"/>
              <a:t>, </a:t>
            </a:r>
            <a:r>
              <a:rPr lang="en-IE" dirty="0" err="1"/>
              <a:t>İrlanda</a:t>
            </a:r>
            <a:endParaRPr lang="en-IE" dirty="0"/>
          </a:p>
        </p:txBody>
      </p:sp>
      <p:sp>
        <p:nvSpPr>
          <p:cNvPr id="4" name="Rectangle 3">
            <a:extLst>
              <a:ext uri="{FF2B5EF4-FFF2-40B4-BE49-F238E27FC236}">
                <a16:creationId xmlns:a16="http://schemas.microsoft.com/office/drawing/2014/main" xmlns="" id="{A73EEFAF-7D13-4217-9411-C5F022634CCF}"/>
              </a:ext>
            </a:extLst>
          </p:cNvPr>
          <p:cNvSpPr/>
          <p:nvPr/>
        </p:nvSpPr>
        <p:spPr>
          <a:xfrm>
            <a:off x="2407920" y="6152644"/>
            <a:ext cx="7730490" cy="246221"/>
          </a:xfrm>
          <a:prstGeom prst="rect">
            <a:avLst/>
          </a:prstGeom>
        </p:spPr>
        <p:txBody>
          <a:bodyPr wrap="square">
            <a:spAutoFit/>
          </a:bodyPr>
          <a:lstStyle/>
          <a:p>
            <a:r>
              <a:rPr lang="tr-TR" sz="1000" dirty="0" smtClean="0"/>
              <a:t>Kaynak</a:t>
            </a:r>
            <a:r>
              <a:rPr lang="en-IE" sz="1000" dirty="0" smtClean="0"/>
              <a:t>: </a:t>
            </a:r>
            <a:r>
              <a:rPr lang="en-IE" sz="1000" dirty="0">
                <a:hlinkClick r:id="rId2"/>
              </a:rPr>
              <a:t>https://www.irishexaminer.com/lifestyle/features/life-in-ballyhaunis-irelands-most-culturally-diverse-town-369099.html</a:t>
            </a:r>
            <a:endParaRPr lang="en-IE" sz="1000" dirty="0"/>
          </a:p>
        </p:txBody>
      </p:sp>
    </p:spTree>
    <p:extLst>
      <p:ext uri="{BB962C8B-B14F-4D97-AF65-F5344CB8AC3E}">
        <p14:creationId xmlns:p14="http://schemas.microsoft.com/office/powerpoint/2010/main" val="27458395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E634344-52D9-4C08-BBB6-8E0312A49FBA}"/>
              </a:ext>
            </a:extLst>
          </p:cNvPr>
          <p:cNvSpPr>
            <a:spLocks noGrp="1"/>
          </p:cNvSpPr>
          <p:nvPr>
            <p:ph type="body" sz="quarter" idx="20"/>
          </p:nvPr>
        </p:nvSpPr>
        <p:spPr/>
        <p:txBody>
          <a:bodyPr/>
          <a:lstStyle/>
          <a:p>
            <a:endParaRPr lang="en-IE"/>
          </a:p>
        </p:txBody>
      </p:sp>
      <p:sp>
        <p:nvSpPr>
          <p:cNvPr id="5" name="Text Placeholder 2">
            <a:extLst>
              <a:ext uri="{FF2B5EF4-FFF2-40B4-BE49-F238E27FC236}">
                <a16:creationId xmlns:a16="http://schemas.microsoft.com/office/drawing/2014/main" xmlns="" id="{743B9A0F-E955-44A0-B848-205132F5C2E7}"/>
              </a:ext>
            </a:extLst>
          </p:cNvPr>
          <p:cNvSpPr>
            <a:spLocks noGrp="1"/>
          </p:cNvSpPr>
          <p:nvPr>
            <p:ph type="body" sz="quarter" idx="21"/>
          </p:nvPr>
        </p:nvSpPr>
        <p:spPr>
          <a:xfrm>
            <a:off x="2148840" y="248377"/>
            <a:ext cx="9483374" cy="857158"/>
          </a:xfrm>
        </p:spPr>
        <p:txBody>
          <a:bodyPr>
            <a:normAutofit/>
          </a:bodyPr>
          <a:lstStyle/>
          <a:p>
            <a:r>
              <a:rPr lang="en-IE" dirty="0" err="1"/>
              <a:t>Ballyhaunis'te</a:t>
            </a:r>
            <a:r>
              <a:rPr lang="en-IE" dirty="0"/>
              <a:t> </a:t>
            </a:r>
            <a:r>
              <a:rPr lang="en-IE" dirty="0" err="1"/>
              <a:t>Belgesel</a:t>
            </a:r>
            <a:r>
              <a:rPr lang="en-IE" dirty="0"/>
              <a:t> GAA ve </a:t>
            </a:r>
            <a:r>
              <a:rPr lang="en-IE" dirty="0" err="1"/>
              <a:t>Entegrasyon</a:t>
            </a:r>
            <a:endParaRPr lang="en-IE" dirty="0"/>
          </a:p>
        </p:txBody>
      </p:sp>
      <p:pic>
        <p:nvPicPr>
          <p:cNvPr id="6" name="Online Media 5" title="Pitching Up">
            <a:hlinkClick r:id="" action="ppaction://media"/>
            <a:extLst>
              <a:ext uri="{FF2B5EF4-FFF2-40B4-BE49-F238E27FC236}">
                <a16:creationId xmlns:a16="http://schemas.microsoft.com/office/drawing/2014/main" xmlns="" id="{E32B6928-7C62-458D-A9EC-93149DA2E8B4}"/>
              </a:ext>
            </a:extLst>
          </p:cNvPr>
          <p:cNvPicPr>
            <a:picLocks noRot="1" noChangeAspect="1"/>
          </p:cNvPicPr>
          <p:nvPr>
            <a:videoFile r:link="rId1"/>
          </p:nvPr>
        </p:nvPicPr>
        <p:blipFill>
          <a:blip r:embed="rId3"/>
          <a:stretch>
            <a:fillRect/>
          </a:stretch>
        </p:blipFill>
        <p:spPr>
          <a:xfrm>
            <a:off x="2148840" y="1348740"/>
            <a:ext cx="8750218" cy="4921998"/>
          </a:xfrm>
          <a:prstGeom prst="rect">
            <a:avLst/>
          </a:prstGeom>
        </p:spPr>
      </p:pic>
    </p:spTree>
    <p:extLst>
      <p:ext uri="{BB962C8B-B14F-4D97-AF65-F5344CB8AC3E}">
        <p14:creationId xmlns:p14="http://schemas.microsoft.com/office/powerpoint/2010/main" val="286291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166C24C-4F3F-4261-9DE8-5866CA1CA065}"/>
              </a:ext>
            </a:extLst>
          </p:cNvPr>
          <p:cNvSpPr>
            <a:spLocks noGrp="1"/>
          </p:cNvSpPr>
          <p:nvPr>
            <p:ph type="body" sz="quarter" idx="20"/>
          </p:nvPr>
        </p:nvSpPr>
        <p:spPr>
          <a:xfrm>
            <a:off x="4766310" y="1617409"/>
            <a:ext cx="7029450" cy="4197989"/>
          </a:xfrm>
        </p:spPr>
        <p:txBody>
          <a:bodyPr/>
          <a:lstStyle/>
          <a:p>
            <a:r>
              <a:rPr lang="en-IE" dirty="0" err="1" smtClean="0"/>
              <a:t>Sosyal</a:t>
            </a:r>
            <a:r>
              <a:rPr lang="en-IE" dirty="0" smtClean="0"/>
              <a:t> </a:t>
            </a:r>
            <a:r>
              <a:rPr lang="en-IE" dirty="0" err="1"/>
              <a:t>entegrasyon</a:t>
            </a:r>
            <a:r>
              <a:rPr lang="en-IE" dirty="0"/>
              <a:t>, </a:t>
            </a:r>
            <a:r>
              <a:rPr lang="en-IE" dirty="0" err="1">
                <a:solidFill>
                  <a:srgbClr val="B6BD00"/>
                </a:solidFill>
              </a:rPr>
              <a:t>yeni</a:t>
            </a:r>
            <a:r>
              <a:rPr lang="en-IE" dirty="0">
                <a:solidFill>
                  <a:srgbClr val="B6BD00"/>
                </a:solidFill>
              </a:rPr>
              <a:t> </a:t>
            </a:r>
            <a:r>
              <a:rPr lang="en-IE" dirty="0" err="1">
                <a:solidFill>
                  <a:srgbClr val="B6BD00"/>
                </a:solidFill>
              </a:rPr>
              <a:t>gelenlerin</a:t>
            </a:r>
            <a:r>
              <a:rPr lang="en-IE" dirty="0">
                <a:solidFill>
                  <a:srgbClr val="B6BD00"/>
                </a:solidFill>
              </a:rPr>
              <a:t> </a:t>
            </a:r>
            <a:r>
              <a:rPr lang="en-IE" dirty="0" err="1">
                <a:solidFill>
                  <a:srgbClr val="B6BD00"/>
                </a:solidFill>
              </a:rPr>
              <a:t>veya</a:t>
            </a:r>
            <a:r>
              <a:rPr lang="en-IE" dirty="0">
                <a:solidFill>
                  <a:srgbClr val="B6BD00"/>
                </a:solidFill>
              </a:rPr>
              <a:t> </a:t>
            </a:r>
            <a:r>
              <a:rPr lang="en-IE" dirty="0" err="1">
                <a:solidFill>
                  <a:srgbClr val="B6BD00"/>
                </a:solidFill>
              </a:rPr>
              <a:t>azınlıkların</a:t>
            </a:r>
            <a:r>
              <a:rPr lang="en-IE" dirty="0">
                <a:solidFill>
                  <a:srgbClr val="B6BD00"/>
                </a:solidFill>
              </a:rPr>
              <a:t> hem </a:t>
            </a:r>
            <a:r>
              <a:rPr lang="en-IE" dirty="0" err="1">
                <a:solidFill>
                  <a:srgbClr val="B6BD00"/>
                </a:solidFill>
              </a:rPr>
              <a:t>bireyler</a:t>
            </a:r>
            <a:r>
              <a:rPr lang="en-IE" dirty="0">
                <a:solidFill>
                  <a:srgbClr val="B6BD00"/>
                </a:solidFill>
              </a:rPr>
              <a:t> hem de </a:t>
            </a:r>
            <a:r>
              <a:rPr lang="en-IE" dirty="0" err="1">
                <a:solidFill>
                  <a:srgbClr val="B6BD00"/>
                </a:solidFill>
              </a:rPr>
              <a:t>gruplar</a:t>
            </a:r>
            <a:r>
              <a:rPr lang="en-IE" dirty="0">
                <a:solidFill>
                  <a:srgbClr val="B6BD00"/>
                </a:solidFill>
              </a:rPr>
              <a:t> </a:t>
            </a:r>
            <a:r>
              <a:rPr lang="en-IE" dirty="0" err="1">
                <a:solidFill>
                  <a:srgbClr val="B6BD00"/>
                </a:solidFill>
              </a:rPr>
              <a:t>olarak</a:t>
            </a:r>
            <a:r>
              <a:rPr lang="en-IE" dirty="0">
                <a:solidFill>
                  <a:srgbClr val="B6BD00"/>
                </a:solidFill>
              </a:rPr>
              <a:t> </a:t>
            </a:r>
            <a:r>
              <a:rPr lang="en-IE" dirty="0" err="1">
                <a:solidFill>
                  <a:srgbClr val="B6BD00"/>
                </a:solidFill>
              </a:rPr>
              <a:t>topluma</a:t>
            </a:r>
            <a:r>
              <a:rPr lang="en-IE" dirty="0">
                <a:solidFill>
                  <a:srgbClr val="B6BD00"/>
                </a:solidFill>
              </a:rPr>
              <a:t> </a:t>
            </a:r>
            <a:r>
              <a:rPr lang="en-IE" dirty="0" err="1">
                <a:solidFill>
                  <a:srgbClr val="B6BD00"/>
                </a:solidFill>
              </a:rPr>
              <a:t>dahil</a:t>
            </a:r>
            <a:r>
              <a:rPr lang="en-IE" dirty="0">
                <a:solidFill>
                  <a:srgbClr val="B6BD00"/>
                </a:solidFill>
              </a:rPr>
              <a:t> </a:t>
            </a:r>
            <a:r>
              <a:rPr lang="en-IE" dirty="0" err="1">
                <a:solidFill>
                  <a:srgbClr val="B6BD00"/>
                </a:solidFill>
              </a:rPr>
              <a:t>edildiği</a:t>
            </a:r>
            <a:r>
              <a:rPr lang="en-IE" dirty="0">
                <a:solidFill>
                  <a:srgbClr val="B6BD00"/>
                </a:solidFill>
              </a:rPr>
              <a:t> ve </a:t>
            </a:r>
            <a:r>
              <a:rPr lang="en-IE" dirty="0" err="1">
                <a:solidFill>
                  <a:srgbClr val="B6BD00"/>
                </a:solidFill>
              </a:rPr>
              <a:t>kabul</a:t>
            </a:r>
            <a:r>
              <a:rPr lang="en-IE" dirty="0">
                <a:solidFill>
                  <a:srgbClr val="B6BD00"/>
                </a:solidFill>
              </a:rPr>
              <a:t> </a:t>
            </a:r>
            <a:r>
              <a:rPr lang="en-IE" dirty="0" err="1">
                <a:solidFill>
                  <a:srgbClr val="B6BD00"/>
                </a:solidFill>
              </a:rPr>
              <a:t>edildiği</a:t>
            </a:r>
            <a:r>
              <a:rPr lang="en-IE" dirty="0">
                <a:solidFill>
                  <a:srgbClr val="B6BD00"/>
                </a:solidFill>
              </a:rPr>
              <a:t> </a:t>
            </a:r>
            <a:r>
              <a:rPr lang="en-IE" dirty="0" err="1">
                <a:solidFill>
                  <a:srgbClr val="B6BD00"/>
                </a:solidFill>
              </a:rPr>
              <a:t>süreçtir</a:t>
            </a:r>
            <a:r>
              <a:rPr lang="en-IE" dirty="0"/>
              <a:t>. </a:t>
            </a:r>
            <a:r>
              <a:rPr lang="en-IE" dirty="0" err="1"/>
              <a:t>Sosyal</a:t>
            </a:r>
            <a:r>
              <a:rPr lang="en-IE" dirty="0"/>
              <a:t> </a:t>
            </a:r>
            <a:r>
              <a:rPr lang="en-IE" dirty="0" err="1"/>
              <a:t>İçerme</a:t>
            </a:r>
            <a:r>
              <a:rPr lang="en-IE" dirty="0"/>
              <a:t> </a:t>
            </a:r>
            <a:r>
              <a:rPr lang="en-IE" dirty="0" err="1"/>
              <a:t>entegrasyonu</a:t>
            </a:r>
            <a:r>
              <a:rPr lang="en-IE" dirty="0"/>
              <a:t> </a:t>
            </a:r>
            <a:r>
              <a:rPr lang="en-IE" dirty="0" err="1"/>
              <a:t>bir</a:t>
            </a:r>
            <a:r>
              <a:rPr lang="en-IE" dirty="0"/>
              <a:t> </a:t>
            </a:r>
            <a:r>
              <a:rPr lang="en-IE" dirty="0" err="1"/>
              <a:t>adım</a:t>
            </a:r>
            <a:r>
              <a:rPr lang="en-IE" dirty="0"/>
              <a:t> </a:t>
            </a:r>
            <a:r>
              <a:rPr lang="en-IE" dirty="0" err="1"/>
              <a:t>daha</a:t>
            </a:r>
            <a:r>
              <a:rPr lang="en-IE" dirty="0"/>
              <a:t> </a:t>
            </a:r>
            <a:r>
              <a:rPr lang="en-IE" dirty="0" err="1"/>
              <a:t>ileri</a:t>
            </a:r>
            <a:r>
              <a:rPr lang="en-IE" dirty="0"/>
              <a:t> </a:t>
            </a:r>
            <a:r>
              <a:rPr lang="en-IE" dirty="0" err="1"/>
              <a:t>götürmekte</a:t>
            </a:r>
            <a:r>
              <a:rPr lang="en-IE" dirty="0"/>
              <a:t> ve </a:t>
            </a:r>
            <a:r>
              <a:rPr lang="en-IE" dirty="0" err="1">
                <a:solidFill>
                  <a:srgbClr val="B6BD00"/>
                </a:solidFill>
              </a:rPr>
              <a:t>yeni</a:t>
            </a:r>
            <a:r>
              <a:rPr lang="en-IE" dirty="0">
                <a:solidFill>
                  <a:srgbClr val="B6BD00"/>
                </a:solidFill>
              </a:rPr>
              <a:t> </a:t>
            </a:r>
            <a:r>
              <a:rPr lang="en-IE" dirty="0" err="1">
                <a:solidFill>
                  <a:srgbClr val="B6BD00"/>
                </a:solidFill>
              </a:rPr>
              <a:t>gelenlerin</a:t>
            </a:r>
            <a:r>
              <a:rPr lang="en-IE" dirty="0">
                <a:solidFill>
                  <a:srgbClr val="B6BD00"/>
                </a:solidFill>
              </a:rPr>
              <a:t> (</a:t>
            </a:r>
            <a:r>
              <a:rPr lang="en-IE" dirty="0" err="1">
                <a:solidFill>
                  <a:srgbClr val="B6BD00"/>
                </a:solidFill>
              </a:rPr>
              <a:t>örneğin</a:t>
            </a:r>
            <a:r>
              <a:rPr lang="en-IE" dirty="0">
                <a:solidFill>
                  <a:srgbClr val="B6BD00"/>
                </a:solidFill>
              </a:rPr>
              <a:t> </a:t>
            </a:r>
            <a:r>
              <a:rPr lang="en-IE" dirty="0" err="1">
                <a:solidFill>
                  <a:srgbClr val="B6BD00"/>
                </a:solidFill>
              </a:rPr>
              <a:t>Mülteciler</a:t>
            </a:r>
            <a:r>
              <a:rPr lang="en-IE" dirty="0">
                <a:solidFill>
                  <a:srgbClr val="B6BD00"/>
                </a:solidFill>
              </a:rPr>
              <a:t>) </a:t>
            </a:r>
            <a:r>
              <a:rPr lang="en-IE" dirty="0" err="1">
                <a:solidFill>
                  <a:srgbClr val="B6BD00"/>
                </a:solidFill>
              </a:rPr>
              <a:t>veya</a:t>
            </a:r>
            <a:r>
              <a:rPr lang="en-IE" dirty="0">
                <a:solidFill>
                  <a:srgbClr val="B6BD00"/>
                </a:solidFill>
              </a:rPr>
              <a:t> </a:t>
            </a:r>
            <a:r>
              <a:rPr lang="en-IE" dirty="0" err="1">
                <a:solidFill>
                  <a:srgbClr val="B6BD00"/>
                </a:solidFill>
              </a:rPr>
              <a:t>azınlıkların</a:t>
            </a:r>
            <a:r>
              <a:rPr lang="en-IE" dirty="0">
                <a:solidFill>
                  <a:srgbClr val="B6BD00"/>
                </a:solidFill>
              </a:rPr>
              <a:t> </a:t>
            </a:r>
            <a:r>
              <a:rPr lang="en-IE" dirty="0" err="1">
                <a:solidFill>
                  <a:srgbClr val="B6BD00"/>
                </a:solidFill>
              </a:rPr>
              <a:t>topluma</a:t>
            </a:r>
            <a:r>
              <a:rPr lang="en-IE" dirty="0">
                <a:solidFill>
                  <a:srgbClr val="B6BD00"/>
                </a:solidFill>
              </a:rPr>
              <a:t> </a:t>
            </a:r>
            <a:r>
              <a:rPr lang="en-IE" dirty="0" err="1">
                <a:solidFill>
                  <a:srgbClr val="B6BD00"/>
                </a:solidFill>
              </a:rPr>
              <a:t>dalmış</a:t>
            </a:r>
            <a:r>
              <a:rPr lang="en-IE" dirty="0">
                <a:solidFill>
                  <a:srgbClr val="B6BD00"/>
                </a:solidFill>
              </a:rPr>
              <a:t> </a:t>
            </a:r>
            <a:r>
              <a:rPr lang="en-IE" dirty="0" err="1">
                <a:solidFill>
                  <a:srgbClr val="B6BD00"/>
                </a:solidFill>
              </a:rPr>
              <a:t>aktif</a:t>
            </a:r>
            <a:r>
              <a:rPr lang="en-IE" dirty="0">
                <a:solidFill>
                  <a:srgbClr val="B6BD00"/>
                </a:solidFill>
              </a:rPr>
              <a:t> </a:t>
            </a:r>
            <a:r>
              <a:rPr lang="en-IE" dirty="0" err="1">
                <a:solidFill>
                  <a:srgbClr val="B6BD00"/>
                </a:solidFill>
              </a:rPr>
              <a:t>vatandaşlar</a:t>
            </a:r>
            <a:r>
              <a:rPr lang="en-IE" dirty="0">
                <a:solidFill>
                  <a:srgbClr val="B6BD00"/>
                </a:solidFill>
              </a:rPr>
              <a:t> </a:t>
            </a:r>
            <a:r>
              <a:rPr lang="en-IE" dirty="0" err="1">
                <a:solidFill>
                  <a:srgbClr val="B6BD00"/>
                </a:solidFill>
              </a:rPr>
              <a:t>olmalarına</a:t>
            </a:r>
            <a:r>
              <a:rPr lang="en-IE" dirty="0">
                <a:solidFill>
                  <a:srgbClr val="B6BD00"/>
                </a:solidFill>
              </a:rPr>
              <a:t> </a:t>
            </a:r>
            <a:r>
              <a:rPr lang="en-IE" dirty="0" err="1">
                <a:solidFill>
                  <a:srgbClr val="B6BD00"/>
                </a:solidFill>
              </a:rPr>
              <a:t>yardımcı</a:t>
            </a:r>
            <a:r>
              <a:rPr lang="en-IE" dirty="0">
                <a:solidFill>
                  <a:srgbClr val="B6BD00"/>
                </a:solidFill>
              </a:rPr>
              <a:t> </a:t>
            </a:r>
            <a:r>
              <a:rPr lang="en-IE" dirty="0" err="1">
                <a:solidFill>
                  <a:srgbClr val="B6BD00"/>
                </a:solidFill>
              </a:rPr>
              <a:t>olmaktadır</a:t>
            </a:r>
            <a:r>
              <a:rPr lang="en-IE" dirty="0">
                <a:solidFill>
                  <a:srgbClr val="B6BD00"/>
                </a:solidFill>
              </a:rPr>
              <a:t>.</a:t>
            </a:r>
          </a:p>
          <a:p>
            <a:endParaRPr lang="en-IE" dirty="0"/>
          </a:p>
          <a:p>
            <a:r>
              <a:rPr lang="en-IE" dirty="0" err="1"/>
              <a:t>Başarılı</a:t>
            </a:r>
            <a:r>
              <a:rPr lang="en-IE" dirty="0"/>
              <a:t> </a:t>
            </a:r>
            <a:r>
              <a:rPr lang="en-IE" dirty="0" err="1"/>
              <a:t>entegrasyon</a:t>
            </a:r>
            <a:r>
              <a:rPr lang="en-IE" dirty="0"/>
              <a:t> ve </a:t>
            </a:r>
            <a:r>
              <a:rPr lang="en-IE" dirty="0" err="1"/>
              <a:t>katılım</a:t>
            </a:r>
            <a:r>
              <a:rPr lang="en-IE" dirty="0"/>
              <a:t>, </a:t>
            </a:r>
            <a:r>
              <a:rPr lang="en-IE" dirty="0" err="1"/>
              <a:t>belirli</a:t>
            </a:r>
            <a:r>
              <a:rPr lang="en-IE" dirty="0"/>
              <a:t> </a:t>
            </a:r>
            <a:r>
              <a:rPr lang="en-IE" dirty="0" err="1"/>
              <a:t>bir</a:t>
            </a:r>
            <a:r>
              <a:rPr lang="en-IE" dirty="0"/>
              <a:t> </a:t>
            </a:r>
            <a:r>
              <a:rPr lang="en-IE" dirty="0" err="1"/>
              <a:t>grubun</a:t>
            </a:r>
            <a:r>
              <a:rPr lang="en-IE" dirty="0"/>
              <a:t> </a:t>
            </a:r>
            <a:r>
              <a:rPr lang="en-IE" dirty="0" err="1"/>
              <a:t>eylemlerine</a:t>
            </a:r>
            <a:r>
              <a:rPr lang="en-IE" dirty="0"/>
              <a:t> </a:t>
            </a:r>
            <a:r>
              <a:rPr lang="en-IE" dirty="0" err="1"/>
              <a:t>değil</a:t>
            </a:r>
            <a:r>
              <a:rPr lang="en-IE" dirty="0"/>
              <a:t>, </a:t>
            </a:r>
            <a:r>
              <a:rPr lang="en-IE" dirty="0" err="1"/>
              <a:t>birçok</a:t>
            </a:r>
            <a:r>
              <a:rPr lang="en-IE" dirty="0"/>
              <a:t> </a:t>
            </a:r>
            <a:r>
              <a:rPr lang="en-IE" dirty="0" err="1"/>
              <a:t>aktöre</a:t>
            </a:r>
            <a:r>
              <a:rPr lang="en-IE" dirty="0"/>
              <a:t> (</a:t>
            </a:r>
            <a:r>
              <a:rPr lang="en-IE" dirty="0" err="1"/>
              <a:t>mültecilerin</a:t>
            </a:r>
            <a:r>
              <a:rPr lang="en-IE" dirty="0"/>
              <a:t> </a:t>
            </a:r>
            <a:r>
              <a:rPr lang="en-IE" dirty="0" err="1"/>
              <a:t>kendilerine</a:t>
            </a:r>
            <a:r>
              <a:rPr lang="en-IE" dirty="0"/>
              <a:t>, </a:t>
            </a:r>
            <a:r>
              <a:rPr lang="en-IE" dirty="0" err="1"/>
              <a:t>ev</a:t>
            </a:r>
            <a:r>
              <a:rPr lang="en-IE" dirty="0"/>
              <a:t> </a:t>
            </a:r>
            <a:r>
              <a:rPr lang="en-IE" dirty="0" err="1"/>
              <a:t>sahibi</a:t>
            </a:r>
            <a:r>
              <a:rPr lang="en-IE" dirty="0"/>
              <a:t> </a:t>
            </a:r>
            <a:r>
              <a:rPr lang="en-IE" dirty="0" err="1"/>
              <a:t>hükümete</a:t>
            </a:r>
            <a:r>
              <a:rPr lang="en-IE" dirty="0"/>
              <a:t>, </a:t>
            </a:r>
            <a:r>
              <a:rPr lang="en-IE" dirty="0" err="1"/>
              <a:t>kurumlara</a:t>
            </a:r>
            <a:r>
              <a:rPr lang="en-IE" dirty="0"/>
              <a:t> (</a:t>
            </a:r>
            <a:r>
              <a:rPr lang="en-IE" dirty="0" err="1"/>
              <a:t>kendiniz</a:t>
            </a:r>
            <a:r>
              <a:rPr lang="en-IE" dirty="0"/>
              <a:t> </a:t>
            </a:r>
            <a:r>
              <a:rPr lang="en-IE" dirty="0" err="1"/>
              <a:t>gibi</a:t>
            </a:r>
            <a:r>
              <a:rPr lang="en-IE" dirty="0"/>
              <a:t> </a:t>
            </a:r>
            <a:r>
              <a:rPr lang="en-IE" dirty="0" err="1"/>
              <a:t>hizmet</a:t>
            </a:r>
            <a:r>
              <a:rPr lang="en-IE" dirty="0"/>
              <a:t> </a:t>
            </a:r>
            <a:r>
              <a:rPr lang="en-IE" dirty="0" err="1"/>
              <a:t>sağlayıcılara</a:t>
            </a:r>
            <a:r>
              <a:rPr lang="en-IE" dirty="0"/>
              <a:t>) ve </a:t>
            </a:r>
            <a:r>
              <a:rPr lang="en-IE" dirty="0" err="1"/>
              <a:t>yerel</a:t>
            </a:r>
            <a:r>
              <a:rPr lang="en-IE" dirty="0"/>
              <a:t> </a:t>
            </a:r>
            <a:r>
              <a:rPr lang="en-IE" dirty="0" err="1"/>
              <a:t>topluluklara</a:t>
            </a:r>
            <a:r>
              <a:rPr lang="en-IE" dirty="0"/>
              <a:t>).</a:t>
            </a:r>
            <a:endParaRPr lang="en-IE" dirty="0"/>
          </a:p>
        </p:txBody>
      </p:sp>
      <p:sp>
        <p:nvSpPr>
          <p:cNvPr id="3" name="Text Placeholder 2">
            <a:extLst>
              <a:ext uri="{FF2B5EF4-FFF2-40B4-BE49-F238E27FC236}">
                <a16:creationId xmlns:a16="http://schemas.microsoft.com/office/drawing/2014/main" xmlns="" id="{AF427B3B-E1CD-455A-A5D5-22630E137DED}"/>
              </a:ext>
            </a:extLst>
          </p:cNvPr>
          <p:cNvSpPr>
            <a:spLocks noGrp="1"/>
          </p:cNvSpPr>
          <p:nvPr>
            <p:ph type="body" sz="quarter" idx="21"/>
          </p:nvPr>
        </p:nvSpPr>
        <p:spPr>
          <a:xfrm>
            <a:off x="2346676" y="489949"/>
            <a:ext cx="9449084" cy="938801"/>
          </a:xfrm>
        </p:spPr>
        <p:txBody>
          <a:bodyPr>
            <a:normAutofit fontScale="92500" lnSpcReduction="10000"/>
          </a:bodyPr>
          <a:lstStyle/>
          <a:p>
            <a:r>
              <a:rPr lang="en-IE" dirty="0" err="1"/>
              <a:t>Sosyal</a:t>
            </a:r>
            <a:r>
              <a:rPr lang="en-IE" dirty="0"/>
              <a:t> </a:t>
            </a:r>
            <a:r>
              <a:rPr lang="en-IE" dirty="0" err="1"/>
              <a:t>Entegrasyon</a:t>
            </a:r>
            <a:r>
              <a:rPr lang="en-IE" dirty="0"/>
              <a:t> ve </a:t>
            </a:r>
            <a:r>
              <a:rPr lang="en-IE" dirty="0" err="1"/>
              <a:t>Kapsayıcılık</a:t>
            </a:r>
            <a:r>
              <a:rPr lang="en-IE" dirty="0"/>
              <a:t> </a:t>
            </a:r>
            <a:r>
              <a:rPr lang="en-IE" dirty="0" err="1"/>
              <a:t>Nedir</a:t>
            </a:r>
            <a:r>
              <a:rPr lang="en-IE" dirty="0"/>
              <a:t>? Ve </a:t>
            </a:r>
            <a:r>
              <a:rPr lang="en-IE" dirty="0" err="1"/>
              <a:t>buna</a:t>
            </a:r>
            <a:r>
              <a:rPr lang="en-IE" dirty="0"/>
              <a:t> </a:t>
            </a:r>
            <a:r>
              <a:rPr lang="en-IE" dirty="0" err="1"/>
              <a:t>kimler</a:t>
            </a:r>
            <a:r>
              <a:rPr lang="en-IE" dirty="0"/>
              <a:t> </a:t>
            </a:r>
            <a:r>
              <a:rPr lang="en-IE" dirty="0" err="1"/>
              <a:t>katılıyor</a:t>
            </a:r>
            <a:r>
              <a:rPr lang="en-IE" dirty="0"/>
              <a:t>?</a:t>
            </a:r>
            <a:endParaRPr lang="en-IE" dirty="0"/>
          </a:p>
        </p:txBody>
      </p:sp>
      <p:sp>
        <p:nvSpPr>
          <p:cNvPr id="4" name="Rectangle 3">
            <a:extLst>
              <a:ext uri="{FF2B5EF4-FFF2-40B4-BE49-F238E27FC236}">
                <a16:creationId xmlns:a16="http://schemas.microsoft.com/office/drawing/2014/main" xmlns="" id="{12DE80CD-0E38-460E-A9D7-3DD62A3CB09C}"/>
              </a:ext>
            </a:extLst>
          </p:cNvPr>
          <p:cNvSpPr/>
          <p:nvPr/>
        </p:nvSpPr>
        <p:spPr>
          <a:xfrm>
            <a:off x="2659380" y="6413772"/>
            <a:ext cx="6096000" cy="246221"/>
          </a:xfrm>
          <a:prstGeom prst="rect">
            <a:avLst/>
          </a:prstGeom>
        </p:spPr>
        <p:txBody>
          <a:bodyPr>
            <a:spAutoFit/>
          </a:bodyPr>
          <a:lstStyle/>
          <a:p>
            <a:r>
              <a:rPr lang="en-IE" sz="1000" dirty="0"/>
              <a:t>Source: </a:t>
            </a:r>
            <a:r>
              <a:rPr lang="en-IE" sz="1000" dirty="0">
                <a:hlinkClick r:id="rId2"/>
              </a:rPr>
              <a:t>https://www.migrationpolicy.org/article/integration-role-communities-institutions-and-state/</a:t>
            </a:r>
            <a:r>
              <a:rPr lang="en-IE" sz="1000" dirty="0"/>
              <a:t> </a:t>
            </a:r>
          </a:p>
        </p:txBody>
      </p:sp>
      <p:pic>
        <p:nvPicPr>
          <p:cNvPr id="6" name="Picture 5" descr="A group of people standing in front of a crowd&#10;&#10;Description automatically generated">
            <a:extLst>
              <a:ext uri="{FF2B5EF4-FFF2-40B4-BE49-F238E27FC236}">
                <a16:creationId xmlns:a16="http://schemas.microsoft.com/office/drawing/2014/main" xmlns="" id="{26866AA9-FE89-41E8-B1AC-CC6EA7DADE0E}"/>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0" y="2204947"/>
            <a:ext cx="4543460" cy="3022915"/>
          </a:xfrm>
          <a:prstGeom prst="rect">
            <a:avLst/>
          </a:prstGeom>
        </p:spPr>
      </p:pic>
    </p:spTree>
    <p:extLst>
      <p:ext uri="{BB962C8B-B14F-4D97-AF65-F5344CB8AC3E}">
        <p14:creationId xmlns:p14="http://schemas.microsoft.com/office/powerpoint/2010/main" val="32480121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97D2BC47-AF11-4967-8AD4-A41DE29489A2}"/>
              </a:ext>
            </a:extLst>
          </p:cNvPr>
          <p:cNvSpPr>
            <a:spLocks noGrp="1"/>
          </p:cNvSpPr>
          <p:nvPr>
            <p:ph type="body" sz="quarter" idx="20"/>
          </p:nvPr>
        </p:nvSpPr>
        <p:spPr>
          <a:xfrm>
            <a:off x="4648200" y="1908810"/>
            <a:ext cx="7421880" cy="4400550"/>
          </a:xfrm>
        </p:spPr>
        <p:txBody>
          <a:bodyPr/>
          <a:lstStyle/>
          <a:p>
            <a:pPr marL="0" indent="0">
              <a:buNone/>
            </a:pPr>
            <a:r>
              <a:rPr lang="en-IE" dirty="0" err="1"/>
              <a:t>Futbol</a:t>
            </a:r>
            <a:r>
              <a:rPr lang="en-IE" dirty="0"/>
              <a:t> </a:t>
            </a:r>
            <a:r>
              <a:rPr lang="en-IE" dirty="0" err="1"/>
              <a:t>Karşılama</a:t>
            </a:r>
            <a:r>
              <a:rPr lang="en-IE" dirty="0"/>
              <a:t>, </a:t>
            </a:r>
            <a:r>
              <a:rPr lang="en-IE" dirty="0" err="1"/>
              <a:t>futbol</a:t>
            </a:r>
            <a:r>
              <a:rPr lang="en-IE" dirty="0"/>
              <a:t> </a:t>
            </a:r>
            <a:r>
              <a:rPr lang="en-IE" dirty="0" err="1"/>
              <a:t>topluluğunun</a:t>
            </a:r>
            <a:r>
              <a:rPr lang="en-IE" dirty="0"/>
              <a:t> </a:t>
            </a:r>
            <a:r>
              <a:rPr lang="en-IE" dirty="0" err="1"/>
              <a:t>mültecilerin</a:t>
            </a:r>
            <a:r>
              <a:rPr lang="en-IE" dirty="0"/>
              <a:t> </a:t>
            </a:r>
            <a:r>
              <a:rPr lang="en-IE" dirty="0" err="1"/>
              <a:t>futbola</a:t>
            </a:r>
            <a:r>
              <a:rPr lang="en-IE" dirty="0"/>
              <a:t> </a:t>
            </a:r>
            <a:r>
              <a:rPr lang="en-IE" dirty="0" err="1"/>
              <a:t>katkısını</a:t>
            </a:r>
            <a:r>
              <a:rPr lang="en-IE" dirty="0"/>
              <a:t> </a:t>
            </a:r>
            <a:r>
              <a:rPr lang="en-IE" dirty="0" err="1"/>
              <a:t>kutlaması</a:t>
            </a:r>
            <a:r>
              <a:rPr lang="en-IE" dirty="0"/>
              <a:t> ve </a:t>
            </a:r>
            <a:r>
              <a:rPr lang="en-IE" dirty="0" err="1"/>
              <a:t>çatışma</a:t>
            </a:r>
            <a:r>
              <a:rPr lang="en-IE" dirty="0"/>
              <a:t> ve </a:t>
            </a:r>
            <a:r>
              <a:rPr lang="en-IE" dirty="0" err="1"/>
              <a:t>zulümden</a:t>
            </a:r>
            <a:r>
              <a:rPr lang="en-IE" dirty="0"/>
              <a:t> </a:t>
            </a:r>
            <a:r>
              <a:rPr lang="en-IE" dirty="0" err="1"/>
              <a:t>kaçmanın</a:t>
            </a:r>
            <a:r>
              <a:rPr lang="en-IE" dirty="0"/>
              <a:t> ne </a:t>
            </a:r>
            <a:r>
              <a:rPr lang="en-IE" dirty="0" err="1"/>
              <a:t>anlama</a:t>
            </a:r>
            <a:r>
              <a:rPr lang="en-IE" dirty="0"/>
              <a:t> </a:t>
            </a:r>
            <a:r>
              <a:rPr lang="en-IE" dirty="0" err="1"/>
              <a:t>geldiğini</a:t>
            </a:r>
            <a:r>
              <a:rPr lang="en-IE" dirty="0"/>
              <a:t> </a:t>
            </a:r>
            <a:r>
              <a:rPr lang="en-IE" dirty="0" err="1"/>
              <a:t>takdir</a:t>
            </a:r>
            <a:r>
              <a:rPr lang="en-IE" dirty="0"/>
              <a:t> </a:t>
            </a:r>
            <a:r>
              <a:rPr lang="en-IE" dirty="0" err="1"/>
              <a:t>etmesinin</a:t>
            </a:r>
            <a:r>
              <a:rPr lang="en-IE" dirty="0"/>
              <a:t> </a:t>
            </a:r>
            <a:r>
              <a:rPr lang="en-IE" dirty="0" err="1"/>
              <a:t>bir</a:t>
            </a:r>
            <a:r>
              <a:rPr lang="en-IE" dirty="0"/>
              <a:t> </a:t>
            </a:r>
            <a:r>
              <a:rPr lang="en-IE" dirty="0" err="1"/>
              <a:t>yoludur</a:t>
            </a:r>
            <a:r>
              <a:rPr lang="en-IE" dirty="0" smtClean="0"/>
              <a:t>.</a:t>
            </a:r>
            <a:endParaRPr lang="tr-TR" dirty="0" smtClean="0"/>
          </a:p>
          <a:p>
            <a:pPr marL="0" indent="0">
              <a:buNone/>
            </a:pPr>
            <a:r>
              <a:rPr lang="en-IE" dirty="0">
                <a:solidFill>
                  <a:srgbClr val="EA1D76"/>
                </a:solidFill>
              </a:rPr>
              <a:t>Football Welcome, </a:t>
            </a:r>
            <a:r>
              <a:rPr lang="en-IE" dirty="0" err="1">
                <a:solidFill>
                  <a:srgbClr val="EA1D76"/>
                </a:solidFill>
              </a:rPr>
              <a:t>Uluslararası</a:t>
            </a:r>
            <a:r>
              <a:rPr lang="en-IE" dirty="0">
                <a:solidFill>
                  <a:srgbClr val="EA1D76"/>
                </a:solidFill>
              </a:rPr>
              <a:t> </a:t>
            </a:r>
            <a:r>
              <a:rPr lang="en-IE" dirty="0" err="1">
                <a:solidFill>
                  <a:srgbClr val="EA1D76"/>
                </a:solidFill>
              </a:rPr>
              <a:t>Af</a:t>
            </a:r>
            <a:r>
              <a:rPr lang="en-IE" dirty="0">
                <a:solidFill>
                  <a:srgbClr val="EA1D76"/>
                </a:solidFill>
              </a:rPr>
              <a:t> </a:t>
            </a:r>
            <a:r>
              <a:rPr lang="en-IE" dirty="0" err="1">
                <a:solidFill>
                  <a:srgbClr val="EA1D76"/>
                </a:solidFill>
              </a:rPr>
              <a:t>Örgütü'nün</a:t>
            </a:r>
            <a:r>
              <a:rPr lang="en-IE" dirty="0">
                <a:solidFill>
                  <a:srgbClr val="EA1D76"/>
                </a:solidFill>
              </a:rPr>
              <a:t> </a:t>
            </a:r>
            <a:r>
              <a:rPr lang="en-IE" dirty="0" err="1">
                <a:solidFill>
                  <a:srgbClr val="EA1D76"/>
                </a:solidFill>
              </a:rPr>
              <a:t>küresel</a:t>
            </a:r>
            <a:r>
              <a:rPr lang="en-IE" dirty="0">
                <a:solidFill>
                  <a:srgbClr val="EA1D76"/>
                </a:solidFill>
              </a:rPr>
              <a:t> </a:t>
            </a:r>
            <a:r>
              <a:rPr lang="en-IE" dirty="0" err="1">
                <a:solidFill>
                  <a:srgbClr val="EA1D76"/>
                </a:solidFill>
              </a:rPr>
              <a:t>mülteci</a:t>
            </a:r>
            <a:r>
              <a:rPr lang="en-IE" dirty="0">
                <a:solidFill>
                  <a:srgbClr val="EA1D76"/>
                </a:solidFill>
              </a:rPr>
              <a:t> </a:t>
            </a:r>
            <a:r>
              <a:rPr lang="en-IE" dirty="0" err="1">
                <a:solidFill>
                  <a:srgbClr val="EA1D76"/>
                </a:solidFill>
              </a:rPr>
              <a:t>krizine</a:t>
            </a:r>
            <a:r>
              <a:rPr lang="en-IE" dirty="0">
                <a:solidFill>
                  <a:srgbClr val="EA1D76"/>
                </a:solidFill>
              </a:rPr>
              <a:t> </a:t>
            </a:r>
            <a:r>
              <a:rPr lang="en-IE" dirty="0" err="1">
                <a:solidFill>
                  <a:srgbClr val="EA1D76"/>
                </a:solidFill>
              </a:rPr>
              <a:t>daha</a:t>
            </a:r>
            <a:r>
              <a:rPr lang="en-IE" dirty="0">
                <a:solidFill>
                  <a:srgbClr val="EA1D76"/>
                </a:solidFill>
              </a:rPr>
              <a:t> </a:t>
            </a:r>
            <a:r>
              <a:rPr lang="en-IE" dirty="0" err="1">
                <a:solidFill>
                  <a:srgbClr val="EA1D76"/>
                </a:solidFill>
              </a:rPr>
              <a:t>iyi</a:t>
            </a:r>
            <a:r>
              <a:rPr lang="en-IE" dirty="0">
                <a:solidFill>
                  <a:srgbClr val="EA1D76"/>
                </a:solidFill>
              </a:rPr>
              <a:t> </a:t>
            </a:r>
            <a:r>
              <a:rPr lang="en-IE" dirty="0" err="1">
                <a:solidFill>
                  <a:srgbClr val="EA1D76"/>
                </a:solidFill>
              </a:rPr>
              <a:t>bir</a:t>
            </a:r>
            <a:r>
              <a:rPr lang="en-IE" dirty="0">
                <a:solidFill>
                  <a:srgbClr val="EA1D76"/>
                </a:solidFill>
              </a:rPr>
              <a:t> </a:t>
            </a:r>
            <a:r>
              <a:rPr lang="en-IE" dirty="0" err="1">
                <a:solidFill>
                  <a:srgbClr val="EA1D76"/>
                </a:solidFill>
              </a:rPr>
              <a:t>uluslararası</a:t>
            </a:r>
            <a:r>
              <a:rPr lang="en-IE" dirty="0">
                <a:solidFill>
                  <a:srgbClr val="EA1D76"/>
                </a:solidFill>
              </a:rPr>
              <a:t> </a:t>
            </a:r>
            <a:r>
              <a:rPr lang="en-IE" dirty="0" err="1">
                <a:solidFill>
                  <a:srgbClr val="EA1D76"/>
                </a:solidFill>
              </a:rPr>
              <a:t>tepki</a:t>
            </a:r>
            <a:r>
              <a:rPr lang="en-IE" dirty="0">
                <a:solidFill>
                  <a:srgbClr val="EA1D76"/>
                </a:solidFill>
              </a:rPr>
              <a:t> </a:t>
            </a:r>
            <a:r>
              <a:rPr lang="en-IE" dirty="0" err="1">
                <a:solidFill>
                  <a:srgbClr val="EA1D76"/>
                </a:solidFill>
              </a:rPr>
              <a:t>için</a:t>
            </a:r>
            <a:r>
              <a:rPr lang="en-IE" dirty="0">
                <a:solidFill>
                  <a:srgbClr val="EA1D76"/>
                </a:solidFill>
              </a:rPr>
              <a:t> </a:t>
            </a:r>
            <a:r>
              <a:rPr lang="en-IE" dirty="0" smtClean="0">
                <a:solidFill>
                  <a:srgbClr val="EA1D76"/>
                </a:solidFill>
              </a:rPr>
              <a:t>Welcome </a:t>
            </a:r>
            <a:r>
              <a:rPr lang="en-IE" dirty="0" err="1">
                <a:solidFill>
                  <a:srgbClr val="EA1D76"/>
                </a:solidFill>
              </a:rPr>
              <a:t>kampanyasının</a:t>
            </a:r>
            <a:r>
              <a:rPr lang="en-IE" dirty="0">
                <a:solidFill>
                  <a:srgbClr val="EA1D76"/>
                </a:solidFill>
              </a:rPr>
              <a:t> </a:t>
            </a:r>
            <a:r>
              <a:rPr lang="en-IE" dirty="0" err="1">
                <a:solidFill>
                  <a:srgbClr val="EA1D76"/>
                </a:solidFill>
              </a:rPr>
              <a:t>bir</a:t>
            </a:r>
            <a:r>
              <a:rPr lang="en-IE" dirty="0">
                <a:solidFill>
                  <a:srgbClr val="EA1D76"/>
                </a:solidFill>
              </a:rPr>
              <a:t> </a:t>
            </a:r>
            <a:r>
              <a:rPr lang="en-IE" dirty="0" err="1">
                <a:solidFill>
                  <a:srgbClr val="EA1D76"/>
                </a:solidFill>
              </a:rPr>
              <a:t>parçasıdır</a:t>
            </a:r>
            <a:r>
              <a:rPr lang="en-IE" dirty="0">
                <a:solidFill>
                  <a:srgbClr val="EA1D76"/>
                </a:solidFill>
              </a:rPr>
              <a:t>.</a:t>
            </a:r>
            <a:endParaRPr lang="en-IE" dirty="0">
              <a:solidFill>
                <a:srgbClr val="EA1D76"/>
              </a:solidFill>
            </a:endParaRPr>
          </a:p>
          <a:p>
            <a:pPr marL="0" indent="0">
              <a:buNone/>
            </a:pPr>
            <a:r>
              <a:rPr lang="en-IE" dirty="0" err="1"/>
              <a:t>Kampanya</a:t>
            </a:r>
            <a:r>
              <a:rPr lang="en-IE" dirty="0"/>
              <a:t>, </a:t>
            </a:r>
            <a:r>
              <a:rPr lang="en-IE" dirty="0" err="1"/>
              <a:t>yerel</a:t>
            </a:r>
            <a:r>
              <a:rPr lang="en-IE" dirty="0"/>
              <a:t> </a:t>
            </a:r>
            <a:r>
              <a:rPr lang="en-IE" dirty="0" err="1"/>
              <a:t>toplulukları</a:t>
            </a:r>
            <a:r>
              <a:rPr lang="en-IE" dirty="0"/>
              <a:t>, </a:t>
            </a:r>
            <a:r>
              <a:rPr lang="en-IE" dirty="0" err="1"/>
              <a:t>çatışma</a:t>
            </a:r>
            <a:r>
              <a:rPr lang="en-IE" dirty="0"/>
              <a:t> ve </a:t>
            </a:r>
            <a:r>
              <a:rPr lang="en-IE" dirty="0" err="1"/>
              <a:t>zulümden</a:t>
            </a:r>
            <a:r>
              <a:rPr lang="en-IE" dirty="0"/>
              <a:t> </a:t>
            </a:r>
            <a:r>
              <a:rPr lang="en-IE" dirty="0" err="1"/>
              <a:t>kaçan</a:t>
            </a:r>
            <a:r>
              <a:rPr lang="en-IE" dirty="0"/>
              <a:t> </a:t>
            </a:r>
            <a:r>
              <a:rPr lang="en-IE" dirty="0" err="1"/>
              <a:t>insanlar</a:t>
            </a:r>
            <a:r>
              <a:rPr lang="en-IE" dirty="0"/>
              <a:t> </a:t>
            </a:r>
            <a:r>
              <a:rPr lang="en-IE" dirty="0" err="1"/>
              <a:t>için</a:t>
            </a:r>
            <a:r>
              <a:rPr lang="en-IE" dirty="0"/>
              <a:t> </a:t>
            </a:r>
            <a:r>
              <a:rPr lang="en-IE" dirty="0" err="1"/>
              <a:t>daha</a:t>
            </a:r>
            <a:r>
              <a:rPr lang="en-IE" dirty="0"/>
              <a:t> </a:t>
            </a:r>
            <a:r>
              <a:rPr lang="en-IE" dirty="0" err="1"/>
              <a:t>sıcak</a:t>
            </a:r>
            <a:r>
              <a:rPr lang="en-IE" dirty="0"/>
              <a:t> </a:t>
            </a:r>
            <a:r>
              <a:rPr lang="en-IE" dirty="0" err="1"/>
              <a:t>bir</a:t>
            </a:r>
            <a:r>
              <a:rPr lang="en-IE" dirty="0"/>
              <a:t> </a:t>
            </a:r>
            <a:r>
              <a:rPr lang="en-IE" dirty="0" err="1"/>
              <a:t>ortam</a:t>
            </a:r>
            <a:r>
              <a:rPr lang="en-IE" dirty="0"/>
              <a:t> </a:t>
            </a:r>
            <a:r>
              <a:rPr lang="en-IE" dirty="0" err="1"/>
              <a:t>yaratmak</a:t>
            </a:r>
            <a:r>
              <a:rPr lang="en-IE" dirty="0"/>
              <a:t> </a:t>
            </a:r>
            <a:r>
              <a:rPr lang="en-IE" dirty="0" err="1"/>
              <a:t>için</a:t>
            </a:r>
            <a:r>
              <a:rPr lang="en-IE" dirty="0"/>
              <a:t> </a:t>
            </a:r>
            <a:r>
              <a:rPr lang="en-IE" dirty="0" err="1"/>
              <a:t>birlikte</a:t>
            </a:r>
            <a:r>
              <a:rPr lang="en-IE" dirty="0"/>
              <a:t> </a:t>
            </a:r>
            <a:r>
              <a:rPr lang="en-IE" dirty="0" err="1"/>
              <a:t>çalışmaya</a:t>
            </a:r>
            <a:r>
              <a:rPr lang="en-IE" dirty="0"/>
              <a:t> </a:t>
            </a:r>
            <a:r>
              <a:rPr lang="en-IE" dirty="0" err="1"/>
              <a:t>teşvik</a:t>
            </a:r>
            <a:r>
              <a:rPr lang="en-IE" dirty="0"/>
              <a:t> </a:t>
            </a:r>
            <a:r>
              <a:rPr lang="en-IE" dirty="0" err="1"/>
              <a:t>ediyor</a:t>
            </a:r>
            <a:endParaRPr lang="en-IE" dirty="0"/>
          </a:p>
        </p:txBody>
      </p:sp>
      <p:sp>
        <p:nvSpPr>
          <p:cNvPr id="3" name="Text Placeholder 2">
            <a:extLst>
              <a:ext uri="{FF2B5EF4-FFF2-40B4-BE49-F238E27FC236}">
                <a16:creationId xmlns:a16="http://schemas.microsoft.com/office/drawing/2014/main" xmlns="" id="{A9E2B711-F29C-4CAB-A883-7B9894276490}"/>
              </a:ext>
            </a:extLst>
          </p:cNvPr>
          <p:cNvSpPr>
            <a:spLocks noGrp="1"/>
          </p:cNvSpPr>
          <p:nvPr>
            <p:ph type="body" sz="quarter" idx="21"/>
          </p:nvPr>
        </p:nvSpPr>
        <p:spPr>
          <a:xfrm>
            <a:off x="2495266" y="80010"/>
            <a:ext cx="9129044" cy="1025525"/>
          </a:xfrm>
        </p:spPr>
        <p:txBody>
          <a:bodyPr>
            <a:normAutofit lnSpcReduction="10000"/>
          </a:bodyPr>
          <a:lstStyle/>
          <a:p>
            <a:r>
              <a:rPr lang="en-IE" dirty="0" err="1">
                <a:solidFill>
                  <a:srgbClr val="EA1D76"/>
                </a:solidFill>
              </a:rPr>
              <a:t>Spor</a:t>
            </a:r>
            <a:r>
              <a:rPr lang="en-IE" dirty="0">
                <a:solidFill>
                  <a:srgbClr val="EA1D76"/>
                </a:solidFill>
              </a:rPr>
              <a:t> </a:t>
            </a:r>
            <a:r>
              <a:rPr lang="en-IE" dirty="0" err="1">
                <a:solidFill>
                  <a:srgbClr val="EA1D76"/>
                </a:solidFill>
              </a:rPr>
              <a:t>Yoluyla</a:t>
            </a:r>
            <a:r>
              <a:rPr lang="en-IE" dirty="0">
                <a:solidFill>
                  <a:srgbClr val="EA1D76"/>
                </a:solidFill>
              </a:rPr>
              <a:t> </a:t>
            </a:r>
            <a:r>
              <a:rPr lang="en-IE" dirty="0" err="1" smtClean="0">
                <a:solidFill>
                  <a:srgbClr val="EA1D76"/>
                </a:solidFill>
              </a:rPr>
              <a:t>Entegrasyon</a:t>
            </a:r>
            <a:r>
              <a:rPr lang="en-IE" dirty="0" smtClean="0">
                <a:solidFill>
                  <a:srgbClr val="EA1D76"/>
                </a:solidFill>
              </a:rPr>
              <a:t>: </a:t>
            </a:r>
            <a:r>
              <a:rPr lang="en-IE" dirty="0" err="1"/>
              <a:t>Uluslararası</a:t>
            </a:r>
            <a:r>
              <a:rPr lang="en-IE" dirty="0"/>
              <a:t> </a:t>
            </a:r>
            <a:r>
              <a:rPr lang="en-IE" dirty="0" err="1"/>
              <a:t>Af</a:t>
            </a:r>
            <a:r>
              <a:rPr lang="en-IE" dirty="0"/>
              <a:t> </a:t>
            </a:r>
            <a:r>
              <a:rPr lang="en-IE" dirty="0" err="1"/>
              <a:t>Örgütü</a:t>
            </a:r>
            <a:r>
              <a:rPr lang="en-IE" dirty="0"/>
              <a:t> </a:t>
            </a:r>
            <a:r>
              <a:rPr lang="en-IE" dirty="0" err="1"/>
              <a:t>Futbol</a:t>
            </a:r>
            <a:r>
              <a:rPr lang="en-IE" dirty="0"/>
              <a:t> </a:t>
            </a:r>
            <a:r>
              <a:rPr lang="en-IE" dirty="0" err="1"/>
              <a:t>Karşıladı</a:t>
            </a:r>
            <a:r>
              <a:rPr lang="en-IE" dirty="0"/>
              <a:t> </a:t>
            </a:r>
            <a:r>
              <a:rPr lang="en-IE" dirty="0" err="1"/>
              <a:t>Kampanyası</a:t>
            </a:r>
            <a:endParaRPr lang="en-IE" dirty="0"/>
          </a:p>
        </p:txBody>
      </p:sp>
      <p:sp>
        <p:nvSpPr>
          <p:cNvPr id="4" name="Rectangle 3">
            <a:extLst>
              <a:ext uri="{FF2B5EF4-FFF2-40B4-BE49-F238E27FC236}">
                <a16:creationId xmlns:a16="http://schemas.microsoft.com/office/drawing/2014/main" xmlns="" id="{A73EEFAF-7D13-4217-9411-C5F022634CCF}"/>
              </a:ext>
            </a:extLst>
          </p:cNvPr>
          <p:cNvSpPr/>
          <p:nvPr/>
        </p:nvSpPr>
        <p:spPr>
          <a:xfrm>
            <a:off x="4648200" y="6588919"/>
            <a:ext cx="7730490" cy="246221"/>
          </a:xfrm>
          <a:prstGeom prst="rect">
            <a:avLst/>
          </a:prstGeom>
        </p:spPr>
        <p:txBody>
          <a:bodyPr wrap="square">
            <a:spAutoFit/>
          </a:bodyPr>
          <a:lstStyle/>
          <a:p>
            <a:r>
              <a:rPr lang="tr-TR" sz="1000" dirty="0" smtClean="0"/>
              <a:t>Kaynak</a:t>
            </a:r>
            <a:r>
              <a:rPr lang="en-IE" sz="1000" dirty="0" smtClean="0"/>
              <a:t>: </a:t>
            </a:r>
            <a:r>
              <a:rPr lang="en-IE" sz="1000" dirty="0">
                <a:hlinkClick r:id="rId2"/>
              </a:rPr>
              <a:t>https://www.amnesty.org.uk/press-releases/football-players-and-celebrity-fans-back-amnestys-football-welcomes-weekend</a:t>
            </a:r>
            <a:r>
              <a:rPr lang="en-IE" sz="1000" dirty="0"/>
              <a:t> </a:t>
            </a:r>
          </a:p>
        </p:txBody>
      </p:sp>
      <p:pic>
        <p:nvPicPr>
          <p:cNvPr id="6" name="Picture 5" descr="A group of people playing football on a field&#10;&#10;Description automatically generated">
            <a:extLst>
              <a:ext uri="{FF2B5EF4-FFF2-40B4-BE49-F238E27FC236}">
                <a16:creationId xmlns:a16="http://schemas.microsoft.com/office/drawing/2014/main" xmlns="" id="{5452BB77-FDE2-410C-BD4F-D3F9E8C6987A}"/>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186535" y="2011680"/>
            <a:ext cx="4381734" cy="2983230"/>
          </a:xfrm>
          <a:prstGeom prst="rect">
            <a:avLst/>
          </a:prstGeom>
        </p:spPr>
      </p:pic>
    </p:spTree>
    <p:extLst>
      <p:ext uri="{BB962C8B-B14F-4D97-AF65-F5344CB8AC3E}">
        <p14:creationId xmlns:p14="http://schemas.microsoft.com/office/powerpoint/2010/main" val="12590913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326D84F-6A01-4246-A25A-CBFDFFD6AC5F}"/>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a:solidFill>
                  <a:schemeClr val="bg1"/>
                </a:solidFill>
              </a:rPr>
              <a:t>2. </a:t>
            </a:r>
            <a:r>
              <a:rPr lang="tr-TR" sz="3200" dirty="0" smtClean="0">
                <a:solidFill>
                  <a:schemeClr val="bg1"/>
                </a:solidFill>
              </a:rPr>
              <a:t>KÜLTÜR</a:t>
            </a:r>
            <a:endParaRPr lang="en-IE" sz="3200" dirty="0">
              <a:solidFill>
                <a:schemeClr val="bg1"/>
              </a:solidFill>
            </a:endParaRPr>
          </a:p>
        </p:txBody>
      </p:sp>
      <p:sp>
        <p:nvSpPr>
          <p:cNvPr id="9" name="Text Placeholder 1">
            <a:extLst>
              <a:ext uri="{FF2B5EF4-FFF2-40B4-BE49-F238E27FC236}">
                <a16:creationId xmlns:a16="http://schemas.microsoft.com/office/drawing/2014/main" xmlns="" id="{8962028A-F3EA-486F-BAA6-6195766E01D7}"/>
              </a:ext>
            </a:extLst>
          </p:cNvPr>
          <p:cNvSpPr txBox="1">
            <a:spLocks/>
          </p:cNvSpPr>
          <p:nvPr/>
        </p:nvSpPr>
        <p:spPr>
          <a:xfrm>
            <a:off x="6471020" y="971999"/>
            <a:ext cx="5279028" cy="697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BU BÖLÜMDE:</a:t>
            </a:r>
            <a:endParaRPr lang="en-IE" dirty="0"/>
          </a:p>
        </p:txBody>
      </p:sp>
      <p:sp>
        <p:nvSpPr>
          <p:cNvPr id="6" name="Text Placeholder 5">
            <a:extLst>
              <a:ext uri="{FF2B5EF4-FFF2-40B4-BE49-F238E27FC236}">
                <a16:creationId xmlns:a16="http://schemas.microsoft.com/office/drawing/2014/main" xmlns="" id="{A33B9A40-97B0-4829-BE12-521D18903709}"/>
              </a:ext>
            </a:extLst>
          </p:cNvPr>
          <p:cNvSpPr txBox="1">
            <a:spLocks/>
          </p:cNvSpPr>
          <p:nvPr/>
        </p:nvSpPr>
        <p:spPr>
          <a:xfrm>
            <a:off x="480042" y="1536158"/>
            <a:ext cx="4364894" cy="289868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2.2 </a:t>
            </a:r>
            <a:r>
              <a:rPr lang="en-US" sz="3600" i="0" dirty="0" err="1"/>
              <a:t>Boş</a:t>
            </a:r>
            <a:r>
              <a:rPr lang="en-US" sz="3600" i="0" dirty="0"/>
              <a:t> Zaman ve </a:t>
            </a:r>
            <a:r>
              <a:rPr lang="en-US" sz="3600" i="0" dirty="0" err="1"/>
              <a:t>Öğrenim</a:t>
            </a:r>
            <a:r>
              <a:rPr lang="en-US" sz="3600" i="0" dirty="0"/>
              <a:t> </a:t>
            </a:r>
            <a:r>
              <a:rPr lang="en-US" sz="3600" i="0" dirty="0" err="1"/>
              <a:t>İçin</a:t>
            </a:r>
            <a:r>
              <a:rPr lang="en-US" sz="3600" i="0" dirty="0"/>
              <a:t> </a:t>
            </a:r>
            <a:r>
              <a:rPr lang="en-US" sz="3600" i="0" dirty="0" err="1"/>
              <a:t>Kapsamlı</a:t>
            </a:r>
            <a:r>
              <a:rPr lang="en-US" sz="3600" i="0" dirty="0"/>
              <a:t> </a:t>
            </a:r>
            <a:r>
              <a:rPr lang="en-US" sz="3600" i="0" dirty="0" err="1"/>
              <a:t>Topluluk</a:t>
            </a:r>
            <a:r>
              <a:rPr lang="en-US" sz="3600" i="0" dirty="0"/>
              <a:t> </a:t>
            </a:r>
            <a:r>
              <a:rPr lang="en-US" sz="3600" i="0" dirty="0" err="1"/>
              <a:t>Kültürel</a:t>
            </a:r>
            <a:r>
              <a:rPr lang="en-US" sz="3600" i="0" dirty="0"/>
              <a:t> </a:t>
            </a:r>
            <a:r>
              <a:rPr lang="en-US" sz="3600" i="0" dirty="0" err="1"/>
              <a:t>Alanları</a:t>
            </a:r>
            <a:r>
              <a:rPr lang="en-US" sz="3600" i="0" dirty="0"/>
              <a:t> </a:t>
            </a:r>
            <a:r>
              <a:rPr lang="en-US" sz="3600" i="0" dirty="0" err="1"/>
              <a:t>Yaratmak</a:t>
            </a:r>
            <a:endParaRPr lang="en-IE" dirty="0"/>
          </a:p>
        </p:txBody>
      </p:sp>
      <p:sp>
        <p:nvSpPr>
          <p:cNvPr id="8" name="Text Placeholder 2">
            <a:extLst>
              <a:ext uri="{FF2B5EF4-FFF2-40B4-BE49-F238E27FC236}">
                <a16:creationId xmlns:a16="http://schemas.microsoft.com/office/drawing/2014/main" xmlns="" id="{CB6B36CC-D28C-40AE-8FFD-C799CCAD22EF}"/>
              </a:ext>
            </a:extLst>
          </p:cNvPr>
          <p:cNvSpPr txBox="1">
            <a:spLocks/>
          </p:cNvSpPr>
          <p:nvPr/>
        </p:nvSpPr>
        <p:spPr>
          <a:xfrm>
            <a:off x="6234544" y="1846203"/>
            <a:ext cx="5818909" cy="39474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baseline="0">
                <a:solidFill>
                  <a:srgbClr val="6D6E6C"/>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dirty="0" err="1"/>
              <a:t>Herkes</a:t>
            </a:r>
            <a:r>
              <a:rPr lang="en-US" dirty="0"/>
              <a:t> </a:t>
            </a:r>
            <a:r>
              <a:rPr lang="en-US" dirty="0" err="1"/>
              <a:t>için</a:t>
            </a:r>
            <a:r>
              <a:rPr lang="en-US" dirty="0"/>
              <a:t> </a:t>
            </a:r>
            <a:r>
              <a:rPr lang="en-US" dirty="0" err="1"/>
              <a:t>kapsayıcı</a:t>
            </a:r>
            <a:r>
              <a:rPr lang="en-US" dirty="0"/>
              <a:t> </a:t>
            </a:r>
            <a:r>
              <a:rPr lang="en-US" dirty="0" err="1"/>
              <a:t>bir</a:t>
            </a:r>
            <a:r>
              <a:rPr lang="en-US" dirty="0"/>
              <a:t> </a:t>
            </a:r>
            <a:r>
              <a:rPr lang="en-US" dirty="0" err="1"/>
              <a:t>gelecek</a:t>
            </a:r>
            <a:r>
              <a:rPr lang="en-US" dirty="0"/>
              <a:t> </a:t>
            </a:r>
            <a:r>
              <a:rPr lang="en-US" dirty="0" err="1"/>
              <a:t>yaratmak</a:t>
            </a:r>
            <a:r>
              <a:rPr lang="en-US" dirty="0"/>
              <a:t>, </a:t>
            </a:r>
            <a:r>
              <a:rPr lang="en-US" dirty="0" err="1"/>
              <a:t>kamusal</a:t>
            </a:r>
            <a:r>
              <a:rPr lang="en-US" dirty="0"/>
              <a:t> </a:t>
            </a:r>
            <a:r>
              <a:rPr lang="en-US" dirty="0" err="1"/>
              <a:t>alanlarımızı</a:t>
            </a:r>
            <a:r>
              <a:rPr lang="en-US" dirty="0"/>
              <a:t> (</a:t>
            </a:r>
            <a:r>
              <a:rPr lang="en-US" dirty="0" err="1"/>
              <a:t>sokaklar</a:t>
            </a:r>
            <a:r>
              <a:rPr lang="en-US" dirty="0"/>
              <a:t>, </a:t>
            </a:r>
            <a:r>
              <a:rPr lang="en-US" dirty="0" err="1"/>
              <a:t>parklar</a:t>
            </a:r>
            <a:r>
              <a:rPr lang="en-US" dirty="0"/>
              <a:t>, </a:t>
            </a:r>
            <a:r>
              <a:rPr lang="en-US" dirty="0" err="1"/>
              <a:t>mahalleler</a:t>
            </a:r>
            <a:r>
              <a:rPr lang="en-US" dirty="0"/>
              <a:t>), </a:t>
            </a:r>
            <a:r>
              <a:rPr lang="en-US" dirty="0" err="1"/>
              <a:t>kamu</a:t>
            </a:r>
            <a:r>
              <a:rPr lang="en-US" dirty="0"/>
              <a:t> </a:t>
            </a:r>
            <a:r>
              <a:rPr lang="en-US" dirty="0" err="1"/>
              <a:t>hizmetlerini</a:t>
            </a:r>
            <a:r>
              <a:rPr lang="en-US" dirty="0"/>
              <a:t> (</a:t>
            </a:r>
            <a:r>
              <a:rPr lang="en-US" dirty="0" err="1"/>
              <a:t>konut</a:t>
            </a:r>
            <a:r>
              <a:rPr lang="en-US" dirty="0"/>
              <a:t>, </a:t>
            </a:r>
            <a:r>
              <a:rPr lang="en-US" dirty="0" err="1"/>
              <a:t>ulaşım</a:t>
            </a:r>
            <a:r>
              <a:rPr lang="en-US" dirty="0"/>
              <a:t>) ve </a:t>
            </a:r>
            <a:r>
              <a:rPr lang="en-US" dirty="0" err="1"/>
              <a:t>kamu</a:t>
            </a:r>
            <a:r>
              <a:rPr lang="en-US" dirty="0"/>
              <a:t> </a:t>
            </a:r>
            <a:r>
              <a:rPr lang="en-US" dirty="0" err="1"/>
              <a:t>kurumlarını</a:t>
            </a:r>
            <a:r>
              <a:rPr lang="en-US" dirty="0"/>
              <a:t> (</a:t>
            </a:r>
            <a:r>
              <a:rPr lang="en-US" dirty="0" err="1"/>
              <a:t>okullar</a:t>
            </a:r>
            <a:r>
              <a:rPr lang="en-US" dirty="0"/>
              <a:t>, </a:t>
            </a:r>
            <a:r>
              <a:rPr lang="en-US" dirty="0" err="1"/>
              <a:t>kütüphaneler</a:t>
            </a:r>
            <a:r>
              <a:rPr lang="en-US" dirty="0"/>
              <a:t>) </a:t>
            </a:r>
            <a:r>
              <a:rPr lang="en-US" dirty="0" err="1"/>
              <a:t>incelememizi</a:t>
            </a:r>
            <a:r>
              <a:rPr lang="en-US" dirty="0"/>
              <a:t> ve </a:t>
            </a:r>
            <a:r>
              <a:rPr lang="en-US" dirty="0" err="1"/>
              <a:t>tüm</a:t>
            </a:r>
            <a:r>
              <a:rPr lang="en-US" dirty="0"/>
              <a:t> </a:t>
            </a:r>
            <a:r>
              <a:rPr lang="en-US" dirty="0" err="1"/>
              <a:t>nüfusa</a:t>
            </a:r>
            <a:r>
              <a:rPr lang="en-US" dirty="0"/>
              <a:t> </a:t>
            </a:r>
            <a:r>
              <a:rPr lang="en-US" dirty="0" err="1"/>
              <a:t>hizmet</a:t>
            </a:r>
            <a:r>
              <a:rPr lang="en-US" dirty="0"/>
              <a:t> </a:t>
            </a:r>
            <a:r>
              <a:rPr lang="en-US" dirty="0" err="1"/>
              <a:t>etmelerini</a:t>
            </a:r>
            <a:r>
              <a:rPr lang="en-US" dirty="0"/>
              <a:t> </a:t>
            </a:r>
            <a:r>
              <a:rPr lang="en-US" dirty="0" err="1"/>
              <a:t>sağlamamızı</a:t>
            </a:r>
            <a:r>
              <a:rPr lang="en-US" dirty="0"/>
              <a:t> </a:t>
            </a:r>
            <a:r>
              <a:rPr lang="en-US" dirty="0" err="1"/>
              <a:t>gerektirir</a:t>
            </a:r>
            <a:r>
              <a:rPr lang="en-US" dirty="0"/>
              <a:t>.</a:t>
            </a:r>
          </a:p>
          <a:p>
            <a:pPr algn="l"/>
            <a:endParaRPr lang="en-US" dirty="0"/>
          </a:p>
          <a:p>
            <a:pPr algn="l"/>
            <a:r>
              <a:rPr lang="en-US" dirty="0"/>
              <a:t>Bu </a:t>
            </a:r>
            <a:r>
              <a:rPr lang="en-US" dirty="0" err="1"/>
              <a:t>bölümde</a:t>
            </a:r>
            <a:r>
              <a:rPr lang="en-US" dirty="0"/>
              <a:t>, </a:t>
            </a:r>
            <a:r>
              <a:rPr lang="en-US" dirty="0" err="1"/>
              <a:t>hizmet</a:t>
            </a:r>
            <a:r>
              <a:rPr lang="en-US" dirty="0"/>
              <a:t> </a:t>
            </a:r>
            <a:r>
              <a:rPr lang="en-US" dirty="0" err="1"/>
              <a:t>sağlayıcıların</a:t>
            </a:r>
            <a:r>
              <a:rPr lang="en-US" dirty="0"/>
              <a:t> ve </a:t>
            </a:r>
            <a:r>
              <a:rPr lang="en-US" dirty="0" err="1"/>
              <a:t>eğitimcilerin</a:t>
            </a:r>
            <a:r>
              <a:rPr lang="en-US" dirty="0"/>
              <a:t> </a:t>
            </a:r>
            <a:r>
              <a:rPr lang="en-US" dirty="0" err="1"/>
              <a:t>herkes</a:t>
            </a:r>
            <a:r>
              <a:rPr lang="en-US" dirty="0"/>
              <a:t> </a:t>
            </a:r>
            <a:r>
              <a:rPr lang="en-US" dirty="0" err="1"/>
              <a:t>için</a:t>
            </a:r>
            <a:r>
              <a:rPr lang="en-US" dirty="0"/>
              <a:t> </a:t>
            </a:r>
            <a:r>
              <a:rPr lang="en-US" dirty="0" err="1"/>
              <a:t>kapsayıcı</a:t>
            </a:r>
            <a:r>
              <a:rPr lang="en-US" dirty="0"/>
              <a:t> </a:t>
            </a:r>
            <a:r>
              <a:rPr lang="en-US" dirty="0" err="1"/>
              <a:t>topluluk</a:t>
            </a:r>
            <a:r>
              <a:rPr lang="en-US" dirty="0"/>
              <a:t> </a:t>
            </a:r>
            <a:r>
              <a:rPr lang="en-US" dirty="0" err="1"/>
              <a:t>alanları</a:t>
            </a:r>
            <a:r>
              <a:rPr lang="en-US" dirty="0"/>
              <a:t> </a:t>
            </a:r>
            <a:r>
              <a:rPr lang="en-US" dirty="0" err="1"/>
              <a:t>yaratma</a:t>
            </a:r>
            <a:r>
              <a:rPr lang="en-US" dirty="0"/>
              <a:t> </a:t>
            </a:r>
            <a:r>
              <a:rPr lang="en-US" dirty="0" err="1"/>
              <a:t>yolunda</a:t>
            </a:r>
            <a:r>
              <a:rPr lang="en-US" dirty="0"/>
              <a:t> </a:t>
            </a:r>
            <a:r>
              <a:rPr lang="en-US" dirty="0" err="1"/>
              <a:t>nasıl</a:t>
            </a:r>
            <a:r>
              <a:rPr lang="en-US" dirty="0"/>
              <a:t> </a:t>
            </a:r>
            <a:r>
              <a:rPr lang="en-US" dirty="0" err="1"/>
              <a:t>çalışabileceklerine</a:t>
            </a:r>
            <a:r>
              <a:rPr lang="en-US" dirty="0"/>
              <a:t> </a:t>
            </a:r>
            <a:r>
              <a:rPr lang="en-US" dirty="0" err="1"/>
              <a:t>odaklanıyoruz</a:t>
            </a:r>
            <a:r>
              <a:rPr lang="en-US" dirty="0"/>
              <a:t>.</a:t>
            </a:r>
            <a:endParaRPr lang="en-IE" dirty="0"/>
          </a:p>
        </p:txBody>
      </p:sp>
    </p:spTree>
    <p:extLst>
      <p:ext uri="{BB962C8B-B14F-4D97-AF65-F5344CB8AC3E}">
        <p14:creationId xmlns:p14="http://schemas.microsoft.com/office/powerpoint/2010/main" val="37174275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010CB68-6E8B-407D-A2B9-A59BA1CEBF2A}"/>
              </a:ext>
            </a:extLst>
          </p:cNvPr>
          <p:cNvSpPr>
            <a:spLocks noGrp="1"/>
          </p:cNvSpPr>
          <p:nvPr>
            <p:ph type="body" sz="quarter" idx="20"/>
          </p:nvPr>
        </p:nvSpPr>
        <p:spPr>
          <a:xfrm>
            <a:off x="1634490" y="1754551"/>
            <a:ext cx="9955530" cy="3872188"/>
          </a:xfrm>
        </p:spPr>
        <p:txBody>
          <a:bodyPr/>
          <a:lstStyle/>
          <a:p>
            <a:r>
              <a:rPr lang="en-IE" dirty="0" err="1"/>
              <a:t>Bir</a:t>
            </a:r>
            <a:r>
              <a:rPr lang="en-IE" dirty="0"/>
              <a:t> </a:t>
            </a:r>
            <a:r>
              <a:rPr lang="en-IE" dirty="0" err="1"/>
              <a:t>topluluk</a:t>
            </a:r>
            <a:r>
              <a:rPr lang="en-IE" dirty="0"/>
              <a:t> </a:t>
            </a:r>
            <a:r>
              <a:rPr lang="en-IE" dirty="0" err="1"/>
              <a:t>alanının</a:t>
            </a:r>
            <a:r>
              <a:rPr lang="en-IE" dirty="0"/>
              <a:t> </a:t>
            </a:r>
            <a:r>
              <a:rPr lang="en-IE" dirty="0" err="1"/>
              <a:t>temel</a:t>
            </a:r>
            <a:r>
              <a:rPr lang="en-IE" dirty="0"/>
              <a:t> </a:t>
            </a:r>
            <a:r>
              <a:rPr lang="en-IE" dirty="0" err="1"/>
              <a:t>amacı</a:t>
            </a:r>
            <a:r>
              <a:rPr lang="en-IE" dirty="0"/>
              <a:t>, </a:t>
            </a:r>
            <a:r>
              <a:rPr lang="en-IE" dirty="0" err="1"/>
              <a:t>toplumun</a:t>
            </a:r>
            <a:r>
              <a:rPr lang="en-IE" dirty="0"/>
              <a:t> </a:t>
            </a:r>
            <a:r>
              <a:rPr lang="en-IE" dirty="0" err="1"/>
              <a:t>tüm</a:t>
            </a:r>
            <a:r>
              <a:rPr lang="en-IE" dirty="0"/>
              <a:t> </a:t>
            </a:r>
            <a:r>
              <a:rPr lang="en-IE" dirty="0" err="1"/>
              <a:t>üyelerinin</a:t>
            </a:r>
            <a:r>
              <a:rPr lang="en-IE" dirty="0"/>
              <a:t> </a:t>
            </a:r>
            <a:r>
              <a:rPr lang="en-IE" dirty="0" err="1"/>
              <a:t>sivil</a:t>
            </a:r>
            <a:r>
              <a:rPr lang="en-IE" dirty="0"/>
              <a:t>, </a:t>
            </a:r>
            <a:r>
              <a:rPr lang="en-IE" dirty="0" err="1"/>
              <a:t>fiziksel</a:t>
            </a:r>
            <a:r>
              <a:rPr lang="en-IE" dirty="0"/>
              <a:t> ve </a:t>
            </a:r>
            <a:r>
              <a:rPr lang="en-IE" dirty="0" err="1"/>
              <a:t>sosyal</a:t>
            </a:r>
            <a:r>
              <a:rPr lang="en-IE" dirty="0"/>
              <a:t> </a:t>
            </a:r>
            <a:r>
              <a:rPr lang="en-IE" dirty="0" err="1"/>
              <a:t>faaliyetlerde</a:t>
            </a:r>
            <a:r>
              <a:rPr lang="en-IE" dirty="0"/>
              <a:t> </a:t>
            </a:r>
            <a:r>
              <a:rPr lang="en-IE" dirty="0" err="1"/>
              <a:t>yer</a:t>
            </a:r>
            <a:r>
              <a:rPr lang="en-IE" dirty="0"/>
              <a:t> </a:t>
            </a:r>
            <a:r>
              <a:rPr lang="en-IE" dirty="0" err="1"/>
              <a:t>alması</a:t>
            </a:r>
            <a:r>
              <a:rPr lang="en-IE" dirty="0"/>
              <a:t> </a:t>
            </a:r>
            <a:r>
              <a:rPr lang="en-IE" dirty="0" err="1"/>
              <a:t>için</a:t>
            </a:r>
            <a:r>
              <a:rPr lang="en-IE" dirty="0"/>
              <a:t> </a:t>
            </a:r>
            <a:r>
              <a:rPr lang="en-IE" dirty="0" err="1"/>
              <a:t>alan</a:t>
            </a:r>
            <a:r>
              <a:rPr lang="en-IE" dirty="0"/>
              <a:t> </a:t>
            </a:r>
            <a:r>
              <a:rPr lang="en-IE" dirty="0" err="1"/>
              <a:t>yaratmaktır</a:t>
            </a:r>
            <a:r>
              <a:rPr lang="en-IE" dirty="0"/>
              <a:t>.</a:t>
            </a:r>
          </a:p>
          <a:p>
            <a:r>
              <a:rPr lang="en-IE" dirty="0" err="1"/>
              <a:t>Kapsayıcı</a:t>
            </a:r>
            <a:r>
              <a:rPr lang="en-IE" dirty="0"/>
              <a:t> </a:t>
            </a:r>
            <a:r>
              <a:rPr lang="en-IE" dirty="0" err="1"/>
              <a:t>bir</a:t>
            </a:r>
            <a:r>
              <a:rPr lang="en-IE" dirty="0"/>
              <a:t> </a:t>
            </a:r>
            <a:r>
              <a:rPr lang="en-IE" dirty="0" err="1"/>
              <a:t>topluluk</a:t>
            </a:r>
            <a:r>
              <a:rPr lang="en-IE" dirty="0"/>
              <a:t> </a:t>
            </a:r>
            <a:r>
              <a:rPr lang="en-IE" dirty="0" err="1"/>
              <a:t>alanı</a:t>
            </a:r>
            <a:r>
              <a:rPr lang="en-IE" dirty="0"/>
              <a:t> </a:t>
            </a:r>
            <a:r>
              <a:rPr lang="en-IE" dirty="0" err="1"/>
              <a:t>oluşturmak</a:t>
            </a:r>
            <a:r>
              <a:rPr lang="en-IE" dirty="0"/>
              <a:t> </a:t>
            </a:r>
            <a:r>
              <a:rPr lang="en-IE" dirty="0" err="1"/>
              <a:t>için</a:t>
            </a:r>
            <a:r>
              <a:rPr lang="en-IE" dirty="0"/>
              <a:t>, </a:t>
            </a:r>
            <a:r>
              <a:rPr lang="en-IE" dirty="0" err="1"/>
              <a:t>bu</a:t>
            </a:r>
            <a:r>
              <a:rPr lang="en-IE" dirty="0"/>
              <a:t> </a:t>
            </a:r>
            <a:r>
              <a:rPr lang="en-IE" dirty="0" err="1"/>
              <a:t>işlevi</a:t>
            </a:r>
            <a:r>
              <a:rPr lang="en-IE" dirty="0"/>
              <a:t> </a:t>
            </a:r>
            <a:r>
              <a:rPr lang="en-IE" dirty="0" err="1"/>
              <a:t>topluluğun</a:t>
            </a:r>
            <a:r>
              <a:rPr lang="en-IE" dirty="0"/>
              <a:t> </a:t>
            </a:r>
            <a:r>
              <a:rPr lang="en-IE" dirty="0" err="1"/>
              <a:t>mümkün</a:t>
            </a:r>
            <a:r>
              <a:rPr lang="en-IE" dirty="0"/>
              <a:t> </a:t>
            </a:r>
            <a:r>
              <a:rPr lang="en-IE" dirty="0" err="1"/>
              <a:t>olduğunca</a:t>
            </a:r>
            <a:r>
              <a:rPr lang="en-IE" dirty="0"/>
              <a:t> </a:t>
            </a:r>
            <a:r>
              <a:rPr lang="en-IE" dirty="0" err="1"/>
              <a:t>çok</a:t>
            </a:r>
            <a:r>
              <a:rPr lang="en-IE" dirty="0"/>
              <a:t> </a:t>
            </a:r>
            <a:r>
              <a:rPr lang="en-IE" dirty="0" err="1"/>
              <a:t>üyesine</a:t>
            </a:r>
            <a:r>
              <a:rPr lang="en-IE" dirty="0"/>
              <a:t> </a:t>
            </a:r>
            <a:r>
              <a:rPr lang="en-IE" dirty="0" err="1"/>
              <a:t>nasıl</a:t>
            </a:r>
            <a:r>
              <a:rPr lang="en-IE" dirty="0"/>
              <a:t> </a:t>
            </a:r>
            <a:r>
              <a:rPr lang="en-IE" dirty="0" err="1"/>
              <a:t>genişletebileceğimizi</a:t>
            </a:r>
            <a:r>
              <a:rPr lang="en-IE" dirty="0"/>
              <a:t> </a:t>
            </a:r>
            <a:r>
              <a:rPr lang="en-IE" dirty="0" err="1"/>
              <a:t>düşünmeliyiz</a:t>
            </a:r>
            <a:r>
              <a:rPr lang="en-IE" dirty="0"/>
              <a:t>.</a:t>
            </a:r>
          </a:p>
          <a:p>
            <a:r>
              <a:rPr lang="en-IE" dirty="0" err="1"/>
              <a:t>Katılım</a:t>
            </a:r>
            <a:r>
              <a:rPr lang="en-IE" dirty="0"/>
              <a:t> </a:t>
            </a:r>
            <a:r>
              <a:rPr lang="en-IE" dirty="0" err="1"/>
              <a:t>için</a:t>
            </a:r>
            <a:r>
              <a:rPr lang="en-IE" dirty="0"/>
              <a:t> </a:t>
            </a:r>
            <a:r>
              <a:rPr lang="en-IE" dirty="0" err="1"/>
              <a:t>topluluk</a:t>
            </a:r>
            <a:r>
              <a:rPr lang="en-IE" dirty="0"/>
              <a:t> </a:t>
            </a:r>
            <a:r>
              <a:rPr lang="en-IE" dirty="0" err="1"/>
              <a:t>alanları</a:t>
            </a:r>
            <a:r>
              <a:rPr lang="en-IE" dirty="0"/>
              <a:t> </a:t>
            </a:r>
            <a:r>
              <a:rPr lang="en-IE" dirty="0" err="1"/>
              <a:t>oluşturmak</a:t>
            </a:r>
            <a:r>
              <a:rPr lang="en-IE" dirty="0"/>
              <a:t> </a:t>
            </a:r>
            <a:r>
              <a:rPr lang="en-IE" dirty="0" err="1"/>
              <a:t>üzere</a:t>
            </a:r>
            <a:r>
              <a:rPr lang="en-IE" dirty="0"/>
              <a:t> </a:t>
            </a:r>
            <a:r>
              <a:rPr lang="en-IE" dirty="0" err="1"/>
              <a:t>atılabilecek</a:t>
            </a:r>
            <a:r>
              <a:rPr lang="en-IE" dirty="0"/>
              <a:t> </a:t>
            </a:r>
            <a:r>
              <a:rPr lang="en-IE" dirty="0" err="1"/>
              <a:t>birçok</a:t>
            </a:r>
            <a:r>
              <a:rPr lang="en-IE" dirty="0"/>
              <a:t> </a:t>
            </a:r>
            <a:r>
              <a:rPr lang="en-IE" dirty="0" err="1"/>
              <a:t>büyük</a:t>
            </a:r>
            <a:r>
              <a:rPr lang="en-IE" dirty="0"/>
              <a:t> - </a:t>
            </a:r>
            <a:r>
              <a:rPr lang="en-IE" dirty="0" err="1"/>
              <a:t>küçük</a:t>
            </a:r>
            <a:r>
              <a:rPr lang="en-IE" dirty="0"/>
              <a:t> </a:t>
            </a:r>
            <a:r>
              <a:rPr lang="en-IE" dirty="0" err="1"/>
              <a:t>adım</a:t>
            </a:r>
            <a:r>
              <a:rPr lang="en-IE" dirty="0"/>
              <a:t> </a:t>
            </a:r>
            <a:r>
              <a:rPr lang="en-IE" dirty="0" err="1"/>
              <a:t>vardır</a:t>
            </a:r>
            <a:r>
              <a:rPr lang="en-IE" dirty="0"/>
              <a:t>.</a:t>
            </a:r>
          </a:p>
          <a:p>
            <a:r>
              <a:rPr lang="en-IE" dirty="0" err="1"/>
              <a:t>Liderlik</a:t>
            </a:r>
            <a:r>
              <a:rPr lang="en-IE" dirty="0"/>
              <a:t> </a:t>
            </a:r>
            <a:r>
              <a:rPr lang="en-IE" dirty="0" err="1"/>
              <a:t>birçok</a:t>
            </a:r>
            <a:r>
              <a:rPr lang="en-IE" dirty="0"/>
              <a:t> </a:t>
            </a:r>
            <a:r>
              <a:rPr lang="en-IE" dirty="0" err="1"/>
              <a:t>paydaştan</a:t>
            </a:r>
            <a:r>
              <a:rPr lang="en-IE" dirty="0"/>
              <a:t> </a:t>
            </a:r>
            <a:r>
              <a:rPr lang="en-IE" dirty="0" err="1"/>
              <a:t>gelebilir</a:t>
            </a:r>
            <a:r>
              <a:rPr lang="en-IE" dirty="0"/>
              <a:t>. Bu, </a:t>
            </a:r>
            <a:r>
              <a:rPr lang="en-IE" dirty="0" err="1"/>
              <a:t>belediye</a:t>
            </a:r>
            <a:r>
              <a:rPr lang="en-IE" dirty="0"/>
              <a:t> </a:t>
            </a:r>
            <a:r>
              <a:rPr lang="en-IE" dirty="0" err="1"/>
              <a:t>yetkililerini</a:t>
            </a:r>
            <a:r>
              <a:rPr lang="en-IE" dirty="0"/>
              <a:t>, </a:t>
            </a:r>
            <a:r>
              <a:rPr lang="en-IE" dirty="0" err="1"/>
              <a:t>yerel</a:t>
            </a:r>
            <a:r>
              <a:rPr lang="en-IE" dirty="0"/>
              <a:t> </a:t>
            </a:r>
            <a:r>
              <a:rPr lang="en-IE" dirty="0" err="1"/>
              <a:t>sakinleri</a:t>
            </a:r>
            <a:r>
              <a:rPr lang="en-IE" dirty="0"/>
              <a:t>, </a:t>
            </a:r>
            <a:r>
              <a:rPr lang="en-IE" dirty="0" err="1"/>
              <a:t>yeni</a:t>
            </a:r>
            <a:r>
              <a:rPr lang="en-IE" dirty="0"/>
              <a:t> </a:t>
            </a:r>
            <a:r>
              <a:rPr lang="en-IE" dirty="0" err="1"/>
              <a:t>gelen</a:t>
            </a:r>
            <a:r>
              <a:rPr lang="en-IE" dirty="0"/>
              <a:t> </a:t>
            </a:r>
            <a:r>
              <a:rPr lang="en-IE" dirty="0" err="1"/>
              <a:t>toplulukları</a:t>
            </a:r>
            <a:r>
              <a:rPr lang="en-IE" dirty="0"/>
              <a:t>, </a:t>
            </a:r>
            <a:r>
              <a:rPr lang="en-IE" dirty="0" err="1"/>
              <a:t>yerel</a:t>
            </a:r>
            <a:r>
              <a:rPr lang="en-IE" dirty="0"/>
              <a:t> </a:t>
            </a:r>
            <a:r>
              <a:rPr lang="en-IE" dirty="0" err="1"/>
              <a:t>işletmeleri</a:t>
            </a:r>
            <a:r>
              <a:rPr lang="en-IE" dirty="0"/>
              <a:t>, </a:t>
            </a:r>
            <a:r>
              <a:rPr lang="en-IE" dirty="0" err="1"/>
              <a:t>işgücü</a:t>
            </a:r>
            <a:r>
              <a:rPr lang="en-IE" dirty="0"/>
              <a:t> ve </a:t>
            </a:r>
            <a:r>
              <a:rPr lang="en-IE" dirty="0" err="1"/>
              <a:t>medyayı</a:t>
            </a:r>
            <a:r>
              <a:rPr lang="en-IE" dirty="0"/>
              <a:t> </a:t>
            </a:r>
            <a:r>
              <a:rPr lang="en-IE" dirty="0" err="1"/>
              <a:t>içerir</a:t>
            </a:r>
            <a:r>
              <a:rPr lang="en-IE" dirty="0" smtClean="0"/>
              <a:t>.</a:t>
            </a:r>
            <a:endParaRPr lang="tr-TR" dirty="0" smtClean="0"/>
          </a:p>
          <a:p>
            <a:pPr marL="0" indent="0">
              <a:buNone/>
            </a:pPr>
            <a:r>
              <a:rPr lang="en-IE" dirty="0" err="1"/>
              <a:t>Fikir</a:t>
            </a:r>
            <a:r>
              <a:rPr lang="en-IE" dirty="0"/>
              <a:t> </a:t>
            </a:r>
            <a:r>
              <a:rPr lang="en-IE" dirty="0" err="1"/>
              <a:t>edinmek</a:t>
            </a:r>
            <a:r>
              <a:rPr lang="en-IE" dirty="0"/>
              <a:t> </a:t>
            </a:r>
            <a:r>
              <a:rPr lang="en-IE" dirty="0" err="1"/>
              <a:t>için</a:t>
            </a:r>
            <a:r>
              <a:rPr lang="en-IE" dirty="0"/>
              <a:t>, </a:t>
            </a:r>
            <a:r>
              <a:rPr lang="en-IE" dirty="0" err="1"/>
              <a:t>kapsayıcı</a:t>
            </a:r>
            <a:r>
              <a:rPr lang="en-IE" dirty="0"/>
              <a:t> </a:t>
            </a:r>
            <a:r>
              <a:rPr lang="en-IE" dirty="0" err="1"/>
              <a:t>topluluk</a:t>
            </a:r>
            <a:r>
              <a:rPr lang="en-IE" dirty="0"/>
              <a:t> </a:t>
            </a:r>
            <a:r>
              <a:rPr lang="en-IE" dirty="0" err="1"/>
              <a:t>alanlarını</a:t>
            </a:r>
            <a:r>
              <a:rPr lang="en-IE" dirty="0"/>
              <a:t> </a:t>
            </a:r>
            <a:r>
              <a:rPr lang="en-IE" dirty="0" err="1"/>
              <a:t>inceleyelim</a:t>
            </a:r>
            <a:r>
              <a:rPr lang="en-IE" dirty="0"/>
              <a:t> ve </a:t>
            </a:r>
            <a:r>
              <a:rPr lang="en-IE" dirty="0" err="1"/>
              <a:t>bu</a:t>
            </a:r>
            <a:r>
              <a:rPr lang="en-IE" dirty="0"/>
              <a:t> </a:t>
            </a:r>
            <a:r>
              <a:rPr lang="en-IE" dirty="0" err="1"/>
              <a:t>projelerin</a:t>
            </a:r>
            <a:r>
              <a:rPr lang="en-IE" dirty="0"/>
              <a:t> </a:t>
            </a:r>
            <a:r>
              <a:rPr lang="en-IE" dirty="0" err="1"/>
              <a:t>nasıl</a:t>
            </a:r>
            <a:r>
              <a:rPr lang="en-IE" dirty="0"/>
              <a:t> </a:t>
            </a:r>
            <a:r>
              <a:rPr lang="en-IE" dirty="0" err="1"/>
              <a:t>ortaya</a:t>
            </a:r>
            <a:r>
              <a:rPr lang="en-IE" dirty="0"/>
              <a:t> </a:t>
            </a:r>
            <a:r>
              <a:rPr lang="en-IE" dirty="0" err="1"/>
              <a:t>çıktığını</a:t>
            </a:r>
            <a:r>
              <a:rPr lang="en-IE" dirty="0"/>
              <a:t> </a:t>
            </a:r>
            <a:r>
              <a:rPr lang="en-IE" dirty="0" err="1"/>
              <a:t>görelim</a:t>
            </a:r>
            <a:r>
              <a:rPr lang="en-IE" dirty="0"/>
              <a:t>…</a:t>
            </a:r>
            <a:endParaRPr lang="en-IE" dirty="0"/>
          </a:p>
        </p:txBody>
      </p:sp>
      <p:sp>
        <p:nvSpPr>
          <p:cNvPr id="3" name="Text Placeholder 2">
            <a:extLst>
              <a:ext uri="{FF2B5EF4-FFF2-40B4-BE49-F238E27FC236}">
                <a16:creationId xmlns:a16="http://schemas.microsoft.com/office/drawing/2014/main" xmlns="" id="{1D253D8A-DC65-4BA0-9988-EAD5EC38041B}"/>
              </a:ext>
            </a:extLst>
          </p:cNvPr>
          <p:cNvSpPr>
            <a:spLocks noGrp="1"/>
          </p:cNvSpPr>
          <p:nvPr>
            <p:ph type="body" sz="quarter" idx="21"/>
          </p:nvPr>
        </p:nvSpPr>
        <p:spPr/>
        <p:txBody>
          <a:bodyPr/>
          <a:lstStyle/>
          <a:p>
            <a:r>
              <a:rPr lang="en-IE" dirty="0" err="1"/>
              <a:t>Kapsayıcı</a:t>
            </a:r>
            <a:r>
              <a:rPr lang="en-IE" dirty="0"/>
              <a:t> </a:t>
            </a:r>
            <a:r>
              <a:rPr lang="en-IE" dirty="0" err="1"/>
              <a:t>Topluluk</a:t>
            </a:r>
            <a:r>
              <a:rPr lang="en-IE" dirty="0"/>
              <a:t> </a:t>
            </a:r>
            <a:r>
              <a:rPr lang="en-IE" dirty="0" err="1"/>
              <a:t>Alanları</a:t>
            </a:r>
            <a:r>
              <a:rPr lang="en-IE" dirty="0"/>
              <a:t> </a:t>
            </a:r>
            <a:r>
              <a:rPr lang="en-IE" dirty="0" err="1"/>
              <a:t>Oluşturma</a:t>
            </a:r>
            <a:endParaRPr lang="en-IE" dirty="0"/>
          </a:p>
        </p:txBody>
      </p:sp>
    </p:spTree>
    <p:extLst>
      <p:ext uri="{BB962C8B-B14F-4D97-AF65-F5344CB8AC3E}">
        <p14:creationId xmlns:p14="http://schemas.microsoft.com/office/powerpoint/2010/main" val="28019265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1CDC0C1-F212-4F7C-AE05-210144EC4CA4}"/>
              </a:ext>
            </a:extLst>
          </p:cNvPr>
          <p:cNvSpPr>
            <a:spLocks noGrp="1"/>
          </p:cNvSpPr>
          <p:nvPr>
            <p:ph type="body" sz="quarter" idx="20"/>
          </p:nvPr>
        </p:nvSpPr>
        <p:spPr>
          <a:xfrm>
            <a:off x="5726430" y="2028544"/>
            <a:ext cx="6263640" cy="3631644"/>
          </a:xfrm>
        </p:spPr>
        <p:txBody>
          <a:bodyPr/>
          <a:lstStyle/>
          <a:p>
            <a:r>
              <a:rPr lang="tr-TR" dirty="0" err="1" smtClean="0"/>
              <a:t>Parc</a:t>
            </a:r>
            <a:r>
              <a:rPr lang="tr-TR" dirty="0" smtClean="0"/>
              <a:t> </a:t>
            </a:r>
            <a:r>
              <a:rPr lang="tr-TR" dirty="0"/>
              <a:t>Central de </a:t>
            </a:r>
            <a:r>
              <a:rPr lang="tr-TR" dirty="0" err="1"/>
              <a:t>Nou</a:t>
            </a:r>
            <a:r>
              <a:rPr lang="tr-TR" dirty="0"/>
              <a:t> </a:t>
            </a:r>
            <a:r>
              <a:rPr lang="tr-TR" dirty="0" err="1"/>
              <a:t>Barris</a:t>
            </a:r>
            <a:r>
              <a:rPr lang="tr-TR" dirty="0"/>
              <a:t>, </a:t>
            </a:r>
            <a:r>
              <a:rPr lang="tr-TR" dirty="0">
                <a:solidFill>
                  <a:srgbClr val="B6BD00"/>
                </a:solidFill>
              </a:rPr>
              <a:t>şehrin daha çeşitli semtlerinden biri için yeşil bir topluluk alanı yaratan ödüllü bir park.</a:t>
            </a:r>
          </a:p>
          <a:p>
            <a:r>
              <a:rPr lang="tr-TR" dirty="0" err="1"/>
              <a:t>Barris</a:t>
            </a:r>
            <a:r>
              <a:rPr lang="tr-TR" dirty="0"/>
              <a:t> bölgesinde İspanya, Romanya, Ukrayna, </a:t>
            </a:r>
            <a:r>
              <a:rPr lang="tr-TR" dirty="0" err="1"/>
              <a:t>Ekvador</a:t>
            </a:r>
            <a:r>
              <a:rPr lang="tr-TR" dirty="0"/>
              <a:t>, Pakistan ve Filipinler'den insanlar var.</a:t>
            </a:r>
          </a:p>
          <a:p>
            <a:r>
              <a:rPr lang="tr-TR" dirty="0"/>
              <a:t>2007 yılında </a:t>
            </a:r>
            <a:r>
              <a:rPr lang="tr-TR" dirty="0" err="1"/>
              <a:t>Parc</a:t>
            </a:r>
            <a:r>
              <a:rPr lang="tr-TR" dirty="0"/>
              <a:t> Central de </a:t>
            </a:r>
            <a:r>
              <a:rPr lang="tr-TR" dirty="0" err="1"/>
              <a:t>Nou</a:t>
            </a:r>
            <a:r>
              <a:rPr lang="tr-TR" dirty="0"/>
              <a:t> </a:t>
            </a:r>
            <a:r>
              <a:rPr lang="tr-TR" dirty="0" err="1"/>
              <a:t>Barris</a:t>
            </a:r>
            <a:r>
              <a:rPr lang="tr-TR" dirty="0"/>
              <a:t>, Uluslararası Kent Peyzaj Ödülü'nü kazandı ve Barselona'nın hızla genişleyen ve çok etnik gruptan oluşan bir mahallesinde önemli bir </a:t>
            </a:r>
            <a:r>
              <a:rPr lang="tr-TR" dirty="0">
                <a:solidFill>
                  <a:srgbClr val="B6BD00"/>
                </a:solidFill>
              </a:rPr>
              <a:t>“bütünleştirici görev” oynamasıyla övgüyle karşılandı.</a:t>
            </a:r>
            <a:endParaRPr lang="en-IE" dirty="0">
              <a:solidFill>
                <a:srgbClr val="B6BD00"/>
              </a:solidFill>
            </a:endParaRPr>
          </a:p>
        </p:txBody>
      </p:sp>
      <p:pic>
        <p:nvPicPr>
          <p:cNvPr id="6" name="Picture Placeholder 5" descr="An empty park bench next to a tree&#10;&#10;Description automatically generated">
            <a:extLst>
              <a:ext uri="{FF2B5EF4-FFF2-40B4-BE49-F238E27FC236}">
                <a16:creationId xmlns:a16="http://schemas.microsoft.com/office/drawing/2014/main" xmlns="" id="{51E181F4-E2D4-44F7-9347-7B473BCD508E}"/>
              </a:ext>
            </a:extLst>
          </p:cNvPr>
          <p:cNvPicPr>
            <a:picLocks noGrp="1" noChangeAspect="1"/>
          </p:cNvPicPr>
          <p:nvPr>
            <p:ph type="pic" sz="quarter" idx="21"/>
          </p:nvPr>
        </p:nvPicPr>
        <p:blipFill>
          <a:blip r:embed="rId2">
            <a:extLst>
              <a:ext uri="{837473B0-CC2E-450A-ABE3-18F120FF3D39}">
                <a1611:picAttrSrcUrl xmlns:a1611="http://schemas.microsoft.com/office/drawing/2016/11/main" xmlns="" r:id="rId3"/>
              </a:ext>
            </a:extLst>
          </a:blip>
          <a:srcRect l="22878" r="22878"/>
          <a:stretch>
            <a:fillRect/>
          </a:stretch>
        </p:blipFill>
        <p:spPr/>
      </p:pic>
      <p:sp>
        <p:nvSpPr>
          <p:cNvPr id="4" name="Text Placeholder 3">
            <a:extLst>
              <a:ext uri="{FF2B5EF4-FFF2-40B4-BE49-F238E27FC236}">
                <a16:creationId xmlns:a16="http://schemas.microsoft.com/office/drawing/2014/main" xmlns="" id="{8CA2EE7A-A7BB-4132-8FFA-C1B76E2EF384}"/>
              </a:ext>
            </a:extLst>
          </p:cNvPr>
          <p:cNvSpPr>
            <a:spLocks noGrp="1"/>
          </p:cNvSpPr>
          <p:nvPr>
            <p:ph type="body" sz="quarter" idx="22"/>
          </p:nvPr>
        </p:nvSpPr>
        <p:spPr>
          <a:xfrm>
            <a:off x="5726430" y="582930"/>
            <a:ext cx="5975033" cy="1042111"/>
          </a:xfrm>
        </p:spPr>
        <p:txBody>
          <a:bodyPr>
            <a:normAutofit fontScale="92500" lnSpcReduction="10000"/>
          </a:bodyPr>
          <a:lstStyle/>
          <a:p>
            <a:r>
              <a:rPr lang="fr-FR" b="1" dirty="0"/>
              <a:t>Parc Central de </a:t>
            </a:r>
            <a:r>
              <a:rPr lang="fr-FR" b="1" dirty="0" err="1"/>
              <a:t>Nou</a:t>
            </a:r>
            <a:r>
              <a:rPr lang="fr-FR" b="1" dirty="0"/>
              <a:t> Barris</a:t>
            </a:r>
          </a:p>
          <a:p>
            <a:r>
              <a:rPr lang="fr-FR" b="1" dirty="0" err="1"/>
              <a:t>Barselona</a:t>
            </a:r>
            <a:r>
              <a:rPr lang="fr-FR" b="1" dirty="0"/>
              <a:t> </a:t>
            </a:r>
            <a:r>
              <a:rPr lang="fr-FR" b="1" dirty="0" err="1"/>
              <a:t>Şehri</a:t>
            </a:r>
            <a:endParaRPr lang="en-IE" dirty="0"/>
          </a:p>
        </p:txBody>
      </p:sp>
      <p:sp>
        <p:nvSpPr>
          <p:cNvPr id="8" name="TextBox 7">
            <a:extLst>
              <a:ext uri="{FF2B5EF4-FFF2-40B4-BE49-F238E27FC236}">
                <a16:creationId xmlns:a16="http://schemas.microsoft.com/office/drawing/2014/main" xmlns="" id="{955680AC-FF3B-44DC-963F-D63EE2A202B3}"/>
              </a:ext>
            </a:extLst>
          </p:cNvPr>
          <p:cNvSpPr txBox="1"/>
          <p:nvPr/>
        </p:nvSpPr>
        <p:spPr>
          <a:xfrm>
            <a:off x="16626" y="6063691"/>
            <a:ext cx="5092584" cy="646331"/>
          </a:xfrm>
          <a:prstGeom prst="rect">
            <a:avLst/>
          </a:prstGeom>
          <a:solidFill>
            <a:srgbClr val="B6BD00"/>
          </a:solidFill>
        </p:spPr>
        <p:txBody>
          <a:bodyPr wrap="square" rtlCol="0">
            <a:spAutoFit/>
          </a:bodyPr>
          <a:lstStyle/>
          <a:p>
            <a:pPr algn="ctr"/>
            <a:r>
              <a:rPr lang="en-IE" b="1" u="sng" dirty="0" smtClean="0">
                <a:solidFill>
                  <a:schemeClr val="bg1">
                    <a:lumMod val="95000"/>
                  </a:schemeClr>
                </a:solidFill>
                <a:hlinkClick r:id="rId4"/>
              </a:rPr>
              <a:t>Central </a:t>
            </a:r>
            <a:r>
              <a:rPr lang="en-IE" b="1" u="sng" dirty="0">
                <a:solidFill>
                  <a:schemeClr val="bg1">
                    <a:lumMod val="95000"/>
                  </a:schemeClr>
                </a:solidFill>
                <a:hlinkClick r:id="rId4"/>
              </a:rPr>
              <a:t>de </a:t>
            </a:r>
            <a:r>
              <a:rPr lang="en-IE" b="1" u="sng" dirty="0" err="1">
                <a:solidFill>
                  <a:schemeClr val="bg1">
                    <a:lumMod val="95000"/>
                  </a:schemeClr>
                </a:solidFill>
                <a:hlinkClick r:id="rId4"/>
              </a:rPr>
              <a:t>Nou</a:t>
            </a:r>
            <a:r>
              <a:rPr lang="en-IE" b="1" u="sng" dirty="0">
                <a:solidFill>
                  <a:schemeClr val="bg1">
                    <a:lumMod val="95000"/>
                  </a:schemeClr>
                </a:solidFill>
                <a:hlinkClick r:id="rId4"/>
              </a:rPr>
              <a:t> </a:t>
            </a:r>
            <a:r>
              <a:rPr lang="en-IE" b="1" u="sng" dirty="0" err="1">
                <a:solidFill>
                  <a:schemeClr val="bg1">
                    <a:lumMod val="95000"/>
                  </a:schemeClr>
                </a:solidFill>
                <a:hlinkClick r:id="rId4"/>
              </a:rPr>
              <a:t>Barris</a:t>
            </a:r>
            <a:r>
              <a:rPr lang="en-IE" b="1" u="sng" dirty="0">
                <a:solidFill>
                  <a:schemeClr val="bg1">
                    <a:lumMod val="95000"/>
                  </a:schemeClr>
                </a:solidFill>
                <a:hlinkClick r:id="rId4"/>
              </a:rPr>
              <a:t> </a:t>
            </a:r>
            <a:r>
              <a:rPr lang="en-IE" b="1" u="sng" dirty="0" err="1">
                <a:solidFill>
                  <a:schemeClr val="bg1">
                    <a:lumMod val="95000"/>
                  </a:schemeClr>
                </a:solidFill>
                <a:hlinkClick r:id="rId4"/>
              </a:rPr>
              <a:t>ile</a:t>
            </a:r>
            <a:r>
              <a:rPr lang="en-IE" b="1" u="sng" dirty="0">
                <a:solidFill>
                  <a:schemeClr val="bg1">
                    <a:lumMod val="95000"/>
                  </a:schemeClr>
                </a:solidFill>
                <a:hlinkClick r:id="rId4"/>
              </a:rPr>
              <a:t> </a:t>
            </a:r>
            <a:r>
              <a:rPr lang="en-IE" b="1" u="sng" dirty="0" err="1">
                <a:solidFill>
                  <a:schemeClr val="bg1">
                    <a:lumMod val="95000"/>
                  </a:schemeClr>
                </a:solidFill>
                <a:hlinkClick r:id="rId4"/>
              </a:rPr>
              <a:t>ilgili</a:t>
            </a:r>
            <a:r>
              <a:rPr lang="en-IE" b="1" u="sng" dirty="0">
                <a:solidFill>
                  <a:schemeClr val="bg1">
                    <a:lumMod val="95000"/>
                  </a:schemeClr>
                </a:solidFill>
                <a:hlinkClick r:id="rId4"/>
              </a:rPr>
              <a:t> </a:t>
            </a:r>
            <a:r>
              <a:rPr lang="en-IE" b="1" u="sng" dirty="0" err="1">
                <a:solidFill>
                  <a:schemeClr val="bg1">
                    <a:lumMod val="95000"/>
                  </a:schemeClr>
                </a:solidFill>
                <a:hlinkClick r:id="rId4"/>
              </a:rPr>
              <a:t>tüm</a:t>
            </a:r>
            <a:r>
              <a:rPr lang="en-IE" b="1" u="sng" dirty="0">
                <a:solidFill>
                  <a:schemeClr val="bg1">
                    <a:lumMod val="95000"/>
                  </a:schemeClr>
                </a:solidFill>
                <a:hlinkClick r:id="rId4"/>
              </a:rPr>
              <a:t> </a:t>
            </a:r>
            <a:r>
              <a:rPr lang="en-IE" b="1" u="sng" dirty="0" err="1">
                <a:solidFill>
                  <a:schemeClr val="bg1">
                    <a:lumMod val="95000"/>
                  </a:schemeClr>
                </a:solidFill>
                <a:hlinkClick r:id="rId4"/>
              </a:rPr>
              <a:t>vaka</a:t>
            </a:r>
            <a:r>
              <a:rPr lang="en-IE" b="1" u="sng" dirty="0">
                <a:solidFill>
                  <a:schemeClr val="bg1">
                    <a:lumMod val="95000"/>
                  </a:schemeClr>
                </a:solidFill>
                <a:hlinkClick r:id="rId4"/>
              </a:rPr>
              <a:t> </a:t>
            </a:r>
            <a:r>
              <a:rPr lang="en-IE" b="1" u="sng" dirty="0" err="1">
                <a:solidFill>
                  <a:schemeClr val="bg1">
                    <a:lumMod val="95000"/>
                  </a:schemeClr>
                </a:solidFill>
                <a:hlinkClick r:id="rId4"/>
              </a:rPr>
              <a:t>çalışmasını</a:t>
            </a:r>
            <a:r>
              <a:rPr lang="en-IE" b="1" u="sng" dirty="0">
                <a:solidFill>
                  <a:schemeClr val="bg1">
                    <a:lumMod val="95000"/>
                  </a:schemeClr>
                </a:solidFill>
                <a:hlinkClick r:id="rId4"/>
              </a:rPr>
              <a:t> </a:t>
            </a:r>
            <a:r>
              <a:rPr lang="en-IE" b="1" u="sng" dirty="0" err="1">
                <a:solidFill>
                  <a:schemeClr val="bg1">
                    <a:lumMod val="95000"/>
                  </a:schemeClr>
                </a:solidFill>
                <a:hlinkClick r:id="rId4"/>
              </a:rPr>
              <a:t>okumak</a:t>
            </a:r>
            <a:r>
              <a:rPr lang="en-IE" b="1" u="sng" dirty="0">
                <a:solidFill>
                  <a:schemeClr val="bg1">
                    <a:lumMod val="95000"/>
                  </a:schemeClr>
                </a:solidFill>
                <a:hlinkClick r:id="rId4"/>
              </a:rPr>
              <a:t> </a:t>
            </a:r>
            <a:r>
              <a:rPr lang="en-IE" b="1" u="sng" dirty="0" err="1">
                <a:solidFill>
                  <a:schemeClr val="bg1">
                    <a:lumMod val="95000"/>
                  </a:schemeClr>
                </a:solidFill>
                <a:hlinkClick r:id="rId4"/>
              </a:rPr>
              <a:t>için</a:t>
            </a:r>
            <a:r>
              <a:rPr lang="en-IE" b="1" u="sng" dirty="0">
                <a:solidFill>
                  <a:schemeClr val="bg1">
                    <a:lumMod val="95000"/>
                  </a:schemeClr>
                </a:solidFill>
                <a:hlinkClick r:id="rId4"/>
              </a:rPr>
              <a:t> </a:t>
            </a:r>
            <a:r>
              <a:rPr lang="en-IE" b="1" u="sng" dirty="0" err="1" smtClean="0">
                <a:solidFill>
                  <a:schemeClr val="bg1">
                    <a:lumMod val="95000"/>
                  </a:schemeClr>
                </a:solidFill>
                <a:hlinkClick r:id="rId4"/>
              </a:rPr>
              <a:t>tıklayın</a:t>
            </a:r>
            <a:endParaRPr lang="en-IE" b="1" u="sng" dirty="0">
              <a:solidFill>
                <a:schemeClr val="bg1">
                  <a:lumMod val="95000"/>
                </a:schemeClr>
              </a:solidFill>
            </a:endParaRPr>
          </a:p>
        </p:txBody>
      </p:sp>
    </p:spTree>
    <p:extLst>
      <p:ext uri="{BB962C8B-B14F-4D97-AF65-F5344CB8AC3E}">
        <p14:creationId xmlns:p14="http://schemas.microsoft.com/office/powerpoint/2010/main" val="15079510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1CDC0C1-F212-4F7C-AE05-210144EC4CA4}"/>
              </a:ext>
            </a:extLst>
          </p:cNvPr>
          <p:cNvSpPr>
            <a:spLocks noGrp="1"/>
          </p:cNvSpPr>
          <p:nvPr>
            <p:ph type="body" sz="quarter" idx="20"/>
          </p:nvPr>
        </p:nvSpPr>
        <p:spPr>
          <a:xfrm>
            <a:off x="5577840" y="1827529"/>
            <a:ext cx="6492240" cy="3631644"/>
          </a:xfrm>
        </p:spPr>
        <p:txBody>
          <a:bodyPr/>
          <a:lstStyle/>
          <a:p>
            <a:r>
              <a:rPr lang="en-IE" dirty="0" err="1"/>
              <a:t>Madrid'de</a:t>
            </a:r>
            <a:r>
              <a:rPr lang="en-IE" dirty="0"/>
              <a:t> </a:t>
            </a:r>
            <a:r>
              <a:rPr lang="en-IE" dirty="0" err="1"/>
              <a:t>Açık</a:t>
            </a:r>
            <a:r>
              <a:rPr lang="en-IE" dirty="0"/>
              <a:t> </a:t>
            </a:r>
            <a:r>
              <a:rPr lang="en-IE" dirty="0" err="1"/>
              <a:t>Kütüphane</a:t>
            </a:r>
            <a:r>
              <a:rPr lang="en-IE" dirty="0"/>
              <a:t> </a:t>
            </a:r>
            <a:r>
              <a:rPr lang="en-IE" dirty="0" err="1"/>
              <a:t>Projesi</a:t>
            </a:r>
            <a:r>
              <a:rPr lang="en-IE" dirty="0"/>
              <a:t> (</a:t>
            </a:r>
            <a:r>
              <a:rPr lang="en-IE" dirty="0" err="1"/>
              <a:t>Biblioteca</a:t>
            </a:r>
            <a:r>
              <a:rPr lang="en-IE" dirty="0"/>
              <a:t> </a:t>
            </a:r>
            <a:r>
              <a:rPr lang="en-IE" dirty="0" err="1"/>
              <a:t>Abierta</a:t>
            </a:r>
            <a:r>
              <a:rPr lang="en-IE" dirty="0"/>
              <a:t>) </a:t>
            </a:r>
            <a:r>
              <a:rPr lang="en-IE" dirty="0" err="1"/>
              <a:t>başlangıçta</a:t>
            </a:r>
            <a:r>
              <a:rPr lang="en-IE" dirty="0"/>
              <a:t> </a:t>
            </a:r>
            <a:r>
              <a:rPr lang="en-IE" dirty="0" err="1"/>
              <a:t>İspanyolca</a:t>
            </a:r>
            <a:r>
              <a:rPr lang="en-IE" dirty="0"/>
              <a:t> </a:t>
            </a:r>
            <a:r>
              <a:rPr lang="en-IE" dirty="0" err="1"/>
              <a:t>dil</a:t>
            </a:r>
            <a:r>
              <a:rPr lang="en-IE" dirty="0"/>
              <a:t> </a:t>
            </a:r>
            <a:r>
              <a:rPr lang="en-IE" dirty="0" err="1"/>
              <a:t>dersleri</a:t>
            </a:r>
            <a:r>
              <a:rPr lang="en-IE" dirty="0"/>
              <a:t> ve </a:t>
            </a:r>
            <a:r>
              <a:rPr lang="en-IE" dirty="0" err="1"/>
              <a:t>bilgisayar</a:t>
            </a:r>
            <a:r>
              <a:rPr lang="en-IE" dirty="0"/>
              <a:t> </a:t>
            </a:r>
            <a:r>
              <a:rPr lang="en-IE" dirty="0" err="1"/>
              <a:t>okuryazarlığı</a:t>
            </a:r>
            <a:r>
              <a:rPr lang="en-IE" dirty="0"/>
              <a:t> </a:t>
            </a:r>
            <a:r>
              <a:rPr lang="en-IE" dirty="0" err="1"/>
              <a:t>kursları</a:t>
            </a:r>
            <a:r>
              <a:rPr lang="en-IE" dirty="0"/>
              <a:t> </a:t>
            </a:r>
            <a:r>
              <a:rPr lang="en-IE" dirty="0" err="1"/>
              <a:t>gibi</a:t>
            </a:r>
            <a:r>
              <a:rPr lang="en-IE" dirty="0"/>
              <a:t> </a:t>
            </a:r>
            <a:r>
              <a:rPr lang="en-IE" dirty="0" err="1"/>
              <a:t>yeni</a:t>
            </a:r>
            <a:r>
              <a:rPr lang="en-IE" dirty="0"/>
              <a:t> </a:t>
            </a:r>
            <a:r>
              <a:rPr lang="en-IE" dirty="0" err="1"/>
              <a:t>çok</a:t>
            </a:r>
            <a:r>
              <a:rPr lang="en-IE" dirty="0"/>
              <a:t> </a:t>
            </a:r>
            <a:r>
              <a:rPr lang="en-IE" dirty="0" err="1"/>
              <a:t>dilli</a:t>
            </a:r>
            <a:r>
              <a:rPr lang="en-IE" dirty="0"/>
              <a:t> </a:t>
            </a:r>
            <a:r>
              <a:rPr lang="en-IE" dirty="0" err="1"/>
              <a:t>koleksiyonlar</a:t>
            </a:r>
            <a:r>
              <a:rPr lang="en-IE" dirty="0"/>
              <a:t> ve </a:t>
            </a:r>
            <a:r>
              <a:rPr lang="en-IE" dirty="0" err="1"/>
              <a:t>hizmetler</a:t>
            </a:r>
            <a:r>
              <a:rPr lang="en-IE" dirty="0"/>
              <a:t> </a:t>
            </a:r>
            <a:r>
              <a:rPr lang="en-IE" dirty="0" err="1"/>
              <a:t>sunarak</a:t>
            </a:r>
            <a:r>
              <a:rPr lang="en-IE" dirty="0"/>
              <a:t> </a:t>
            </a:r>
            <a:r>
              <a:rPr lang="en-IE" dirty="0" err="1"/>
              <a:t>dil</a:t>
            </a:r>
            <a:r>
              <a:rPr lang="en-IE" dirty="0"/>
              <a:t> </a:t>
            </a:r>
            <a:r>
              <a:rPr lang="en-IE" dirty="0" err="1"/>
              <a:t>engellerine</a:t>
            </a:r>
            <a:r>
              <a:rPr lang="en-IE" dirty="0"/>
              <a:t> </a:t>
            </a:r>
            <a:r>
              <a:rPr lang="en-IE" dirty="0" err="1"/>
              <a:t>odaklandı</a:t>
            </a:r>
            <a:r>
              <a:rPr lang="en-IE" dirty="0"/>
              <a:t>.</a:t>
            </a:r>
          </a:p>
          <a:p>
            <a:r>
              <a:rPr lang="en-IE" dirty="0" err="1"/>
              <a:t>İkinci</a:t>
            </a:r>
            <a:r>
              <a:rPr lang="en-IE" dirty="0"/>
              <a:t> </a:t>
            </a:r>
            <a:r>
              <a:rPr lang="en-IE" dirty="0" err="1"/>
              <a:t>aşama</a:t>
            </a:r>
            <a:r>
              <a:rPr lang="en-IE" dirty="0"/>
              <a:t>, </a:t>
            </a:r>
            <a:r>
              <a:rPr lang="en-IE" dirty="0" err="1"/>
              <a:t>kütüphanede</a:t>
            </a:r>
            <a:r>
              <a:rPr lang="en-IE" dirty="0"/>
              <a:t> hem </a:t>
            </a:r>
            <a:r>
              <a:rPr lang="en-IE" dirty="0" err="1"/>
              <a:t>göçmenlerin</a:t>
            </a:r>
            <a:r>
              <a:rPr lang="en-IE" dirty="0"/>
              <a:t> hem de </a:t>
            </a:r>
            <a:r>
              <a:rPr lang="en-IE" dirty="0" err="1"/>
              <a:t>yerel</a:t>
            </a:r>
            <a:r>
              <a:rPr lang="en-IE" dirty="0"/>
              <a:t> </a:t>
            </a:r>
            <a:r>
              <a:rPr lang="en-IE" dirty="0" err="1"/>
              <a:t>nüfusun</a:t>
            </a:r>
            <a:r>
              <a:rPr lang="en-IE" dirty="0"/>
              <a:t> </a:t>
            </a:r>
            <a:r>
              <a:rPr lang="en-IE" dirty="0" err="1"/>
              <a:t>tartışmalar</a:t>
            </a:r>
            <a:r>
              <a:rPr lang="en-IE" dirty="0"/>
              <a:t>, </a:t>
            </a:r>
            <a:r>
              <a:rPr lang="en-IE" dirty="0" err="1"/>
              <a:t>sanat</a:t>
            </a:r>
            <a:r>
              <a:rPr lang="en-IE" dirty="0"/>
              <a:t> </a:t>
            </a:r>
            <a:r>
              <a:rPr lang="en-IE" dirty="0" err="1"/>
              <a:t>sergileri</a:t>
            </a:r>
            <a:r>
              <a:rPr lang="en-IE" dirty="0"/>
              <a:t>, </a:t>
            </a:r>
            <a:r>
              <a:rPr lang="en-IE" dirty="0" err="1"/>
              <a:t>hikaye</a:t>
            </a:r>
            <a:r>
              <a:rPr lang="en-IE" dirty="0"/>
              <a:t> </a:t>
            </a:r>
            <a:r>
              <a:rPr lang="en-IE" dirty="0" err="1"/>
              <a:t>anlatma</a:t>
            </a:r>
            <a:r>
              <a:rPr lang="en-IE" dirty="0"/>
              <a:t>, </a:t>
            </a:r>
            <a:r>
              <a:rPr lang="en-IE" dirty="0" err="1"/>
              <a:t>okuma</a:t>
            </a:r>
            <a:r>
              <a:rPr lang="en-IE" dirty="0"/>
              <a:t> </a:t>
            </a:r>
            <a:r>
              <a:rPr lang="en-IE" dirty="0" err="1"/>
              <a:t>atölyeleri</a:t>
            </a:r>
            <a:r>
              <a:rPr lang="en-IE" dirty="0"/>
              <a:t> ve </a:t>
            </a:r>
            <a:r>
              <a:rPr lang="en-IE" dirty="0" err="1"/>
              <a:t>daha</a:t>
            </a:r>
            <a:r>
              <a:rPr lang="en-IE" dirty="0"/>
              <a:t> </a:t>
            </a:r>
            <a:r>
              <a:rPr lang="en-IE" dirty="0" err="1"/>
              <a:t>fazlası</a:t>
            </a:r>
            <a:r>
              <a:rPr lang="en-IE" dirty="0"/>
              <a:t> </a:t>
            </a:r>
            <a:r>
              <a:rPr lang="en-IE" dirty="0" err="1"/>
              <a:t>gibi</a:t>
            </a:r>
            <a:r>
              <a:rPr lang="en-IE" dirty="0"/>
              <a:t> </a:t>
            </a:r>
            <a:r>
              <a:rPr lang="en-IE" dirty="0" err="1"/>
              <a:t>kültürel</a:t>
            </a:r>
            <a:r>
              <a:rPr lang="en-IE" dirty="0"/>
              <a:t> </a:t>
            </a:r>
            <a:r>
              <a:rPr lang="en-IE" dirty="0" err="1"/>
              <a:t>etkinlikler</a:t>
            </a:r>
            <a:r>
              <a:rPr lang="en-IE" dirty="0"/>
              <a:t> </a:t>
            </a:r>
            <a:r>
              <a:rPr lang="en-IE" dirty="0" err="1"/>
              <a:t>için</a:t>
            </a:r>
            <a:r>
              <a:rPr lang="en-IE" dirty="0"/>
              <a:t> </a:t>
            </a:r>
            <a:r>
              <a:rPr lang="en-IE" dirty="0" err="1"/>
              <a:t>bir</a:t>
            </a:r>
            <a:r>
              <a:rPr lang="en-IE" dirty="0"/>
              <a:t> </a:t>
            </a:r>
            <a:r>
              <a:rPr lang="en-IE" dirty="0" err="1"/>
              <a:t>araya</a:t>
            </a:r>
            <a:r>
              <a:rPr lang="en-IE" dirty="0"/>
              <a:t> </a:t>
            </a:r>
            <a:r>
              <a:rPr lang="en-IE" dirty="0" err="1"/>
              <a:t>geldiği</a:t>
            </a:r>
            <a:r>
              <a:rPr lang="en-IE" dirty="0"/>
              <a:t> </a:t>
            </a:r>
            <a:r>
              <a:rPr lang="en-IE" dirty="0" err="1"/>
              <a:t>Kültürel</a:t>
            </a:r>
            <a:r>
              <a:rPr lang="en-IE" dirty="0"/>
              <a:t> </a:t>
            </a:r>
            <a:r>
              <a:rPr lang="en-IE" dirty="0" err="1"/>
              <a:t>İlgi</a:t>
            </a:r>
            <a:r>
              <a:rPr lang="en-IE" dirty="0"/>
              <a:t> </a:t>
            </a:r>
            <a:r>
              <a:rPr lang="en-IE" dirty="0" err="1"/>
              <a:t>Merkezleri'ni</a:t>
            </a:r>
            <a:r>
              <a:rPr lang="en-IE" dirty="0"/>
              <a:t> </a:t>
            </a:r>
            <a:r>
              <a:rPr lang="en-IE" dirty="0" err="1"/>
              <a:t>oluşturdu</a:t>
            </a:r>
            <a:r>
              <a:rPr lang="en-IE" dirty="0" smtClean="0"/>
              <a:t>.</a:t>
            </a:r>
            <a:endParaRPr lang="tr-TR" dirty="0" smtClean="0"/>
          </a:p>
          <a:p>
            <a:r>
              <a:rPr lang="en-IE" dirty="0" err="1">
                <a:solidFill>
                  <a:srgbClr val="EA1D76"/>
                </a:solidFill>
              </a:rPr>
              <a:t>Açık</a:t>
            </a:r>
            <a:r>
              <a:rPr lang="en-IE" dirty="0">
                <a:solidFill>
                  <a:srgbClr val="EA1D76"/>
                </a:solidFill>
              </a:rPr>
              <a:t> </a:t>
            </a:r>
            <a:r>
              <a:rPr lang="en-IE" dirty="0" err="1">
                <a:solidFill>
                  <a:srgbClr val="EA1D76"/>
                </a:solidFill>
              </a:rPr>
              <a:t>Kütüphane</a:t>
            </a:r>
            <a:r>
              <a:rPr lang="en-IE" dirty="0">
                <a:solidFill>
                  <a:srgbClr val="EA1D76"/>
                </a:solidFill>
              </a:rPr>
              <a:t> </a:t>
            </a:r>
            <a:r>
              <a:rPr lang="en-IE" dirty="0" err="1">
                <a:solidFill>
                  <a:srgbClr val="EA1D76"/>
                </a:solidFill>
              </a:rPr>
              <a:t>Projesi'nin</a:t>
            </a:r>
            <a:r>
              <a:rPr lang="en-IE" dirty="0">
                <a:solidFill>
                  <a:srgbClr val="EA1D76"/>
                </a:solidFill>
              </a:rPr>
              <a:t> </a:t>
            </a:r>
            <a:r>
              <a:rPr lang="en-IE" dirty="0" err="1">
                <a:solidFill>
                  <a:srgbClr val="EA1D76"/>
                </a:solidFill>
              </a:rPr>
              <a:t>önemli</a:t>
            </a:r>
            <a:r>
              <a:rPr lang="en-IE" dirty="0">
                <a:solidFill>
                  <a:srgbClr val="EA1D76"/>
                </a:solidFill>
              </a:rPr>
              <a:t> </a:t>
            </a:r>
            <a:r>
              <a:rPr lang="en-IE" dirty="0" err="1">
                <a:solidFill>
                  <a:srgbClr val="EA1D76"/>
                </a:solidFill>
              </a:rPr>
              <a:t>bir</a:t>
            </a:r>
            <a:r>
              <a:rPr lang="en-IE" dirty="0">
                <a:solidFill>
                  <a:srgbClr val="EA1D76"/>
                </a:solidFill>
              </a:rPr>
              <a:t> </a:t>
            </a:r>
            <a:r>
              <a:rPr lang="en-IE" dirty="0" err="1">
                <a:solidFill>
                  <a:srgbClr val="EA1D76"/>
                </a:solidFill>
              </a:rPr>
              <a:t>kısmı</a:t>
            </a:r>
            <a:r>
              <a:rPr lang="en-IE" dirty="0">
                <a:solidFill>
                  <a:srgbClr val="EA1D76"/>
                </a:solidFill>
              </a:rPr>
              <a:t> </a:t>
            </a:r>
            <a:r>
              <a:rPr lang="en-IE" dirty="0" err="1">
                <a:solidFill>
                  <a:srgbClr val="EA1D76"/>
                </a:solidFill>
              </a:rPr>
              <a:t>iki</a:t>
            </a:r>
            <a:r>
              <a:rPr lang="en-IE" dirty="0">
                <a:solidFill>
                  <a:srgbClr val="EA1D76"/>
                </a:solidFill>
              </a:rPr>
              <a:t> </a:t>
            </a:r>
            <a:r>
              <a:rPr lang="en-IE" dirty="0" err="1">
                <a:solidFill>
                  <a:srgbClr val="EA1D76"/>
                </a:solidFill>
              </a:rPr>
              <a:t>dilli</a:t>
            </a:r>
            <a:r>
              <a:rPr lang="en-IE" dirty="0">
                <a:solidFill>
                  <a:srgbClr val="EA1D76"/>
                </a:solidFill>
              </a:rPr>
              <a:t> </a:t>
            </a:r>
            <a:r>
              <a:rPr lang="en-IE" dirty="0" err="1">
                <a:solidFill>
                  <a:srgbClr val="EA1D76"/>
                </a:solidFill>
              </a:rPr>
              <a:t>kültürlerarası</a:t>
            </a:r>
            <a:r>
              <a:rPr lang="en-IE" dirty="0">
                <a:solidFill>
                  <a:srgbClr val="EA1D76"/>
                </a:solidFill>
              </a:rPr>
              <a:t> </a:t>
            </a:r>
            <a:r>
              <a:rPr lang="en-IE" dirty="0" err="1">
                <a:solidFill>
                  <a:srgbClr val="EA1D76"/>
                </a:solidFill>
              </a:rPr>
              <a:t>arabulucuların</a:t>
            </a:r>
            <a:r>
              <a:rPr lang="en-IE" dirty="0">
                <a:solidFill>
                  <a:srgbClr val="EA1D76"/>
                </a:solidFill>
              </a:rPr>
              <a:t> </a:t>
            </a:r>
            <a:r>
              <a:rPr lang="en-IE" dirty="0" err="1">
                <a:solidFill>
                  <a:srgbClr val="EA1D76"/>
                </a:solidFill>
              </a:rPr>
              <a:t>işe</a:t>
            </a:r>
            <a:r>
              <a:rPr lang="en-IE" dirty="0">
                <a:solidFill>
                  <a:srgbClr val="EA1D76"/>
                </a:solidFill>
              </a:rPr>
              <a:t> </a:t>
            </a:r>
            <a:r>
              <a:rPr lang="en-IE" dirty="0" err="1">
                <a:solidFill>
                  <a:srgbClr val="EA1D76"/>
                </a:solidFill>
              </a:rPr>
              <a:t>alınmasını</a:t>
            </a:r>
            <a:r>
              <a:rPr lang="en-IE" dirty="0">
                <a:solidFill>
                  <a:srgbClr val="EA1D76"/>
                </a:solidFill>
              </a:rPr>
              <a:t> </a:t>
            </a:r>
            <a:r>
              <a:rPr lang="en-IE" dirty="0" err="1">
                <a:solidFill>
                  <a:srgbClr val="EA1D76"/>
                </a:solidFill>
              </a:rPr>
              <a:t>içeriyordu</a:t>
            </a:r>
            <a:r>
              <a:rPr lang="en-IE" dirty="0">
                <a:solidFill>
                  <a:srgbClr val="EA1D76"/>
                </a:solidFill>
              </a:rPr>
              <a:t>.</a:t>
            </a:r>
            <a:endParaRPr lang="en-IE" dirty="0">
              <a:solidFill>
                <a:srgbClr val="EA1D76"/>
              </a:solidFill>
            </a:endParaRPr>
          </a:p>
        </p:txBody>
      </p:sp>
      <p:sp>
        <p:nvSpPr>
          <p:cNvPr id="4" name="Text Placeholder 3">
            <a:extLst>
              <a:ext uri="{FF2B5EF4-FFF2-40B4-BE49-F238E27FC236}">
                <a16:creationId xmlns:a16="http://schemas.microsoft.com/office/drawing/2014/main" xmlns="" id="{8CA2EE7A-A7BB-4132-8FFA-C1B76E2EF384}"/>
              </a:ext>
            </a:extLst>
          </p:cNvPr>
          <p:cNvSpPr>
            <a:spLocks noGrp="1"/>
          </p:cNvSpPr>
          <p:nvPr>
            <p:ph type="body" sz="quarter" idx="22"/>
          </p:nvPr>
        </p:nvSpPr>
        <p:spPr>
          <a:xfrm>
            <a:off x="5726430" y="582930"/>
            <a:ext cx="5975033" cy="1042111"/>
          </a:xfrm>
        </p:spPr>
        <p:txBody>
          <a:bodyPr>
            <a:normAutofit fontScale="85000" lnSpcReduction="10000"/>
          </a:bodyPr>
          <a:lstStyle/>
          <a:p>
            <a:r>
              <a:rPr lang="pt-BR" b="1" dirty="0">
                <a:solidFill>
                  <a:srgbClr val="EA1D76"/>
                </a:solidFill>
              </a:rPr>
              <a:t>Kültürel İlgi Merkezleri, Mardid’in Açık Kütüphane Projesi</a:t>
            </a:r>
            <a:endParaRPr lang="en-IE" dirty="0">
              <a:solidFill>
                <a:srgbClr val="EA1D76"/>
              </a:solidFill>
            </a:endParaRPr>
          </a:p>
        </p:txBody>
      </p:sp>
      <p:sp>
        <p:nvSpPr>
          <p:cNvPr id="8" name="TextBox 7">
            <a:extLst>
              <a:ext uri="{FF2B5EF4-FFF2-40B4-BE49-F238E27FC236}">
                <a16:creationId xmlns:a16="http://schemas.microsoft.com/office/drawing/2014/main" xmlns="" id="{955680AC-FF3B-44DC-963F-D63EE2A202B3}"/>
              </a:ext>
            </a:extLst>
          </p:cNvPr>
          <p:cNvSpPr txBox="1"/>
          <p:nvPr/>
        </p:nvSpPr>
        <p:spPr>
          <a:xfrm>
            <a:off x="16626" y="6063691"/>
            <a:ext cx="5092584" cy="646331"/>
          </a:xfrm>
          <a:prstGeom prst="rect">
            <a:avLst/>
          </a:prstGeom>
          <a:solidFill>
            <a:srgbClr val="EA1D76"/>
          </a:solidFill>
        </p:spPr>
        <p:txBody>
          <a:bodyPr wrap="square" rtlCol="0">
            <a:spAutoFit/>
          </a:bodyPr>
          <a:lstStyle/>
          <a:p>
            <a:pPr algn="ctr"/>
            <a:r>
              <a:rPr lang="en-IE" b="1" u="sng" dirty="0">
                <a:solidFill>
                  <a:schemeClr val="bg1">
                    <a:lumMod val="95000"/>
                  </a:schemeClr>
                </a:solidFill>
                <a:hlinkClick r:id="rId2"/>
              </a:rPr>
              <a:t>Click to read full case study on Cultural Interest Centres in Madrid’s Libraries</a:t>
            </a:r>
            <a:endParaRPr lang="en-IE" b="1" u="sng" dirty="0">
              <a:solidFill>
                <a:schemeClr val="bg1">
                  <a:lumMod val="95000"/>
                </a:schemeClr>
              </a:solidFill>
            </a:endParaRPr>
          </a:p>
        </p:txBody>
      </p:sp>
      <p:pic>
        <p:nvPicPr>
          <p:cNvPr id="9" name="Picture Placeholder 8" descr="A person in a library&#10;&#10;Description automatically generated">
            <a:extLst>
              <a:ext uri="{FF2B5EF4-FFF2-40B4-BE49-F238E27FC236}">
                <a16:creationId xmlns:a16="http://schemas.microsoft.com/office/drawing/2014/main" xmlns="" id="{2C230628-9A24-4DF7-BE66-E23C592944E8}"/>
              </a:ext>
            </a:extLst>
          </p:cNvPr>
          <p:cNvPicPr>
            <a:picLocks noGrp="1" noChangeAspect="1"/>
          </p:cNvPicPr>
          <p:nvPr>
            <p:ph type="pic" sz="quarter" idx="21"/>
          </p:nvPr>
        </p:nvPicPr>
        <p:blipFill>
          <a:blip r:embed="rId3">
            <a:extLst>
              <a:ext uri="{837473B0-CC2E-450A-ABE3-18F120FF3D39}">
                <a1611:picAttrSrcUrl xmlns:a1611="http://schemas.microsoft.com/office/drawing/2016/11/main" xmlns="" r:id="rId4"/>
              </a:ext>
            </a:extLst>
          </a:blip>
          <a:srcRect l="22005" r="22005"/>
          <a:stretch>
            <a:fillRect/>
          </a:stretch>
        </p:blipFill>
        <p:spPr>
          <a:xfrm>
            <a:off x="608086" y="1380571"/>
            <a:ext cx="4612610" cy="4525560"/>
          </a:xfrm>
        </p:spPr>
      </p:pic>
      <p:sp>
        <p:nvSpPr>
          <p:cNvPr id="10" name="TextBox 9">
            <a:extLst>
              <a:ext uri="{FF2B5EF4-FFF2-40B4-BE49-F238E27FC236}">
                <a16:creationId xmlns:a16="http://schemas.microsoft.com/office/drawing/2014/main" xmlns="" id="{2568AA0C-7BD3-4894-8DA7-50FFA4C0200C}"/>
              </a:ext>
            </a:extLst>
          </p:cNvPr>
          <p:cNvSpPr txBox="1"/>
          <p:nvPr/>
        </p:nvSpPr>
        <p:spPr>
          <a:xfrm>
            <a:off x="0" y="1024876"/>
            <a:ext cx="4383924" cy="1200329"/>
          </a:xfrm>
          <a:prstGeom prst="rect">
            <a:avLst/>
          </a:prstGeom>
          <a:solidFill>
            <a:srgbClr val="16A8D3"/>
          </a:solidFill>
        </p:spPr>
        <p:txBody>
          <a:bodyPr wrap="square" rtlCol="0">
            <a:spAutoFit/>
          </a:bodyPr>
          <a:lstStyle/>
          <a:p>
            <a:r>
              <a:rPr lang="en-IE" dirty="0" err="1">
                <a:solidFill>
                  <a:schemeClr val="bg1"/>
                </a:solidFill>
              </a:rPr>
              <a:t>Halk</a:t>
            </a:r>
            <a:r>
              <a:rPr lang="en-IE" dirty="0">
                <a:solidFill>
                  <a:schemeClr val="bg1"/>
                </a:solidFill>
              </a:rPr>
              <a:t> </a:t>
            </a:r>
            <a:r>
              <a:rPr lang="en-IE" dirty="0" err="1">
                <a:solidFill>
                  <a:schemeClr val="bg1"/>
                </a:solidFill>
              </a:rPr>
              <a:t>kütüphaneleri</a:t>
            </a:r>
            <a:r>
              <a:rPr lang="en-IE" dirty="0">
                <a:solidFill>
                  <a:schemeClr val="bg1"/>
                </a:solidFill>
              </a:rPr>
              <a:t> </a:t>
            </a:r>
            <a:r>
              <a:rPr lang="en-IE" dirty="0" err="1">
                <a:solidFill>
                  <a:schemeClr val="bg1"/>
                </a:solidFill>
              </a:rPr>
              <a:t>kapsayıcı</a:t>
            </a:r>
            <a:r>
              <a:rPr lang="en-IE" dirty="0">
                <a:solidFill>
                  <a:schemeClr val="bg1"/>
                </a:solidFill>
              </a:rPr>
              <a:t> </a:t>
            </a:r>
            <a:r>
              <a:rPr lang="en-IE" dirty="0" err="1">
                <a:solidFill>
                  <a:schemeClr val="bg1"/>
                </a:solidFill>
              </a:rPr>
              <a:t>alanlar</a:t>
            </a:r>
            <a:r>
              <a:rPr lang="en-IE" dirty="0">
                <a:solidFill>
                  <a:schemeClr val="bg1"/>
                </a:solidFill>
              </a:rPr>
              <a:t> </a:t>
            </a:r>
            <a:r>
              <a:rPr lang="en-IE" dirty="0" err="1">
                <a:solidFill>
                  <a:schemeClr val="bg1"/>
                </a:solidFill>
              </a:rPr>
              <a:t>olma</a:t>
            </a:r>
            <a:r>
              <a:rPr lang="en-IE" dirty="0">
                <a:solidFill>
                  <a:schemeClr val="bg1"/>
                </a:solidFill>
              </a:rPr>
              <a:t> ve </a:t>
            </a:r>
            <a:r>
              <a:rPr lang="en-IE" dirty="0" err="1">
                <a:solidFill>
                  <a:schemeClr val="bg1"/>
                </a:solidFill>
              </a:rPr>
              <a:t>herkes</a:t>
            </a:r>
            <a:r>
              <a:rPr lang="en-IE" dirty="0">
                <a:solidFill>
                  <a:schemeClr val="bg1"/>
                </a:solidFill>
              </a:rPr>
              <a:t> </a:t>
            </a:r>
            <a:r>
              <a:rPr lang="en-IE" dirty="0" err="1">
                <a:solidFill>
                  <a:schemeClr val="bg1"/>
                </a:solidFill>
              </a:rPr>
              <a:t>için</a:t>
            </a:r>
            <a:r>
              <a:rPr lang="en-IE" dirty="0">
                <a:solidFill>
                  <a:schemeClr val="bg1"/>
                </a:solidFill>
              </a:rPr>
              <a:t> </a:t>
            </a:r>
            <a:r>
              <a:rPr lang="en-IE" dirty="0" err="1">
                <a:solidFill>
                  <a:schemeClr val="bg1"/>
                </a:solidFill>
              </a:rPr>
              <a:t>bir</a:t>
            </a:r>
            <a:r>
              <a:rPr lang="en-IE" dirty="0">
                <a:solidFill>
                  <a:schemeClr val="bg1"/>
                </a:solidFill>
              </a:rPr>
              <a:t> </a:t>
            </a:r>
            <a:r>
              <a:rPr lang="en-IE" dirty="0" err="1">
                <a:solidFill>
                  <a:schemeClr val="bg1"/>
                </a:solidFill>
              </a:rPr>
              <a:t>bağlantı</a:t>
            </a:r>
            <a:r>
              <a:rPr lang="en-IE" dirty="0">
                <a:solidFill>
                  <a:schemeClr val="bg1"/>
                </a:solidFill>
              </a:rPr>
              <a:t> ve </a:t>
            </a:r>
            <a:r>
              <a:rPr lang="en-IE" dirty="0" err="1">
                <a:solidFill>
                  <a:schemeClr val="bg1"/>
                </a:solidFill>
              </a:rPr>
              <a:t>aidiyet</a:t>
            </a:r>
            <a:r>
              <a:rPr lang="en-IE" dirty="0">
                <a:solidFill>
                  <a:schemeClr val="bg1"/>
                </a:solidFill>
              </a:rPr>
              <a:t> </a:t>
            </a:r>
            <a:r>
              <a:rPr lang="en-IE" dirty="0" err="1">
                <a:solidFill>
                  <a:schemeClr val="bg1"/>
                </a:solidFill>
              </a:rPr>
              <a:t>duygusu</a:t>
            </a:r>
            <a:r>
              <a:rPr lang="en-IE" dirty="0">
                <a:solidFill>
                  <a:schemeClr val="bg1"/>
                </a:solidFill>
              </a:rPr>
              <a:t> </a:t>
            </a:r>
            <a:r>
              <a:rPr lang="en-IE" dirty="0" err="1">
                <a:solidFill>
                  <a:schemeClr val="bg1"/>
                </a:solidFill>
              </a:rPr>
              <a:t>geliştirme</a:t>
            </a:r>
            <a:r>
              <a:rPr lang="en-IE" dirty="0">
                <a:solidFill>
                  <a:schemeClr val="bg1"/>
                </a:solidFill>
              </a:rPr>
              <a:t> </a:t>
            </a:r>
            <a:r>
              <a:rPr lang="en-IE" dirty="0" err="1">
                <a:solidFill>
                  <a:schemeClr val="bg1"/>
                </a:solidFill>
              </a:rPr>
              <a:t>konusunda</a:t>
            </a:r>
            <a:r>
              <a:rPr lang="en-IE" dirty="0">
                <a:solidFill>
                  <a:schemeClr val="bg1"/>
                </a:solidFill>
              </a:rPr>
              <a:t> </a:t>
            </a:r>
            <a:r>
              <a:rPr lang="en-IE" dirty="0" err="1">
                <a:solidFill>
                  <a:schemeClr val="bg1"/>
                </a:solidFill>
              </a:rPr>
              <a:t>büyük</a:t>
            </a:r>
            <a:r>
              <a:rPr lang="en-IE" dirty="0">
                <a:solidFill>
                  <a:schemeClr val="bg1"/>
                </a:solidFill>
              </a:rPr>
              <a:t> </a:t>
            </a:r>
            <a:r>
              <a:rPr lang="en-IE" dirty="0" err="1">
                <a:solidFill>
                  <a:schemeClr val="bg1"/>
                </a:solidFill>
              </a:rPr>
              <a:t>bir</a:t>
            </a:r>
            <a:r>
              <a:rPr lang="en-IE" dirty="0">
                <a:solidFill>
                  <a:schemeClr val="bg1"/>
                </a:solidFill>
              </a:rPr>
              <a:t> </a:t>
            </a:r>
            <a:r>
              <a:rPr lang="en-IE" dirty="0" err="1">
                <a:solidFill>
                  <a:schemeClr val="bg1"/>
                </a:solidFill>
              </a:rPr>
              <a:t>potansiyele</a:t>
            </a:r>
            <a:r>
              <a:rPr lang="en-IE" dirty="0">
                <a:solidFill>
                  <a:schemeClr val="bg1"/>
                </a:solidFill>
              </a:rPr>
              <a:t> </a:t>
            </a:r>
            <a:r>
              <a:rPr lang="en-IE" dirty="0" err="1">
                <a:solidFill>
                  <a:schemeClr val="bg1"/>
                </a:solidFill>
              </a:rPr>
              <a:t>sahiptir</a:t>
            </a:r>
            <a:r>
              <a:rPr lang="en-IE" dirty="0">
                <a:solidFill>
                  <a:schemeClr val="bg1"/>
                </a:solidFill>
              </a:rPr>
              <a:t>.</a:t>
            </a:r>
            <a:endParaRPr lang="en-IE" dirty="0">
              <a:solidFill>
                <a:schemeClr val="bg1"/>
              </a:solidFill>
            </a:endParaRPr>
          </a:p>
        </p:txBody>
      </p:sp>
    </p:spTree>
    <p:extLst>
      <p:ext uri="{BB962C8B-B14F-4D97-AF65-F5344CB8AC3E}">
        <p14:creationId xmlns:p14="http://schemas.microsoft.com/office/powerpoint/2010/main" val="8501684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1CDC0C1-F212-4F7C-AE05-210144EC4CA4}"/>
              </a:ext>
            </a:extLst>
          </p:cNvPr>
          <p:cNvSpPr>
            <a:spLocks noGrp="1"/>
          </p:cNvSpPr>
          <p:nvPr>
            <p:ph type="body" sz="quarter" idx="20"/>
          </p:nvPr>
        </p:nvSpPr>
        <p:spPr>
          <a:xfrm>
            <a:off x="5303520" y="1858227"/>
            <a:ext cx="6686550" cy="3631644"/>
          </a:xfrm>
        </p:spPr>
        <p:txBody>
          <a:bodyPr/>
          <a:lstStyle/>
          <a:p>
            <a:r>
              <a:rPr lang="en-IE" dirty="0" err="1"/>
              <a:t>Spitalfields</a:t>
            </a:r>
            <a:r>
              <a:rPr lang="en-IE" dirty="0"/>
              <a:t> City Farm, </a:t>
            </a:r>
            <a:r>
              <a:rPr lang="en-IE" dirty="0" err="1"/>
              <a:t>haftanın</a:t>
            </a:r>
            <a:r>
              <a:rPr lang="en-IE" dirty="0"/>
              <a:t> 6 </a:t>
            </a:r>
            <a:r>
              <a:rPr lang="en-IE" dirty="0" err="1"/>
              <a:t>günü</a:t>
            </a:r>
            <a:r>
              <a:rPr lang="en-IE" dirty="0"/>
              <a:t> </a:t>
            </a:r>
            <a:r>
              <a:rPr lang="en-IE" dirty="0" err="1"/>
              <a:t>açık</a:t>
            </a:r>
            <a:r>
              <a:rPr lang="en-IE" dirty="0"/>
              <a:t> ve </a:t>
            </a:r>
            <a:r>
              <a:rPr lang="en-IE" dirty="0" err="1"/>
              <a:t>herkes</a:t>
            </a:r>
            <a:r>
              <a:rPr lang="en-IE" dirty="0"/>
              <a:t> </a:t>
            </a:r>
            <a:r>
              <a:rPr lang="en-IE" dirty="0" err="1"/>
              <a:t>için</a:t>
            </a:r>
            <a:r>
              <a:rPr lang="en-IE" dirty="0"/>
              <a:t> </a:t>
            </a:r>
            <a:r>
              <a:rPr lang="en-IE" dirty="0" err="1"/>
              <a:t>ücretsiz</a:t>
            </a:r>
            <a:r>
              <a:rPr lang="en-IE" dirty="0"/>
              <a:t> </a:t>
            </a:r>
            <a:r>
              <a:rPr lang="en-IE" dirty="0" err="1"/>
              <a:t>bir</a:t>
            </a:r>
            <a:r>
              <a:rPr lang="en-IE" dirty="0"/>
              <a:t> </a:t>
            </a:r>
            <a:r>
              <a:rPr lang="en-IE" dirty="0" err="1"/>
              <a:t>topluluk</a:t>
            </a:r>
            <a:r>
              <a:rPr lang="en-IE" dirty="0"/>
              <a:t> </a:t>
            </a:r>
            <a:r>
              <a:rPr lang="en-IE" dirty="0" err="1"/>
              <a:t>alanıdır</a:t>
            </a:r>
            <a:r>
              <a:rPr lang="en-IE" dirty="0"/>
              <a:t>. 1978 </a:t>
            </a:r>
            <a:r>
              <a:rPr lang="en-IE" dirty="0" err="1"/>
              <a:t>yılında</a:t>
            </a:r>
            <a:r>
              <a:rPr lang="en-IE" dirty="0"/>
              <a:t> </a:t>
            </a:r>
            <a:r>
              <a:rPr lang="en-IE" dirty="0" err="1"/>
              <a:t>yerel</a:t>
            </a:r>
            <a:r>
              <a:rPr lang="en-IE" dirty="0"/>
              <a:t> </a:t>
            </a:r>
            <a:r>
              <a:rPr lang="en-IE" dirty="0" err="1"/>
              <a:t>halkın</a:t>
            </a:r>
            <a:r>
              <a:rPr lang="en-IE" dirty="0"/>
              <a:t> </a:t>
            </a:r>
            <a:r>
              <a:rPr lang="en-IE" dirty="0" err="1"/>
              <a:t>tahsisat</a:t>
            </a:r>
            <a:r>
              <a:rPr lang="en-IE" dirty="0"/>
              <a:t> </a:t>
            </a:r>
            <a:r>
              <a:rPr lang="en-IE" dirty="0" err="1"/>
              <a:t>talebine</a:t>
            </a:r>
            <a:r>
              <a:rPr lang="en-IE" dirty="0"/>
              <a:t> </a:t>
            </a:r>
            <a:r>
              <a:rPr lang="en-IE" dirty="0" err="1"/>
              <a:t>yanıt</a:t>
            </a:r>
            <a:r>
              <a:rPr lang="en-IE" dirty="0"/>
              <a:t> </a:t>
            </a:r>
            <a:r>
              <a:rPr lang="en-IE" dirty="0" err="1"/>
              <a:t>olarak</a:t>
            </a:r>
            <a:r>
              <a:rPr lang="en-IE" dirty="0"/>
              <a:t> </a:t>
            </a:r>
            <a:r>
              <a:rPr lang="en-IE" dirty="0" err="1"/>
              <a:t>çiftliğe</a:t>
            </a:r>
            <a:r>
              <a:rPr lang="en-IE" dirty="0"/>
              <a:t> </a:t>
            </a:r>
            <a:r>
              <a:rPr lang="en-IE" dirty="0" err="1"/>
              <a:t>başladı</a:t>
            </a:r>
            <a:r>
              <a:rPr lang="en-IE" dirty="0"/>
              <a:t>. 40 </a:t>
            </a:r>
            <a:r>
              <a:rPr lang="en-IE" dirty="0" err="1"/>
              <a:t>yıl</a:t>
            </a:r>
            <a:r>
              <a:rPr lang="en-IE" dirty="0"/>
              <a:t> </a:t>
            </a:r>
            <a:r>
              <a:rPr lang="en-IE" dirty="0" err="1"/>
              <a:t>sonra</a:t>
            </a:r>
            <a:r>
              <a:rPr lang="en-IE" dirty="0"/>
              <a:t> </a:t>
            </a:r>
            <a:r>
              <a:rPr lang="en-IE" dirty="0" err="1"/>
              <a:t>çiftlik</a:t>
            </a:r>
            <a:r>
              <a:rPr lang="en-IE" dirty="0"/>
              <a:t>, net </a:t>
            </a:r>
            <a:r>
              <a:rPr lang="en-IE" dirty="0" err="1"/>
              <a:t>bir</a:t>
            </a:r>
            <a:r>
              <a:rPr lang="en-IE" dirty="0"/>
              <a:t> </a:t>
            </a:r>
            <a:r>
              <a:rPr lang="en-IE" dirty="0" err="1"/>
              <a:t>hedefle</a:t>
            </a:r>
            <a:r>
              <a:rPr lang="en-IE" dirty="0"/>
              <a:t> </a:t>
            </a:r>
            <a:r>
              <a:rPr lang="en-IE" dirty="0" err="1"/>
              <a:t>kapsayıcı</a:t>
            </a:r>
            <a:r>
              <a:rPr lang="en-IE" dirty="0"/>
              <a:t> </a:t>
            </a:r>
            <a:r>
              <a:rPr lang="en-IE" dirty="0" err="1"/>
              <a:t>bir</a:t>
            </a:r>
            <a:r>
              <a:rPr lang="en-IE" dirty="0"/>
              <a:t> </a:t>
            </a:r>
            <a:r>
              <a:rPr lang="en-IE" dirty="0" err="1"/>
              <a:t>topluluk</a:t>
            </a:r>
            <a:r>
              <a:rPr lang="en-IE" dirty="0"/>
              <a:t> </a:t>
            </a:r>
            <a:r>
              <a:rPr lang="en-IE" dirty="0" err="1"/>
              <a:t>alanı</a:t>
            </a:r>
            <a:r>
              <a:rPr lang="en-IE" dirty="0"/>
              <a:t> </a:t>
            </a:r>
            <a:r>
              <a:rPr lang="en-IE" dirty="0" err="1"/>
              <a:t>haline</a:t>
            </a:r>
            <a:r>
              <a:rPr lang="en-IE" dirty="0"/>
              <a:t> </a:t>
            </a:r>
            <a:r>
              <a:rPr lang="en-IE" dirty="0" err="1" smtClean="0"/>
              <a:t>geldi</a:t>
            </a:r>
            <a:r>
              <a:rPr lang="en-IE" dirty="0" smtClean="0"/>
              <a:t>:</a:t>
            </a:r>
            <a:endParaRPr lang="en-IE" dirty="0"/>
          </a:p>
          <a:p>
            <a:pPr marL="342900" indent="-342900">
              <a:buFont typeface="Arial" panose="020B0604020202020204" pitchFamily="34" charset="0"/>
              <a:buChar char="•"/>
            </a:pPr>
            <a:r>
              <a:rPr lang="en-IE" dirty="0" err="1">
                <a:solidFill>
                  <a:srgbClr val="F38B00"/>
                </a:solidFill>
              </a:rPr>
              <a:t>İnsanlara</a:t>
            </a:r>
            <a:r>
              <a:rPr lang="en-IE" dirty="0">
                <a:solidFill>
                  <a:srgbClr val="F38B00"/>
                </a:solidFill>
              </a:rPr>
              <a:t> </a:t>
            </a:r>
            <a:r>
              <a:rPr lang="en-IE" dirty="0" err="1">
                <a:solidFill>
                  <a:srgbClr val="F38B00"/>
                </a:solidFill>
              </a:rPr>
              <a:t>topluluklarının</a:t>
            </a:r>
            <a:r>
              <a:rPr lang="en-IE" dirty="0">
                <a:solidFill>
                  <a:srgbClr val="F38B00"/>
                </a:solidFill>
              </a:rPr>
              <a:t> </a:t>
            </a:r>
            <a:r>
              <a:rPr lang="en-IE" dirty="0" err="1">
                <a:solidFill>
                  <a:srgbClr val="F38B00"/>
                </a:solidFill>
              </a:rPr>
              <a:t>üyesi</a:t>
            </a:r>
            <a:r>
              <a:rPr lang="en-IE" dirty="0">
                <a:solidFill>
                  <a:srgbClr val="F38B00"/>
                </a:solidFill>
              </a:rPr>
              <a:t> </a:t>
            </a:r>
            <a:r>
              <a:rPr lang="en-IE" dirty="0" err="1">
                <a:solidFill>
                  <a:srgbClr val="F38B00"/>
                </a:solidFill>
              </a:rPr>
              <a:t>olma</a:t>
            </a:r>
            <a:r>
              <a:rPr lang="en-IE" dirty="0">
                <a:solidFill>
                  <a:srgbClr val="F38B00"/>
                </a:solidFill>
              </a:rPr>
              <a:t> ve </a:t>
            </a:r>
            <a:r>
              <a:rPr lang="en-IE" dirty="0" err="1">
                <a:solidFill>
                  <a:srgbClr val="F38B00"/>
                </a:solidFill>
              </a:rPr>
              <a:t>çiftliğin</a:t>
            </a:r>
            <a:r>
              <a:rPr lang="en-IE" dirty="0">
                <a:solidFill>
                  <a:srgbClr val="F38B00"/>
                </a:solidFill>
              </a:rPr>
              <a:t> </a:t>
            </a:r>
            <a:r>
              <a:rPr lang="en-IE" dirty="0" err="1">
                <a:solidFill>
                  <a:srgbClr val="F38B00"/>
                </a:solidFill>
              </a:rPr>
              <a:t>gelişimine</a:t>
            </a:r>
            <a:r>
              <a:rPr lang="en-IE" dirty="0">
                <a:solidFill>
                  <a:srgbClr val="F38B00"/>
                </a:solidFill>
              </a:rPr>
              <a:t> </a:t>
            </a:r>
            <a:r>
              <a:rPr lang="en-IE" dirty="0" err="1">
                <a:solidFill>
                  <a:srgbClr val="F38B00"/>
                </a:solidFill>
              </a:rPr>
              <a:t>katılımı</a:t>
            </a:r>
            <a:r>
              <a:rPr lang="en-IE" dirty="0">
                <a:solidFill>
                  <a:srgbClr val="F38B00"/>
                </a:solidFill>
              </a:rPr>
              <a:t> </a:t>
            </a:r>
            <a:r>
              <a:rPr lang="en-IE" dirty="0" err="1">
                <a:solidFill>
                  <a:srgbClr val="F38B00"/>
                </a:solidFill>
              </a:rPr>
              <a:t>teşvik</a:t>
            </a:r>
            <a:r>
              <a:rPr lang="en-IE" dirty="0">
                <a:solidFill>
                  <a:srgbClr val="F38B00"/>
                </a:solidFill>
              </a:rPr>
              <a:t> </a:t>
            </a:r>
            <a:r>
              <a:rPr lang="en-IE" dirty="0" err="1">
                <a:solidFill>
                  <a:srgbClr val="F38B00"/>
                </a:solidFill>
              </a:rPr>
              <a:t>etme</a:t>
            </a:r>
            <a:r>
              <a:rPr lang="en-IE" dirty="0">
                <a:solidFill>
                  <a:srgbClr val="F38B00"/>
                </a:solidFill>
              </a:rPr>
              <a:t> </a:t>
            </a:r>
            <a:r>
              <a:rPr lang="en-IE" dirty="0" err="1">
                <a:solidFill>
                  <a:srgbClr val="F38B00"/>
                </a:solidFill>
              </a:rPr>
              <a:t>fırsatı</a:t>
            </a:r>
            <a:r>
              <a:rPr lang="en-IE" dirty="0">
                <a:solidFill>
                  <a:srgbClr val="F38B00"/>
                </a:solidFill>
              </a:rPr>
              <a:t> </a:t>
            </a:r>
            <a:r>
              <a:rPr lang="en-IE" dirty="0" err="1">
                <a:solidFill>
                  <a:srgbClr val="F38B00"/>
                </a:solidFill>
              </a:rPr>
              <a:t>vermek</a:t>
            </a:r>
            <a:endParaRPr lang="en-IE" dirty="0">
              <a:solidFill>
                <a:srgbClr val="F38B00"/>
              </a:solidFill>
            </a:endParaRPr>
          </a:p>
          <a:p>
            <a:pPr marL="342900" indent="-342900">
              <a:buFont typeface="Arial" panose="020B0604020202020204" pitchFamily="34" charset="0"/>
              <a:buChar char="•"/>
            </a:pPr>
            <a:r>
              <a:rPr lang="en-IE" dirty="0" err="1">
                <a:solidFill>
                  <a:srgbClr val="F38B00"/>
                </a:solidFill>
              </a:rPr>
              <a:t>Çocuklara</a:t>
            </a:r>
            <a:r>
              <a:rPr lang="en-IE" dirty="0">
                <a:solidFill>
                  <a:srgbClr val="F38B00"/>
                </a:solidFill>
              </a:rPr>
              <a:t> ve </a:t>
            </a:r>
            <a:r>
              <a:rPr lang="en-IE" dirty="0" err="1">
                <a:solidFill>
                  <a:srgbClr val="F38B00"/>
                </a:solidFill>
              </a:rPr>
              <a:t>gençlere</a:t>
            </a:r>
            <a:r>
              <a:rPr lang="en-IE" dirty="0">
                <a:solidFill>
                  <a:srgbClr val="F38B00"/>
                </a:solidFill>
              </a:rPr>
              <a:t>, </a:t>
            </a:r>
            <a:r>
              <a:rPr lang="en-IE" dirty="0" err="1">
                <a:solidFill>
                  <a:srgbClr val="F38B00"/>
                </a:solidFill>
              </a:rPr>
              <a:t>oynayacakları</a:t>
            </a:r>
            <a:r>
              <a:rPr lang="en-IE" dirty="0">
                <a:solidFill>
                  <a:srgbClr val="F38B00"/>
                </a:solidFill>
              </a:rPr>
              <a:t> ve </a:t>
            </a:r>
            <a:r>
              <a:rPr lang="en-IE" dirty="0" err="1">
                <a:solidFill>
                  <a:srgbClr val="F38B00"/>
                </a:solidFill>
              </a:rPr>
              <a:t>doğa</a:t>
            </a:r>
            <a:r>
              <a:rPr lang="en-IE" dirty="0">
                <a:solidFill>
                  <a:srgbClr val="F38B00"/>
                </a:solidFill>
              </a:rPr>
              <a:t> </a:t>
            </a:r>
            <a:r>
              <a:rPr lang="en-IE" dirty="0" err="1">
                <a:solidFill>
                  <a:srgbClr val="F38B00"/>
                </a:solidFill>
              </a:rPr>
              <a:t>ile</a:t>
            </a:r>
            <a:r>
              <a:rPr lang="en-IE" dirty="0">
                <a:solidFill>
                  <a:srgbClr val="F38B00"/>
                </a:solidFill>
              </a:rPr>
              <a:t> </a:t>
            </a:r>
            <a:r>
              <a:rPr lang="en-IE" dirty="0" err="1">
                <a:solidFill>
                  <a:srgbClr val="F38B00"/>
                </a:solidFill>
              </a:rPr>
              <a:t>bağlantı</a:t>
            </a:r>
            <a:r>
              <a:rPr lang="en-IE" dirty="0">
                <a:solidFill>
                  <a:srgbClr val="F38B00"/>
                </a:solidFill>
              </a:rPr>
              <a:t> </a:t>
            </a:r>
            <a:r>
              <a:rPr lang="en-IE" dirty="0" err="1">
                <a:solidFill>
                  <a:srgbClr val="F38B00"/>
                </a:solidFill>
              </a:rPr>
              <a:t>kurabilecekleri</a:t>
            </a:r>
            <a:r>
              <a:rPr lang="en-IE" dirty="0">
                <a:solidFill>
                  <a:srgbClr val="F38B00"/>
                </a:solidFill>
              </a:rPr>
              <a:t> </a:t>
            </a:r>
            <a:r>
              <a:rPr lang="en-IE" dirty="0" err="1">
                <a:solidFill>
                  <a:srgbClr val="F38B00"/>
                </a:solidFill>
              </a:rPr>
              <a:t>güvenli</a:t>
            </a:r>
            <a:r>
              <a:rPr lang="en-IE" dirty="0">
                <a:solidFill>
                  <a:srgbClr val="F38B00"/>
                </a:solidFill>
              </a:rPr>
              <a:t>, </a:t>
            </a:r>
            <a:r>
              <a:rPr lang="en-IE" dirty="0" err="1">
                <a:solidFill>
                  <a:srgbClr val="F38B00"/>
                </a:solidFill>
              </a:rPr>
              <a:t>uyarıcı</a:t>
            </a:r>
            <a:r>
              <a:rPr lang="en-IE" dirty="0">
                <a:solidFill>
                  <a:srgbClr val="F38B00"/>
                </a:solidFill>
              </a:rPr>
              <a:t> ve </a:t>
            </a:r>
            <a:r>
              <a:rPr lang="en-IE" dirty="0" err="1">
                <a:solidFill>
                  <a:srgbClr val="F38B00"/>
                </a:solidFill>
              </a:rPr>
              <a:t>kapsayıcı</a:t>
            </a:r>
            <a:r>
              <a:rPr lang="en-IE" dirty="0">
                <a:solidFill>
                  <a:srgbClr val="F38B00"/>
                </a:solidFill>
              </a:rPr>
              <a:t> </a:t>
            </a:r>
            <a:r>
              <a:rPr lang="en-IE" dirty="0" err="1">
                <a:solidFill>
                  <a:srgbClr val="F38B00"/>
                </a:solidFill>
              </a:rPr>
              <a:t>bir</a:t>
            </a:r>
            <a:r>
              <a:rPr lang="en-IE" dirty="0">
                <a:solidFill>
                  <a:srgbClr val="F38B00"/>
                </a:solidFill>
              </a:rPr>
              <a:t> </a:t>
            </a:r>
            <a:r>
              <a:rPr lang="en-IE" dirty="0" err="1">
                <a:solidFill>
                  <a:srgbClr val="F38B00"/>
                </a:solidFill>
              </a:rPr>
              <a:t>alan</a:t>
            </a:r>
            <a:r>
              <a:rPr lang="en-IE" dirty="0">
                <a:solidFill>
                  <a:srgbClr val="F38B00"/>
                </a:solidFill>
              </a:rPr>
              <a:t> </a:t>
            </a:r>
            <a:r>
              <a:rPr lang="en-IE" dirty="0" err="1">
                <a:solidFill>
                  <a:srgbClr val="F38B00"/>
                </a:solidFill>
              </a:rPr>
              <a:t>sağlamak</a:t>
            </a:r>
            <a:r>
              <a:rPr lang="en-IE" dirty="0">
                <a:solidFill>
                  <a:srgbClr val="F38B00"/>
                </a:solidFill>
              </a:rPr>
              <a:t>.</a:t>
            </a:r>
            <a:endParaRPr lang="en-IE" dirty="0">
              <a:solidFill>
                <a:srgbClr val="F38B00"/>
              </a:solidFill>
            </a:endParaRPr>
          </a:p>
        </p:txBody>
      </p:sp>
      <p:sp>
        <p:nvSpPr>
          <p:cNvPr id="4" name="Text Placeholder 3">
            <a:extLst>
              <a:ext uri="{FF2B5EF4-FFF2-40B4-BE49-F238E27FC236}">
                <a16:creationId xmlns:a16="http://schemas.microsoft.com/office/drawing/2014/main" xmlns="" id="{8CA2EE7A-A7BB-4132-8FFA-C1B76E2EF384}"/>
              </a:ext>
            </a:extLst>
          </p:cNvPr>
          <p:cNvSpPr>
            <a:spLocks noGrp="1"/>
          </p:cNvSpPr>
          <p:nvPr>
            <p:ph type="body" sz="quarter" idx="22"/>
          </p:nvPr>
        </p:nvSpPr>
        <p:spPr>
          <a:xfrm>
            <a:off x="5303520" y="582930"/>
            <a:ext cx="6397943" cy="1042111"/>
          </a:xfrm>
        </p:spPr>
        <p:txBody>
          <a:bodyPr>
            <a:normAutofit lnSpcReduction="10000"/>
          </a:bodyPr>
          <a:lstStyle/>
          <a:p>
            <a:r>
              <a:rPr lang="en-IE" b="1" dirty="0" err="1">
                <a:solidFill>
                  <a:srgbClr val="F38B00"/>
                </a:solidFill>
              </a:rPr>
              <a:t>Spitalfields</a:t>
            </a:r>
            <a:r>
              <a:rPr lang="en-IE" b="1" dirty="0">
                <a:solidFill>
                  <a:srgbClr val="F38B00"/>
                </a:solidFill>
              </a:rPr>
              <a:t> </a:t>
            </a:r>
            <a:r>
              <a:rPr lang="en-IE" b="1" dirty="0" err="1">
                <a:solidFill>
                  <a:srgbClr val="F38B00"/>
                </a:solidFill>
              </a:rPr>
              <a:t>Şehir</a:t>
            </a:r>
            <a:r>
              <a:rPr lang="en-IE" b="1" dirty="0">
                <a:solidFill>
                  <a:srgbClr val="F38B00"/>
                </a:solidFill>
              </a:rPr>
              <a:t> </a:t>
            </a:r>
            <a:r>
              <a:rPr lang="en-IE" b="1" dirty="0" err="1">
                <a:solidFill>
                  <a:srgbClr val="F38B00"/>
                </a:solidFill>
              </a:rPr>
              <a:t>Çiftliği</a:t>
            </a:r>
            <a:r>
              <a:rPr lang="en-IE" b="1" dirty="0">
                <a:solidFill>
                  <a:srgbClr val="F38B00"/>
                </a:solidFill>
              </a:rPr>
              <a:t>, </a:t>
            </a:r>
            <a:r>
              <a:rPr lang="en-IE" b="1" dirty="0" err="1">
                <a:solidFill>
                  <a:srgbClr val="F38B00"/>
                </a:solidFill>
              </a:rPr>
              <a:t>Doğu</a:t>
            </a:r>
            <a:r>
              <a:rPr lang="en-IE" b="1" dirty="0">
                <a:solidFill>
                  <a:srgbClr val="F38B00"/>
                </a:solidFill>
              </a:rPr>
              <a:t> </a:t>
            </a:r>
            <a:r>
              <a:rPr lang="en-IE" b="1" dirty="0" err="1">
                <a:solidFill>
                  <a:srgbClr val="F38B00"/>
                </a:solidFill>
              </a:rPr>
              <a:t>Londra</a:t>
            </a:r>
            <a:endParaRPr lang="en-IE" b="1" dirty="0">
              <a:solidFill>
                <a:srgbClr val="F38B00"/>
              </a:solidFill>
            </a:endParaRPr>
          </a:p>
        </p:txBody>
      </p:sp>
      <p:sp>
        <p:nvSpPr>
          <p:cNvPr id="8" name="TextBox 7">
            <a:extLst>
              <a:ext uri="{FF2B5EF4-FFF2-40B4-BE49-F238E27FC236}">
                <a16:creationId xmlns:a16="http://schemas.microsoft.com/office/drawing/2014/main" xmlns="" id="{955680AC-FF3B-44DC-963F-D63EE2A202B3}"/>
              </a:ext>
            </a:extLst>
          </p:cNvPr>
          <p:cNvSpPr txBox="1"/>
          <p:nvPr/>
        </p:nvSpPr>
        <p:spPr>
          <a:xfrm>
            <a:off x="16626" y="6063691"/>
            <a:ext cx="5092584" cy="646331"/>
          </a:xfrm>
          <a:prstGeom prst="rect">
            <a:avLst/>
          </a:prstGeom>
          <a:solidFill>
            <a:srgbClr val="F38B00"/>
          </a:solidFill>
        </p:spPr>
        <p:txBody>
          <a:bodyPr wrap="square" rtlCol="0">
            <a:spAutoFit/>
          </a:bodyPr>
          <a:lstStyle/>
          <a:p>
            <a:pPr algn="ctr"/>
            <a:r>
              <a:rPr lang="en-IE" b="1" u="sng" dirty="0" err="1" smtClean="0">
                <a:solidFill>
                  <a:schemeClr val="bg1">
                    <a:lumMod val="95000"/>
                  </a:schemeClr>
                </a:solidFill>
                <a:hlinkClick r:id="rId2"/>
              </a:rPr>
              <a:t>C</a:t>
            </a:r>
            <a:r>
              <a:rPr lang="en-IE" b="1" u="sng" dirty="0" err="1" smtClean="0">
                <a:solidFill>
                  <a:schemeClr val="bg1">
                    <a:lumMod val="95000"/>
                  </a:schemeClr>
                </a:solidFill>
                <a:hlinkClick r:id="rId2"/>
              </a:rPr>
              <a:t>Spitalfields</a:t>
            </a:r>
            <a:r>
              <a:rPr lang="en-IE" b="1" u="sng" dirty="0" smtClean="0">
                <a:solidFill>
                  <a:schemeClr val="bg1">
                    <a:lumMod val="95000"/>
                  </a:schemeClr>
                </a:solidFill>
                <a:hlinkClick r:id="rId2"/>
              </a:rPr>
              <a:t> </a:t>
            </a:r>
            <a:r>
              <a:rPr lang="en-IE" b="1" u="sng" dirty="0">
                <a:solidFill>
                  <a:schemeClr val="bg1">
                    <a:lumMod val="95000"/>
                  </a:schemeClr>
                </a:solidFill>
                <a:hlinkClick r:id="rId2"/>
              </a:rPr>
              <a:t>City Farm </a:t>
            </a:r>
            <a:r>
              <a:rPr lang="en-IE" b="1" u="sng" dirty="0" err="1">
                <a:solidFill>
                  <a:schemeClr val="bg1">
                    <a:lumMod val="95000"/>
                  </a:schemeClr>
                </a:solidFill>
                <a:hlinkClick r:id="rId2"/>
              </a:rPr>
              <a:t>hakkında</a:t>
            </a:r>
            <a:r>
              <a:rPr lang="en-IE" b="1" u="sng" dirty="0">
                <a:solidFill>
                  <a:schemeClr val="bg1">
                    <a:lumMod val="95000"/>
                  </a:schemeClr>
                </a:solidFill>
                <a:hlinkClick r:id="rId2"/>
              </a:rPr>
              <a:t> </a:t>
            </a:r>
            <a:r>
              <a:rPr lang="en-IE" b="1" u="sng" dirty="0" err="1">
                <a:solidFill>
                  <a:schemeClr val="bg1">
                    <a:lumMod val="95000"/>
                  </a:schemeClr>
                </a:solidFill>
                <a:hlinkClick r:id="rId2"/>
              </a:rPr>
              <a:t>daha</a:t>
            </a:r>
            <a:r>
              <a:rPr lang="en-IE" b="1" u="sng" dirty="0">
                <a:solidFill>
                  <a:schemeClr val="bg1">
                    <a:lumMod val="95000"/>
                  </a:schemeClr>
                </a:solidFill>
                <a:hlinkClick r:id="rId2"/>
              </a:rPr>
              <a:t> </a:t>
            </a:r>
            <a:r>
              <a:rPr lang="en-IE" b="1" u="sng" dirty="0" err="1">
                <a:solidFill>
                  <a:schemeClr val="bg1">
                    <a:lumMod val="95000"/>
                  </a:schemeClr>
                </a:solidFill>
                <a:hlinkClick r:id="rId2"/>
              </a:rPr>
              <a:t>fazla</a:t>
            </a:r>
            <a:r>
              <a:rPr lang="en-IE" b="1" u="sng" dirty="0">
                <a:solidFill>
                  <a:schemeClr val="bg1">
                    <a:lumMod val="95000"/>
                  </a:schemeClr>
                </a:solidFill>
                <a:hlinkClick r:id="rId2"/>
              </a:rPr>
              <a:t> </a:t>
            </a:r>
            <a:r>
              <a:rPr lang="en-IE" b="1" u="sng" dirty="0" err="1">
                <a:solidFill>
                  <a:schemeClr val="bg1">
                    <a:lumMod val="95000"/>
                  </a:schemeClr>
                </a:solidFill>
                <a:hlinkClick r:id="rId2"/>
              </a:rPr>
              <a:t>bilgi</a:t>
            </a:r>
            <a:r>
              <a:rPr lang="en-IE" b="1" u="sng" dirty="0">
                <a:solidFill>
                  <a:schemeClr val="bg1">
                    <a:lumMod val="95000"/>
                  </a:schemeClr>
                </a:solidFill>
                <a:hlinkClick r:id="rId2"/>
              </a:rPr>
              <a:t> </a:t>
            </a:r>
            <a:r>
              <a:rPr lang="en-IE" b="1" u="sng" dirty="0" err="1">
                <a:solidFill>
                  <a:schemeClr val="bg1">
                    <a:lumMod val="95000"/>
                  </a:schemeClr>
                </a:solidFill>
                <a:hlinkClick r:id="rId2"/>
              </a:rPr>
              <a:t>için</a:t>
            </a:r>
            <a:r>
              <a:rPr lang="en-IE" b="1" u="sng" dirty="0">
                <a:solidFill>
                  <a:schemeClr val="bg1">
                    <a:lumMod val="95000"/>
                  </a:schemeClr>
                </a:solidFill>
                <a:hlinkClick r:id="rId2"/>
              </a:rPr>
              <a:t> </a:t>
            </a:r>
            <a:r>
              <a:rPr lang="en-IE" b="1" u="sng" dirty="0" err="1" smtClean="0">
                <a:solidFill>
                  <a:schemeClr val="bg1">
                    <a:lumMod val="95000"/>
                  </a:schemeClr>
                </a:solidFill>
                <a:hlinkClick r:id="rId2"/>
              </a:rPr>
              <a:t>tıklayın</a:t>
            </a:r>
            <a:endParaRPr lang="en-IE" b="1" u="sng" dirty="0">
              <a:solidFill>
                <a:schemeClr val="bg1">
                  <a:lumMod val="95000"/>
                </a:schemeClr>
              </a:solidFill>
            </a:endParaRPr>
          </a:p>
        </p:txBody>
      </p:sp>
      <p:pic>
        <p:nvPicPr>
          <p:cNvPr id="9" name="Picture Placeholder 8" descr="A sign on the side of a road&#10;&#10;Description automatically generated">
            <a:extLst>
              <a:ext uri="{FF2B5EF4-FFF2-40B4-BE49-F238E27FC236}">
                <a16:creationId xmlns:a16="http://schemas.microsoft.com/office/drawing/2014/main" xmlns="" id="{883A8BA5-2736-49B8-BCCB-BC4C2317C1C5}"/>
              </a:ext>
            </a:extLst>
          </p:cNvPr>
          <p:cNvPicPr>
            <a:picLocks noGrp="1" noChangeAspect="1"/>
          </p:cNvPicPr>
          <p:nvPr>
            <p:ph type="pic" sz="quarter" idx="21"/>
          </p:nvPr>
        </p:nvPicPr>
        <p:blipFill>
          <a:blip r:embed="rId3">
            <a:extLst>
              <a:ext uri="{837473B0-CC2E-450A-ABE3-18F120FF3D39}">
                <a1611:picAttrSrcUrl xmlns:a1611="http://schemas.microsoft.com/office/drawing/2016/11/main" xmlns="" r:id="rId4"/>
              </a:ext>
            </a:extLst>
          </a:blip>
          <a:srcRect l="12732" r="12732"/>
          <a:stretch>
            <a:fillRect/>
          </a:stretch>
        </p:blipFill>
        <p:spPr>
          <a:xfrm>
            <a:off x="608087" y="1404497"/>
            <a:ext cx="4511276" cy="4539104"/>
          </a:xfrm>
        </p:spPr>
      </p:pic>
    </p:spTree>
    <p:extLst>
      <p:ext uri="{BB962C8B-B14F-4D97-AF65-F5344CB8AC3E}">
        <p14:creationId xmlns:p14="http://schemas.microsoft.com/office/powerpoint/2010/main" val="17241804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F90325E-6AB0-4A3E-AC6D-35C1BEB34B23}"/>
              </a:ext>
            </a:extLst>
          </p:cNvPr>
          <p:cNvSpPr>
            <a:spLocks noGrp="1"/>
          </p:cNvSpPr>
          <p:nvPr>
            <p:ph type="body" sz="quarter" idx="10"/>
          </p:nvPr>
        </p:nvSpPr>
        <p:spPr/>
        <p:txBody>
          <a:bodyPr/>
          <a:lstStyle/>
          <a:p>
            <a:r>
              <a:rPr lang="en-IE" dirty="0" err="1"/>
              <a:t>Dört</a:t>
            </a:r>
            <a:r>
              <a:rPr lang="en-IE" dirty="0"/>
              <a:t> </a:t>
            </a:r>
            <a:r>
              <a:rPr lang="en-IE" dirty="0" err="1"/>
              <a:t>sosyal</a:t>
            </a:r>
            <a:r>
              <a:rPr lang="en-IE" dirty="0"/>
              <a:t> </a:t>
            </a:r>
            <a:r>
              <a:rPr lang="en-IE" dirty="0" err="1"/>
              <a:t>yapı</a:t>
            </a:r>
            <a:r>
              <a:rPr lang="en-IE" dirty="0"/>
              <a:t> </a:t>
            </a:r>
            <a:r>
              <a:rPr lang="en-IE" dirty="0" err="1"/>
              <a:t>öğesini</a:t>
            </a:r>
            <a:r>
              <a:rPr lang="en-IE" dirty="0"/>
              <a:t> </a:t>
            </a:r>
            <a:r>
              <a:rPr lang="en-IE" dirty="0" err="1"/>
              <a:t>çevreleyen</a:t>
            </a:r>
            <a:r>
              <a:rPr lang="en-IE" dirty="0"/>
              <a:t> </a:t>
            </a:r>
            <a:r>
              <a:rPr lang="en-IE" dirty="0" err="1"/>
              <a:t>sorulara</a:t>
            </a:r>
            <a:r>
              <a:rPr lang="en-IE" dirty="0"/>
              <a:t> </a:t>
            </a:r>
            <a:r>
              <a:rPr lang="en-IE" dirty="0" err="1"/>
              <a:t>verdiğiniz</a:t>
            </a:r>
            <a:r>
              <a:rPr lang="en-IE" dirty="0"/>
              <a:t> </a:t>
            </a:r>
            <a:r>
              <a:rPr lang="en-IE" dirty="0" err="1"/>
              <a:t>yanıtları</a:t>
            </a:r>
            <a:r>
              <a:rPr lang="en-IE" dirty="0"/>
              <a:t> </a:t>
            </a:r>
            <a:r>
              <a:rPr lang="en-IE" dirty="0" err="1"/>
              <a:t>düşünün</a:t>
            </a:r>
            <a:r>
              <a:rPr lang="en-IE" dirty="0"/>
              <a:t>. </a:t>
            </a:r>
            <a:r>
              <a:rPr lang="en-IE" dirty="0" err="1"/>
              <a:t>Şimdi</a:t>
            </a:r>
            <a:r>
              <a:rPr lang="en-IE" dirty="0"/>
              <a:t> </a:t>
            </a:r>
            <a:r>
              <a:rPr lang="en-IE" dirty="0" err="1"/>
              <a:t>veya</a:t>
            </a:r>
            <a:r>
              <a:rPr lang="en-IE" dirty="0"/>
              <a:t> </a:t>
            </a:r>
            <a:r>
              <a:rPr lang="en-IE" dirty="0" err="1"/>
              <a:t>gelecekte</a:t>
            </a:r>
            <a:r>
              <a:rPr lang="en-IE" dirty="0"/>
              <a:t> ne </a:t>
            </a:r>
            <a:r>
              <a:rPr lang="en-IE" dirty="0" err="1"/>
              <a:t>uygulayabilirsiniz</a:t>
            </a:r>
            <a:r>
              <a:rPr lang="en-IE" dirty="0"/>
              <a:t>?</a:t>
            </a:r>
            <a:endParaRPr lang="en-IE" dirty="0"/>
          </a:p>
        </p:txBody>
      </p:sp>
      <p:sp>
        <p:nvSpPr>
          <p:cNvPr id="3" name="Text Placeholder 2">
            <a:extLst>
              <a:ext uri="{FF2B5EF4-FFF2-40B4-BE49-F238E27FC236}">
                <a16:creationId xmlns:a16="http://schemas.microsoft.com/office/drawing/2014/main" xmlns="" id="{6B0B30F5-6C42-4673-BA23-6FC5D780CBEE}"/>
              </a:ext>
            </a:extLst>
          </p:cNvPr>
          <p:cNvSpPr>
            <a:spLocks noGrp="1"/>
          </p:cNvSpPr>
          <p:nvPr>
            <p:ph type="body" sz="quarter" idx="11"/>
          </p:nvPr>
        </p:nvSpPr>
        <p:spPr/>
        <p:txBody>
          <a:bodyPr>
            <a:normAutofit/>
          </a:bodyPr>
          <a:lstStyle/>
          <a:p>
            <a:r>
              <a:rPr lang="en-IE" dirty="0" err="1"/>
              <a:t>Dört</a:t>
            </a:r>
            <a:r>
              <a:rPr lang="en-IE" dirty="0"/>
              <a:t> </a:t>
            </a:r>
            <a:r>
              <a:rPr lang="en-IE" dirty="0" err="1"/>
              <a:t>sosyal</a:t>
            </a:r>
            <a:r>
              <a:rPr lang="en-IE" dirty="0"/>
              <a:t> </a:t>
            </a:r>
            <a:r>
              <a:rPr lang="en-IE" dirty="0" err="1"/>
              <a:t>yapı</a:t>
            </a:r>
            <a:r>
              <a:rPr lang="en-IE" dirty="0"/>
              <a:t> </a:t>
            </a:r>
            <a:r>
              <a:rPr lang="en-IE" dirty="0" err="1"/>
              <a:t>öğesini</a:t>
            </a:r>
            <a:r>
              <a:rPr lang="en-IE" dirty="0"/>
              <a:t> </a:t>
            </a:r>
            <a:r>
              <a:rPr lang="en-IE" dirty="0" err="1"/>
              <a:t>çevreleyen</a:t>
            </a:r>
            <a:r>
              <a:rPr lang="en-IE" dirty="0"/>
              <a:t> </a:t>
            </a:r>
            <a:r>
              <a:rPr lang="en-IE" dirty="0" err="1"/>
              <a:t>sorulara</a:t>
            </a:r>
            <a:r>
              <a:rPr lang="en-IE" dirty="0"/>
              <a:t> </a:t>
            </a:r>
            <a:r>
              <a:rPr lang="en-IE" dirty="0" err="1"/>
              <a:t>verdiğiniz</a:t>
            </a:r>
            <a:r>
              <a:rPr lang="en-IE" dirty="0"/>
              <a:t> </a:t>
            </a:r>
            <a:r>
              <a:rPr lang="en-IE" dirty="0" err="1"/>
              <a:t>yanıtları</a:t>
            </a:r>
            <a:r>
              <a:rPr lang="en-IE" dirty="0"/>
              <a:t> </a:t>
            </a:r>
            <a:r>
              <a:rPr lang="en-IE" dirty="0" err="1"/>
              <a:t>düşünün</a:t>
            </a:r>
            <a:r>
              <a:rPr lang="en-IE" dirty="0"/>
              <a:t>. </a:t>
            </a:r>
            <a:r>
              <a:rPr lang="en-IE" dirty="0" err="1"/>
              <a:t>Şimdi</a:t>
            </a:r>
            <a:r>
              <a:rPr lang="en-IE" dirty="0"/>
              <a:t> </a:t>
            </a:r>
            <a:r>
              <a:rPr lang="en-IE" dirty="0" err="1"/>
              <a:t>veya</a:t>
            </a:r>
            <a:r>
              <a:rPr lang="en-IE" dirty="0"/>
              <a:t> </a:t>
            </a:r>
            <a:r>
              <a:rPr lang="en-IE" dirty="0" err="1"/>
              <a:t>gelecekte</a:t>
            </a:r>
            <a:r>
              <a:rPr lang="en-IE" dirty="0"/>
              <a:t> ne </a:t>
            </a:r>
            <a:r>
              <a:rPr lang="en-IE" dirty="0" err="1"/>
              <a:t>uygulayabilirsiniz</a:t>
            </a:r>
            <a:r>
              <a:rPr lang="en-IE" dirty="0"/>
              <a:t>?...</a:t>
            </a:r>
            <a:endParaRPr lang="en-IE" dirty="0"/>
          </a:p>
        </p:txBody>
      </p:sp>
      <p:sp>
        <p:nvSpPr>
          <p:cNvPr id="4" name="Text Placeholder 3">
            <a:extLst>
              <a:ext uri="{FF2B5EF4-FFF2-40B4-BE49-F238E27FC236}">
                <a16:creationId xmlns:a16="http://schemas.microsoft.com/office/drawing/2014/main" xmlns="" id="{61A9021F-A690-45DC-B615-242A03054209}"/>
              </a:ext>
            </a:extLst>
          </p:cNvPr>
          <p:cNvSpPr>
            <a:spLocks noGrp="1"/>
          </p:cNvSpPr>
          <p:nvPr>
            <p:ph type="body" sz="quarter" idx="12"/>
          </p:nvPr>
        </p:nvSpPr>
        <p:spPr>
          <a:xfrm>
            <a:off x="6145266" y="2090692"/>
            <a:ext cx="2672815" cy="4115797"/>
          </a:xfrm>
        </p:spPr>
        <p:txBody>
          <a:bodyPr>
            <a:normAutofit/>
          </a:bodyPr>
          <a:lstStyle/>
          <a:p>
            <a:r>
              <a:rPr lang="en-IE" dirty="0" err="1"/>
              <a:t>Topluluğunuz</a:t>
            </a:r>
            <a:r>
              <a:rPr lang="en-IE" dirty="0"/>
              <a:t> / </a:t>
            </a:r>
            <a:r>
              <a:rPr lang="en-IE" dirty="0" err="1"/>
              <a:t>birlikte</a:t>
            </a:r>
            <a:r>
              <a:rPr lang="en-IE" dirty="0"/>
              <a:t> </a:t>
            </a:r>
            <a:r>
              <a:rPr lang="en-IE" dirty="0" err="1"/>
              <a:t>çalıştığınız</a:t>
            </a:r>
            <a:r>
              <a:rPr lang="en-IE" dirty="0"/>
              <a:t> </a:t>
            </a:r>
            <a:r>
              <a:rPr lang="en-IE" dirty="0" err="1"/>
              <a:t>topluluk</a:t>
            </a:r>
            <a:r>
              <a:rPr lang="en-IE" dirty="0"/>
              <a:t> </a:t>
            </a:r>
            <a:r>
              <a:rPr lang="en-IE" dirty="0" err="1"/>
              <a:t>dahil</a:t>
            </a:r>
            <a:r>
              <a:rPr lang="en-IE" dirty="0"/>
              <a:t> mi? </a:t>
            </a:r>
            <a:r>
              <a:rPr lang="en-IE" dirty="0" err="1"/>
              <a:t>İyileştirilecek</a:t>
            </a:r>
            <a:r>
              <a:rPr lang="en-IE" dirty="0"/>
              <a:t> </a:t>
            </a:r>
            <a:r>
              <a:rPr lang="en-IE" dirty="0" err="1"/>
              <a:t>yer</a:t>
            </a:r>
            <a:r>
              <a:rPr lang="en-IE" dirty="0"/>
              <a:t> </a:t>
            </a:r>
            <a:r>
              <a:rPr lang="en-IE" dirty="0" err="1"/>
              <a:t>var</a:t>
            </a:r>
            <a:r>
              <a:rPr lang="en-IE" dirty="0"/>
              <a:t> </a:t>
            </a:r>
            <a:r>
              <a:rPr lang="en-IE" dirty="0" err="1"/>
              <a:t>mı</a:t>
            </a:r>
            <a:r>
              <a:rPr lang="en-IE" dirty="0"/>
              <a:t>? </a:t>
            </a:r>
            <a:r>
              <a:rPr lang="en-IE" dirty="0" err="1"/>
              <a:t>Hangi</a:t>
            </a:r>
            <a:r>
              <a:rPr lang="en-IE" dirty="0"/>
              <a:t> </a:t>
            </a:r>
            <a:r>
              <a:rPr lang="en-IE" dirty="0" err="1"/>
              <a:t>destek</a:t>
            </a:r>
            <a:r>
              <a:rPr lang="en-IE" dirty="0"/>
              <a:t> / </a:t>
            </a:r>
            <a:r>
              <a:rPr lang="en-IE" dirty="0" err="1"/>
              <a:t>eğitim</a:t>
            </a:r>
            <a:r>
              <a:rPr lang="en-IE" dirty="0"/>
              <a:t> </a:t>
            </a:r>
            <a:r>
              <a:rPr lang="en-IE" dirty="0" err="1"/>
              <a:t>programları</a:t>
            </a:r>
            <a:r>
              <a:rPr lang="en-IE" dirty="0"/>
              <a:t> </a:t>
            </a:r>
            <a:r>
              <a:rPr lang="en-IE" dirty="0" err="1"/>
              <a:t>veya</a:t>
            </a:r>
            <a:r>
              <a:rPr lang="en-IE" dirty="0"/>
              <a:t> </a:t>
            </a:r>
            <a:r>
              <a:rPr lang="en-IE" dirty="0" err="1"/>
              <a:t>yaklaşımları</a:t>
            </a:r>
            <a:r>
              <a:rPr lang="en-IE" dirty="0"/>
              <a:t> </a:t>
            </a:r>
            <a:r>
              <a:rPr lang="en-IE" dirty="0" err="1"/>
              <a:t>onu</a:t>
            </a:r>
            <a:r>
              <a:rPr lang="en-IE" dirty="0"/>
              <a:t> </a:t>
            </a:r>
            <a:r>
              <a:rPr lang="en-IE" dirty="0" err="1"/>
              <a:t>daha</a:t>
            </a:r>
            <a:r>
              <a:rPr lang="en-IE" dirty="0"/>
              <a:t> </a:t>
            </a:r>
            <a:r>
              <a:rPr lang="en-IE" dirty="0" err="1"/>
              <a:t>kapsayıcı</a:t>
            </a:r>
            <a:r>
              <a:rPr lang="en-IE" dirty="0"/>
              <a:t> hale </a:t>
            </a:r>
            <a:r>
              <a:rPr lang="en-IE" dirty="0" err="1"/>
              <a:t>getirebilir</a:t>
            </a:r>
            <a:r>
              <a:rPr lang="en-IE" dirty="0"/>
              <a:t>?</a:t>
            </a:r>
            <a:endParaRPr lang="en-IE" dirty="0"/>
          </a:p>
        </p:txBody>
      </p:sp>
      <p:sp>
        <p:nvSpPr>
          <p:cNvPr id="5" name="Text Placeholder 4">
            <a:extLst>
              <a:ext uri="{FF2B5EF4-FFF2-40B4-BE49-F238E27FC236}">
                <a16:creationId xmlns:a16="http://schemas.microsoft.com/office/drawing/2014/main" xmlns="" id="{6824D7C1-4998-41BB-88F7-95E1BE5D0ED9}"/>
              </a:ext>
            </a:extLst>
          </p:cNvPr>
          <p:cNvSpPr>
            <a:spLocks noGrp="1"/>
          </p:cNvSpPr>
          <p:nvPr>
            <p:ph type="body" sz="quarter" idx="13"/>
          </p:nvPr>
        </p:nvSpPr>
        <p:spPr>
          <a:xfrm>
            <a:off x="9098549" y="2090692"/>
            <a:ext cx="2672815" cy="4404140"/>
          </a:xfrm>
        </p:spPr>
        <p:txBody>
          <a:bodyPr>
            <a:normAutofit lnSpcReduction="10000"/>
          </a:bodyPr>
          <a:lstStyle/>
          <a:p>
            <a:r>
              <a:rPr lang="en-IE" dirty="0" err="1"/>
              <a:t>Kapsayıcı</a:t>
            </a:r>
            <a:r>
              <a:rPr lang="en-IE" dirty="0"/>
              <a:t> </a:t>
            </a:r>
            <a:r>
              <a:rPr lang="en-IE" dirty="0" err="1"/>
              <a:t>toplum</a:t>
            </a:r>
            <a:r>
              <a:rPr lang="en-IE" dirty="0"/>
              <a:t> </a:t>
            </a:r>
            <a:r>
              <a:rPr lang="en-IE" dirty="0" err="1"/>
              <a:t>alanlarının</a:t>
            </a:r>
            <a:r>
              <a:rPr lang="en-IE" dirty="0"/>
              <a:t> </a:t>
            </a:r>
            <a:r>
              <a:rPr lang="en-IE" dirty="0" err="1"/>
              <a:t>sosyal</a:t>
            </a:r>
            <a:r>
              <a:rPr lang="en-IE" dirty="0"/>
              <a:t> </a:t>
            </a:r>
            <a:r>
              <a:rPr lang="en-IE" dirty="0" err="1"/>
              <a:t>uyum</a:t>
            </a:r>
            <a:r>
              <a:rPr lang="en-IE" dirty="0"/>
              <a:t> ve </a:t>
            </a:r>
            <a:r>
              <a:rPr lang="en-IE" dirty="0" err="1"/>
              <a:t>kültürlerarası</a:t>
            </a:r>
            <a:r>
              <a:rPr lang="en-IE" dirty="0"/>
              <a:t> </a:t>
            </a:r>
            <a:r>
              <a:rPr lang="en-IE" dirty="0" err="1"/>
              <a:t>anlayışta</a:t>
            </a:r>
            <a:r>
              <a:rPr lang="en-IE" dirty="0"/>
              <a:t> </a:t>
            </a:r>
            <a:r>
              <a:rPr lang="en-IE" dirty="0" err="1"/>
              <a:t>kilit</a:t>
            </a:r>
            <a:r>
              <a:rPr lang="en-IE" dirty="0"/>
              <a:t> </a:t>
            </a:r>
            <a:r>
              <a:rPr lang="en-IE" dirty="0" err="1"/>
              <a:t>rolü</a:t>
            </a:r>
            <a:r>
              <a:rPr lang="en-IE" dirty="0"/>
              <a:t> </a:t>
            </a:r>
            <a:r>
              <a:rPr lang="en-IE" dirty="0" err="1"/>
              <a:t>vardır</a:t>
            </a:r>
            <a:r>
              <a:rPr lang="en-IE" dirty="0"/>
              <a:t>. </a:t>
            </a:r>
            <a:r>
              <a:rPr lang="en-IE" dirty="0" err="1"/>
              <a:t>Topluluğunuz</a:t>
            </a:r>
            <a:r>
              <a:rPr lang="en-IE" dirty="0"/>
              <a:t> / </a:t>
            </a:r>
            <a:r>
              <a:rPr lang="en-IE" dirty="0" err="1"/>
              <a:t>kamusal</a:t>
            </a:r>
            <a:r>
              <a:rPr lang="en-IE" dirty="0"/>
              <a:t> </a:t>
            </a:r>
            <a:r>
              <a:rPr lang="en-IE" dirty="0" err="1"/>
              <a:t>alanlarınız</a:t>
            </a:r>
            <a:r>
              <a:rPr lang="en-IE" dirty="0"/>
              <a:t> </a:t>
            </a:r>
            <a:r>
              <a:rPr lang="en-IE" dirty="0" err="1"/>
              <a:t>mülteciler</a:t>
            </a:r>
            <a:r>
              <a:rPr lang="en-IE" dirty="0"/>
              <a:t> </a:t>
            </a:r>
            <a:r>
              <a:rPr lang="en-IE" dirty="0" err="1"/>
              <a:t>dahil</a:t>
            </a:r>
            <a:r>
              <a:rPr lang="en-IE" dirty="0"/>
              <a:t> </a:t>
            </a:r>
            <a:r>
              <a:rPr lang="en-IE" dirty="0" err="1"/>
              <a:t>herkese</a:t>
            </a:r>
            <a:r>
              <a:rPr lang="en-IE" dirty="0"/>
              <a:t> </a:t>
            </a:r>
            <a:r>
              <a:rPr lang="en-IE" dirty="0" err="1"/>
              <a:t>açık</a:t>
            </a:r>
            <a:r>
              <a:rPr lang="en-IE" dirty="0"/>
              <a:t> ve </a:t>
            </a:r>
            <a:r>
              <a:rPr lang="en-IE" dirty="0" err="1"/>
              <a:t>erişilebilir</a:t>
            </a:r>
            <a:r>
              <a:rPr lang="en-IE" dirty="0"/>
              <a:t> mi? </a:t>
            </a:r>
            <a:r>
              <a:rPr lang="en-IE" dirty="0" err="1"/>
              <a:t>Şimdi</a:t>
            </a:r>
            <a:r>
              <a:rPr lang="en-IE" dirty="0"/>
              <a:t> </a:t>
            </a:r>
            <a:r>
              <a:rPr lang="en-IE" dirty="0" err="1"/>
              <a:t>bir</a:t>
            </a:r>
            <a:r>
              <a:rPr lang="en-IE" dirty="0"/>
              <a:t> </a:t>
            </a:r>
            <a:r>
              <a:rPr lang="en-IE" dirty="0" err="1"/>
              <a:t>denetim</a:t>
            </a:r>
            <a:r>
              <a:rPr lang="en-IE" dirty="0"/>
              <a:t> </a:t>
            </a:r>
            <a:r>
              <a:rPr lang="en-IE" dirty="0" err="1"/>
              <a:t>yapmak</a:t>
            </a:r>
            <a:r>
              <a:rPr lang="en-IE" dirty="0"/>
              <a:t> </a:t>
            </a:r>
            <a:r>
              <a:rPr lang="en-IE" dirty="0" err="1"/>
              <a:t>için</a:t>
            </a:r>
            <a:r>
              <a:rPr lang="en-IE" dirty="0"/>
              <a:t> </a:t>
            </a:r>
            <a:r>
              <a:rPr lang="en-IE" dirty="0" err="1"/>
              <a:t>iyi</a:t>
            </a:r>
            <a:r>
              <a:rPr lang="en-IE" dirty="0"/>
              <a:t> </a:t>
            </a:r>
            <a:r>
              <a:rPr lang="en-IE" dirty="0" err="1"/>
              <a:t>bir</a:t>
            </a:r>
            <a:r>
              <a:rPr lang="en-IE" dirty="0"/>
              <a:t> zaman </a:t>
            </a:r>
            <a:r>
              <a:rPr lang="en-IE" dirty="0" err="1"/>
              <a:t>olabilir</a:t>
            </a:r>
            <a:r>
              <a:rPr lang="en-IE" dirty="0"/>
              <a:t>.</a:t>
            </a:r>
            <a:endParaRPr lang="en-IE" dirty="0"/>
          </a:p>
        </p:txBody>
      </p:sp>
      <p:sp>
        <p:nvSpPr>
          <p:cNvPr id="12" name="TextBox 11">
            <a:extLst>
              <a:ext uri="{FF2B5EF4-FFF2-40B4-BE49-F238E27FC236}">
                <a16:creationId xmlns:a16="http://schemas.microsoft.com/office/drawing/2014/main" xmlns="" id="{653CAEB4-6D1E-4A12-933C-8886D85A0CE8}"/>
              </a:ext>
            </a:extLst>
          </p:cNvPr>
          <p:cNvSpPr txBox="1"/>
          <p:nvPr/>
        </p:nvSpPr>
        <p:spPr>
          <a:xfrm>
            <a:off x="0" y="0"/>
            <a:ext cx="4690753" cy="369332"/>
          </a:xfrm>
          <a:prstGeom prst="rect">
            <a:avLst/>
          </a:prstGeom>
          <a:solidFill>
            <a:srgbClr val="EA1D76"/>
          </a:solidFill>
        </p:spPr>
        <p:txBody>
          <a:bodyPr wrap="square" rtlCol="0">
            <a:spAutoFit/>
          </a:bodyPr>
          <a:lstStyle/>
          <a:p>
            <a:r>
              <a:rPr lang="en-IE" dirty="0" err="1">
                <a:solidFill>
                  <a:schemeClr val="bg1"/>
                </a:solidFill>
              </a:rPr>
              <a:t>Temel</a:t>
            </a:r>
            <a:r>
              <a:rPr lang="en-IE" dirty="0">
                <a:solidFill>
                  <a:schemeClr val="bg1"/>
                </a:solidFill>
              </a:rPr>
              <a:t> </a:t>
            </a:r>
            <a:r>
              <a:rPr lang="en-IE" dirty="0" err="1">
                <a:solidFill>
                  <a:schemeClr val="bg1"/>
                </a:solidFill>
              </a:rPr>
              <a:t>İletişim</a:t>
            </a:r>
            <a:r>
              <a:rPr lang="en-IE" dirty="0">
                <a:solidFill>
                  <a:schemeClr val="bg1"/>
                </a:solidFill>
              </a:rPr>
              <a:t> </a:t>
            </a:r>
            <a:r>
              <a:rPr lang="en-IE" dirty="0" err="1">
                <a:solidFill>
                  <a:schemeClr val="bg1"/>
                </a:solidFill>
              </a:rPr>
              <a:t>Kazanımları</a:t>
            </a:r>
            <a:r>
              <a:rPr lang="en-IE" dirty="0">
                <a:solidFill>
                  <a:schemeClr val="bg1"/>
                </a:solidFill>
              </a:rPr>
              <a:t> / </a:t>
            </a:r>
            <a:r>
              <a:rPr lang="en-IE" dirty="0" err="1">
                <a:solidFill>
                  <a:schemeClr val="bg1"/>
                </a:solidFill>
              </a:rPr>
              <a:t>Eylem</a:t>
            </a:r>
            <a:r>
              <a:rPr lang="en-IE" dirty="0">
                <a:solidFill>
                  <a:schemeClr val="bg1"/>
                </a:solidFill>
              </a:rPr>
              <a:t> </a:t>
            </a:r>
            <a:r>
              <a:rPr lang="en-IE" dirty="0" err="1">
                <a:solidFill>
                  <a:schemeClr val="bg1"/>
                </a:solidFill>
              </a:rPr>
              <a:t>Noktaları</a:t>
            </a:r>
            <a:endParaRPr lang="en-IE" dirty="0">
              <a:solidFill>
                <a:schemeClr val="bg1"/>
              </a:solidFill>
            </a:endParaRPr>
          </a:p>
        </p:txBody>
      </p:sp>
      <p:grpSp>
        <p:nvGrpSpPr>
          <p:cNvPr id="13" name="Google Shape;813;p39">
            <a:extLst>
              <a:ext uri="{FF2B5EF4-FFF2-40B4-BE49-F238E27FC236}">
                <a16:creationId xmlns:a16="http://schemas.microsoft.com/office/drawing/2014/main" xmlns="" id="{0A1233D0-E303-439F-AB5F-10322B1DAD36}"/>
              </a:ext>
            </a:extLst>
          </p:cNvPr>
          <p:cNvGrpSpPr/>
          <p:nvPr/>
        </p:nvGrpSpPr>
        <p:grpSpPr>
          <a:xfrm>
            <a:off x="1409556" y="843756"/>
            <a:ext cx="540999" cy="749830"/>
            <a:chOff x="6718575" y="2318625"/>
            <a:chExt cx="256950" cy="407375"/>
          </a:xfrm>
        </p:grpSpPr>
        <p:sp>
          <p:nvSpPr>
            <p:cNvPr id="14" name="Google Shape;814;p39">
              <a:extLst>
                <a:ext uri="{FF2B5EF4-FFF2-40B4-BE49-F238E27FC236}">
                  <a16:creationId xmlns:a16="http://schemas.microsoft.com/office/drawing/2014/main" xmlns="" id="{23C569AF-787E-4F78-9A76-6BD05C76FEAA}"/>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5;p39">
              <a:extLst>
                <a:ext uri="{FF2B5EF4-FFF2-40B4-BE49-F238E27FC236}">
                  <a16:creationId xmlns:a16="http://schemas.microsoft.com/office/drawing/2014/main" xmlns="" id="{308CA53F-60A3-41D2-A96B-16158843BB41}"/>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6;p39">
              <a:extLst>
                <a:ext uri="{FF2B5EF4-FFF2-40B4-BE49-F238E27FC236}">
                  <a16:creationId xmlns:a16="http://schemas.microsoft.com/office/drawing/2014/main" xmlns="" id="{6E3F815A-8C47-40B7-A53F-BAA2B83B2B81}"/>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7;p39">
              <a:extLst>
                <a:ext uri="{FF2B5EF4-FFF2-40B4-BE49-F238E27FC236}">
                  <a16:creationId xmlns:a16="http://schemas.microsoft.com/office/drawing/2014/main" xmlns="" id="{34A99AE4-2EA5-43E3-A15F-5D8E7A23C445}"/>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8;p39">
              <a:extLst>
                <a:ext uri="{FF2B5EF4-FFF2-40B4-BE49-F238E27FC236}">
                  <a16:creationId xmlns:a16="http://schemas.microsoft.com/office/drawing/2014/main" xmlns="" id="{6EA496E5-A017-4A15-A305-135E482C0150}"/>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9;p39">
              <a:extLst>
                <a:ext uri="{FF2B5EF4-FFF2-40B4-BE49-F238E27FC236}">
                  <a16:creationId xmlns:a16="http://schemas.microsoft.com/office/drawing/2014/main" xmlns="" id="{19EBBCF1-083C-41B1-99E4-64CAE688B841}"/>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20;p39">
              <a:extLst>
                <a:ext uri="{FF2B5EF4-FFF2-40B4-BE49-F238E27FC236}">
                  <a16:creationId xmlns:a16="http://schemas.microsoft.com/office/drawing/2014/main" xmlns="" id="{2BC802E1-949C-4715-9A33-BAD5C9BCB78A}"/>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21;p39">
              <a:extLst>
                <a:ext uri="{FF2B5EF4-FFF2-40B4-BE49-F238E27FC236}">
                  <a16:creationId xmlns:a16="http://schemas.microsoft.com/office/drawing/2014/main" xmlns="" id="{AADFDC41-2B91-437C-B53F-B76F83FC035A}"/>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612;p39">
            <a:extLst>
              <a:ext uri="{FF2B5EF4-FFF2-40B4-BE49-F238E27FC236}">
                <a16:creationId xmlns:a16="http://schemas.microsoft.com/office/drawing/2014/main" xmlns="" id="{D92E5C13-7A7B-4C37-8AD2-16D69B917F86}"/>
              </a:ext>
            </a:extLst>
          </p:cNvPr>
          <p:cNvGrpSpPr/>
          <p:nvPr/>
        </p:nvGrpSpPr>
        <p:grpSpPr>
          <a:xfrm>
            <a:off x="4296422" y="896754"/>
            <a:ext cx="655587" cy="641843"/>
            <a:chOff x="3951850" y="2985350"/>
            <a:chExt cx="407950" cy="416500"/>
          </a:xfrm>
        </p:grpSpPr>
        <p:sp>
          <p:nvSpPr>
            <p:cNvPr id="23" name="Google Shape;613;p39">
              <a:extLst>
                <a:ext uri="{FF2B5EF4-FFF2-40B4-BE49-F238E27FC236}">
                  <a16:creationId xmlns:a16="http://schemas.microsoft.com/office/drawing/2014/main" xmlns="" id="{58DADBC2-AD83-47BC-87FE-A9DF0CC1E114}"/>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14;p39">
              <a:extLst>
                <a:ext uri="{FF2B5EF4-FFF2-40B4-BE49-F238E27FC236}">
                  <a16:creationId xmlns:a16="http://schemas.microsoft.com/office/drawing/2014/main" xmlns="" id="{5BDA9DC0-7D8A-4DA2-8579-904F253DA844}"/>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15;p39">
              <a:extLst>
                <a:ext uri="{FF2B5EF4-FFF2-40B4-BE49-F238E27FC236}">
                  <a16:creationId xmlns:a16="http://schemas.microsoft.com/office/drawing/2014/main" xmlns="" id="{63679B12-0A72-48B0-A4FA-F05E3FFD3783}"/>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16;p39">
              <a:extLst>
                <a:ext uri="{FF2B5EF4-FFF2-40B4-BE49-F238E27FC236}">
                  <a16:creationId xmlns:a16="http://schemas.microsoft.com/office/drawing/2014/main" xmlns="" id="{5D8D142F-410E-4BA6-8509-0C76E2CA1903}"/>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680;p39">
            <a:extLst>
              <a:ext uri="{FF2B5EF4-FFF2-40B4-BE49-F238E27FC236}">
                <a16:creationId xmlns:a16="http://schemas.microsoft.com/office/drawing/2014/main" xmlns="" id="{1FC355B9-FF07-4FD7-8AB3-1D9B206F02FB}"/>
              </a:ext>
            </a:extLst>
          </p:cNvPr>
          <p:cNvSpPr/>
          <p:nvPr/>
        </p:nvSpPr>
        <p:spPr>
          <a:xfrm>
            <a:off x="7048844" y="776198"/>
            <a:ext cx="796754" cy="817388"/>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Rectangle 33">
            <a:extLst>
              <a:ext uri="{FF2B5EF4-FFF2-40B4-BE49-F238E27FC236}">
                <a16:creationId xmlns:a16="http://schemas.microsoft.com/office/drawing/2014/main" xmlns="" id="{94409DBC-91F4-41A1-9A29-ACFBBEDA4568}"/>
              </a:ext>
            </a:extLst>
          </p:cNvPr>
          <p:cNvSpPr/>
          <p:nvPr/>
        </p:nvSpPr>
        <p:spPr>
          <a:xfrm>
            <a:off x="6547175" y="6588029"/>
            <a:ext cx="5853057" cy="246221"/>
          </a:xfrm>
          <a:prstGeom prst="rect">
            <a:avLst/>
          </a:prstGeom>
        </p:spPr>
        <p:txBody>
          <a:bodyPr wrap="square">
            <a:spAutoFit/>
          </a:bodyPr>
          <a:lstStyle/>
          <a:p>
            <a:r>
              <a:rPr lang="tr-TR" sz="1000" dirty="0" smtClean="0"/>
              <a:t>Kaynak</a:t>
            </a:r>
            <a:r>
              <a:rPr lang="en-IE" sz="1000" dirty="0" smtClean="0"/>
              <a:t>: </a:t>
            </a:r>
            <a:r>
              <a:rPr lang="en-IE" sz="1000" dirty="0">
                <a:hlinkClick r:id="rId2"/>
              </a:rPr>
              <a:t>https://oureverydaylife.com/the-importance-of-verbal-non-verbal-communication-5162572.html</a:t>
            </a:r>
            <a:endParaRPr lang="en-IE" sz="1000" dirty="0"/>
          </a:p>
        </p:txBody>
      </p:sp>
      <p:grpSp>
        <p:nvGrpSpPr>
          <p:cNvPr id="35" name="Google Shape;857;p39">
            <a:extLst>
              <a:ext uri="{FF2B5EF4-FFF2-40B4-BE49-F238E27FC236}">
                <a16:creationId xmlns:a16="http://schemas.microsoft.com/office/drawing/2014/main" xmlns="" id="{8C61AE3D-CD02-4D90-9981-B54EDB85F8D4}"/>
              </a:ext>
            </a:extLst>
          </p:cNvPr>
          <p:cNvGrpSpPr/>
          <p:nvPr/>
        </p:nvGrpSpPr>
        <p:grpSpPr>
          <a:xfrm>
            <a:off x="10089600" y="868552"/>
            <a:ext cx="700986" cy="725009"/>
            <a:chOff x="5233525" y="4954450"/>
            <a:chExt cx="538275" cy="516350"/>
          </a:xfrm>
        </p:grpSpPr>
        <p:sp>
          <p:nvSpPr>
            <p:cNvPr id="36" name="Google Shape;858;p39">
              <a:extLst>
                <a:ext uri="{FF2B5EF4-FFF2-40B4-BE49-F238E27FC236}">
                  <a16:creationId xmlns:a16="http://schemas.microsoft.com/office/drawing/2014/main" xmlns="" id="{9D011B03-417D-42DC-A384-21432F49E241}"/>
                </a:ext>
              </a:extLst>
            </p:cNvPr>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59;p39">
              <a:extLst>
                <a:ext uri="{FF2B5EF4-FFF2-40B4-BE49-F238E27FC236}">
                  <a16:creationId xmlns:a16="http://schemas.microsoft.com/office/drawing/2014/main" xmlns="" id="{8201F175-5E82-4D9C-8FEF-6EFBAF461E36}"/>
                </a:ext>
              </a:extLst>
            </p:cNvPr>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60;p39">
              <a:extLst>
                <a:ext uri="{FF2B5EF4-FFF2-40B4-BE49-F238E27FC236}">
                  <a16:creationId xmlns:a16="http://schemas.microsoft.com/office/drawing/2014/main" xmlns="" id="{6F2FCD0E-EB90-4919-ACE9-A71BCDBF4628}"/>
                </a:ext>
              </a:extLst>
            </p:cNvPr>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61;p39">
              <a:extLst>
                <a:ext uri="{FF2B5EF4-FFF2-40B4-BE49-F238E27FC236}">
                  <a16:creationId xmlns:a16="http://schemas.microsoft.com/office/drawing/2014/main" xmlns="" id="{154494B9-25B8-4453-8ABC-066740D13C90}"/>
                </a:ext>
              </a:extLst>
            </p:cNvPr>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62;p39">
              <a:extLst>
                <a:ext uri="{FF2B5EF4-FFF2-40B4-BE49-F238E27FC236}">
                  <a16:creationId xmlns:a16="http://schemas.microsoft.com/office/drawing/2014/main" xmlns="" id="{2D09B0BC-D46A-4200-803D-76E190CC18DA}"/>
                </a:ext>
              </a:extLst>
            </p:cNvPr>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63;p39">
              <a:extLst>
                <a:ext uri="{FF2B5EF4-FFF2-40B4-BE49-F238E27FC236}">
                  <a16:creationId xmlns:a16="http://schemas.microsoft.com/office/drawing/2014/main" xmlns="" id="{D0395263-5964-4352-91E5-4139C8C25FE8}"/>
                </a:ext>
              </a:extLst>
            </p:cNvPr>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64;p39">
              <a:extLst>
                <a:ext uri="{FF2B5EF4-FFF2-40B4-BE49-F238E27FC236}">
                  <a16:creationId xmlns:a16="http://schemas.microsoft.com/office/drawing/2014/main" xmlns="" id="{40F0D832-5596-4690-A64C-35810CC0C76F}"/>
                </a:ext>
              </a:extLst>
            </p:cNvPr>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65;p39">
              <a:extLst>
                <a:ext uri="{FF2B5EF4-FFF2-40B4-BE49-F238E27FC236}">
                  <a16:creationId xmlns:a16="http://schemas.microsoft.com/office/drawing/2014/main" xmlns="" id="{C64B81CE-89B2-4775-A8A6-E775EB51320B}"/>
                </a:ext>
              </a:extLst>
            </p:cNvPr>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66;p39">
              <a:extLst>
                <a:ext uri="{FF2B5EF4-FFF2-40B4-BE49-F238E27FC236}">
                  <a16:creationId xmlns:a16="http://schemas.microsoft.com/office/drawing/2014/main" xmlns="" id="{6E0A270A-9F2B-4E6F-9396-A3DAE2FF4560}"/>
                </a:ext>
              </a:extLst>
            </p:cNvPr>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67;p39">
              <a:extLst>
                <a:ext uri="{FF2B5EF4-FFF2-40B4-BE49-F238E27FC236}">
                  <a16:creationId xmlns:a16="http://schemas.microsoft.com/office/drawing/2014/main" xmlns="" id="{5D67874A-E347-40DA-96EA-C09DE2FB36EA}"/>
                </a:ext>
              </a:extLst>
            </p:cNvPr>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68;p39">
              <a:extLst>
                <a:ext uri="{FF2B5EF4-FFF2-40B4-BE49-F238E27FC236}">
                  <a16:creationId xmlns:a16="http://schemas.microsoft.com/office/drawing/2014/main" xmlns="" id="{DA6EFC31-65DF-46E9-AB3F-DD72B4BFF011}"/>
                </a:ext>
              </a:extLst>
            </p:cNvPr>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57967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27462" y="839376"/>
            <a:ext cx="3104978" cy="697353"/>
          </a:xfrm>
        </p:spPr>
        <p:txBody>
          <a:bodyPr/>
          <a:lstStyle/>
          <a:p>
            <a:r>
              <a:rPr lang="tr-TR" sz="4500" dirty="0"/>
              <a:t>Teşekkürler</a:t>
            </a:r>
            <a:endParaRPr lang="en-US" sz="4500" dirty="0"/>
          </a:p>
        </p:txBody>
      </p:sp>
      <p:sp>
        <p:nvSpPr>
          <p:cNvPr id="5" name="Text Placeholder 4"/>
          <p:cNvSpPr>
            <a:spLocks noGrp="1"/>
          </p:cNvSpPr>
          <p:nvPr>
            <p:ph type="body" sz="quarter" idx="14"/>
          </p:nvPr>
        </p:nvSpPr>
        <p:spPr/>
        <p:txBody>
          <a:bodyPr/>
          <a:lstStyle/>
          <a:p>
            <a:r>
              <a:rPr lang="tr-TR" dirty="0"/>
              <a:t>Sorularınız?</a:t>
            </a:r>
            <a:endParaRPr lang="en-US" dirty="0"/>
          </a:p>
        </p:txBody>
      </p:sp>
      <p:sp>
        <p:nvSpPr>
          <p:cNvPr id="6" name="Text Placeholder 5"/>
          <p:cNvSpPr>
            <a:spLocks noGrp="1"/>
          </p:cNvSpPr>
          <p:nvPr>
            <p:ph type="body" sz="quarter" idx="15"/>
          </p:nvPr>
        </p:nvSpPr>
        <p:spPr>
          <a:xfrm>
            <a:off x="7712819" y="2463871"/>
            <a:ext cx="2812464" cy="323455"/>
          </a:xfrm>
        </p:spPr>
        <p:txBody>
          <a:bodyPr/>
          <a:lstStyle/>
          <a:p>
            <a:r>
              <a:rPr lang="en-IE" dirty="0" smtClean="0"/>
              <a:t>www.promise-project.eu</a:t>
            </a:r>
            <a:r>
              <a:rPr lang="tr-TR" dirty="0" smtClean="0"/>
              <a:t> </a:t>
            </a:r>
            <a:endParaRPr lang="en-US" dirty="0"/>
          </a:p>
        </p:txBody>
      </p:sp>
      <p:sp>
        <p:nvSpPr>
          <p:cNvPr id="7" name="Text Placeholder 6"/>
          <p:cNvSpPr>
            <a:spLocks noGrp="1"/>
          </p:cNvSpPr>
          <p:nvPr>
            <p:ph type="body" sz="quarter" idx="16"/>
          </p:nvPr>
        </p:nvSpPr>
        <p:spPr>
          <a:xfrm>
            <a:off x="7796927" y="3532599"/>
            <a:ext cx="2757540" cy="382588"/>
          </a:xfrm>
        </p:spPr>
        <p:txBody>
          <a:bodyPr/>
          <a:lstStyle/>
          <a:p>
            <a:r>
              <a:rPr lang="en-IE" dirty="0"/>
              <a:t>erasmus@ridc.ie</a:t>
            </a:r>
            <a:endParaRPr lang="en-US" dirty="0"/>
          </a:p>
        </p:txBody>
      </p:sp>
      <p:sp>
        <p:nvSpPr>
          <p:cNvPr id="8" name="Text Placeholder 7"/>
          <p:cNvSpPr>
            <a:spLocks noGrp="1"/>
          </p:cNvSpPr>
          <p:nvPr>
            <p:ph type="body" sz="quarter" idx="17"/>
          </p:nvPr>
        </p:nvSpPr>
        <p:spPr>
          <a:xfrm>
            <a:off x="8235483" y="4448145"/>
            <a:ext cx="2757540" cy="416755"/>
          </a:xfrm>
        </p:spPr>
        <p:txBody>
          <a:bodyPr/>
          <a:lstStyle/>
          <a:p>
            <a:r>
              <a:rPr lang="en-GB" dirty="0"/>
              <a:t>/PROMISEproject2020</a:t>
            </a:r>
            <a:endParaRPr lang="en-US" dirty="0"/>
          </a:p>
        </p:txBody>
      </p:sp>
      <p:sp>
        <p:nvSpPr>
          <p:cNvPr id="9" name="Google Shape;482;p39">
            <a:hlinkClick r:id="rId2"/>
          </p:cNvPr>
          <p:cNvSpPr/>
          <p:nvPr/>
        </p:nvSpPr>
        <p:spPr>
          <a:xfrm>
            <a:off x="7232588" y="2462413"/>
            <a:ext cx="295553" cy="257910"/>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Resim 20" descr="H:\BelgelerimBenimBackup23Feb2018\TUPYÖM\KA204 PROMISE 2018-2020\Dissemination\Newsletters\Newsletter 3\promise-project.eu.pn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9958694" y="2161847"/>
            <a:ext cx="861060" cy="861060"/>
          </a:xfrm>
          <a:prstGeom prst="rect">
            <a:avLst/>
          </a:prstGeom>
          <a:noFill/>
          <a:ln>
            <a:noFill/>
          </a:ln>
        </p:spPr>
      </p:pic>
      <p:pic>
        <p:nvPicPr>
          <p:cNvPr id="23" name="Resim 22">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6739" y="4377993"/>
            <a:ext cx="488200" cy="489195"/>
          </a:xfrm>
          <a:prstGeom prst="rect">
            <a:avLst/>
          </a:prstGeom>
        </p:spPr>
      </p:pic>
      <p:grpSp>
        <p:nvGrpSpPr>
          <p:cNvPr id="17" name="Google Shape;506;p39"/>
          <p:cNvGrpSpPr/>
          <p:nvPr/>
        </p:nvGrpSpPr>
        <p:grpSpPr>
          <a:xfrm>
            <a:off x="7380365" y="3606172"/>
            <a:ext cx="299463" cy="202260"/>
            <a:chOff x="564675" y="1700625"/>
            <a:chExt cx="465200" cy="314200"/>
          </a:xfrm>
        </p:grpSpPr>
        <p:sp>
          <p:nvSpPr>
            <p:cNvPr id="18" name="Google Shape;507;p39"/>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9"/>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9;p39"/>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Text Placeholder 7"/>
          <p:cNvSpPr>
            <a:spLocks noGrp="1"/>
          </p:cNvSpPr>
          <p:nvPr>
            <p:ph type="body" sz="quarter" idx="17"/>
          </p:nvPr>
        </p:nvSpPr>
        <p:spPr>
          <a:xfrm>
            <a:off x="9010454" y="5201097"/>
            <a:ext cx="2757540" cy="416755"/>
          </a:xfrm>
        </p:spPr>
        <p:txBody>
          <a:bodyPr/>
          <a:lstStyle/>
          <a:p>
            <a:r>
              <a:rPr lang="en-US" dirty="0"/>
              <a:t>@Promiseproject2</a:t>
            </a:r>
          </a:p>
        </p:txBody>
      </p:sp>
      <p:pic>
        <p:nvPicPr>
          <p:cNvPr id="27" name="Resim 26">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50505" y="5118824"/>
            <a:ext cx="474805" cy="479572"/>
          </a:xfrm>
          <a:prstGeom prst="rect">
            <a:avLst/>
          </a:prstGeom>
        </p:spPr>
      </p:pic>
    </p:spTree>
    <p:extLst>
      <p:ext uri="{BB962C8B-B14F-4D97-AF65-F5344CB8AC3E}">
        <p14:creationId xmlns:p14="http://schemas.microsoft.com/office/powerpoint/2010/main" val="5848111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166C24C-4F3F-4261-9DE8-5866CA1CA065}"/>
              </a:ext>
            </a:extLst>
          </p:cNvPr>
          <p:cNvSpPr>
            <a:spLocks noGrp="1"/>
          </p:cNvSpPr>
          <p:nvPr>
            <p:ph type="body" sz="quarter" idx="20"/>
          </p:nvPr>
        </p:nvSpPr>
        <p:spPr>
          <a:xfrm>
            <a:off x="2308860" y="1428750"/>
            <a:ext cx="9292590" cy="4197989"/>
          </a:xfrm>
        </p:spPr>
        <p:txBody>
          <a:bodyPr/>
          <a:lstStyle/>
          <a:p>
            <a:pPr marL="0" indent="0">
              <a:buNone/>
            </a:pPr>
            <a:r>
              <a:rPr lang="en-IE" dirty="0" err="1"/>
              <a:t>Toplumun</a:t>
            </a:r>
            <a:r>
              <a:rPr lang="en-IE" dirty="0"/>
              <a:t> </a:t>
            </a:r>
            <a:r>
              <a:rPr lang="en-IE" dirty="0" err="1"/>
              <a:t>sosyal</a:t>
            </a:r>
            <a:r>
              <a:rPr lang="en-IE" dirty="0"/>
              <a:t> </a:t>
            </a:r>
            <a:r>
              <a:rPr lang="en-IE" dirty="0" err="1"/>
              <a:t>yapısını</a:t>
            </a:r>
            <a:r>
              <a:rPr lang="en-IE" dirty="0"/>
              <a:t> </a:t>
            </a:r>
            <a:r>
              <a:rPr lang="en-IE" dirty="0" err="1"/>
              <a:t>oluştururken</a:t>
            </a:r>
            <a:r>
              <a:rPr lang="en-IE" dirty="0"/>
              <a:t>, </a:t>
            </a:r>
            <a:r>
              <a:rPr lang="en-IE" dirty="0" err="1"/>
              <a:t>yeni</a:t>
            </a:r>
            <a:r>
              <a:rPr lang="en-IE" dirty="0"/>
              <a:t> </a:t>
            </a:r>
            <a:r>
              <a:rPr lang="en-IE" dirty="0" err="1"/>
              <a:t>bir</a:t>
            </a:r>
            <a:r>
              <a:rPr lang="en-IE" dirty="0"/>
              <a:t> </a:t>
            </a:r>
            <a:r>
              <a:rPr lang="en-IE" dirty="0" err="1"/>
              <a:t>topluma</a:t>
            </a:r>
            <a:r>
              <a:rPr lang="en-IE" dirty="0"/>
              <a:t> </a:t>
            </a:r>
            <a:r>
              <a:rPr lang="en-IE" dirty="0" err="1"/>
              <a:t>giren</a:t>
            </a:r>
            <a:r>
              <a:rPr lang="en-IE" dirty="0"/>
              <a:t> </a:t>
            </a:r>
            <a:r>
              <a:rPr lang="en-IE" dirty="0" err="1"/>
              <a:t>yetişkin</a:t>
            </a:r>
            <a:r>
              <a:rPr lang="en-IE" dirty="0"/>
              <a:t> </a:t>
            </a:r>
            <a:r>
              <a:rPr lang="en-IE" dirty="0" err="1"/>
              <a:t>mülteciler</a:t>
            </a:r>
            <a:r>
              <a:rPr lang="en-IE" dirty="0"/>
              <a:t> </a:t>
            </a:r>
            <a:r>
              <a:rPr lang="en-IE" dirty="0" err="1"/>
              <a:t>açısından</a:t>
            </a:r>
            <a:r>
              <a:rPr lang="en-IE" dirty="0"/>
              <a:t> </a:t>
            </a:r>
            <a:r>
              <a:rPr lang="en-IE" dirty="0" err="1"/>
              <a:t>dikkate</a:t>
            </a:r>
            <a:r>
              <a:rPr lang="en-IE" dirty="0"/>
              <a:t> </a:t>
            </a:r>
            <a:r>
              <a:rPr lang="en-IE" dirty="0" err="1"/>
              <a:t>alınması</a:t>
            </a:r>
            <a:r>
              <a:rPr lang="en-IE" dirty="0"/>
              <a:t> </a:t>
            </a:r>
            <a:r>
              <a:rPr lang="en-IE" dirty="0" err="1"/>
              <a:t>gereken</a:t>
            </a:r>
            <a:r>
              <a:rPr lang="en-IE" dirty="0"/>
              <a:t> </a:t>
            </a:r>
            <a:r>
              <a:rPr lang="en-IE" dirty="0" err="1"/>
              <a:t>dört</a:t>
            </a:r>
            <a:r>
              <a:rPr lang="en-IE" dirty="0"/>
              <a:t> </a:t>
            </a:r>
            <a:r>
              <a:rPr lang="en-IE" dirty="0" err="1"/>
              <a:t>unsur</a:t>
            </a:r>
            <a:r>
              <a:rPr lang="en-IE" dirty="0"/>
              <a:t> </a:t>
            </a:r>
            <a:r>
              <a:rPr lang="en-IE" dirty="0" err="1"/>
              <a:t>vardır</a:t>
            </a:r>
            <a:r>
              <a:rPr lang="en-IE" dirty="0" smtClean="0"/>
              <a:t>.</a:t>
            </a:r>
            <a:endParaRPr lang="en-IE" dirty="0" smtClean="0"/>
          </a:p>
          <a:p>
            <a:r>
              <a:rPr lang="en-IE" b="1" dirty="0" err="1"/>
              <a:t>Adaptasyon</a:t>
            </a:r>
            <a:r>
              <a:rPr lang="en-IE" b="1" dirty="0"/>
              <a:t>: </a:t>
            </a:r>
            <a:r>
              <a:rPr lang="en-IE" dirty="0" err="1"/>
              <a:t>Çevrelerimize</a:t>
            </a:r>
            <a:r>
              <a:rPr lang="en-IE" dirty="0"/>
              <a:t> </a:t>
            </a:r>
            <a:r>
              <a:rPr lang="en-IE" dirty="0" err="1"/>
              <a:t>uyum</a:t>
            </a:r>
            <a:r>
              <a:rPr lang="en-IE" dirty="0"/>
              <a:t> </a:t>
            </a:r>
            <a:r>
              <a:rPr lang="en-IE" dirty="0" err="1"/>
              <a:t>sağlama</a:t>
            </a:r>
            <a:r>
              <a:rPr lang="en-IE" dirty="0"/>
              <a:t> </a:t>
            </a:r>
            <a:r>
              <a:rPr lang="en-IE" dirty="0" err="1"/>
              <a:t>şeklimiz</a:t>
            </a:r>
            <a:r>
              <a:rPr lang="en-IE" dirty="0"/>
              <a:t>, </a:t>
            </a:r>
            <a:r>
              <a:rPr lang="en-IE" dirty="0" err="1"/>
              <a:t>toplumda</a:t>
            </a:r>
            <a:r>
              <a:rPr lang="en-IE" dirty="0"/>
              <a:t> </a:t>
            </a:r>
            <a:r>
              <a:rPr lang="en-IE" dirty="0" err="1"/>
              <a:t>hayatta</a:t>
            </a:r>
            <a:r>
              <a:rPr lang="en-IE" dirty="0"/>
              <a:t> </a:t>
            </a:r>
            <a:r>
              <a:rPr lang="en-IE" dirty="0" err="1"/>
              <a:t>kalma</a:t>
            </a:r>
            <a:r>
              <a:rPr lang="en-IE" dirty="0"/>
              <a:t> </a:t>
            </a:r>
            <a:r>
              <a:rPr lang="en-IE" dirty="0" err="1"/>
              <a:t>yoluyla</a:t>
            </a:r>
            <a:r>
              <a:rPr lang="en-IE" dirty="0"/>
              <a:t> </a:t>
            </a:r>
            <a:r>
              <a:rPr lang="en-IE" dirty="0" err="1"/>
              <a:t>işlediğimiz</a:t>
            </a:r>
            <a:r>
              <a:rPr lang="en-IE" dirty="0"/>
              <a:t> </a:t>
            </a:r>
            <a:r>
              <a:rPr lang="en-IE" dirty="0" err="1"/>
              <a:t>yollardan</a:t>
            </a:r>
            <a:r>
              <a:rPr lang="en-IE" dirty="0"/>
              <a:t> </a:t>
            </a:r>
            <a:r>
              <a:rPr lang="en-IE" dirty="0" err="1"/>
              <a:t>biridir</a:t>
            </a:r>
            <a:r>
              <a:rPr lang="en-IE" dirty="0"/>
              <a:t>. </a:t>
            </a:r>
            <a:r>
              <a:rPr lang="en-IE" dirty="0" err="1"/>
              <a:t>Örneğin</a:t>
            </a:r>
            <a:r>
              <a:rPr lang="en-IE" dirty="0"/>
              <a:t>, </a:t>
            </a:r>
            <a:r>
              <a:rPr lang="en-IE" dirty="0" err="1"/>
              <a:t>iş</a:t>
            </a:r>
            <a:r>
              <a:rPr lang="en-IE" dirty="0"/>
              <a:t>, </a:t>
            </a:r>
            <a:r>
              <a:rPr lang="en-IE" dirty="0" err="1"/>
              <a:t>ekonomi</a:t>
            </a:r>
            <a:r>
              <a:rPr lang="en-IE" dirty="0"/>
              <a:t>, </a:t>
            </a:r>
            <a:r>
              <a:rPr lang="en-IE" dirty="0" err="1"/>
              <a:t>aile</a:t>
            </a:r>
            <a:r>
              <a:rPr lang="en-IE" dirty="0"/>
              <a:t>.</a:t>
            </a:r>
          </a:p>
          <a:p>
            <a:r>
              <a:rPr lang="en-IE" b="1" dirty="0" err="1"/>
              <a:t>Hedefe</a:t>
            </a:r>
            <a:r>
              <a:rPr lang="en-IE" b="1" dirty="0"/>
              <a:t> </a:t>
            </a:r>
            <a:r>
              <a:rPr lang="en-IE" b="1" dirty="0" err="1"/>
              <a:t>ulaşma</a:t>
            </a:r>
            <a:r>
              <a:rPr lang="en-IE" dirty="0"/>
              <a:t>: </a:t>
            </a:r>
            <a:r>
              <a:rPr lang="en-IE" dirty="0" err="1"/>
              <a:t>Hedefleri</a:t>
            </a:r>
            <a:r>
              <a:rPr lang="en-IE" dirty="0"/>
              <a:t> </a:t>
            </a:r>
            <a:r>
              <a:rPr lang="en-IE" dirty="0" err="1"/>
              <a:t>belirleme</a:t>
            </a:r>
            <a:r>
              <a:rPr lang="en-IE" dirty="0"/>
              <a:t> ve </a:t>
            </a:r>
            <a:r>
              <a:rPr lang="en-IE" dirty="0" err="1"/>
              <a:t>bunları</a:t>
            </a:r>
            <a:r>
              <a:rPr lang="en-IE" dirty="0"/>
              <a:t> </a:t>
            </a:r>
            <a:r>
              <a:rPr lang="en-IE" dirty="0" err="1"/>
              <a:t>toplumda</a:t>
            </a:r>
            <a:r>
              <a:rPr lang="en-IE" dirty="0"/>
              <a:t> </a:t>
            </a:r>
            <a:r>
              <a:rPr lang="en-IE" dirty="0" err="1"/>
              <a:t>gerçekleştirme</a:t>
            </a:r>
            <a:r>
              <a:rPr lang="en-IE" dirty="0"/>
              <a:t> </a:t>
            </a:r>
            <a:r>
              <a:rPr lang="en-IE" dirty="0" err="1"/>
              <a:t>ihtiyacı</a:t>
            </a:r>
            <a:r>
              <a:rPr lang="en-IE" dirty="0"/>
              <a:t>.</a:t>
            </a:r>
          </a:p>
          <a:p>
            <a:r>
              <a:rPr lang="en-IE" b="1" dirty="0" err="1"/>
              <a:t>Entegrasyon</a:t>
            </a:r>
            <a:r>
              <a:rPr lang="en-IE" b="1" dirty="0"/>
              <a:t>: </a:t>
            </a:r>
            <a:r>
              <a:rPr lang="en-IE" dirty="0" err="1"/>
              <a:t>Benzer</a:t>
            </a:r>
            <a:r>
              <a:rPr lang="en-IE" dirty="0"/>
              <a:t> </a:t>
            </a:r>
            <a:r>
              <a:rPr lang="en-IE" dirty="0" err="1"/>
              <a:t>çıkarları</a:t>
            </a:r>
            <a:r>
              <a:rPr lang="en-IE" dirty="0"/>
              <a:t> </a:t>
            </a:r>
            <a:r>
              <a:rPr lang="en-IE" dirty="0" err="1"/>
              <a:t>paylaşan</a:t>
            </a:r>
            <a:r>
              <a:rPr lang="en-IE" dirty="0"/>
              <a:t> </a:t>
            </a:r>
            <a:r>
              <a:rPr lang="en-IE" dirty="0" err="1"/>
              <a:t>diğer</a:t>
            </a:r>
            <a:r>
              <a:rPr lang="en-IE" dirty="0"/>
              <a:t> </a:t>
            </a:r>
            <a:r>
              <a:rPr lang="en-IE" dirty="0" err="1"/>
              <a:t>insanlarla</a:t>
            </a:r>
            <a:r>
              <a:rPr lang="en-IE" dirty="0"/>
              <a:t> </a:t>
            </a:r>
            <a:r>
              <a:rPr lang="en-IE" dirty="0" err="1"/>
              <a:t>ilişki</a:t>
            </a:r>
            <a:r>
              <a:rPr lang="en-IE" dirty="0"/>
              <a:t> </a:t>
            </a:r>
            <a:r>
              <a:rPr lang="en-IE" dirty="0" err="1"/>
              <a:t>kurma</a:t>
            </a:r>
            <a:r>
              <a:rPr lang="en-IE" dirty="0"/>
              <a:t> </a:t>
            </a:r>
            <a:r>
              <a:rPr lang="en-IE" dirty="0" err="1"/>
              <a:t>ihtiyacı</a:t>
            </a:r>
            <a:r>
              <a:rPr lang="en-IE" dirty="0"/>
              <a:t>.</a:t>
            </a:r>
          </a:p>
          <a:p>
            <a:r>
              <a:rPr lang="en-IE" b="1" dirty="0" err="1"/>
              <a:t>Gecikme</a:t>
            </a:r>
            <a:r>
              <a:rPr lang="en-IE" b="1" dirty="0"/>
              <a:t>: </a:t>
            </a:r>
            <a:r>
              <a:rPr lang="en-IE" dirty="0" err="1"/>
              <a:t>İnsanların</a:t>
            </a:r>
            <a:r>
              <a:rPr lang="en-IE" dirty="0"/>
              <a:t> </a:t>
            </a:r>
            <a:r>
              <a:rPr lang="en-IE" dirty="0" err="1"/>
              <a:t>bizi</a:t>
            </a:r>
            <a:r>
              <a:rPr lang="en-IE" dirty="0"/>
              <a:t> </a:t>
            </a:r>
            <a:r>
              <a:rPr lang="en-IE" dirty="0" err="1"/>
              <a:t>başarı</a:t>
            </a:r>
            <a:r>
              <a:rPr lang="en-IE" dirty="0"/>
              <a:t> </a:t>
            </a:r>
            <a:r>
              <a:rPr lang="en-IE" dirty="0" err="1"/>
              <a:t>hedeflerimize</a:t>
            </a:r>
            <a:r>
              <a:rPr lang="en-IE" dirty="0"/>
              <a:t> motive </a:t>
            </a:r>
            <a:r>
              <a:rPr lang="en-IE" dirty="0" err="1"/>
              <a:t>etme</a:t>
            </a:r>
            <a:r>
              <a:rPr lang="en-IE" dirty="0"/>
              <a:t> </a:t>
            </a:r>
            <a:r>
              <a:rPr lang="en-IE" dirty="0" err="1"/>
              <a:t>ihtiyacı</a:t>
            </a:r>
            <a:r>
              <a:rPr lang="en-IE" dirty="0"/>
              <a:t>.</a:t>
            </a:r>
            <a:endParaRPr lang="en-IE" dirty="0"/>
          </a:p>
        </p:txBody>
      </p:sp>
      <p:sp>
        <p:nvSpPr>
          <p:cNvPr id="3" name="Text Placeholder 2">
            <a:extLst>
              <a:ext uri="{FF2B5EF4-FFF2-40B4-BE49-F238E27FC236}">
                <a16:creationId xmlns:a16="http://schemas.microsoft.com/office/drawing/2014/main" xmlns="" id="{AF427B3B-E1CD-455A-A5D5-22630E137DED}"/>
              </a:ext>
            </a:extLst>
          </p:cNvPr>
          <p:cNvSpPr>
            <a:spLocks noGrp="1"/>
          </p:cNvSpPr>
          <p:nvPr>
            <p:ph type="body" sz="quarter" idx="21"/>
          </p:nvPr>
        </p:nvSpPr>
        <p:spPr>
          <a:xfrm>
            <a:off x="2495266" y="444228"/>
            <a:ext cx="8403792" cy="597443"/>
          </a:xfrm>
        </p:spPr>
        <p:txBody>
          <a:bodyPr/>
          <a:lstStyle/>
          <a:p>
            <a:r>
              <a:rPr lang="en-IE" dirty="0" err="1"/>
              <a:t>Toplumsal</a:t>
            </a:r>
            <a:r>
              <a:rPr lang="en-IE" dirty="0"/>
              <a:t> </a:t>
            </a:r>
            <a:r>
              <a:rPr lang="en-IE" dirty="0" err="1"/>
              <a:t>Yapının</a:t>
            </a:r>
            <a:r>
              <a:rPr lang="en-IE" dirty="0"/>
              <a:t> </a:t>
            </a:r>
            <a:r>
              <a:rPr lang="en-IE" dirty="0" err="1"/>
              <a:t>Dört</a:t>
            </a:r>
            <a:r>
              <a:rPr lang="en-IE" dirty="0"/>
              <a:t> </a:t>
            </a:r>
            <a:r>
              <a:rPr lang="en-IE" dirty="0" err="1"/>
              <a:t>Unsuru</a:t>
            </a:r>
            <a:endParaRPr lang="en-IE" dirty="0"/>
          </a:p>
        </p:txBody>
      </p:sp>
      <p:sp>
        <p:nvSpPr>
          <p:cNvPr id="4" name="Rectangle 3">
            <a:extLst>
              <a:ext uri="{FF2B5EF4-FFF2-40B4-BE49-F238E27FC236}">
                <a16:creationId xmlns:a16="http://schemas.microsoft.com/office/drawing/2014/main" xmlns="" id="{C01F1DCE-3625-40D8-91B5-682FC22C3721}"/>
              </a:ext>
            </a:extLst>
          </p:cNvPr>
          <p:cNvSpPr/>
          <p:nvPr/>
        </p:nvSpPr>
        <p:spPr>
          <a:xfrm>
            <a:off x="2830830" y="6399217"/>
            <a:ext cx="6096000" cy="246221"/>
          </a:xfrm>
          <a:prstGeom prst="rect">
            <a:avLst/>
          </a:prstGeom>
        </p:spPr>
        <p:txBody>
          <a:bodyPr>
            <a:spAutoFit/>
          </a:bodyPr>
          <a:lstStyle/>
          <a:p>
            <a:r>
              <a:rPr lang="en-IE" sz="1000" dirty="0"/>
              <a:t>Source: </a:t>
            </a:r>
            <a:r>
              <a:rPr lang="en-IE" sz="1000" dirty="0">
                <a:hlinkClick r:id="rId2"/>
              </a:rPr>
              <a:t>https://study.com/academy/lesson/what-is-social-structure-of-society-definition-theory-quiz.html</a:t>
            </a:r>
            <a:r>
              <a:rPr lang="en-IE" sz="1000" dirty="0"/>
              <a:t> </a:t>
            </a:r>
          </a:p>
        </p:txBody>
      </p:sp>
    </p:spTree>
    <p:extLst>
      <p:ext uri="{BB962C8B-B14F-4D97-AF65-F5344CB8AC3E}">
        <p14:creationId xmlns:p14="http://schemas.microsoft.com/office/powerpoint/2010/main" val="4194214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166C24C-4F3F-4261-9DE8-5866CA1CA065}"/>
              </a:ext>
            </a:extLst>
          </p:cNvPr>
          <p:cNvSpPr>
            <a:spLocks noGrp="1"/>
          </p:cNvSpPr>
          <p:nvPr>
            <p:ph type="body" sz="quarter" idx="20"/>
          </p:nvPr>
        </p:nvSpPr>
        <p:spPr>
          <a:xfrm>
            <a:off x="4786318" y="1428750"/>
            <a:ext cx="6815132" cy="4197989"/>
          </a:xfrm>
        </p:spPr>
        <p:txBody>
          <a:bodyPr/>
          <a:lstStyle/>
          <a:p>
            <a:r>
              <a:rPr lang="tr-TR" b="1" dirty="0" smtClean="0"/>
              <a:t>Uyum:</a:t>
            </a:r>
            <a:r>
              <a:rPr lang="tr-TR" dirty="0" smtClean="0">
                <a:solidFill>
                  <a:srgbClr val="16A8D3"/>
                </a:solidFill>
              </a:rPr>
              <a:t> </a:t>
            </a:r>
            <a:r>
              <a:rPr lang="tr-TR" dirty="0" smtClean="0">
                <a:solidFill>
                  <a:srgbClr val="EA1D76"/>
                </a:solidFill>
              </a:rPr>
              <a:t>Eğitimciler ve hizmet sağlayıcılar olarak mültecilerin ve göçmenlerin çevrelerimize uyum sağlamalarına, işlerin güvenliğini, istikrarı ve ailelerini yerleşmelerine nasıl yardımcı olabiliriz?</a:t>
            </a:r>
          </a:p>
          <a:p>
            <a:r>
              <a:rPr lang="tr-TR" b="1" dirty="0" smtClean="0"/>
              <a:t>Hedefe ulaşma: </a:t>
            </a:r>
            <a:r>
              <a:rPr lang="tr-TR" dirty="0" smtClean="0">
                <a:solidFill>
                  <a:srgbClr val="F38B00"/>
                </a:solidFill>
              </a:rPr>
              <a:t>Hedeflere ulaşmalarına ve onlara ulaşmalarına nasıl yardımcı olabiliriz?</a:t>
            </a:r>
          </a:p>
          <a:p>
            <a:r>
              <a:rPr lang="tr-TR" b="1" dirty="0" smtClean="0"/>
              <a:t>Entegrasyon: </a:t>
            </a:r>
            <a:r>
              <a:rPr lang="tr-TR" dirty="0" smtClean="0">
                <a:solidFill>
                  <a:srgbClr val="B6BD00"/>
                </a:solidFill>
              </a:rPr>
              <a:t>Mültecilerin ve ev sahibi toplulukların birbirleriyle ilişki kurmalarını ve anlamalarını nasıl kolaylaştırabiliriz?</a:t>
            </a:r>
          </a:p>
          <a:p>
            <a:r>
              <a:rPr lang="tr-TR" b="1" dirty="0" smtClean="0"/>
              <a:t>Gecikme: </a:t>
            </a:r>
            <a:r>
              <a:rPr lang="tr-TR" dirty="0" smtClean="0">
                <a:solidFill>
                  <a:srgbClr val="16A8D3"/>
                </a:solidFill>
              </a:rPr>
              <a:t>Mültecilere ve göçmenlere başarı hedeflerine ulaşmaları için nasıl motive edebiliriz?</a:t>
            </a:r>
            <a:endParaRPr lang="tr-TR" dirty="0" smtClean="0">
              <a:solidFill>
                <a:srgbClr val="16A8D3"/>
              </a:solidFill>
            </a:endParaRPr>
          </a:p>
          <a:p>
            <a:endParaRPr lang="en-IE" dirty="0"/>
          </a:p>
        </p:txBody>
      </p:sp>
      <p:sp>
        <p:nvSpPr>
          <p:cNvPr id="3" name="Text Placeholder 2">
            <a:extLst>
              <a:ext uri="{FF2B5EF4-FFF2-40B4-BE49-F238E27FC236}">
                <a16:creationId xmlns:a16="http://schemas.microsoft.com/office/drawing/2014/main" xmlns="" id="{AF427B3B-E1CD-455A-A5D5-22630E137DED}"/>
              </a:ext>
            </a:extLst>
          </p:cNvPr>
          <p:cNvSpPr>
            <a:spLocks noGrp="1"/>
          </p:cNvSpPr>
          <p:nvPr>
            <p:ph type="body" sz="quarter" idx="21"/>
          </p:nvPr>
        </p:nvSpPr>
        <p:spPr>
          <a:xfrm>
            <a:off x="2495266" y="444228"/>
            <a:ext cx="8403792" cy="597443"/>
          </a:xfrm>
        </p:spPr>
        <p:txBody>
          <a:bodyPr>
            <a:normAutofit/>
          </a:bodyPr>
          <a:lstStyle/>
          <a:p>
            <a:r>
              <a:rPr lang="en-IE" dirty="0" err="1"/>
              <a:t>Toplumsal</a:t>
            </a:r>
            <a:r>
              <a:rPr lang="en-IE" dirty="0"/>
              <a:t> </a:t>
            </a:r>
            <a:r>
              <a:rPr lang="en-IE" dirty="0" err="1"/>
              <a:t>Yapının</a:t>
            </a:r>
            <a:r>
              <a:rPr lang="en-IE" dirty="0"/>
              <a:t> </a:t>
            </a:r>
            <a:r>
              <a:rPr lang="en-IE" dirty="0" err="1"/>
              <a:t>Dört</a:t>
            </a:r>
            <a:r>
              <a:rPr lang="en-IE" dirty="0"/>
              <a:t> </a:t>
            </a:r>
            <a:r>
              <a:rPr lang="en-IE" dirty="0" err="1"/>
              <a:t>Unsuru</a:t>
            </a:r>
            <a:r>
              <a:rPr lang="en-IE" dirty="0"/>
              <a:t> - </a:t>
            </a:r>
            <a:r>
              <a:rPr lang="en-IE" dirty="0" err="1"/>
              <a:t>Sorular</a:t>
            </a:r>
            <a:r>
              <a:rPr lang="en-IE" dirty="0"/>
              <a:t>…</a:t>
            </a:r>
            <a:endParaRPr lang="en-IE" dirty="0"/>
          </a:p>
        </p:txBody>
      </p:sp>
      <p:sp>
        <p:nvSpPr>
          <p:cNvPr id="4" name="Rectangle 3">
            <a:extLst>
              <a:ext uri="{FF2B5EF4-FFF2-40B4-BE49-F238E27FC236}">
                <a16:creationId xmlns:a16="http://schemas.microsoft.com/office/drawing/2014/main" xmlns="" id="{C01F1DCE-3625-40D8-91B5-682FC22C3721}"/>
              </a:ext>
            </a:extLst>
          </p:cNvPr>
          <p:cNvSpPr/>
          <p:nvPr/>
        </p:nvSpPr>
        <p:spPr>
          <a:xfrm>
            <a:off x="2393159" y="6413772"/>
            <a:ext cx="6096000" cy="246221"/>
          </a:xfrm>
          <a:prstGeom prst="rect">
            <a:avLst/>
          </a:prstGeom>
        </p:spPr>
        <p:txBody>
          <a:bodyPr>
            <a:spAutoFit/>
          </a:bodyPr>
          <a:lstStyle/>
          <a:p>
            <a:r>
              <a:rPr lang="en-IE" sz="1000" dirty="0"/>
              <a:t>Source: </a:t>
            </a:r>
            <a:r>
              <a:rPr lang="en-IE" sz="1000" dirty="0">
                <a:hlinkClick r:id="rId2"/>
              </a:rPr>
              <a:t>https://study.com/academy/lesson/what-is-social-structure-of-society-definition-theory-quiz.html</a:t>
            </a:r>
            <a:r>
              <a:rPr lang="en-IE" sz="1000" dirty="0"/>
              <a:t> </a:t>
            </a:r>
          </a:p>
        </p:txBody>
      </p:sp>
      <p:pic>
        <p:nvPicPr>
          <p:cNvPr id="6" name="Picture 5" descr="A picture containing room&#10;&#10;Description automatically generated">
            <a:extLst>
              <a:ext uri="{FF2B5EF4-FFF2-40B4-BE49-F238E27FC236}">
                <a16:creationId xmlns:a16="http://schemas.microsoft.com/office/drawing/2014/main" xmlns="" id="{2E450A40-51DE-466A-846D-1ADD5026B134}"/>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0" y="2006836"/>
            <a:ext cx="4786318" cy="2844328"/>
          </a:xfrm>
          <a:prstGeom prst="rect">
            <a:avLst/>
          </a:prstGeom>
        </p:spPr>
      </p:pic>
    </p:spTree>
    <p:extLst>
      <p:ext uri="{BB962C8B-B14F-4D97-AF65-F5344CB8AC3E}">
        <p14:creationId xmlns:p14="http://schemas.microsoft.com/office/powerpoint/2010/main" val="3880384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166C24C-4F3F-4261-9DE8-5866CA1CA065}"/>
              </a:ext>
            </a:extLst>
          </p:cNvPr>
          <p:cNvSpPr>
            <a:spLocks noGrp="1"/>
          </p:cNvSpPr>
          <p:nvPr>
            <p:ph type="body" sz="quarter" idx="20"/>
          </p:nvPr>
        </p:nvSpPr>
        <p:spPr>
          <a:xfrm>
            <a:off x="2308860" y="1428750"/>
            <a:ext cx="9292590" cy="4197989"/>
          </a:xfrm>
        </p:spPr>
        <p:txBody>
          <a:bodyPr/>
          <a:lstStyle/>
          <a:p>
            <a:pPr marL="0" indent="0">
              <a:buNone/>
            </a:pPr>
            <a:r>
              <a:rPr lang="en-IE" dirty="0" err="1"/>
              <a:t>Entegrasyon</a:t>
            </a:r>
            <a:r>
              <a:rPr lang="en-IE" dirty="0"/>
              <a:t> </a:t>
            </a:r>
            <a:r>
              <a:rPr lang="en-IE" dirty="0" err="1"/>
              <a:t>süreçlerinde</a:t>
            </a:r>
            <a:r>
              <a:rPr lang="en-IE" dirty="0"/>
              <a:t> </a:t>
            </a:r>
            <a:r>
              <a:rPr lang="en-IE" dirty="0" err="1"/>
              <a:t>iki</a:t>
            </a:r>
            <a:r>
              <a:rPr lang="en-IE" dirty="0"/>
              <a:t> </a:t>
            </a:r>
            <a:r>
              <a:rPr lang="en-IE" dirty="0" err="1"/>
              <a:t>taraf</a:t>
            </a:r>
            <a:r>
              <a:rPr lang="en-IE" dirty="0"/>
              <a:t> </a:t>
            </a:r>
            <a:r>
              <a:rPr lang="en-IE" dirty="0" err="1"/>
              <a:t>vardır</a:t>
            </a:r>
            <a:r>
              <a:rPr lang="en-IE" dirty="0" smtClean="0"/>
              <a:t>: </a:t>
            </a:r>
            <a:endParaRPr lang="en-IE" dirty="0" smtClean="0"/>
          </a:p>
          <a:p>
            <a:r>
              <a:rPr lang="en-IE" dirty="0" err="1"/>
              <a:t>mültecilerin</a:t>
            </a:r>
            <a:r>
              <a:rPr lang="en-IE" dirty="0"/>
              <a:t> </a:t>
            </a:r>
            <a:r>
              <a:rPr lang="en-IE" dirty="0" err="1"/>
              <a:t>özellikleri</a:t>
            </a:r>
            <a:r>
              <a:rPr lang="en-IE" dirty="0"/>
              <a:t>, </a:t>
            </a:r>
            <a:r>
              <a:rPr lang="en-IE" dirty="0" err="1"/>
              <a:t>çabaları</a:t>
            </a:r>
            <a:r>
              <a:rPr lang="en-IE" dirty="0"/>
              <a:t> ve </a:t>
            </a:r>
            <a:r>
              <a:rPr lang="en-IE" dirty="0" err="1"/>
              <a:t>adaptasyonlarıyla</a:t>
            </a:r>
            <a:endParaRPr lang="en-IE" dirty="0"/>
          </a:p>
          <a:p>
            <a:r>
              <a:rPr lang="en-IE" dirty="0" err="1"/>
              <a:t>kabul</a:t>
            </a:r>
            <a:r>
              <a:rPr lang="en-IE" dirty="0"/>
              <a:t> </a:t>
            </a:r>
            <a:r>
              <a:rPr lang="en-IE" dirty="0" err="1"/>
              <a:t>eden</a:t>
            </a:r>
            <a:r>
              <a:rPr lang="en-IE" dirty="0"/>
              <a:t> </a:t>
            </a:r>
            <a:r>
              <a:rPr lang="en-IE" dirty="0" err="1"/>
              <a:t>toplum</a:t>
            </a:r>
            <a:r>
              <a:rPr lang="en-IE" dirty="0"/>
              <a:t>, </a:t>
            </a:r>
            <a:r>
              <a:rPr lang="en-IE" dirty="0" err="1"/>
              <a:t>bu</a:t>
            </a:r>
            <a:r>
              <a:rPr lang="en-IE" dirty="0"/>
              <a:t> </a:t>
            </a:r>
            <a:r>
              <a:rPr lang="en-IE" dirty="0" err="1"/>
              <a:t>yeni</a:t>
            </a:r>
            <a:r>
              <a:rPr lang="en-IE" dirty="0"/>
              <a:t> </a:t>
            </a:r>
            <a:r>
              <a:rPr lang="en-IE" dirty="0" err="1"/>
              <a:t>gelenler</a:t>
            </a:r>
            <a:r>
              <a:rPr lang="en-IE" dirty="0"/>
              <a:t> ve </a:t>
            </a:r>
            <a:r>
              <a:rPr lang="en-IE" dirty="0" err="1"/>
              <a:t>kurumları</a:t>
            </a:r>
            <a:r>
              <a:rPr lang="en-IE" dirty="0"/>
              <a:t> </a:t>
            </a:r>
            <a:r>
              <a:rPr lang="en-IE" dirty="0" err="1"/>
              <a:t>ile</a:t>
            </a:r>
            <a:r>
              <a:rPr lang="en-IE" dirty="0"/>
              <a:t> </a:t>
            </a:r>
            <a:r>
              <a:rPr lang="en-IE" dirty="0" err="1"/>
              <a:t>etkileşimleri</a:t>
            </a:r>
            <a:r>
              <a:rPr lang="en-IE" dirty="0"/>
              <a:t> </a:t>
            </a:r>
            <a:r>
              <a:rPr lang="en-IE" dirty="0" err="1"/>
              <a:t>ile</a:t>
            </a:r>
            <a:r>
              <a:rPr lang="en-IE" dirty="0" smtClean="0"/>
              <a:t>.</a:t>
            </a:r>
            <a:endParaRPr lang="tr-TR" dirty="0" smtClean="0"/>
          </a:p>
          <a:p>
            <a:pPr marL="0" indent="0">
              <a:buNone/>
            </a:pPr>
            <a:r>
              <a:rPr lang="en-IE" dirty="0" smtClean="0"/>
              <a:t> </a:t>
            </a:r>
            <a:endParaRPr lang="en-IE" dirty="0"/>
          </a:p>
          <a:p>
            <a:pPr marL="0" indent="0">
              <a:buNone/>
            </a:pPr>
            <a:r>
              <a:rPr lang="en-IE" dirty="0" err="1"/>
              <a:t>Entegrasyon</a:t>
            </a:r>
            <a:r>
              <a:rPr lang="en-IE" dirty="0"/>
              <a:t> </a:t>
            </a:r>
            <a:r>
              <a:rPr lang="en-IE" dirty="0" err="1"/>
              <a:t>sürecinin</a:t>
            </a:r>
            <a:r>
              <a:rPr lang="en-IE" dirty="0"/>
              <a:t> </a:t>
            </a:r>
            <a:r>
              <a:rPr lang="en-IE" dirty="0" err="1"/>
              <a:t>yönünü</a:t>
            </a:r>
            <a:r>
              <a:rPr lang="en-IE" dirty="0"/>
              <a:t> ve </a:t>
            </a:r>
            <a:r>
              <a:rPr lang="en-IE" dirty="0" err="1"/>
              <a:t>nihai</a:t>
            </a:r>
            <a:r>
              <a:rPr lang="en-IE" dirty="0"/>
              <a:t> </a:t>
            </a:r>
            <a:r>
              <a:rPr lang="en-IE" dirty="0" err="1"/>
              <a:t>sonucunu</a:t>
            </a:r>
            <a:r>
              <a:rPr lang="en-IE" dirty="0"/>
              <a:t> </a:t>
            </a:r>
            <a:r>
              <a:rPr lang="en-IE" dirty="0" err="1"/>
              <a:t>belirleyen</a:t>
            </a:r>
            <a:r>
              <a:rPr lang="en-IE" dirty="0"/>
              <a:t> </a:t>
            </a:r>
            <a:r>
              <a:rPr lang="en-IE" dirty="0" err="1"/>
              <a:t>ikisi</a:t>
            </a:r>
            <a:r>
              <a:rPr lang="en-IE" dirty="0"/>
              <a:t> </a:t>
            </a:r>
            <a:r>
              <a:rPr lang="en-IE" dirty="0" err="1"/>
              <a:t>arasındaki</a:t>
            </a:r>
            <a:r>
              <a:rPr lang="en-IE" dirty="0"/>
              <a:t> </a:t>
            </a:r>
            <a:r>
              <a:rPr lang="en-IE" dirty="0" err="1"/>
              <a:t>etkileşimdir</a:t>
            </a:r>
            <a:r>
              <a:rPr lang="en-IE" dirty="0"/>
              <a:t>.</a:t>
            </a:r>
          </a:p>
          <a:p>
            <a:pPr marL="0" indent="0">
              <a:buNone/>
            </a:pPr>
            <a:r>
              <a:rPr lang="en-IE" dirty="0" err="1"/>
              <a:t>Ancak</a:t>
            </a:r>
            <a:r>
              <a:rPr lang="en-IE" dirty="0"/>
              <a:t> </a:t>
            </a:r>
            <a:r>
              <a:rPr lang="en-IE" dirty="0" err="1"/>
              <a:t>bu</a:t>
            </a:r>
            <a:r>
              <a:rPr lang="en-IE" dirty="0"/>
              <a:t> </a:t>
            </a:r>
            <a:r>
              <a:rPr lang="en-IE" dirty="0" err="1"/>
              <a:t>ikisi</a:t>
            </a:r>
            <a:r>
              <a:rPr lang="en-IE" dirty="0"/>
              <a:t> </a:t>
            </a:r>
            <a:r>
              <a:rPr lang="en-IE" dirty="0" err="1"/>
              <a:t>eşit</a:t>
            </a:r>
            <a:r>
              <a:rPr lang="en-IE" dirty="0"/>
              <a:t> </a:t>
            </a:r>
            <a:r>
              <a:rPr lang="en-IE" dirty="0" err="1"/>
              <a:t>olmayan</a:t>
            </a:r>
            <a:r>
              <a:rPr lang="en-IE" dirty="0"/>
              <a:t> </a:t>
            </a:r>
            <a:r>
              <a:rPr lang="en-IE" dirty="0" err="1"/>
              <a:t>ortaklardır</a:t>
            </a:r>
            <a:r>
              <a:rPr lang="en-IE" dirty="0"/>
              <a:t>.</a:t>
            </a:r>
          </a:p>
          <a:p>
            <a:pPr marL="0" indent="0">
              <a:buNone/>
            </a:pPr>
            <a:r>
              <a:rPr lang="en-IE" dirty="0"/>
              <a:t>Kabul </a:t>
            </a:r>
            <a:r>
              <a:rPr lang="en-IE" dirty="0" err="1"/>
              <a:t>eden</a:t>
            </a:r>
            <a:r>
              <a:rPr lang="en-IE" dirty="0"/>
              <a:t> </a:t>
            </a:r>
            <a:r>
              <a:rPr lang="en-IE" dirty="0" err="1"/>
              <a:t>toplum</a:t>
            </a:r>
            <a:r>
              <a:rPr lang="en-IE" dirty="0"/>
              <a:t>, </a:t>
            </a:r>
            <a:r>
              <a:rPr lang="en-IE" dirty="0" err="1"/>
              <a:t>kurumsal</a:t>
            </a:r>
            <a:r>
              <a:rPr lang="en-IE" dirty="0"/>
              <a:t> </a:t>
            </a:r>
            <a:r>
              <a:rPr lang="en-IE" dirty="0" err="1"/>
              <a:t>yapısı</a:t>
            </a:r>
            <a:r>
              <a:rPr lang="en-IE" dirty="0"/>
              <a:t> ve </a:t>
            </a:r>
            <a:r>
              <a:rPr lang="en-IE" dirty="0" err="1"/>
              <a:t>yeni</a:t>
            </a:r>
            <a:r>
              <a:rPr lang="en-IE" dirty="0"/>
              <a:t> </a:t>
            </a:r>
            <a:r>
              <a:rPr lang="en-IE" dirty="0" err="1"/>
              <a:t>gelenlere</a:t>
            </a:r>
            <a:r>
              <a:rPr lang="en-IE" dirty="0"/>
              <a:t> </a:t>
            </a:r>
            <a:r>
              <a:rPr lang="en-IE" dirty="0" err="1"/>
              <a:t>tepki</a:t>
            </a:r>
            <a:r>
              <a:rPr lang="en-IE" dirty="0"/>
              <a:t> </a:t>
            </a:r>
            <a:r>
              <a:rPr lang="en-IE" dirty="0" err="1"/>
              <a:t>verme</a:t>
            </a:r>
            <a:r>
              <a:rPr lang="en-IE" dirty="0"/>
              <a:t> </a:t>
            </a:r>
            <a:r>
              <a:rPr lang="en-IE" dirty="0" err="1"/>
              <a:t>şekli</a:t>
            </a:r>
            <a:r>
              <a:rPr lang="en-IE" dirty="0"/>
              <a:t> </a:t>
            </a:r>
            <a:r>
              <a:rPr lang="en-IE" dirty="0" err="1"/>
              <a:t>açısından</a:t>
            </a:r>
            <a:r>
              <a:rPr lang="en-IE" dirty="0"/>
              <a:t>, </a:t>
            </a:r>
            <a:r>
              <a:rPr lang="en-IE" dirty="0" err="1"/>
              <a:t>sürecin</a:t>
            </a:r>
            <a:r>
              <a:rPr lang="en-IE" dirty="0"/>
              <a:t> </a:t>
            </a:r>
            <a:r>
              <a:rPr lang="en-IE" dirty="0" err="1"/>
              <a:t>sonucunda</a:t>
            </a:r>
            <a:r>
              <a:rPr lang="en-IE" dirty="0"/>
              <a:t> </a:t>
            </a:r>
            <a:r>
              <a:rPr lang="en-IE" dirty="0" err="1"/>
              <a:t>çok</a:t>
            </a:r>
            <a:r>
              <a:rPr lang="en-IE" dirty="0"/>
              <a:t> </a:t>
            </a:r>
            <a:r>
              <a:rPr lang="en-IE" dirty="0" err="1"/>
              <a:t>daha</a:t>
            </a:r>
            <a:r>
              <a:rPr lang="en-IE" dirty="0"/>
              <a:t> </a:t>
            </a:r>
            <a:r>
              <a:rPr lang="en-IE" dirty="0" err="1"/>
              <a:t>fazla</a:t>
            </a:r>
            <a:r>
              <a:rPr lang="en-IE" dirty="0"/>
              <a:t> </a:t>
            </a:r>
            <a:r>
              <a:rPr lang="en-IE" dirty="0" err="1"/>
              <a:t>söz</a:t>
            </a:r>
            <a:r>
              <a:rPr lang="en-IE" dirty="0"/>
              <a:t> </a:t>
            </a:r>
            <a:r>
              <a:rPr lang="en-IE" dirty="0" err="1"/>
              <a:t>sahibi</a:t>
            </a:r>
            <a:r>
              <a:rPr lang="en-IE" dirty="0"/>
              <a:t>.</a:t>
            </a:r>
            <a:endParaRPr lang="en-IE" dirty="0"/>
          </a:p>
        </p:txBody>
      </p:sp>
      <p:sp>
        <p:nvSpPr>
          <p:cNvPr id="3" name="Text Placeholder 2">
            <a:extLst>
              <a:ext uri="{FF2B5EF4-FFF2-40B4-BE49-F238E27FC236}">
                <a16:creationId xmlns:a16="http://schemas.microsoft.com/office/drawing/2014/main" xmlns="" id="{AF427B3B-E1CD-455A-A5D5-22630E137DED}"/>
              </a:ext>
            </a:extLst>
          </p:cNvPr>
          <p:cNvSpPr>
            <a:spLocks noGrp="1"/>
          </p:cNvSpPr>
          <p:nvPr>
            <p:ph type="body" sz="quarter" idx="21"/>
          </p:nvPr>
        </p:nvSpPr>
        <p:spPr>
          <a:xfrm>
            <a:off x="2495266" y="444228"/>
            <a:ext cx="8403792" cy="597443"/>
          </a:xfrm>
        </p:spPr>
        <p:txBody>
          <a:bodyPr>
            <a:normAutofit/>
          </a:bodyPr>
          <a:lstStyle/>
          <a:p>
            <a:r>
              <a:rPr lang="en-IE" dirty="0" err="1"/>
              <a:t>Entegrasyon</a:t>
            </a:r>
            <a:r>
              <a:rPr lang="en-IE" dirty="0"/>
              <a:t> </a:t>
            </a:r>
            <a:r>
              <a:rPr lang="en-IE" dirty="0" err="1"/>
              <a:t>Nasıl</a:t>
            </a:r>
            <a:r>
              <a:rPr lang="en-IE" dirty="0"/>
              <a:t> </a:t>
            </a:r>
            <a:r>
              <a:rPr lang="en-IE" dirty="0" err="1"/>
              <a:t>Çalışır</a:t>
            </a:r>
            <a:r>
              <a:rPr lang="en-IE" dirty="0"/>
              <a:t>?</a:t>
            </a:r>
            <a:endParaRPr lang="en-IE" dirty="0"/>
          </a:p>
        </p:txBody>
      </p:sp>
      <p:sp>
        <p:nvSpPr>
          <p:cNvPr id="5" name="Rectangle 4">
            <a:extLst>
              <a:ext uri="{FF2B5EF4-FFF2-40B4-BE49-F238E27FC236}">
                <a16:creationId xmlns:a16="http://schemas.microsoft.com/office/drawing/2014/main" xmlns="" id="{B844BD70-A549-4142-8D50-05EEFECCAA66}"/>
              </a:ext>
            </a:extLst>
          </p:cNvPr>
          <p:cNvSpPr/>
          <p:nvPr/>
        </p:nvSpPr>
        <p:spPr>
          <a:xfrm>
            <a:off x="2659380" y="6390912"/>
            <a:ext cx="6096000" cy="246221"/>
          </a:xfrm>
          <a:prstGeom prst="rect">
            <a:avLst/>
          </a:prstGeom>
        </p:spPr>
        <p:txBody>
          <a:bodyPr>
            <a:spAutoFit/>
          </a:bodyPr>
          <a:lstStyle/>
          <a:p>
            <a:r>
              <a:rPr lang="en-IE" sz="1000" dirty="0"/>
              <a:t>Source: </a:t>
            </a:r>
            <a:r>
              <a:rPr lang="en-IE" sz="1000" dirty="0">
                <a:hlinkClick r:id="rId2"/>
              </a:rPr>
              <a:t>https://www.migrationpolicy.org/article/integration-role-communities-institutions-and-state/</a:t>
            </a:r>
            <a:r>
              <a:rPr lang="en-IE" sz="1000" dirty="0"/>
              <a:t> </a:t>
            </a:r>
          </a:p>
        </p:txBody>
      </p:sp>
    </p:spTree>
    <p:extLst>
      <p:ext uri="{BB962C8B-B14F-4D97-AF65-F5344CB8AC3E}">
        <p14:creationId xmlns:p14="http://schemas.microsoft.com/office/powerpoint/2010/main" val="3399339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7389</TotalTime>
  <Words>4797</Words>
  <Application>Microsoft Office PowerPoint</Application>
  <PresentationFormat>Geniş ekran</PresentationFormat>
  <Paragraphs>382</Paragraphs>
  <Slides>67</Slides>
  <Notes>5</Notes>
  <HiddenSlides>0</HiddenSlides>
  <MMClips>6</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67</vt:i4>
      </vt:variant>
    </vt:vector>
  </HeadingPairs>
  <TitlesOfParts>
    <vt:vector size="77" baseType="lpstr">
      <vt:lpstr>MS PGothic</vt:lpstr>
      <vt:lpstr>MS PGothic</vt:lpstr>
      <vt:lpstr>Arial</vt:lpstr>
      <vt:lpstr>Calibri</vt:lpstr>
      <vt:lpstr>Calibri Light</vt:lpstr>
      <vt:lpstr>Geneva</vt:lpstr>
      <vt:lpstr>Lucida Grande</vt:lpstr>
      <vt:lpstr>Quattrocento Sans</vt:lpstr>
      <vt:lpstr>Times New Roman</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Asus-Pc</cp:lastModifiedBy>
  <cp:revision>671</cp:revision>
  <dcterms:created xsi:type="dcterms:W3CDTF">2018-09-19T09:23:58Z</dcterms:created>
  <dcterms:modified xsi:type="dcterms:W3CDTF">2020-07-10T20:33:47Z</dcterms:modified>
</cp:coreProperties>
</file>