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4"/>
  </p:notesMasterIdLst>
  <p:handoutMasterIdLst>
    <p:handoutMasterId r:id="rId65"/>
  </p:handoutMasterIdLst>
  <p:sldIdLst>
    <p:sldId id="260" r:id="rId2"/>
    <p:sldId id="310" r:id="rId3"/>
    <p:sldId id="437" r:id="rId4"/>
    <p:sldId id="449" r:id="rId5"/>
    <p:sldId id="450" r:id="rId6"/>
    <p:sldId id="445" r:id="rId7"/>
    <p:sldId id="540" r:id="rId8"/>
    <p:sldId id="446" r:id="rId9"/>
    <p:sldId id="447" r:id="rId10"/>
    <p:sldId id="438" r:id="rId11"/>
    <p:sldId id="542" r:id="rId12"/>
    <p:sldId id="541" r:id="rId13"/>
    <p:sldId id="544" r:id="rId14"/>
    <p:sldId id="543" r:id="rId15"/>
    <p:sldId id="439" r:id="rId16"/>
    <p:sldId id="452" r:id="rId17"/>
    <p:sldId id="453" r:id="rId18"/>
    <p:sldId id="454" r:id="rId19"/>
    <p:sldId id="455" r:id="rId20"/>
    <p:sldId id="456" r:id="rId21"/>
    <p:sldId id="451" r:id="rId22"/>
    <p:sldId id="531" r:id="rId23"/>
    <p:sldId id="570" r:id="rId24"/>
    <p:sldId id="457" r:id="rId25"/>
    <p:sldId id="533" r:id="rId26"/>
    <p:sldId id="530" r:id="rId27"/>
    <p:sldId id="532" r:id="rId28"/>
    <p:sldId id="535" r:id="rId29"/>
    <p:sldId id="569" r:id="rId30"/>
    <p:sldId id="536" r:id="rId31"/>
    <p:sldId id="534" r:id="rId32"/>
    <p:sldId id="537" r:id="rId33"/>
    <p:sldId id="556" r:id="rId34"/>
    <p:sldId id="538" r:id="rId35"/>
    <p:sldId id="539" r:id="rId36"/>
    <p:sldId id="441" r:id="rId37"/>
    <p:sldId id="546" r:id="rId38"/>
    <p:sldId id="548" r:id="rId39"/>
    <p:sldId id="550" r:id="rId40"/>
    <p:sldId id="551" r:id="rId41"/>
    <p:sldId id="552" r:id="rId42"/>
    <p:sldId id="553" r:id="rId43"/>
    <p:sldId id="554" r:id="rId44"/>
    <p:sldId id="555" r:id="rId45"/>
    <p:sldId id="567" r:id="rId46"/>
    <p:sldId id="442" r:id="rId47"/>
    <p:sldId id="558" r:id="rId48"/>
    <p:sldId id="560" r:id="rId49"/>
    <p:sldId id="571" r:id="rId50"/>
    <p:sldId id="561" r:id="rId51"/>
    <p:sldId id="572" r:id="rId52"/>
    <p:sldId id="573" r:id="rId53"/>
    <p:sldId id="443" r:id="rId54"/>
    <p:sldId id="547" r:id="rId55"/>
    <p:sldId id="545" r:id="rId56"/>
    <p:sldId id="557" r:id="rId57"/>
    <p:sldId id="565" r:id="rId58"/>
    <p:sldId id="564" r:id="rId59"/>
    <p:sldId id="566" r:id="rId60"/>
    <p:sldId id="568" r:id="rId61"/>
    <p:sldId id="429" r:id="rId62"/>
    <p:sldId id="574" r:id="rId6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BD00"/>
    <a:srgbClr val="6D6E6C"/>
    <a:srgbClr val="F38B00"/>
    <a:srgbClr val="16A8D3"/>
    <a:srgbClr val="D82F27"/>
    <a:srgbClr val="EA1D76"/>
    <a:srgbClr val="ED7523"/>
    <a:srgbClr val="1896BA"/>
    <a:srgbClr val="0E3C55"/>
    <a:srgbClr val="AC94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697" autoAdjust="0"/>
    <p:restoredTop sz="94729"/>
  </p:normalViewPr>
  <p:slideViewPr>
    <p:cSldViewPr snapToGrid="0" snapToObjects="1">
      <p:cViewPr varScale="1">
        <p:scale>
          <a:sx n="89" d="100"/>
          <a:sy n="89" d="100"/>
        </p:scale>
        <p:origin x="53" y="1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4551"/>
    </p:cViewPr>
  </p:sorterViewPr>
  <p:notesViewPr>
    <p:cSldViewPr snapToGrid="0" snapToObjects="1">
      <p:cViewPr varScale="1">
        <p:scale>
          <a:sx n="87" d="100"/>
          <a:sy n="87" d="100"/>
        </p:scale>
        <p:origin x="3904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74B3AB-1076-3847-9704-2735AAE6E6FB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C00C95-E645-9447-A3F8-A17F924499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3909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C7370B-66A1-AB42-84E0-A4E6FD88C2A5}" type="datetimeFigureOut">
              <a:rPr lang="en-US" smtClean="0"/>
              <a:t>7/13/2020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4AC054-D004-974A-8D8E-E228282ED4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0353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4AC054-D004-974A-8D8E-E228282ED491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85226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to left - photo on right -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16A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424669" y="528535"/>
            <a:ext cx="566641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IE" sz="44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WELCOME TO THE </a:t>
            </a:r>
            <a:r>
              <a:rPr lang="en-IE" sz="4400" b="1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PROMISE </a:t>
            </a:r>
            <a:r>
              <a:rPr lang="en-IE" sz="44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POWERPOINT</a:t>
            </a:r>
            <a:endParaRPr lang="en-IE" sz="3600" baseline="0" dirty="0">
              <a:solidFill>
                <a:schemeClr val="bg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7062018" y="866550"/>
            <a:ext cx="4589207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FEATURES OF THE</a:t>
            </a:r>
          </a:p>
          <a:p>
            <a:pPr fontAlgn="base"/>
            <a:r>
              <a:rPr lang="en-IE" sz="3000" b="1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PROMISE </a:t>
            </a: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POWERPOINT:</a:t>
            </a:r>
          </a:p>
          <a:p>
            <a:pPr fontAlgn="base"/>
            <a:endParaRPr lang="en-IE" sz="3000" b="0" i="0" u="none" strike="noStrike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indent="-342900" fontAlgn="base">
              <a:buFont typeface="Arial" charset="0"/>
              <a:buChar char="•"/>
            </a:pPr>
            <a:r>
              <a:rPr lang="en-IE" sz="24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Set up in widescreen format. </a:t>
            </a:r>
          </a:p>
          <a:p>
            <a:pPr marL="342900" indent="-342900" fontAlgn="base">
              <a:buFont typeface="Arial" charset="0"/>
              <a:buChar char="•"/>
            </a:pPr>
            <a:r>
              <a:rPr lang="en-IE" sz="24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50 slide layouts to choose from</a:t>
            </a:r>
          </a:p>
          <a:p>
            <a:pPr marL="342900" indent="-342900" fontAlgn="base">
              <a:buFont typeface="Arial" charset="0"/>
              <a:buChar char="•"/>
            </a:pPr>
            <a:r>
              <a:rPr lang="en-IE" sz="24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4 Colour variations using the            </a:t>
            </a:r>
            <a:r>
              <a:rPr lang="en-IE" sz="2400" b="1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PROMISE</a:t>
            </a:r>
            <a:r>
              <a:rPr lang="en-IE" sz="24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IE" sz="24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Brand Colours</a:t>
            </a:r>
          </a:p>
          <a:p>
            <a:pPr marL="342900" indent="-342900" fontAlgn="base">
              <a:buFont typeface="Arial" charset="0"/>
              <a:buChar char="•"/>
            </a:pPr>
            <a:r>
              <a:rPr lang="en-IE" sz="24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Based on Master Slides design</a:t>
            </a:r>
          </a:p>
          <a:p>
            <a:pPr marL="342900" indent="-342900" fontAlgn="base">
              <a:buFont typeface="Arial" charset="0"/>
              <a:buChar char="•"/>
            </a:pPr>
            <a:r>
              <a:rPr lang="en-IE" sz="24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Easy Drag and Drop to change picture</a:t>
            </a:r>
          </a:p>
          <a:p>
            <a:pPr marL="342900" indent="-342900" fontAlgn="base">
              <a:buFont typeface="Arial" charset="0"/>
              <a:buChar char="•"/>
            </a:pPr>
            <a:r>
              <a:rPr lang="en-IE" sz="24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80 easy editable icons</a:t>
            </a:r>
          </a:p>
          <a:p>
            <a:pPr marL="342900" indent="-342900" fontAlgn="base">
              <a:buFont typeface="Arial" charset="0"/>
              <a:buChar char="•"/>
            </a:pPr>
            <a:r>
              <a:rPr lang="en-IE" sz="24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Easy and Fully editable in PowerPoint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IE" sz="36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		</a:t>
            </a:r>
            <a:endParaRPr lang="en-IE" sz="3600" baseline="0" dirty="0">
              <a:solidFill>
                <a:schemeClr val="bg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424669" y="3172202"/>
            <a:ext cx="532720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IE" sz="24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Our aim is to have a consistent “look and feel” throughout our branding material including our PowerPoint.</a:t>
            </a:r>
            <a:r>
              <a:rPr lang="en-IE" sz="24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fontAlgn="base"/>
            <a:endParaRPr lang="en-IE" sz="2400" b="0" i="0" u="none" strike="noStrike" kern="1200" baseline="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/>
            <a:r>
              <a:rPr lang="en-IE" sz="24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The slide layouts within this PowerPoint  will give you a great deal of creative </a:t>
            </a:r>
            <a:r>
              <a:rPr lang="en-IE" sz="24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flexibily</a:t>
            </a:r>
            <a:r>
              <a:rPr lang="en-IE" sz="24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when creating your Presentation.</a:t>
            </a:r>
            <a:endParaRPr lang="en-IE" sz="3600" baseline="0" dirty="0">
              <a:solidFill>
                <a:schemeClr val="bg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6592529" y="-1"/>
            <a:ext cx="0" cy="668102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 userDrawn="1"/>
        </p:nvCxnSpPr>
        <p:spPr>
          <a:xfrm flipH="1">
            <a:off x="0" y="2503620"/>
            <a:ext cx="659252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with 2 colums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876300" y="1007537"/>
            <a:ext cx="7407087" cy="697353"/>
          </a:xfrm>
        </p:spPr>
        <p:txBody>
          <a:bodyPr>
            <a:normAutofit/>
          </a:bodyPr>
          <a:lstStyle>
            <a:lvl1pPr marL="0" indent="0" algn="l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1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876302" y="2117211"/>
            <a:ext cx="3600000" cy="39600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25" name="Straight Connector 24"/>
          <p:cNvCxnSpPr/>
          <p:nvPr userDrawn="1"/>
        </p:nvCxnSpPr>
        <p:spPr>
          <a:xfrm flipH="1">
            <a:off x="478388" y="1901510"/>
            <a:ext cx="8178914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9272523">
            <a:off x="8658324" y="-2412568"/>
            <a:ext cx="5551192" cy="5536151"/>
          </a:xfrm>
          <a:custGeom>
            <a:avLst/>
            <a:gdLst>
              <a:gd name="connsiteX0" fmla="*/ 0 w 5551192"/>
              <a:gd name="connsiteY0" fmla="*/ 1704842 h 5536151"/>
              <a:gd name="connsiteX1" fmla="*/ 0 w 5551192"/>
              <a:gd name="connsiteY1" fmla="*/ 0 h 5536151"/>
              <a:gd name="connsiteX2" fmla="*/ 811632 w 5551192"/>
              <a:gd name="connsiteY2" fmla="*/ 0 h 5536151"/>
              <a:gd name="connsiteX3" fmla="*/ 5551192 w 5551192"/>
              <a:gd name="connsiteY3" fmla="*/ 4483206 h 5536151"/>
              <a:gd name="connsiteX4" fmla="*/ 1938311 w 5551192"/>
              <a:gd name="connsiteY4" fmla="*/ 2763204 h 5536151"/>
              <a:gd name="connsiteX5" fmla="*/ 3253803 w 5551192"/>
              <a:gd name="connsiteY5" fmla="*/ 0 h 5536151"/>
              <a:gd name="connsiteX6" fmla="*/ 5551192 w 5551192"/>
              <a:gd name="connsiteY6" fmla="*/ 0 h 5536151"/>
              <a:gd name="connsiteX7" fmla="*/ 0 w 5551192"/>
              <a:gd name="connsiteY7" fmla="*/ 5536151 h 5536151"/>
              <a:gd name="connsiteX8" fmla="*/ 0 w 5551192"/>
              <a:gd name="connsiteY8" fmla="*/ 5448294 h 5536151"/>
              <a:gd name="connsiteX9" fmla="*/ 184545 w 5551192"/>
              <a:gd name="connsiteY9" fmla="*/ 5536151 h 5536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551192" h="5536151">
                <a:moveTo>
                  <a:pt x="0" y="1704842"/>
                </a:moveTo>
                <a:lnTo>
                  <a:pt x="0" y="0"/>
                </a:lnTo>
                <a:lnTo>
                  <a:pt x="811632" y="0"/>
                </a:lnTo>
                <a:close/>
                <a:moveTo>
                  <a:pt x="5551192" y="4483206"/>
                </a:moveTo>
                <a:lnTo>
                  <a:pt x="1938311" y="2763204"/>
                </a:lnTo>
                <a:lnTo>
                  <a:pt x="3253803" y="0"/>
                </a:lnTo>
                <a:lnTo>
                  <a:pt x="5551192" y="0"/>
                </a:lnTo>
                <a:close/>
                <a:moveTo>
                  <a:pt x="0" y="5536151"/>
                </a:moveTo>
                <a:lnTo>
                  <a:pt x="0" y="5448294"/>
                </a:lnTo>
                <a:lnTo>
                  <a:pt x="184545" y="5536151"/>
                </a:lnTo>
                <a:close/>
              </a:path>
            </a:pathLst>
          </a:custGeom>
        </p:spPr>
      </p:pic>
      <p:sp>
        <p:nvSpPr>
          <p:cNvPr id="29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4683387" y="2097992"/>
            <a:ext cx="3600000" cy="3975101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pic>
        <p:nvPicPr>
          <p:cNvPr id="34" name="Picture 3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35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with 3 colums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876300" y="1007537"/>
            <a:ext cx="7407087" cy="697353"/>
          </a:xfrm>
        </p:spPr>
        <p:txBody>
          <a:bodyPr>
            <a:normAutofit/>
          </a:bodyPr>
          <a:lstStyle>
            <a:lvl1pPr marL="0" indent="0" algn="l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 flipH="1">
            <a:off x="478388" y="1901510"/>
            <a:ext cx="8178914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9272523">
            <a:off x="8658324" y="-2412568"/>
            <a:ext cx="5551192" cy="5536151"/>
          </a:xfrm>
          <a:custGeom>
            <a:avLst/>
            <a:gdLst>
              <a:gd name="connsiteX0" fmla="*/ 0 w 5551192"/>
              <a:gd name="connsiteY0" fmla="*/ 1704842 h 5536151"/>
              <a:gd name="connsiteX1" fmla="*/ 0 w 5551192"/>
              <a:gd name="connsiteY1" fmla="*/ 0 h 5536151"/>
              <a:gd name="connsiteX2" fmla="*/ 811632 w 5551192"/>
              <a:gd name="connsiteY2" fmla="*/ 0 h 5536151"/>
              <a:gd name="connsiteX3" fmla="*/ 5551192 w 5551192"/>
              <a:gd name="connsiteY3" fmla="*/ 4483206 h 5536151"/>
              <a:gd name="connsiteX4" fmla="*/ 1938311 w 5551192"/>
              <a:gd name="connsiteY4" fmla="*/ 2763204 h 5536151"/>
              <a:gd name="connsiteX5" fmla="*/ 3253803 w 5551192"/>
              <a:gd name="connsiteY5" fmla="*/ 0 h 5536151"/>
              <a:gd name="connsiteX6" fmla="*/ 5551192 w 5551192"/>
              <a:gd name="connsiteY6" fmla="*/ 0 h 5536151"/>
              <a:gd name="connsiteX7" fmla="*/ 0 w 5551192"/>
              <a:gd name="connsiteY7" fmla="*/ 5536151 h 5536151"/>
              <a:gd name="connsiteX8" fmla="*/ 0 w 5551192"/>
              <a:gd name="connsiteY8" fmla="*/ 5448294 h 5536151"/>
              <a:gd name="connsiteX9" fmla="*/ 184545 w 5551192"/>
              <a:gd name="connsiteY9" fmla="*/ 5536151 h 5536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551192" h="5536151">
                <a:moveTo>
                  <a:pt x="0" y="1704842"/>
                </a:moveTo>
                <a:lnTo>
                  <a:pt x="0" y="0"/>
                </a:lnTo>
                <a:lnTo>
                  <a:pt x="811632" y="0"/>
                </a:lnTo>
                <a:close/>
                <a:moveTo>
                  <a:pt x="5551192" y="4483206"/>
                </a:moveTo>
                <a:lnTo>
                  <a:pt x="1938311" y="2763204"/>
                </a:lnTo>
                <a:lnTo>
                  <a:pt x="3253803" y="0"/>
                </a:lnTo>
                <a:lnTo>
                  <a:pt x="5551192" y="0"/>
                </a:lnTo>
                <a:close/>
                <a:moveTo>
                  <a:pt x="0" y="5536151"/>
                </a:moveTo>
                <a:lnTo>
                  <a:pt x="0" y="5448294"/>
                </a:lnTo>
                <a:lnTo>
                  <a:pt x="184545" y="5536151"/>
                </a:lnTo>
                <a:close/>
              </a:path>
            </a:pathLst>
          </a:custGeom>
        </p:spPr>
      </p:pic>
      <p:sp>
        <p:nvSpPr>
          <p:cNvPr id="47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876300" y="2113005"/>
            <a:ext cx="2340000" cy="39600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48" name="Text Placeholder 25"/>
          <p:cNvSpPr>
            <a:spLocks noGrp="1"/>
          </p:cNvSpPr>
          <p:nvPr>
            <p:ph type="body" sz="quarter" idx="18" hasCustomPrompt="1"/>
          </p:nvPr>
        </p:nvSpPr>
        <p:spPr>
          <a:xfrm>
            <a:off x="5929097" y="2107852"/>
            <a:ext cx="2340000" cy="39600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3424130" y="2107852"/>
            <a:ext cx="2340000" cy="39600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pic>
        <p:nvPicPr>
          <p:cNvPr id="52" name="Picture 5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53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to left - text 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 userDrawn="1"/>
        </p:nvCxnSpPr>
        <p:spPr>
          <a:xfrm flipH="1">
            <a:off x="6234807" y="1711826"/>
            <a:ext cx="5377589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6318620" y="819599"/>
            <a:ext cx="5279028" cy="697353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4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325568" y="1953078"/>
            <a:ext cx="5273104" cy="3947440"/>
          </a:xfrm>
        </p:spPr>
        <p:txBody>
          <a:bodyPr>
            <a:no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35" name="Oval 34"/>
          <p:cNvSpPr/>
          <p:nvPr userDrawn="1"/>
        </p:nvSpPr>
        <p:spPr>
          <a:xfrm flipH="1">
            <a:off x="3916680" y="1621975"/>
            <a:ext cx="2204885" cy="2204885"/>
          </a:xfrm>
          <a:prstGeom prst="ellipse">
            <a:avLst/>
          </a:prstGeom>
          <a:solidFill>
            <a:srgbClr val="B6BD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 userDrawn="1"/>
        </p:nvSpPr>
        <p:spPr>
          <a:xfrm flipH="1">
            <a:off x="1648130" y="5161819"/>
            <a:ext cx="1236407" cy="1236407"/>
          </a:xfrm>
          <a:prstGeom prst="ellipse">
            <a:avLst/>
          </a:prstGeom>
          <a:solidFill>
            <a:srgbClr val="EA1D7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Picture Placeholder 7"/>
          <p:cNvSpPr>
            <a:spLocks noGrp="1"/>
          </p:cNvSpPr>
          <p:nvPr>
            <p:ph type="pic" sz="quarter" idx="10" hasCustomPrompt="1"/>
          </p:nvPr>
        </p:nvSpPr>
        <p:spPr>
          <a:xfrm flipH="1">
            <a:off x="-460162" y="0"/>
            <a:ext cx="5659526" cy="5659526"/>
          </a:xfrm>
          <a:prstGeom prst="ellipse">
            <a:avLst/>
          </a:prstGeom>
          <a:ln>
            <a:noFill/>
          </a:ln>
        </p:spPr>
        <p:txBody>
          <a:bodyPr anchor="ctr">
            <a:normAutofit/>
          </a:bodyPr>
          <a:lstStyle>
            <a:lvl1pPr algn="ctr">
              <a:defRPr sz="2400" baseline="0">
                <a:solidFill>
                  <a:srgbClr val="6D6E6C"/>
                </a:solidFill>
              </a:defRPr>
            </a:lvl1pPr>
          </a:lstStyle>
          <a:p>
            <a:r>
              <a:rPr lang="en-US" dirty="0"/>
              <a:t>Click here to add photo</a:t>
            </a:r>
          </a:p>
        </p:txBody>
      </p:sp>
      <p:sp>
        <p:nvSpPr>
          <p:cNvPr id="38" name="Arc 37"/>
          <p:cNvSpPr/>
          <p:nvPr userDrawn="1"/>
        </p:nvSpPr>
        <p:spPr>
          <a:xfrm rot="9058514" flipH="1">
            <a:off x="-1593353" y="739143"/>
            <a:ext cx="5162451" cy="5162451"/>
          </a:xfrm>
          <a:prstGeom prst="arc">
            <a:avLst>
              <a:gd name="adj1" fmla="val 13109579"/>
              <a:gd name="adj2" fmla="val 495506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 userDrawn="1"/>
        </p:nvSpPr>
        <p:spPr>
          <a:xfrm flipH="1">
            <a:off x="35447" y="5289587"/>
            <a:ext cx="739878" cy="739878"/>
          </a:xfrm>
          <a:prstGeom prst="ellipse">
            <a:avLst/>
          </a:pr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43" name="Picture 4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to left - photo 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/>
          <p:cNvCxnSpPr/>
          <p:nvPr userDrawn="1"/>
        </p:nvCxnSpPr>
        <p:spPr>
          <a:xfrm flipH="1">
            <a:off x="337256" y="1808079"/>
            <a:ext cx="5377589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421069" y="915852"/>
            <a:ext cx="5279028" cy="697353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7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428017" y="2049331"/>
            <a:ext cx="5273104" cy="3947440"/>
          </a:xfrm>
        </p:spPr>
        <p:txBody>
          <a:bodyPr>
            <a:no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26" name="Picture Placeholder 7"/>
          <p:cNvSpPr>
            <a:spLocks noGrp="1"/>
          </p:cNvSpPr>
          <p:nvPr>
            <p:ph type="pic" sz="quarter" idx="10" hasCustomPrompt="1"/>
          </p:nvPr>
        </p:nvSpPr>
        <p:spPr>
          <a:xfrm flipH="1">
            <a:off x="6929107" y="-160857"/>
            <a:ext cx="5659526" cy="5659526"/>
          </a:xfrm>
          <a:prstGeom prst="ellipse">
            <a:avLst/>
          </a:prstGeom>
          <a:ln>
            <a:noFill/>
          </a:ln>
        </p:spPr>
        <p:txBody>
          <a:bodyPr anchor="ctr">
            <a:normAutofit/>
          </a:bodyPr>
          <a:lstStyle>
            <a:lvl1pPr algn="ctr">
              <a:defRPr sz="2400" baseline="0">
                <a:solidFill>
                  <a:srgbClr val="6D6E6C"/>
                </a:solidFill>
              </a:defRPr>
            </a:lvl1pPr>
          </a:lstStyle>
          <a:p>
            <a:r>
              <a:rPr lang="en-US" dirty="0"/>
              <a:t>Click here to add photo</a:t>
            </a:r>
          </a:p>
        </p:txBody>
      </p:sp>
      <p:sp>
        <p:nvSpPr>
          <p:cNvPr id="27" name="Arc 26"/>
          <p:cNvSpPr/>
          <p:nvPr userDrawn="1"/>
        </p:nvSpPr>
        <p:spPr>
          <a:xfrm rot="12415736">
            <a:off x="8575829" y="806436"/>
            <a:ext cx="5162451" cy="5162451"/>
          </a:xfrm>
          <a:prstGeom prst="arc">
            <a:avLst>
              <a:gd name="adj1" fmla="val 13109579"/>
              <a:gd name="adj2" fmla="val 495506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/>
          <p:cNvGrpSpPr/>
          <p:nvPr userDrawn="1"/>
        </p:nvGrpSpPr>
        <p:grpSpPr>
          <a:xfrm flipH="1">
            <a:off x="6045159" y="999535"/>
            <a:ext cx="6086118" cy="4776251"/>
            <a:chOff x="6578790" y="1650178"/>
            <a:chExt cx="6086118" cy="4776251"/>
          </a:xfrm>
        </p:grpSpPr>
        <p:sp>
          <p:nvSpPr>
            <p:cNvPr id="24" name="Oval 23"/>
            <p:cNvSpPr/>
            <p:nvPr userDrawn="1"/>
          </p:nvSpPr>
          <p:spPr>
            <a:xfrm flipH="1">
              <a:off x="10460023" y="1650178"/>
              <a:ext cx="2204885" cy="2204885"/>
            </a:xfrm>
            <a:prstGeom prst="ellipse">
              <a:avLst/>
            </a:prstGeom>
            <a:solidFill>
              <a:srgbClr val="B6BD00">
                <a:alpha val="8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 userDrawn="1"/>
          </p:nvSpPr>
          <p:spPr>
            <a:xfrm flipH="1">
              <a:off x="8191473" y="5190022"/>
              <a:ext cx="1236407" cy="1236407"/>
            </a:xfrm>
            <a:prstGeom prst="ellipse">
              <a:avLst/>
            </a:prstGeom>
            <a:solidFill>
              <a:srgbClr val="EA1D76">
                <a:alpha val="8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 userDrawn="1"/>
          </p:nvSpPr>
          <p:spPr>
            <a:xfrm flipH="1">
              <a:off x="6578790" y="5317790"/>
              <a:ext cx="739878" cy="739878"/>
            </a:xfrm>
            <a:prstGeom prst="ellipse">
              <a:avLst/>
            </a:prstGeom>
            <a:solidFill>
              <a:srgbClr val="F38B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33" name="Picture 3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quote box on lef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 userDrawn="1"/>
        </p:nvGrpSpPr>
        <p:grpSpPr>
          <a:xfrm>
            <a:off x="-1514707" y="-747091"/>
            <a:ext cx="8431142" cy="7605092"/>
            <a:chOff x="-1514707" y="-747091"/>
            <a:chExt cx="8431142" cy="7605092"/>
          </a:xfrm>
        </p:grpSpPr>
        <p:sp>
          <p:nvSpPr>
            <p:cNvPr id="19" name="Arc 18"/>
            <p:cNvSpPr/>
            <p:nvPr userDrawn="1"/>
          </p:nvSpPr>
          <p:spPr>
            <a:xfrm rot="2587419">
              <a:off x="-1514707" y="-747091"/>
              <a:ext cx="7246485" cy="7246485"/>
            </a:xfrm>
            <a:prstGeom prst="arc">
              <a:avLst>
                <a:gd name="adj1" fmla="val 15788567"/>
                <a:gd name="adj2" fmla="val 4955065"/>
              </a:avLst>
            </a:prstGeom>
            <a:ln>
              <a:solidFill>
                <a:srgbClr val="6D6E6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 21"/>
            <p:cNvSpPr/>
            <p:nvPr userDrawn="1"/>
          </p:nvSpPr>
          <p:spPr>
            <a:xfrm>
              <a:off x="-17689" y="-29270"/>
              <a:ext cx="5592389" cy="6221432"/>
            </a:xfrm>
            <a:custGeom>
              <a:avLst/>
              <a:gdLst>
                <a:gd name="connsiteX0" fmla="*/ 0 w 5592389"/>
                <a:gd name="connsiteY0" fmla="*/ 0 h 6221432"/>
                <a:gd name="connsiteX1" fmla="*/ 4328167 w 5592389"/>
                <a:gd name="connsiteY1" fmla="*/ 0 h 6221432"/>
                <a:gd name="connsiteX2" fmla="*/ 4561316 w 5592389"/>
                <a:gd name="connsiteY2" fmla="*/ 211901 h 6221432"/>
                <a:gd name="connsiteX3" fmla="*/ 5592389 w 5592389"/>
                <a:gd name="connsiteY3" fmla="*/ 2701130 h 6221432"/>
                <a:gd name="connsiteX4" fmla="*/ 2072087 w 5592389"/>
                <a:gd name="connsiteY4" fmla="*/ 6221432 h 6221432"/>
                <a:gd name="connsiteX5" fmla="*/ 103853 w 5592389"/>
                <a:gd name="connsiteY5" fmla="*/ 5620220 h 6221432"/>
                <a:gd name="connsiteX6" fmla="*/ 0 w 5592389"/>
                <a:gd name="connsiteY6" fmla="*/ 5542560 h 6221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92389" h="6221432">
                  <a:moveTo>
                    <a:pt x="0" y="0"/>
                  </a:moveTo>
                  <a:lnTo>
                    <a:pt x="4328167" y="0"/>
                  </a:lnTo>
                  <a:lnTo>
                    <a:pt x="4561316" y="211901"/>
                  </a:lnTo>
                  <a:cubicBezTo>
                    <a:pt x="5198366" y="848950"/>
                    <a:pt x="5592389" y="1729026"/>
                    <a:pt x="5592389" y="2701130"/>
                  </a:cubicBezTo>
                  <a:cubicBezTo>
                    <a:pt x="5592389" y="4645339"/>
                    <a:pt x="4016296" y="6221432"/>
                    <a:pt x="2072087" y="6221432"/>
                  </a:cubicBezTo>
                  <a:cubicBezTo>
                    <a:pt x="1343009" y="6221432"/>
                    <a:pt x="665697" y="5999794"/>
                    <a:pt x="103853" y="5620220"/>
                  </a:cubicBezTo>
                  <a:lnTo>
                    <a:pt x="0" y="5542560"/>
                  </a:lnTo>
                  <a:close/>
                </a:path>
              </a:pathLst>
            </a:custGeom>
            <a:solidFill>
              <a:srgbClr val="16A8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Oval 22"/>
            <p:cNvSpPr/>
            <p:nvPr userDrawn="1"/>
          </p:nvSpPr>
          <p:spPr>
            <a:xfrm>
              <a:off x="4356671" y="121762"/>
              <a:ext cx="1774227" cy="1774227"/>
            </a:xfrm>
            <a:prstGeom prst="ellipse">
              <a:avLst/>
            </a:prstGeom>
            <a:solidFill>
              <a:srgbClr val="B6BD00">
                <a:alpha val="8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/>
            <p:nvPr userDrawn="1"/>
          </p:nvSpPr>
          <p:spPr>
            <a:xfrm>
              <a:off x="134549" y="5439999"/>
              <a:ext cx="1103834" cy="1103834"/>
            </a:xfrm>
            <a:prstGeom prst="ellipse">
              <a:avLst/>
            </a:prstGeom>
            <a:solidFill>
              <a:srgbClr val="EA1D76">
                <a:alpha val="8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 userDrawn="1"/>
          </p:nvSpPr>
          <p:spPr>
            <a:xfrm>
              <a:off x="4844936" y="4657561"/>
              <a:ext cx="585273" cy="626876"/>
            </a:xfrm>
            <a:prstGeom prst="ellipse">
              <a:avLst/>
            </a:prstGeom>
            <a:solidFill>
              <a:srgbClr val="F38B00">
                <a:alpha val="8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6" name="Picture 25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0825"/>
            <a:stretch>
              <a:fillRect/>
            </a:stretch>
          </p:blipFill>
          <p:spPr>
            <a:xfrm>
              <a:off x="448579" y="4971000"/>
              <a:ext cx="6467856" cy="1887001"/>
            </a:xfrm>
            <a:custGeom>
              <a:avLst/>
              <a:gdLst>
                <a:gd name="connsiteX0" fmla="*/ 0 w 6467856"/>
                <a:gd name="connsiteY0" fmla="*/ 0 h 1887001"/>
                <a:gd name="connsiteX1" fmla="*/ 6467856 w 6467856"/>
                <a:gd name="connsiteY1" fmla="*/ 0 h 1887001"/>
                <a:gd name="connsiteX2" fmla="*/ 6467856 w 6467856"/>
                <a:gd name="connsiteY2" fmla="*/ 1887001 h 1887001"/>
                <a:gd name="connsiteX3" fmla="*/ 0 w 6467856"/>
                <a:gd name="connsiteY3" fmla="*/ 1887001 h 1887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67856" h="1887001">
                  <a:moveTo>
                    <a:pt x="0" y="0"/>
                  </a:moveTo>
                  <a:lnTo>
                    <a:pt x="6467856" y="0"/>
                  </a:lnTo>
                  <a:lnTo>
                    <a:pt x="6467856" y="1887001"/>
                  </a:lnTo>
                  <a:lnTo>
                    <a:pt x="0" y="1887001"/>
                  </a:lnTo>
                  <a:close/>
                </a:path>
              </a:pathLst>
            </a:custGeom>
          </p:spPr>
        </p:pic>
      </p:grpSp>
      <p:cxnSp>
        <p:nvCxnSpPr>
          <p:cNvPr id="27" name="Straight Connector 26"/>
          <p:cNvCxnSpPr/>
          <p:nvPr userDrawn="1"/>
        </p:nvCxnSpPr>
        <p:spPr>
          <a:xfrm flipH="1">
            <a:off x="6234807" y="1711826"/>
            <a:ext cx="5377589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6318620" y="819599"/>
            <a:ext cx="5279028" cy="697353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0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325568" y="1953078"/>
            <a:ext cx="5273104" cy="3947440"/>
          </a:xfrm>
        </p:spPr>
        <p:txBody>
          <a:bodyPr>
            <a:no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32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4059608" y="3505004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33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447384" y="890625"/>
            <a:ext cx="2613204" cy="1221666"/>
          </a:xfrm>
        </p:spPr>
        <p:txBody>
          <a:bodyPr anchor="t">
            <a:normAutofit/>
          </a:bodyPr>
          <a:lstStyle>
            <a:lvl1pPr marL="0" indent="0" algn="l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34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480042" y="1536159"/>
            <a:ext cx="4364894" cy="24973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sp>
        <p:nvSpPr>
          <p:cNvPr id="40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quote box on lef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Arc 52"/>
          <p:cNvSpPr/>
          <p:nvPr userDrawn="1"/>
        </p:nvSpPr>
        <p:spPr>
          <a:xfrm rot="2587419">
            <a:off x="-1514707" y="-747091"/>
            <a:ext cx="7246485" cy="7246485"/>
          </a:xfrm>
          <a:prstGeom prst="arc">
            <a:avLst>
              <a:gd name="adj1" fmla="val 15788567"/>
              <a:gd name="adj2" fmla="val 495506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4" name="Straight Connector 53"/>
          <p:cNvCxnSpPr/>
          <p:nvPr userDrawn="1"/>
        </p:nvCxnSpPr>
        <p:spPr>
          <a:xfrm flipH="1">
            <a:off x="6234807" y="1711826"/>
            <a:ext cx="5377589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6318620" y="819599"/>
            <a:ext cx="5279028" cy="697353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7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325568" y="1953078"/>
            <a:ext cx="5273104" cy="3947440"/>
          </a:xfrm>
        </p:spPr>
        <p:txBody>
          <a:bodyPr>
            <a:no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59" name="Freeform 58"/>
          <p:cNvSpPr/>
          <p:nvPr userDrawn="1"/>
        </p:nvSpPr>
        <p:spPr>
          <a:xfrm>
            <a:off x="-17689" y="-29270"/>
            <a:ext cx="5592389" cy="6221432"/>
          </a:xfrm>
          <a:custGeom>
            <a:avLst/>
            <a:gdLst>
              <a:gd name="connsiteX0" fmla="*/ 0 w 5592389"/>
              <a:gd name="connsiteY0" fmla="*/ 0 h 6221432"/>
              <a:gd name="connsiteX1" fmla="*/ 4328167 w 5592389"/>
              <a:gd name="connsiteY1" fmla="*/ 0 h 6221432"/>
              <a:gd name="connsiteX2" fmla="*/ 4561316 w 5592389"/>
              <a:gd name="connsiteY2" fmla="*/ 211901 h 6221432"/>
              <a:gd name="connsiteX3" fmla="*/ 5592389 w 5592389"/>
              <a:gd name="connsiteY3" fmla="*/ 2701130 h 6221432"/>
              <a:gd name="connsiteX4" fmla="*/ 2072087 w 5592389"/>
              <a:gd name="connsiteY4" fmla="*/ 6221432 h 6221432"/>
              <a:gd name="connsiteX5" fmla="*/ 103853 w 5592389"/>
              <a:gd name="connsiteY5" fmla="*/ 5620220 h 6221432"/>
              <a:gd name="connsiteX6" fmla="*/ 0 w 5592389"/>
              <a:gd name="connsiteY6" fmla="*/ 5542560 h 6221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92389" h="6221432">
                <a:moveTo>
                  <a:pt x="0" y="0"/>
                </a:moveTo>
                <a:lnTo>
                  <a:pt x="4328167" y="0"/>
                </a:lnTo>
                <a:lnTo>
                  <a:pt x="4561316" y="211901"/>
                </a:lnTo>
                <a:cubicBezTo>
                  <a:pt x="5198366" y="848950"/>
                  <a:pt x="5592389" y="1729026"/>
                  <a:pt x="5592389" y="2701130"/>
                </a:cubicBezTo>
                <a:cubicBezTo>
                  <a:pt x="5592389" y="4645339"/>
                  <a:pt x="4016296" y="6221432"/>
                  <a:pt x="2072087" y="6221432"/>
                </a:cubicBezTo>
                <a:cubicBezTo>
                  <a:pt x="1343009" y="6221432"/>
                  <a:pt x="665697" y="5999794"/>
                  <a:pt x="103853" y="5620220"/>
                </a:cubicBezTo>
                <a:lnTo>
                  <a:pt x="0" y="5542560"/>
                </a:lnTo>
                <a:close/>
              </a:path>
            </a:pathLst>
          </a:cu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 userDrawn="1"/>
        </p:nvSpPr>
        <p:spPr>
          <a:xfrm>
            <a:off x="4356671" y="121762"/>
            <a:ext cx="1774227" cy="1774227"/>
          </a:xfrm>
          <a:prstGeom prst="ellipse">
            <a:avLst/>
          </a:pr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 userDrawn="1"/>
        </p:nvSpPr>
        <p:spPr>
          <a:xfrm>
            <a:off x="134549" y="5439999"/>
            <a:ext cx="1103834" cy="1103834"/>
          </a:xfrm>
          <a:prstGeom prst="ellipse">
            <a:avLst/>
          </a:prstGeom>
          <a:solidFill>
            <a:srgbClr val="EA1D7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/>
          <p:nvPr userDrawn="1"/>
        </p:nvSpPr>
        <p:spPr>
          <a:xfrm>
            <a:off x="4844936" y="4657561"/>
            <a:ext cx="585273" cy="626876"/>
          </a:xfrm>
          <a:prstGeom prst="ellipse">
            <a:avLst/>
          </a:prstGeom>
          <a:solidFill>
            <a:srgbClr val="F38B00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4059608" y="3505004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64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447384" y="890625"/>
            <a:ext cx="2613204" cy="1221666"/>
          </a:xfrm>
        </p:spPr>
        <p:txBody>
          <a:bodyPr anchor="t">
            <a:normAutofit/>
          </a:bodyPr>
          <a:lstStyle>
            <a:lvl1pPr marL="0" indent="0" algn="l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65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480042" y="1536159"/>
            <a:ext cx="4364894" cy="24973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pic>
        <p:nvPicPr>
          <p:cNvPr id="67" name="Picture 6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825"/>
          <a:stretch>
            <a:fillRect/>
          </a:stretch>
        </p:blipFill>
        <p:spPr>
          <a:xfrm>
            <a:off x="448579" y="4971000"/>
            <a:ext cx="6467856" cy="1887001"/>
          </a:xfrm>
          <a:custGeom>
            <a:avLst/>
            <a:gdLst>
              <a:gd name="connsiteX0" fmla="*/ 0 w 6467856"/>
              <a:gd name="connsiteY0" fmla="*/ 0 h 1887001"/>
              <a:gd name="connsiteX1" fmla="*/ 6467856 w 6467856"/>
              <a:gd name="connsiteY1" fmla="*/ 0 h 1887001"/>
              <a:gd name="connsiteX2" fmla="*/ 6467856 w 6467856"/>
              <a:gd name="connsiteY2" fmla="*/ 1887001 h 1887001"/>
              <a:gd name="connsiteX3" fmla="*/ 0 w 6467856"/>
              <a:gd name="connsiteY3" fmla="*/ 1887001 h 1887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7856" h="1887001">
                <a:moveTo>
                  <a:pt x="0" y="0"/>
                </a:moveTo>
                <a:lnTo>
                  <a:pt x="6467856" y="0"/>
                </a:lnTo>
                <a:lnTo>
                  <a:pt x="6467856" y="1887001"/>
                </a:lnTo>
                <a:lnTo>
                  <a:pt x="0" y="1887001"/>
                </a:lnTo>
                <a:close/>
              </a:path>
            </a:pathLst>
          </a:custGeom>
        </p:spPr>
      </p:pic>
      <p:sp>
        <p:nvSpPr>
          <p:cNvPr id="70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71" name="Picture 7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quote box on left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Arc 29"/>
          <p:cNvSpPr/>
          <p:nvPr userDrawn="1"/>
        </p:nvSpPr>
        <p:spPr>
          <a:xfrm rot="2587419">
            <a:off x="-1514707" y="-747091"/>
            <a:ext cx="7246485" cy="7246485"/>
          </a:xfrm>
          <a:prstGeom prst="arc">
            <a:avLst>
              <a:gd name="adj1" fmla="val 15788567"/>
              <a:gd name="adj2" fmla="val 495506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Connector 30"/>
          <p:cNvCxnSpPr/>
          <p:nvPr userDrawn="1"/>
        </p:nvCxnSpPr>
        <p:spPr>
          <a:xfrm flipH="1">
            <a:off x="6234807" y="1711826"/>
            <a:ext cx="5377589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6318620" y="819599"/>
            <a:ext cx="5279028" cy="697353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4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325568" y="1953078"/>
            <a:ext cx="5273104" cy="3947440"/>
          </a:xfrm>
        </p:spPr>
        <p:txBody>
          <a:bodyPr>
            <a:no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36" name="Freeform 35"/>
          <p:cNvSpPr/>
          <p:nvPr userDrawn="1"/>
        </p:nvSpPr>
        <p:spPr>
          <a:xfrm>
            <a:off x="-17689" y="-29270"/>
            <a:ext cx="5592389" cy="6221432"/>
          </a:xfrm>
          <a:custGeom>
            <a:avLst/>
            <a:gdLst>
              <a:gd name="connsiteX0" fmla="*/ 0 w 5592389"/>
              <a:gd name="connsiteY0" fmla="*/ 0 h 6221432"/>
              <a:gd name="connsiteX1" fmla="*/ 4328167 w 5592389"/>
              <a:gd name="connsiteY1" fmla="*/ 0 h 6221432"/>
              <a:gd name="connsiteX2" fmla="*/ 4561316 w 5592389"/>
              <a:gd name="connsiteY2" fmla="*/ 211901 h 6221432"/>
              <a:gd name="connsiteX3" fmla="*/ 5592389 w 5592389"/>
              <a:gd name="connsiteY3" fmla="*/ 2701130 h 6221432"/>
              <a:gd name="connsiteX4" fmla="*/ 2072087 w 5592389"/>
              <a:gd name="connsiteY4" fmla="*/ 6221432 h 6221432"/>
              <a:gd name="connsiteX5" fmla="*/ 103853 w 5592389"/>
              <a:gd name="connsiteY5" fmla="*/ 5620220 h 6221432"/>
              <a:gd name="connsiteX6" fmla="*/ 0 w 5592389"/>
              <a:gd name="connsiteY6" fmla="*/ 5542560 h 6221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92389" h="6221432">
                <a:moveTo>
                  <a:pt x="0" y="0"/>
                </a:moveTo>
                <a:lnTo>
                  <a:pt x="4328167" y="0"/>
                </a:lnTo>
                <a:lnTo>
                  <a:pt x="4561316" y="211901"/>
                </a:lnTo>
                <a:cubicBezTo>
                  <a:pt x="5198366" y="848950"/>
                  <a:pt x="5592389" y="1729026"/>
                  <a:pt x="5592389" y="2701130"/>
                </a:cubicBezTo>
                <a:cubicBezTo>
                  <a:pt x="5592389" y="4645339"/>
                  <a:pt x="4016296" y="6221432"/>
                  <a:pt x="2072087" y="6221432"/>
                </a:cubicBezTo>
                <a:cubicBezTo>
                  <a:pt x="1343009" y="6221432"/>
                  <a:pt x="665697" y="5999794"/>
                  <a:pt x="103853" y="5620220"/>
                </a:cubicBezTo>
                <a:lnTo>
                  <a:pt x="0" y="5542560"/>
                </a:lnTo>
                <a:close/>
              </a:path>
            </a:pathLst>
          </a:cu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 userDrawn="1"/>
        </p:nvSpPr>
        <p:spPr>
          <a:xfrm>
            <a:off x="4356671" y="121762"/>
            <a:ext cx="1774227" cy="1774227"/>
          </a:xfrm>
          <a:prstGeom prst="ellipse">
            <a:avLst/>
          </a:prstGeom>
          <a:solidFill>
            <a:srgbClr val="B6BD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 userDrawn="1"/>
        </p:nvSpPr>
        <p:spPr>
          <a:xfrm>
            <a:off x="134549" y="5439999"/>
            <a:ext cx="1103834" cy="1103834"/>
          </a:xfrm>
          <a:prstGeom prst="ellipse">
            <a:avLst/>
          </a:prstGeom>
          <a:solidFill>
            <a:srgbClr val="EA1D7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 userDrawn="1"/>
        </p:nvSpPr>
        <p:spPr>
          <a:xfrm>
            <a:off x="4844936" y="4657561"/>
            <a:ext cx="585273" cy="626876"/>
          </a:xfrm>
          <a:prstGeom prst="ellipse">
            <a:avLst/>
          </a:prstGeom>
          <a:solidFill>
            <a:srgbClr val="16A8D3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4059608" y="3505004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41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447384" y="890625"/>
            <a:ext cx="2613204" cy="1221666"/>
          </a:xfrm>
        </p:spPr>
        <p:txBody>
          <a:bodyPr anchor="t">
            <a:normAutofit/>
          </a:bodyPr>
          <a:lstStyle>
            <a:lvl1pPr marL="0" indent="0" algn="l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42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480042" y="1536159"/>
            <a:ext cx="4364894" cy="24973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pic>
        <p:nvPicPr>
          <p:cNvPr id="44" name="Picture 4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825"/>
          <a:stretch>
            <a:fillRect/>
          </a:stretch>
        </p:blipFill>
        <p:spPr>
          <a:xfrm>
            <a:off x="448579" y="4971000"/>
            <a:ext cx="6467856" cy="1887001"/>
          </a:xfrm>
          <a:custGeom>
            <a:avLst/>
            <a:gdLst>
              <a:gd name="connsiteX0" fmla="*/ 0 w 6467856"/>
              <a:gd name="connsiteY0" fmla="*/ 0 h 1887001"/>
              <a:gd name="connsiteX1" fmla="*/ 6467856 w 6467856"/>
              <a:gd name="connsiteY1" fmla="*/ 0 h 1887001"/>
              <a:gd name="connsiteX2" fmla="*/ 6467856 w 6467856"/>
              <a:gd name="connsiteY2" fmla="*/ 1887001 h 1887001"/>
              <a:gd name="connsiteX3" fmla="*/ 0 w 6467856"/>
              <a:gd name="connsiteY3" fmla="*/ 1887001 h 1887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7856" h="1887001">
                <a:moveTo>
                  <a:pt x="0" y="0"/>
                </a:moveTo>
                <a:lnTo>
                  <a:pt x="6467856" y="0"/>
                </a:lnTo>
                <a:lnTo>
                  <a:pt x="6467856" y="1887001"/>
                </a:lnTo>
                <a:lnTo>
                  <a:pt x="0" y="1887001"/>
                </a:lnTo>
                <a:close/>
              </a:path>
            </a:pathLst>
          </a:custGeom>
        </p:spPr>
      </p:pic>
      <p:sp>
        <p:nvSpPr>
          <p:cNvPr id="47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48" name="Picture 4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quote box on lef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Arc 29"/>
          <p:cNvSpPr/>
          <p:nvPr userDrawn="1"/>
        </p:nvSpPr>
        <p:spPr>
          <a:xfrm rot="2587419">
            <a:off x="-1514707" y="-747091"/>
            <a:ext cx="7246485" cy="7246485"/>
          </a:xfrm>
          <a:prstGeom prst="arc">
            <a:avLst>
              <a:gd name="adj1" fmla="val 15788567"/>
              <a:gd name="adj2" fmla="val 495506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Connector 30"/>
          <p:cNvCxnSpPr/>
          <p:nvPr userDrawn="1"/>
        </p:nvCxnSpPr>
        <p:spPr>
          <a:xfrm flipH="1">
            <a:off x="6234807" y="1711826"/>
            <a:ext cx="5377589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6318620" y="819599"/>
            <a:ext cx="5279028" cy="697353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4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325568" y="1953078"/>
            <a:ext cx="5273104" cy="3947440"/>
          </a:xfrm>
        </p:spPr>
        <p:txBody>
          <a:bodyPr>
            <a:no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36" name="Freeform 35"/>
          <p:cNvSpPr/>
          <p:nvPr userDrawn="1"/>
        </p:nvSpPr>
        <p:spPr>
          <a:xfrm>
            <a:off x="-17689" y="-29270"/>
            <a:ext cx="5592389" cy="6221432"/>
          </a:xfrm>
          <a:custGeom>
            <a:avLst/>
            <a:gdLst>
              <a:gd name="connsiteX0" fmla="*/ 0 w 5592389"/>
              <a:gd name="connsiteY0" fmla="*/ 0 h 6221432"/>
              <a:gd name="connsiteX1" fmla="*/ 4328167 w 5592389"/>
              <a:gd name="connsiteY1" fmla="*/ 0 h 6221432"/>
              <a:gd name="connsiteX2" fmla="*/ 4561316 w 5592389"/>
              <a:gd name="connsiteY2" fmla="*/ 211901 h 6221432"/>
              <a:gd name="connsiteX3" fmla="*/ 5592389 w 5592389"/>
              <a:gd name="connsiteY3" fmla="*/ 2701130 h 6221432"/>
              <a:gd name="connsiteX4" fmla="*/ 2072087 w 5592389"/>
              <a:gd name="connsiteY4" fmla="*/ 6221432 h 6221432"/>
              <a:gd name="connsiteX5" fmla="*/ 103853 w 5592389"/>
              <a:gd name="connsiteY5" fmla="*/ 5620220 h 6221432"/>
              <a:gd name="connsiteX6" fmla="*/ 0 w 5592389"/>
              <a:gd name="connsiteY6" fmla="*/ 5542560 h 6221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92389" h="6221432">
                <a:moveTo>
                  <a:pt x="0" y="0"/>
                </a:moveTo>
                <a:lnTo>
                  <a:pt x="4328167" y="0"/>
                </a:lnTo>
                <a:lnTo>
                  <a:pt x="4561316" y="211901"/>
                </a:lnTo>
                <a:cubicBezTo>
                  <a:pt x="5198366" y="848950"/>
                  <a:pt x="5592389" y="1729026"/>
                  <a:pt x="5592389" y="2701130"/>
                </a:cubicBezTo>
                <a:cubicBezTo>
                  <a:pt x="5592389" y="4645339"/>
                  <a:pt x="4016296" y="6221432"/>
                  <a:pt x="2072087" y="6221432"/>
                </a:cubicBezTo>
                <a:cubicBezTo>
                  <a:pt x="1343009" y="6221432"/>
                  <a:pt x="665697" y="5999794"/>
                  <a:pt x="103853" y="5620220"/>
                </a:cubicBezTo>
                <a:lnTo>
                  <a:pt x="0" y="5542560"/>
                </a:lnTo>
                <a:close/>
              </a:path>
            </a:pathLst>
          </a:custGeom>
          <a:solidFill>
            <a:srgbClr val="EA1D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 userDrawn="1"/>
        </p:nvSpPr>
        <p:spPr>
          <a:xfrm>
            <a:off x="4356671" y="121762"/>
            <a:ext cx="1774227" cy="1774227"/>
          </a:xfrm>
          <a:prstGeom prst="ellipse">
            <a:avLst/>
          </a:prstGeom>
          <a:solidFill>
            <a:srgbClr val="B6BD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 userDrawn="1"/>
        </p:nvSpPr>
        <p:spPr>
          <a:xfrm>
            <a:off x="134549" y="5439999"/>
            <a:ext cx="1103834" cy="1103834"/>
          </a:xfrm>
          <a:prstGeom prst="ellipse">
            <a:avLst/>
          </a:pr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 userDrawn="1"/>
        </p:nvSpPr>
        <p:spPr>
          <a:xfrm>
            <a:off x="4844936" y="4657561"/>
            <a:ext cx="585273" cy="626876"/>
          </a:xfrm>
          <a:prstGeom prst="ellipse">
            <a:avLst/>
          </a:prstGeom>
          <a:solidFill>
            <a:srgbClr val="F38B00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4059608" y="3505004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41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447384" y="890625"/>
            <a:ext cx="2613204" cy="1221666"/>
          </a:xfrm>
        </p:spPr>
        <p:txBody>
          <a:bodyPr anchor="t">
            <a:normAutofit/>
          </a:bodyPr>
          <a:lstStyle>
            <a:lvl1pPr marL="0" indent="0" algn="l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42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480042" y="1536159"/>
            <a:ext cx="4364894" cy="24973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pic>
        <p:nvPicPr>
          <p:cNvPr id="44" name="Picture 4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825"/>
          <a:stretch>
            <a:fillRect/>
          </a:stretch>
        </p:blipFill>
        <p:spPr>
          <a:xfrm>
            <a:off x="448579" y="4971000"/>
            <a:ext cx="6467856" cy="1887001"/>
          </a:xfrm>
          <a:custGeom>
            <a:avLst/>
            <a:gdLst>
              <a:gd name="connsiteX0" fmla="*/ 0 w 6467856"/>
              <a:gd name="connsiteY0" fmla="*/ 0 h 1887001"/>
              <a:gd name="connsiteX1" fmla="*/ 6467856 w 6467856"/>
              <a:gd name="connsiteY1" fmla="*/ 0 h 1887001"/>
              <a:gd name="connsiteX2" fmla="*/ 6467856 w 6467856"/>
              <a:gd name="connsiteY2" fmla="*/ 1887001 h 1887001"/>
              <a:gd name="connsiteX3" fmla="*/ 0 w 6467856"/>
              <a:gd name="connsiteY3" fmla="*/ 1887001 h 1887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7856" h="1887001">
                <a:moveTo>
                  <a:pt x="0" y="0"/>
                </a:moveTo>
                <a:lnTo>
                  <a:pt x="6467856" y="0"/>
                </a:lnTo>
                <a:lnTo>
                  <a:pt x="6467856" y="1887001"/>
                </a:lnTo>
                <a:lnTo>
                  <a:pt x="0" y="1887001"/>
                </a:lnTo>
                <a:close/>
              </a:path>
            </a:pathLst>
          </a:custGeom>
        </p:spPr>
      </p:pic>
      <p:sp>
        <p:nvSpPr>
          <p:cNvPr id="49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50" name="Picture 4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quote box on righ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/>
          <p:cNvGrpSpPr/>
          <p:nvPr userDrawn="1"/>
        </p:nvGrpSpPr>
        <p:grpSpPr>
          <a:xfrm flipH="1">
            <a:off x="5257570" y="-738697"/>
            <a:ext cx="8431142" cy="7605092"/>
            <a:chOff x="-1514707" y="-747091"/>
            <a:chExt cx="8431142" cy="7605092"/>
          </a:xfrm>
        </p:grpSpPr>
        <p:sp>
          <p:nvSpPr>
            <p:cNvPr id="43" name="Arc 42"/>
            <p:cNvSpPr/>
            <p:nvPr userDrawn="1"/>
          </p:nvSpPr>
          <p:spPr>
            <a:xfrm rot="2587419">
              <a:off x="-1514707" y="-747091"/>
              <a:ext cx="7246485" cy="7246485"/>
            </a:xfrm>
            <a:prstGeom prst="arc">
              <a:avLst>
                <a:gd name="adj1" fmla="val 15788567"/>
                <a:gd name="adj2" fmla="val 4955065"/>
              </a:avLst>
            </a:prstGeom>
            <a:ln>
              <a:solidFill>
                <a:srgbClr val="6D6E6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 43"/>
            <p:cNvSpPr/>
            <p:nvPr userDrawn="1"/>
          </p:nvSpPr>
          <p:spPr>
            <a:xfrm>
              <a:off x="-17689" y="-29270"/>
              <a:ext cx="5592389" cy="6221432"/>
            </a:xfrm>
            <a:custGeom>
              <a:avLst/>
              <a:gdLst>
                <a:gd name="connsiteX0" fmla="*/ 0 w 5592389"/>
                <a:gd name="connsiteY0" fmla="*/ 0 h 6221432"/>
                <a:gd name="connsiteX1" fmla="*/ 4328167 w 5592389"/>
                <a:gd name="connsiteY1" fmla="*/ 0 h 6221432"/>
                <a:gd name="connsiteX2" fmla="*/ 4561316 w 5592389"/>
                <a:gd name="connsiteY2" fmla="*/ 211901 h 6221432"/>
                <a:gd name="connsiteX3" fmla="*/ 5592389 w 5592389"/>
                <a:gd name="connsiteY3" fmla="*/ 2701130 h 6221432"/>
                <a:gd name="connsiteX4" fmla="*/ 2072087 w 5592389"/>
                <a:gd name="connsiteY4" fmla="*/ 6221432 h 6221432"/>
                <a:gd name="connsiteX5" fmla="*/ 103853 w 5592389"/>
                <a:gd name="connsiteY5" fmla="*/ 5620220 h 6221432"/>
                <a:gd name="connsiteX6" fmla="*/ 0 w 5592389"/>
                <a:gd name="connsiteY6" fmla="*/ 5542560 h 6221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92389" h="6221432">
                  <a:moveTo>
                    <a:pt x="0" y="0"/>
                  </a:moveTo>
                  <a:lnTo>
                    <a:pt x="4328167" y="0"/>
                  </a:lnTo>
                  <a:lnTo>
                    <a:pt x="4561316" y="211901"/>
                  </a:lnTo>
                  <a:cubicBezTo>
                    <a:pt x="5198366" y="848950"/>
                    <a:pt x="5592389" y="1729026"/>
                    <a:pt x="5592389" y="2701130"/>
                  </a:cubicBezTo>
                  <a:cubicBezTo>
                    <a:pt x="5592389" y="4645339"/>
                    <a:pt x="4016296" y="6221432"/>
                    <a:pt x="2072087" y="6221432"/>
                  </a:cubicBezTo>
                  <a:cubicBezTo>
                    <a:pt x="1343009" y="6221432"/>
                    <a:pt x="665697" y="5999794"/>
                    <a:pt x="103853" y="5620220"/>
                  </a:cubicBezTo>
                  <a:lnTo>
                    <a:pt x="0" y="5542560"/>
                  </a:lnTo>
                  <a:close/>
                </a:path>
              </a:pathLst>
            </a:custGeom>
            <a:solidFill>
              <a:srgbClr val="16A8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5" name="Oval 44"/>
            <p:cNvSpPr/>
            <p:nvPr userDrawn="1"/>
          </p:nvSpPr>
          <p:spPr>
            <a:xfrm>
              <a:off x="4356671" y="121762"/>
              <a:ext cx="1774227" cy="1774227"/>
            </a:xfrm>
            <a:prstGeom prst="ellipse">
              <a:avLst/>
            </a:prstGeom>
            <a:solidFill>
              <a:srgbClr val="B6BD00">
                <a:alpha val="8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/>
            <p:cNvSpPr/>
            <p:nvPr userDrawn="1"/>
          </p:nvSpPr>
          <p:spPr>
            <a:xfrm>
              <a:off x="134549" y="5439999"/>
              <a:ext cx="1103834" cy="1103834"/>
            </a:xfrm>
            <a:prstGeom prst="ellipse">
              <a:avLst/>
            </a:prstGeom>
            <a:solidFill>
              <a:srgbClr val="EA1D76">
                <a:alpha val="8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/>
            <p:cNvSpPr/>
            <p:nvPr userDrawn="1"/>
          </p:nvSpPr>
          <p:spPr>
            <a:xfrm>
              <a:off x="4844936" y="4657561"/>
              <a:ext cx="585273" cy="626876"/>
            </a:xfrm>
            <a:prstGeom prst="ellipse">
              <a:avLst/>
            </a:prstGeom>
            <a:solidFill>
              <a:srgbClr val="F38B00">
                <a:alpha val="8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8" name="Picture 47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0825"/>
            <a:stretch>
              <a:fillRect/>
            </a:stretch>
          </p:blipFill>
          <p:spPr>
            <a:xfrm>
              <a:off x="448579" y="4971000"/>
              <a:ext cx="6467856" cy="1887001"/>
            </a:xfrm>
            <a:custGeom>
              <a:avLst/>
              <a:gdLst>
                <a:gd name="connsiteX0" fmla="*/ 0 w 6467856"/>
                <a:gd name="connsiteY0" fmla="*/ 0 h 1887001"/>
                <a:gd name="connsiteX1" fmla="*/ 6467856 w 6467856"/>
                <a:gd name="connsiteY1" fmla="*/ 0 h 1887001"/>
                <a:gd name="connsiteX2" fmla="*/ 6467856 w 6467856"/>
                <a:gd name="connsiteY2" fmla="*/ 1887001 h 1887001"/>
                <a:gd name="connsiteX3" fmla="*/ 0 w 6467856"/>
                <a:gd name="connsiteY3" fmla="*/ 1887001 h 1887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67856" h="1887001">
                  <a:moveTo>
                    <a:pt x="0" y="0"/>
                  </a:moveTo>
                  <a:lnTo>
                    <a:pt x="6467856" y="0"/>
                  </a:lnTo>
                  <a:lnTo>
                    <a:pt x="6467856" y="1887001"/>
                  </a:lnTo>
                  <a:lnTo>
                    <a:pt x="0" y="1887001"/>
                  </a:lnTo>
                  <a:close/>
                </a:path>
              </a:pathLst>
            </a:custGeom>
          </p:spPr>
        </p:pic>
      </p:grpSp>
      <p:cxnSp>
        <p:nvCxnSpPr>
          <p:cNvPr id="14" name="Straight Connector 13"/>
          <p:cNvCxnSpPr/>
          <p:nvPr userDrawn="1"/>
        </p:nvCxnSpPr>
        <p:spPr>
          <a:xfrm flipH="1">
            <a:off x="286659" y="1724532"/>
            <a:ext cx="5377589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370472" y="832305"/>
            <a:ext cx="5279028" cy="697353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377420" y="1965784"/>
            <a:ext cx="5273104" cy="3947440"/>
          </a:xfrm>
        </p:spPr>
        <p:txBody>
          <a:bodyPr>
            <a:no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28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11059225" y="4185380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29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7447001" y="1571001"/>
            <a:ext cx="2613204" cy="1221666"/>
          </a:xfrm>
        </p:spPr>
        <p:txBody>
          <a:bodyPr anchor="t">
            <a:normAutofit/>
          </a:bodyPr>
          <a:lstStyle>
            <a:lvl1pPr marL="0" indent="0" algn="l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30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7479659" y="2216535"/>
            <a:ext cx="4364894" cy="24973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pic>
        <p:nvPicPr>
          <p:cNvPr id="49" name="Picture 4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50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quote box on righ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Arc 40"/>
          <p:cNvSpPr/>
          <p:nvPr userDrawn="1"/>
        </p:nvSpPr>
        <p:spPr>
          <a:xfrm rot="19012581" flipH="1">
            <a:off x="6442227" y="-738697"/>
            <a:ext cx="7246485" cy="7246485"/>
          </a:xfrm>
          <a:prstGeom prst="arc">
            <a:avLst>
              <a:gd name="adj1" fmla="val 15788567"/>
              <a:gd name="adj2" fmla="val 495506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41"/>
          <p:cNvSpPr/>
          <p:nvPr userDrawn="1"/>
        </p:nvSpPr>
        <p:spPr>
          <a:xfrm flipH="1">
            <a:off x="6599305" y="-20876"/>
            <a:ext cx="5592389" cy="6221432"/>
          </a:xfrm>
          <a:custGeom>
            <a:avLst/>
            <a:gdLst>
              <a:gd name="connsiteX0" fmla="*/ 0 w 5592389"/>
              <a:gd name="connsiteY0" fmla="*/ 0 h 6221432"/>
              <a:gd name="connsiteX1" fmla="*/ 4328167 w 5592389"/>
              <a:gd name="connsiteY1" fmla="*/ 0 h 6221432"/>
              <a:gd name="connsiteX2" fmla="*/ 4561316 w 5592389"/>
              <a:gd name="connsiteY2" fmla="*/ 211901 h 6221432"/>
              <a:gd name="connsiteX3" fmla="*/ 5592389 w 5592389"/>
              <a:gd name="connsiteY3" fmla="*/ 2701130 h 6221432"/>
              <a:gd name="connsiteX4" fmla="*/ 2072087 w 5592389"/>
              <a:gd name="connsiteY4" fmla="*/ 6221432 h 6221432"/>
              <a:gd name="connsiteX5" fmla="*/ 103853 w 5592389"/>
              <a:gd name="connsiteY5" fmla="*/ 5620220 h 6221432"/>
              <a:gd name="connsiteX6" fmla="*/ 0 w 5592389"/>
              <a:gd name="connsiteY6" fmla="*/ 5542560 h 6221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92389" h="6221432">
                <a:moveTo>
                  <a:pt x="0" y="0"/>
                </a:moveTo>
                <a:lnTo>
                  <a:pt x="4328167" y="0"/>
                </a:lnTo>
                <a:lnTo>
                  <a:pt x="4561316" y="211901"/>
                </a:lnTo>
                <a:cubicBezTo>
                  <a:pt x="5198366" y="848950"/>
                  <a:pt x="5592389" y="1729026"/>
                  <a:pt x="5592389" y="2701130"/>
                </a:cubicBezTo>
                <a:cubicBezTo>
                  <a:pt x="5592389" y="4645339"/>
                  <a:pt x="4016296" y="6221432"/>
                  <a:pt x="2072087" y="6221432"/>
                </a:cubicBezTo>
                <a:cubicBezTo>
                  <a:pt x="1343009" y="6221432"/>
                  <a:pt x="665697" y="5999794"/>
                  <a:pt x="103853" y="5620220"/>
                </a:cubicBezTo>
                <a:lnTo>
                  <a:pt x="0" y="5542560"/>
                </a:lnTo>
                <a:close/>
              </a:path>
            </a:pathLst>
          </a:cu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 userDrawn="1"/>
        </p:nvSpPr>
        <p:spPr>
          <a:xfrm flipH="1">
            <a:off x="6043107" y="130156"/>
            <a:ext cx="1774227" cy="1774227"/>
          </a:xfrm>
          <a:prstGeom prst="ellipse">
            <a:avLst/>
          </a:pr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/>
          <p:nvPr userDrawn="1"/>
        </p:nvSpPr>
        <p:spPr>
          <a:xfrm flipH="1">
            <a:off x="10935622" y="5448393"/>
            <a:ext cx="1103834" cy="1103834"/>
          </a:xfrm>
          <a:prstGeom prst="ellipse">
            <a:avLst/>
          </a:prstGeom>
          <a:solidFill>
            <a:srgbClr val="EA1D7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 userDrawn="1"/>
        </p:nvSpPr>
        <p:spPr>
          <a:xfrm flipH="1">
            <a:off x="6743796" y="4665955"/>
            <a:ext cx="585273" cy="626876"/>
          </a:xfrm>
          <a:prstGeom prst="ellipse">
            <a:avLst/>
          </a:prstGeom>
          <a:solidFill>
            <a:srgbClr val="F38B00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6" name="Picture 4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825"/>
          <a:stretch>
            <a:fillRect/>
          </a:stretch>
        </p:blipFill>
        <p:spPr>
          <a:xfrm flipH="1">
            <a:off x="5257570" y="4979394"/>
            <a:ext cx="6467856" cy="1887001"/>
          </a:xfrm>
          <a:custGeom>
            <a:avLst/>
            <a:gdLst>
              <a:gd name="connsiteX0" fmla="*/ 0 w 6467856"/>
              <a:gd name="connsiteY0" fmla="*/ 0 h 1887001"/>
              <a:gd name="connsiteX1" fmla="*/ 6467856 w 6467856"/>
              <a:gd name="connsiteY1" fmla="*/ 0 h 1887001"/>
              <a:gd name="connsiteX2" fmla="*/ 6467856 w 6467856"/>
              <a:gd name="connsiteY2" fmla="*/ 1887001 h 1887001"/>
              <a:gd name="connsiteX3" fmla="*/ 0 w 6467856"/>
              <a:gd name="connsiteY3" fmla="*/ 1887001 h 1887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7856" h="1887001">
                <a:moveTo>
                  <a:pt x="0" y="0"/>
                </a:moveTo>
                <a:lnTo>
                  <a:pt x="6467856" y="0"/>
                </a:lnTo>
                <a:lnTo>
                  <a:pt x="6467856" y="1887001"/>
                </a:lnTo>
                <a:lnTo>
                  <a:pt x="0" y="1887001"/>
                </a:lnTo>
                <a:close/>
              </a:path>
            </a:pathLst>
          </a:custGeom>
        </p:spPr>
      </p:pic>
      <p:cxnSp>
        <p:nvCxnSpPr>
          <p:cNvPr id="47" name="Straight Connector 46"/>
          <p:cNvCxnSpPr/>
          <p:nvPr userDrawn="1"/>
        </p:nvCxnSpPr>
        <p:spPr>
          <a:xfrm flipH="1">
            <a:off x="286659" y="1724532"/>
            <a:ext cx="5377589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3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370472" y="832305"/>
            <a:ext cx="5279028" cy="697353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0" name="Text Placeholder 25"/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377420" y="1965784"/>
            <a:ext cx="5273104" cy="3947440"/>
          </a:xfrm>
        </p:spPr>
        <p:txBody>
          <a:bodyPr>
            <a:no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52" name="Text Placeholder 23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11059225" y="4185380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53" name="Text Placeholder 23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7447001" y="1571001"/>
            <a:ext cx="2613204" cy="1221666"/>
          </a:xfrm>
        </p:spPr>
        <p:txBody>
          <a:bodyPr anchor="t">
            <a:normAutofit/>
          </a:bodyPr>
          <a:lstStyle>
            <a:lvl1pPr marL="0" indent="0" algn="l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54" name="Text Placeholder 23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7479659" y="2216535"/>
            <a:ext cx="4364894" cy="24973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pic>
        <p:nvPicPr>
          <p:cNvPr id="55" name="Picture 5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56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 userDrawn="1"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 userDrawn="1"/>
        </p:nvSpPr>
        <p:spPr>
          <a:xfrm>
            <a:off x="424669" y="528535"/>
            <a:ext cx="566641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IE" sz="4400" b="1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PROMISE </a:t>
            </a:r>
          </a:p>
          <a:p>
            <a:pPr fontAlgn="base"/>
            <a:r>
              <a:rPr lang="en-IE" sz="44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FONT TYPEFACE &amp; SIZE</a:t>
            </a:r>
            <a:endParaRPr lang="en-IE" sz="3600" baseline="0" dirty="0">
              <a:solidFill>
                <a:schemeClr val="bg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7093974" y="1633466"/>
            <a:ext cx="4589207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PLEASE</a:t>
            </a:r>
            <a:r>
              <a:rPr lang="en-IE" sz="30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ENSURE TO KEEP FONTS AS PER THE LAYOUT</a:t>
            </a:r>
            <a:endParaRPr lang="en-IE" sz="3000" b="0" i="0" u="none" strike="noStrike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/>
            <a:endParaRPr lang="en-IE" sz="3000" b="0" i="0" u="none" strike="noStrike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48 point </a:t>
            </a:r>
            <a:r>
              <a:rPr lang="en-IE" sz="30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-  </a:t>
            </a: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Divider</a:t>
            </a:r>
            <a:r>
              <a:rPr lang="en-IE" sz="30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Slides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IE" sz="1000" b="1" baseline="0" dirty="0">
              <a:solidFill>
                <a:schemeClr val="bg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36 point</a:t>
            </a:r>
            <a:r>
              <a:rPr lang="en-IE" sz="30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 -  </a:t>
            </a: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Title Heading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endParaRPr lang="en-IE" sz="1000" b="0" i="0" u="none" strike="noStrike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30 point</a:t>
            </a:r>
            <a:r>
              <a:rPr lang="en-IE" sz="30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 -  </a:t>
            </a: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Sub-Titles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	</a:t>
            </a:r>
            <a:r>
              <a:rPr lang="en-IE" sz="30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      </a:t>
            </a: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- Quotes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endParaRPr lang="en-IE" sz="1000" b="0" i="0" u="none" strike="noStrike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24 point</a:t>
            </a:r>
            <a:r>
              <a:rPr lang="en-IE" sz="30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 -  </a:t>
            </a:r>
            <a:r>
              <a:rPr lang="en-IE" sz="30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Quattrocento Sans"/>
                <a:cs typeface="Quattrocento Sans"/>
                <a:sym typeface="Quattrocento Sans"/>
              </a:rPr>
              <a:t>Main </a:t>
            </a: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Text Body </a:t>
            </a:r>
            <a:endParaRPr lang="en-US" sz="3000" dirty="0"/>
          </a:p>
          <a:p>
            <a:pPr fontAlgn="base"/>
            <a:endParaRPr lang="en-IE" sz="3000" b="0" i="0" u="none" strike="noStrike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424669" y="3172202"/>
            <a:ext cx="548943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IE" sz="24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Please ensure to keep the font sizes set as per the slide layouts. The font used throughout the </a:t>
            </a:r>
            <a:r>
              <a:rPr lang="en-IE" sz="2400" b="1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PROMISE </a:t>
            </a:r>
            <a:r>
              <a:rPr lang="en-IE" sz="24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PowerPoint is</a:t>
            </a:r>
            <a:r>
              <a:rPr lang="is-IS" sz="24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….</a:t>
            </a:r>
            <a:endParaRPr lang="en-IE" sz="2400" b="0" i="0" u="none" strike="noStrike" kern="1200" baseline="0" dirty="0">
              <a:solidFill>
                <a:schemeClr val="bg1"/>
              </a:solidFill>
              <a:effectLst/>
              <a:latin typeface="+mn-lt"/>
              <a:ea typeface="+mn-ea"/>
              <a:cs typeface="+mn-cs"/>
              <a:sym typeface="Quattrocento Sans"/>
            </a:endParaRPr>
          </a:p>
          <a:p>
            <a:pPr fontAlgn="base"/>
            <a:endParaRPr lang="en-IE" sz="2400" b="0" i="0" u="none" strike="noStrike" kern="1200" baseline="0" dirty="0">
              <a:solidFill>
                <a:schemeClr val="bg1"/>
              </a:solidFill>
              <a:effectLst/>
              <a:latin typeface="+mn-lt"/>
              <a:ea typeface="+mn-ea"/>
              <a:cs typeface="+mn-cs"/>
              <a:sym typeface="Quattrocento Sans"/>
            </a:endParaRPr>
          </a:p>
          <a:p>
            <a:pPr fontAlgn="base"/>
            <a:r>
              <a:rPr lang="en-IE" sz="3600" b="1" i="1" baseline="0" dirty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Calibri</a:t>
            </a:r>
            <a:endParaRPr lang="en-IE" sz="3600" baseline="0" dirty="0">
              <a:solidFill>
                <a:schemeClr val="bg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6592529" y="-1"/>
            <a:ext cx="0" cy="668102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 userDrawn="1"/>
        </p:nvCxnSpPr>
        <p:spPr>
          <a:xfrm flipH="1">
            <a:off x="0" y="2503620"/>
            <a:ext cx="659252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quote box on right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Arc 31"/>
          <p:cNvSpPr/>
          <p:nvPr userDrawn="1"/>
        </p:nvSpPr>
        <p:spPr>
          <a:xfrm rot="19012581" flipH="1">
            <a:off x="6442227" y="-738697"/>
            <a:ext cx="7246485" cy="7246485"/>
          </a:xfrm>
          <a:prstGeom prst="arc">
            <a:avLst>
              <a:gd name="adj1" fmla="val 15788567"/>
              <a:gd name="adj2" fmla="val 495506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 userDrawn="1"/>
        </p:nvSpPr>
        <p:spPr>
          <a:xfrm flipH="1">
            <a:off x="6599305" y="-20876"/>
            <a:ext cx="5592389" cy="6221432"/>
          </a:xfrm>
          <a:custGeom>
            <a:avLst/>
            <a:gdLst>
              <a:gd name="connsiteX0" fmla="*/ 0 w 5592389"/>
              <a:gd name="connsiteY0" fmla="*/ 0 h 6221432"/>
              <a:gd name="connsiteX1" fmla="*/ 4328167 w 5592389"/>
              <a:gd name="connsiteY1" fmla="*/ 0 h 6221432"/>
              <a:gd name="connsiteX2" fmla="*/ 4561316 w 5592389"/>
              <a:gd name="connsiteY2" fmla="*/ 211901 h 6221432"/>
              <a:gd name="connsiteX3" fmla="*/ 5592389 w 5592389"/>
              <a:gd name="connsiteY3" fmla="*/ 2701130 h 6221432"/>
              <a:gd name="connsiteX4" fmla="*/ 2072087 w 5592389"/>
              <a:gd name="connsiteY4" fmla="*/ 6221432 h 6221432"/>
              <a:gd name="connsiteX5" fmla="*/ 103853 w 5592389"/>
              <a:gd name="connsiteY5" fmla="*/ 5620220 h 6221432"/>
              <a:gd name="connsiteX6" fmla="*/ 0 w 5592389"/>
              <a:gd name="connsiteY6" fmla="*/ 5542560 h 6221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92389" h="6221432">
                <a:moveTo>
                  <a:pt x="0" y="0"/>
                </a:moveTo>
                <a:lnTo>
                  <a:pt x="4328167" y="0"/>
                </a:lnTo>
                <a:lnTo>
                  <a:pt x="4561316" y="211901"/>
                </a:lnTo>
                <a:cubicBezTo>
                  <a:pt x="5198366" y="848950"/>
                  <a:pt x="5592389" y="1729026"/>
                  <a:pt x="5592389" y="2701130"/>
                </a:cubicBezTo>
                <a:cubicBezTo>
                  <a:pt x="5592389" y="4645339"/>
                  <a:pt x="4016296" y="6221432"/>
                  <a:pt x="2072087" y="6221432"/>
                </a:cubicBezTo>
                <a:cubicBezTo>
                  <a:pt x="1343009" y="6221432"/>
                  <a:pt x="665697" y="5999794"/>
                  <a:pt x="103853" y="5620220"/>
                </a:cubicBezTo>
                <a:lnTo>
                  <a:pt x="0" y="5542560"/>
                </a:lnTo>
                <a:close/>
              </a:path>
            </a:pathLst>
          </a:cu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 userDrawn="1"/>
        </p:nvSpPr>
        <p:spPr>
          <a:xfrm flipH="1">
            <a:off x="6043107" y="130156"/>
            <a:ext cx="1774227" cy="1774227"/>
          </a:xfrm>
          <a:prstGeom prst="ellipse">
            <a:avLst/>
          </a:pr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 userDrawn="1"/>
        </p:nvSpPr>
        <p:spPr>
          <a:xfrm flipH="1">
            <a:off x="10935622" y="5448393"/>
            <a:ext cx="1103834" cy="1103834"/>
          </a:xfrm>
          <a:prstGeom prst="ellipse">
            <a:avLst/>
          </a:prstGeom>
          <a:solidFill>
            <a:srgbClr val="EA1D7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 userDrawn="1"/>
        </p:nvSpPr>
        <p:spPr>
          <a:xfrm flipH="1">
            <a:off x="6743796" y="4665955"/>
            <a:ext cx="585273" cy="626876"/>
          </a:xfrm>
          <a:prstGeom prst="ellipse">
            <a:avLst/>
          </a:prstGeom>
          <a:solidFill>
            <a:srgbClr val="B6BD00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Picture 3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825"/>
          <a:stretch>
            <a:fillRect/>
          </a:stretch>
        </p:blipFill>
        <p:spPr>
          <a:xfrm flipH="1">
            <a:off x="5257570" y="4979394"/>
            <a:ext cx="6467856" cy="1887001"/>
          </a:xfrm>
          <a:custGeom>
            <a:avLst/>
            <a:gdLst>
              <a:gd name="connsiteX0" fmla="*/ 0 w 6467856"/>
              <a:gd name="connsiteY0" fmla="*/ 0 h 1887001"/>
              <a:gd name="connsiteX1" fmla="*/ 6467856 w 6467856"/>
              <a:gd name="connsiteY1" fmla="*/ 0 h 1887001"/>
              <a:gd name="connsiteX2" fmla="*/ 6467856 w 6467856"/>
              <a:gd name="connsiteY2" fmla="*/ 1887001 h 1887001"/>
              <a:gd name="connsiteX3" fmla="*/ 0 w 6467856"/>
              <a:gd name="connsiteY3" fmla="*/ 1887001 h 1887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7856" h="1887001">
                <a:moveTo>
                  <a:pt x="0" y="0"/>
                </a:moveTo>
                <a:lnTo>
                  <a:pt x="6467856" y="0"/>
                </a:lnTo>
                <a:lnTo>
                  <a:pt x="6467856" y="1887001"/>
                </a:lnTo>
                <a:lnTo>
                  <a:pt x="0" y="1887001"/>
                </a:lnTo>
                <a:close/>
              </a:path>
            </a:pathLst>
          </a:custGeom>
        </p:spPr>
      </p:pic>
      <p:cxnSp>
        <p:nvCxnSpPr>
          <p:cNvPr id="38" name="Straight Connector 37"/>
          <p:cNvCxnSpPr/>
          <p:nvPr userDrawn="1"/>
        </p:nvCxnSpPr>
        <p:spPr>
          <a:xfrm flipH="1">
            <a:off x="286659" y="1724532"/>
            <a:ext cx="5377589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370472" y="832305"/>
            <a:ext cx="5279028" cy="697353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1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377420" y="1965784"/>
            <a:ext cx="5273104" cy="3947440"/>
          </a:xfrm>
        </p:spPr>
        <p:txBody>
          <a:bodyPr>
            <a:no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43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11059225" y="4185380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44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7447001" y="1571001"/>
            <a:ext cx="2613204" cy="1221666"/>
          </a:xfrm>
        </p:spPr>
        <p:txBody>
          <a:bodyPr anchor="t">
            <a:normAutofit/>
          </a:bodyPr>
          <a:lstStyle>
            <a:lvl1pPr marL="0" indent="0" algn="l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45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7479659" y="2216535"/>
            <a:ext cx="4364894" cy="24973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pic>
        <p:nvPicPr>
          <p:cNvPr id="50" name="Picture 4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51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quote box on righ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Arc 32"/>
          <p:cNvSpPr/>
          <p:nvPr userDrawn="1"/>
        </p:nvSpPr>
        <p:spPr>
          <a:xfrm rot="19012581" flipH="1">
            <a:off x="6442227" y="-738697"/>
            <a:ext cx="7246485" cy="7246485"/>
          </a:xfrm>
          <a:prstGeom prst="arc">
            <a:avLst>
              <a:gd name="adj1" fmla="val 15788567"/>
              <a:gd name="adj2" fmla="val 495506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 33"/>
          <p:cNvSpPr/>
          <p:nvPr userDrawn="1"/>
        </p:nvSpPr>
        <p:spPr>
          <a:xfrm flipH="1">
            <a:off x="6599305" y="-20876"/>
            <a:ext cx="5592389" cy="6221432"/>
          </a:xfrm>
          <a:custGeom>
            <a:avLst/>
            <a:gdLst>
              <a:gd name="connsiteX0" fmla="*/ 0 w 5592389"/>
              <a:gd name="connsiteY0" fmla="*/ 0 h 6221432"/>
              <a:gd name="connsiteX1" fmla="*/ 4328167 w 5592389"/>
              <a:gd name="connsiteY1" fmla="*/ 0 h 6221432"/>
              <a:gd name="connsiteX2" fmla="*/ 4561316 w 5592389"/>
              <a:gd name="connsiteY2" fmla="*/ 211901 h 6221432"/>
              <a:gd name="connsiteX3" fmla="*/ 5592389 w 5592389"/>
              <a:gd name="connsiteY3" fmla="*/ 2701130 h 6221432"/>
              <a:gd name="connsiteX4" fmla="*/ 2072087 w 5592389"/>
              <a:gd name="connsiteY4" fmla="*/ 6221432 h 6221432"/>
              <a:gd name="connsiteX5" fmla="*/ 103853 w 5592389"/>
              <a:gd name="connsiteY5" fmla="*/ 5620220 h 6221432"/>
              <a:gd name="connsiteX6" fmla="*/ 0 w 5592389"/>
              <a:gd name="connsiteY6" fmla="*/ 5542560 h 6221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92389" h="6221432">
                <a:moveTo>
                  <a:pt x="0" y="0"/>
                </a:moveTo>
                <a:lnTo>
                  <a:pt x="4328167" y="0"/>
                </a:lnTo>
                <a:lnTo>
                  <a:pt x="4561316" y="211901"/>
                </a:lnTo>
                <a:cubicBezTo>
                  <a:pt x="5198366" y="848950"/>
                  <a:pt x="5592389" y="1729026"/>
                  <a:pt x="5592389" y="2701130"/>
                </a:cubicBezTo>
                <a:cubicBezTo>
                  <a:pt x="5592389" y="4645339"/>
                  <a:pt x="4016296" y="6221432"/>
                  <a:pt x="2072087" y="6221432"/>
                </a:cubicBezTo>
                <a:cubicBezTo>
                  <a:pt x="1343009" y="6221432"/>
                  <a:pt x="665697" y="5999794"/>
                  <a:pt x="103853" y="5620220"/>
                </a:cubicBezTo>
                <a:lnTo>
                  <a:pt x="0" y="5542560"/>
                </a:lnTo>
                <a:close/>
              </a:path>
            </a:pathLst>
          </a:custGeom>
          <a:solidFill>
            <a:srgbClr val="EA1D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 userDrawn="1"/>
        </p:nvSpPr>
        <p:spPr>
          <a:xfrm flipH="1">
            <a:off x="6043107" y="130156"/>
            <a:ext cx="1774227" cy="1774227"/>
          </a:xfrm>
          <a:prstGeom prst="ellipse">
            <a:avLst/>
          </a:pr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 userDrawn="1"/>
        </p:nvSpPr>
        <p:spPr>
          <a:xfrm flipH="1">
            <a:off x="10935622" y="5448393"/>
            <a:ext cx="1103834" cy="1103834"/>
          </a:xfrm>
          <a:prstGeom prst="ellipse">
            <a:avLst/>
          </a:prstGeom>
          <a:solidFill>
            <a:srgbClr val="F38B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 userDrawn="1"/>
        </p:nvSpPr>
        <p:spPr>
          <a:xfrm flipH="1">
            <a:off x="6743796" y="4665955"/>
            <a:ext cx="585273" cy="626876"/>
          </a:xfrm>
          <a:prstGeom prst="ellipse">
            <a:avLst/>
          </a:prstGeom>
          <a:solidFill>
            <a:srgbClr val="B6BD00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825"/>
          <a:stretch>
            <a:fillRect/>
          </a:stretch>
        </p:blipFill>
        <p:spPr>
          <a:xfrm flipH="1">
            <a:off x="5257570" y="4979394"/>
            <a:ext cx="6467856" cy="1887001"/>
          </a:xfrm>
          <a:custGeom>
            <a:avLst/>
            <a:gdLst>
              <a:gd name="connsiteX0" fmla="*/ 0 w 6467856"/>
              <a:gd name="connsiteY0" fmla="*/ 0 h 1887001"/>
              <a:gd name="connsiteX1" fmla="*/ 6467856 w 6467856"/>
              <a:gd name="connsiteY1" fmla="*/ 0 h 1887001"/>
              <a:gd name="connsiteX2" fmla="*/ 6467856 w 6467856"/>
              <a:gd name="connsiteY2" fmla="*/ 1887001 h 1887001"/>
              <a:gd name="connsiteX3" fmla="*/ 0 w 6467856"/>
              <a:gd name="connsiteY3" fmla="*/ 1887001 h 1887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7856" h="1887001">
                <a:moveTo>
                  <a:pt x="0" y="0"/>
                </a:moveTo>
                <a:lnTo>
                  <a:pt x="6467856" y="0"/>
                </a:lnTo>
                <a:lnTo>
                  <a:pt x="6467856" y="1887001"/>
                </a:lnTo>
                <a:lnTo>
                  <a:pt x="0" y="1887001"/>
                </a:lnTo>
                <a:close/>
              </a:path>
            </a:pathLst>
          </a:custGeom>
        </p:spPr>
      </p:pic>
      <p:cxnSp>
        <p:nvCxnSpPr>
          <p:cNvPr id="39" name="Straight Connector 38"/>
          <p:cNvCxnSpPr/>
          <p:nvPr userDrawn="1"/>
        </p:nvCxnSpPr>
        <p:spPr>
          <a:xfrm flipH="1">
            <a:off x="286659" y="1724532"/>
            <a:ext cx="5377589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370472" y="832305"/>
            <a:ext cx="5279028" cy="697353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2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377420" y="1965784"/>
            <a:ext cx="5273104" cy="3947440"/>
          </a:xfrm>
        </p:spPr>
        <p:txBody>
          <a:bodyPr>
            <a:no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44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11059225" y="4185380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45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7447001" y="1571001"/>
            <a:ext cx="2613204" cy="1221666"/>
          </a:xfrm>
        </p:spPr>
        <p:txBody>
          <a:bodyPr anchor="t">
            <a:normAutofit/>
          </a:bodyPr>
          <a:lstStyle>
            <a:lvl1pPr marL="0" indent="0" algn="l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46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7479659" y="2216535"/>
            <a:ext cx="4364894" cy="24973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pic>
        <p:nvPicPr>
          <p:cNvPr id="51" name="Picture 5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52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Top - Text Bottom - 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6"/>
          <p:cNvSpPr>
            <a:spLocks noGrp="1"/>
          </p:cNvSpPr>
          <p:nvPr>
            <p:ph type="pic" sz="quarter" idx="10" hasCustomPrompt="1"/>
          </p:nvPr>
        </p:nvSpPr>
        <p:spPr>
          <a:xfrm>
            <a:off x="11628" y="7397"/>
            <a:ext cx="12167420" cy="4409769"/>
          </a:xfrm>
          <a:custGeom>
            <a:avLst/>
            <a:gdLst>
              <a:gd name="connsiteX0" fmla="*/ 0 w 12177713"/>
              <a:gd name="connsiteY0" fmla="*/ 0 h 4835525"/>
              <a:gd name="connsiteX1" fmla="*/ 6088857 w 12177713"/>
              <a:gd name="connsiteY1" fmla="*/ 0 h 4835525"/>
              <a:gd name="connsiteX2" fmla="*/ 12177714 w 12177713"/>
              <a:gd name="connsiteY2" fmla="*/ 2417763 h 4835525"/>
              <a:gd name="connsiteX3" fmla="*/ 6088857 w 12177713"/>
              <a:gd name="connsiteY3" fmla="*/ 4835526 h 4835525"/>
              <a:gd name="connsiteX4" fmla="*/ 0 w 12177713"/>
              <a:gd name="connsiteY4" fmla="*/ 4835525 h 4835525"/>
              <a:gd name="connsiteX5" fmla="*/ 0 w 12177713"/>
              <a:gd name="connsiteY5" fmla="*/ 0 h 4835525"/>
              <a:gd name="connsiteX0" fmla="*/ 0 w 13770334"/>
              <a:gd name="connsiteY0" fmla="*/ 0 h 4835526"/>
              <a:gd name="connsiteX1" fmla="*/ 11958715 w 13770334"/>
              <a:gd name="connsiteY1" fmla="*/ 368709 h 4835526"/>
              <a:gd name="connsiteX2" fmla="*/ 12177714 w 13770334"/>
              <a:gd name="connsiteY2" fmla="*/ 2417763 h 4835526"/>
              <a:gd name="connsiteX3" fmla="*/ 6088857 w 13770334"/>
              <a:gd name="connsiteY3" fmla="*/ 4835526 h 4835526"/>
              <a:gd name="connsiteX4" fmla="*/ 0 w 13770334"/>
              <a:gd name="connsiteY4" fmla="*/ 4835525 h 4835526"/>
              <a:gd name="connsiteX5" fmla="*/ 0 w 13770334"/>
              <a:gd name="connsiteY5" fmla="*/ 0 h 4835526"/>
              <a:gd name="connsiteX0" fmla="*/ 0 w 13957524"/>
              <a:gd name="connsiteY0" fmla="*/ 0 h 4835526"/>
              <a:gd name="connsiteX1" fmla="*/ 12224186 w 13957524"/>
              <a:gd name="connsiteY1" fmla="*/ 147484 h 4835526"/>
              <a:gd name="connsiteX2" fmla="*/ 12177714 w 13957524"/>
              <a:gd name="connsiteY2" fmla="*/ 2417763 h 4835526"/>
              <a:gd name="connsiteX3" fmla="*/ 6088857 w 13957524"/>
              <a:gd name="connsiteY3" fmla="*/ 4835526 h 4835526"/>
              <a:gd name="connsiteX4" fmla="*/ 0 w 13957524"/>
              <a:gd name="connsiteY4" fmla="*/ 4835525 h 4835526"/>
              <a:gd name="connsiteX5" fmla="*/ 0 w 13957524"/>
              <a:gd name="connsiteY5" fmla="*/ 0 h 4835526"/>
              <a:gd name="connsiteX0" fmla="*/ 0 w 13957524"/>
              <a:gd name="connsiteY0" fmla="*/ 0 h 4835526"/>
              <a:gd name="connsiteX1" fmla="*/ 12224186 w 13957524"/>
              <a:gd name="connsiteY1" fmla="*/ 147484 h 4835526"/>
              <a:gd name="connsiteX2" fmla="*/ 12177714 w 13957524"/>
              <a:gd name="connsiteY2" fmla="*/ 2417763 h 4835526"/>
              <a:gd name="connsiteX3" fmla="*/ 6088857 w 13957524"/>
              <a:gd name="connsiteY3" fmla="*/ 4835526 h 4835526"/>
              <a:gd name="connsiteX4" fmla="*/ 309717 w 13957524"/>
              <a:gd name="connsiteY4" fmla="*/ 1649873 h 4835526"/>
              <a:gd name="connsiteX5" fmla="*/ 0 w 13957524"/>
              <a:gd name="connsiteY5" fmla="*/ 0 h 4835526"/>
              <a:gd name="connsiteX0" fmla="*/ 46472 w 14308830"/>
              <a:gd name="connsiteY0" fmla="*/ 0 h 4245590"/>
              <a:gd name="connsiteX1" fmla="*/ 12270658 w 14308830"/>
              <a:gd name="connsiteY1" fmla="*/ 147484 h 4245590"/>
              <a:gd name="connsiteX2" fmla="*/ 12224186 w 14308830"/>
              <a:gd name="connsiteY2" fmla="*/ 2417763 h 4245590"/>
              <a:gd name="connsiteX3" fmla="*/ 0 w 14308830"/>
              <a:gd name="connsiteY3" fmla="*/ 4245590 h 4245590"/>
              <a:gd name="connsiteX4" fmla="*/ 356189 w 14308830"/>
              <a:gd name="connsiteY4" fmla="*/ 1649873 h 4245590"/>
              <a:gd name="connsiteX5" fmla="*/ 46472 w 14308830"/>
              <a:gd name="connsiteY5" fmla="*/ 0 h 4245590"/>
              <a:gd name="connsiteX0" fmla="*/ 46472 w 14267459"/>
              <a:gd name="connsiteY0" fmla="*/ 0 h 4538991"/>
              <a:gd name="connsiteX1" fmla="*/ 12270658 w 14267459"/>
              <a:gd name="connsiteY1" fmla="*/ 147484 h 4538991"/>
              <a:gd name="connsiteX2" fmla="*/ 12120947 w 14267459"/>
              <a:gd name="connsiteY2" fmla="*/ 4231815 h 4538991"/>
              <a:gd name="connsiteX3" fmla="*/ 0 w 14267459"/>
              <a:gd name="connsiteY3" fmla="*/ 4245590 h 4538991"/>
              <a:gd name="connsiteX4" fmla="*/ 356189 w 14267459"/>
              <a:gd name="connsiteY4" fmla="*/ 1649873 h 4538991"/>
              <a:gd name="connsiteX5" fmla="*/ 46472 w 14267459"/>
              <a:gd name="connsiteY5" fmla="*/ 0 h 4538991"/>
              <a:gd name="connsiteX0" fmla="*/ 46472 w 16153072"/>
              <a:gd name="connsiteY0" fmla="*/ 0 h 4984337"/>
              <a:gd name="connsiteX1" fmla="*/ 12270658 w 16153072"/>
              <a:gd name="connsiteY1" fmla="*/ 147484 h 4984337"/>
              <a:gd name="connsiteX2" fmla="*/ 12120947 w 16153072"/>
              <a:gd name="connsiteY2" fmla="*/ 4231815 h 4984337"/>
              <a:gd name="connsiteX3" fmla="*/ 0 w 16153072"/>
              <a:gd name="connsiteY3" fmla="*/ 4245590 h 4984337"/>
              <a:gd name="connsiteX4" fmla="*/ 356189 w 16153072"/>
              <a:gd name="connsiteY4" fmla="*/ 1649873 h 4984337"/>
              <a:gd name="connsiteX5" fmla="*/ 46472 w 16153072"/>
              <a:gd name="connsiteY5" fmla="*/ 0 h 4984337"/>
              <a:gd name="connsiteX0" fmla="*/ 46472 w 16615985"/>
              <a:gd name="connsiteY0" fmla="*/ 0 h 5112976"/>
              <a:gd name="connsiteX1" fmla="*/ 12270658 w 16615985"/>
              <a:gd name="connsiteY1" fmla="*/ 147484 h 5112976"/>
              <a:gd name="connsiteX2" fmla="*/ 12120947 w 16615985"/>
              <a:gd name="connsiteY2" fmla="*/ 4231815 h 5112976"/>
              <a:gd name="connsiteX3" fmla="*/ 0 w 16615985"/>
              <a:gd name="connsiteY3" fmla="*/ 4245590 h 5112976"/>
              <a:gd name="connsiteX4" fmla="*/ 356189 w 16615985"/>
              <a:gd name="connsiteY4" fmla="*/ 1649873 h 5112976"/>
              <a:gd name="connsiteX5" fmla="*/ 46472 w 16615985"/>
              <a:gd name="connsiteY5" fmla="*/ 0 h 5112976"/>
              <a:gd name="connsiteX0" fmla="*/ 50189 w 16619702"/>
              <a:gd name="connsiteY0" fmla="*/ 0 h 5112976"/>
              <a:gd name="connsiteX1" fmla="*/ 12274375 w 16619702"/>
              <a:gd name="connsiteY1" fmla="*/ 147484 h 5112976"/>
              <a:gd name="connsiteX2" fmla="*/ 12124664 w 16619702"/>
              <a:gd name="connsiteY2" fmla="*/ 4231815 h 5112976"/>
              <a:gd name="connsiteX3" fmla="*/ 3717 w 16619702"/>
              <a:gd name="connsiteY3" fmla="*/ 4245590 h 5112976"/>
              <a:gd name="connsiteX4" fmla="*/ 359906 w 16619702"/>
              <a:gd name="connsiteY4" fmla="*/ 1649873 h 5112976"/>
              <a:gd name="connsiteX5" fmla="*/ 50189 w 16619702"/>
              <a:gd name="connsiteY5" fmla="*/ 0 h 5112976"/>
              <a:gd name="connsiteX0" fmla="*/ 50141 w 16656845"/>
              <a:gd name="connsiteY0" fmla="*/ 0 h 5072723"/>
              <a:gd name="connsiteX1" fmla="*/ 12274327 w 16656845"/>
              <a:gd name="connsiteY1" fmla="*/ 147484 h 5072723"/>
              <a:gd name="connsiteX2" fmla="*/ 12183610 w 16656845"/>
              <a:gd name="connsiteY2" fmla="*/ 4187570 h 5072723"/>
              <a:gd name="connsiteX3" fmla="*/ 3669 w 16656845"/>
              <a:gd name="connsiteY3" fmla="*/ 4245590 h 5072723"/>
              <a:gd name="connsiteX4" fmla="*/ 359858 w 16656845"/>
              <a:gd name="connsiteY4" fmla="*/ 1649873 h 5072723"/>
              <a:gd name="connsiteX5" fmla="*/ 50141 w 16656845"/>
              <a:gd name="connsiteY5" fmla="*/ 0 h 5072723"/>
              <a:gd name="connsiteX0" fmla="*/ 48410 w 15004891"/>
              <a:gd name="connsiteY0" fmla="*/ 0 h 4598531"/>
              <a:gd name="connsiteX1" fmla="*/ 12272596 w 15004891"/>
              <a:gd name="connsiteY1" fmla="*/ 147484 h 4598531"/>
              <a:gd name="connsiteX2" fmla="*/ 12181879 w 15004891"/>
              <a:gd name="connsiteY2" fmla="*/ 4187570 h 4598531"/>
              <a:gd name="connsiteX3" fmla="*/ 1938 w 15004891"/>
              <a:gd name="connsiteY3" fmla="*/ 4245590 h 4598531"/>
              <a:gd name="connsiteX4" fmla="*/ 358127 w 15004891"/>
              <a:gd name="connsiteY4" fmla="*/ 1649873 h 4598531"/>
              <a:gd name="connsiteX5" fmla="*/ 48410 w 15004891"/>
              <a:gd name="connsiteY5" fmla="*/ 0 h 4598531"/>
              <a:gd name="connsiteX0" fmla="*/ 49782 w 16448836"/>
              <a:gd name="connsiteY0" fmla="*/ 0 h 5056405"/>
              <a:gd name="connsiteX1" fmla="*/ 12273968 w 16448836"/>
              <a:gd name="connsiteY1" fmla="*/ 147484 h 5056405"/>
              <a:gd name="connsiteX2" fmla="*/ 12183251 w 16448836"/>
              <a:gd name="connsiteY2" fmla="*/ 4187570 h 5056405"/>
              <a:gd name="connsiteX3" fmla="*/ 3310 w 16448836"/>
              <a:gd name="connsiteY3" fmla="*/ 4245590 h 5056405"/>
              <a:gd name="connsiteX4" fmla="*/ 359499 w 16448836"/>
              <a:gd name="connsiteY4" fmla="*/ 1649873 h 5056405"/>
              <a:gd name="connsiteX5" fmla="*/ 49782 w 16448836"/>
              <a:gd name="connsiteY5" fmla="*/ 0 h 5056405"/>
              <a:gd name="connsiteX0" fmla="*/ 49409 w 16179660"/>
              <a:gd name="connsiteY0" fmla="*/ 0 h 4997032"/>
              <a:gd name="connsiteX1" fmla="*/ 12273595 w 16179660"/>
              <a:gd name="connsiteY1" fmla="*/ 147484 h 4997032"/>
              <a:gd name="connsiteX2" fmla="*/ 12182878 w 16179660"/>
              <a:gd name="connsiteY2" fmla="*/ 4187570 h 4997032"/>
              <a:gd name="connsiteX3" fmla="*/ 2937 w 16179660"/>
              <a:gd name="connsiteY3" fmla="*/ 4245590 h 4997032"/>
              <a:gd name="connsiteX4" fmla="*/ 359126 w 16179660"/>
              <a:gd name="connsiteY4" fmla="*/ 1649873 h 4997032"/>
              <a:gd name="connsiteX5" fmla="*/ 49409 w 16179660"/>
              <a:gd name="connsiteY5" fmla="*/ 0 h 4997032"/>
              <a:gd name="connsiteX0" fmla="*/ 49409 w 16179660"/>
              <a:gd name="connsiteY0" fmla="*/ 0 h 4997032"/>
              <a:gd name="connsiteX1" fmla="*/ 12273595 w 16179660"/>
              <a:gd name="connsiteY1" fmla="*/ 147484 h 4997032"/>
              <a:gd name="connsiteX2" fmla="*/ 12182878 w 16179660"/>
              <a:gd name="connsiteY2" fmla="*/ 4187570 h 4997032"/>
              <a:gd name="connsiteX3" fmla="*/ 2937 w 16179660"/>
              <a:gd name="connsiteY3" fmla="*/ 4245590 h 4997032"/>
              <a:gd name="connsiteX4" fmla="*/ 19913 w 16179660"/>
              <a:gd name="connsiteY4" fmla="*/ 646982 h 4997032"/>
              <a:gd name="connsiteX5" fmla="*/ 49409 w 16179660"/>
              <a:gd name="connsiteY5" fmla="*/ 0 h 4997032"/>
              <a:gd name="connsiteX0" fmla="*/ 1656983 w 16179660"/>
              <a:gd name="connsiteY0" fmla="*/ 29496 h 4849548"/>
              <a:gd name="connsiteX1" fmla="*/ 12273595 w 16179660"/>
              <a:gd name="connsiteY1" fmla="*/ 0 h 4849548"/>
              <a:gd name="connsiteX2" fmla="*/ 12182878 w 16179660"/>
              <a:gd name="connsiteY2" fmla="*/ 4040086 h 4849548"/>
              <a:gd name="connsiteX3" fmla="*/ 2937 w 16179660"/>
              <a:gd name="connsiteY3" fmla="*/ 4098106 h 4849548"/>
              <a:gd name="connsiteX4" fmla="*/ 19913 w 16179660"/>
              <a:gd name="connsiteY4" fmla="*/ 499498 h 4849548"/>
              <a:gd name="connsiteX5" fmla="*/ 1656983 w 16179660"/>
              <a:gd name="connsiteY5" fmla="*/ 29496 h 4849548"/>
              <a:gd name="connsiteX0" fmla="*/ 1656983 w 16179660"/>
              <a:gd name="connsiteY0" fmla="*/ 252669 h 5072721"/>
              <a:gd name="connsiteX1" fmla="*/ 12273595 w 16179660"/>
              <a:gd name="connsiteY1" fmla="*/ 223173 h 5072721"/>
              <a:gd name="connsiteX2" fmla="*/ 12182878 w 16179660"/>
              <a:gd name="connsiteY2" fmla="*/ 4263259 h 5072721"/>
              <a:gd name="connsiteX3" fmla="*/ 2937 w 16179660"/>
              <a:gd name="connsiteY3" fmla="*/ 4321279 h 5072721"/>
              <a:gd name="connsiteX4" fmla="*/ 34662 w 16179660"/>
              <a:gd name="connsiteY4" fmla="*/ 0 h 5072721"/>
              <a:gd name="connsiteX5" fmla="*/ 1656983 w 16179660"/>
              <a:gd name="connsiteY5" fmla="*/ 252669 h 5072721"/>
              <a:gd name="connsiteX0" fmla="*/ 1622559 w 14253173"/>
              <a:gd name="connsiteY0" fmla="*/ 252669 h 4720693"/>
              <a:gd name="connsiteX1" fmla="*/ 12239171 w 14253173"/>
              <a:gd name="connsiteY1" fmla="*/ 223173 h 4720693"/>
              <a:gd name="connsiteX2" fmla="*/ 12148454 w 14253173"/>
              <a:gd name="connsiteY2" fmla="*/ 4263259 h 4720693"/>
              <a:gd name="connsiteX3" fmla="*/ 86500 w 14253173"/>
              <a:gd name="connsiteY3" fmla="*/ 4350775 h 4720693"/>
              <a:gd name="connsiteX4" fmla="*/ 238 w 14253173"/>
              <a:gd name="connsiteY4" fmla="*/ 0 h 4720693"/>
              <a:gd name="connsiteX5" fmla="*/ 1622559 w 14253173"/>
              <a:gd name="connsiteY5" fmla="*/ 252669 h 4720693"/>
              <a:gd name="connsiteX0" fmla="*/ 1622559 w 14253173"/>
              <a:gd name="connsiteY0" fmla="*/ 252669 h 4720693"/>
              <a:gd name="connsiteX1" fmla="*/ 12239171 w 14253173"/>
              <a:gd name="connsiteY1" fmla="*/ 223173 h 4720693"/>
              <a:gd name="connsiteX2" fmla="*/ 12148454 w 14253173"/>
              <a:gd name="connsiteY2" fmla="*/ 4263259 h 4720693"/>
              <a:gd name="connsiteX3" fmla="*/ 86500 w 14253173"/>
              <a:gd name="connsiteY3" fmla="*/ 4350775 h 4720693"/>
              <a:gd name="connsiteX4" fmla="*/ 238 w 14253173"/>
              <a:gd name="connsiteY4" fmla="*/ 0 h 4720693"/>
              <a:gd name="connsiteX5" fmla="*/ 1622559 w 14253173"/>
              <a:gd name="connsiteY5" fmla="*/ 252669 h 4720693"/>
              <a:gd name="connsiteX0" fmla="*/ 1622598 w 14253996"/>
              <a:gd name="connsiteY0" fmla="*/ 252669 h 4712915"/>
              <a:gd name="connsiteX1" fmla="*/ 12239210 w 14253996"/>
              <a:gd name="connsiteY1" fmla="*/ 223173 h 4712915"/>
              <a:gd name="connsiteX2" fmla="*/ 12148493 w 14253996"/>
              <a:gd name="connsiteY2" fmla="*/ 4263259 h 4712915"/>
              <a:gd name="connsiteX3" fmla="*/ 71790 w 14253996"/>
              <a:gd name="connsiteY3" fmla="*/ 4336027 h 4712915"/>
              <a:gd name="connsiteX4" fmla="*/ 277 w 14253996"/>
              <a:gd name="connsiteY4" fmla="*/ 0 h 4712915"/>
              <a:gd name="connsiteX5" fmla="*/ 1622598 w 14253996"/>
              <a:gd name="connsiteY5" fmla="*/ 252669 h 4712915"/>
              <a:gd name="connsiteX0" fmla="*/ 1578644 w 14210042"/>
              <a:gd name="connsiteY0" fmla="*/ 223172 h 4683418"/>
              <a:gd name="connsiteX1" fmla="*/ 12195256 w 14210042"/>
              <a:gd name="connsiteY1" fmla="*/ 193676 h 4683418"/>
              <a:gd name="connsiteX2" fmla="*/ 12104539 w 14210042"/>
              <a:gd name="connsiteY2" fmla="*/ 4233762 h 4683418"/>
              <a:gd name="connsiteX3" fmla="*/ 27836 w 14210042"/>
              <a:gd name="connsiteY3" fmla="*/ 4306530 h 4683418"/>
              <a:gd name="connsiteX4" fmla="*/ 569 w 14210042"/>
              <a:gd name="connsiteY4" fmla="*/ 0 h 4683418"/>
              <a:gd name="connsiteX5" fmla="*/ 1578644 w 14210042"/>
              <a:gd name="connsiteY5" fmla="*/ 223172 h 4683418"/>
              <a:gd name="connsiteX0" fmla="*/ 1578075 w 14209473"/>
              <a:gd name="connsiteY0" fmla="*/ 223172 h 4683418"/>
              <a:gd name="connsiteX1" fmla="*/ 12194687 w 14209473"/>
              <a:gd name="connsiteY1" fmla="*/ 193676 h 4683418"/>
              <a:gd name="connsiteX2" fmla="*/ 12103970 w 14209473"/>
              <a:gd name="connsiteY2" fmla="*/ 4233762 h 4683418"/>
              <a:gd name="connsiteX3" fmla="*/ 27267 w 14209473"/>
              <a:gd name="connsiteY3" fmla="*/ 4306530 h 4683418"/>
              <a:gd name="connsiteX4" fmla="*/ 0 w 14209473"/>
              <a:gd name="connsiteY4" fmla="*/ 0 h 4683418"/>
              <a:gd name="connsiteX5" fmla="*/ 1578075 w 14209473"/>
              <a:gd name="connsiteY5" fmla="*/ 223172 h 4683418"/>
              <a:gd name="connsiteX0" fmla="*/ 1578075 w 14209473"/>
              <a:gd name="connsiteY0" fmla="*/ 223172 h 4683418"/>
              <a:gd name="connsiteX1" fmla="*/ 12194687 w 14209473"/>
              <a:gd name="connsiteY1" fmla="*/ 193676 h 4683418"/>
              <a:gd name="connsiteX2" fmla="*/ 12103970 w 14209473"/>
              <a:gd name="connsiteY2" fmla="*/ 4233762 h 4683418"/>
              <a:gd name="connsiteX3" fmla="*/ 27267 w 14209473"/>
              <a:gd name="connsiteY3" fmla="*/ 4306530 h 4683418"/>
              <a:gd name="connsiteX4" fmla="*/ 0 w 14209473"/>
              <a:gd name="connsiteY4" fmla="*/ 0 h 4683418"/>
              <a:gd name="connsiteX5" fmla="*/ 1578075 w 14209473"/>
              <a:gd name="connsiteY5" fmla="*/ 223172 h 4683418"/>
              <a:gd name="connsiteX0" fmla="*/ 8701546 w 14209473"/>
              <a:gd name="connsiteY0" fmla="*/ 16694 h 4683418"/>
              <a:gd name="connsiteX1" fmla="*/ 12194687 w 14209473"/>
              <a:gd name="connsiteY1" fmla="*/ 193676 h 4683418"/>
              <a:gd name="connsiteX2" fmla="*/ 12103970 w 14209473"/>
              <a:gd name="connsiteY2" fmla="*/ 4233762 h 4683418"/>
              <a:gd name="connsiteX3" fmla="*/ 27267 w 14209473"/>
              <a:gd name="connsiteY3" fmla="*/ 4306530 h 4683418"/>
              <a:gd name="connsiteX4" fmla="*/ 0 w 14209473"/>
              <a:gd name="connsiteY4" fmla="*/ 0 h 4683418"/>
              <a:gd name="connsiteX5" fmla="*/ 8701546 w 14209473"/>
              <a:gd name="connsiteY5" fmla="*/ 16694 h 4683418"/>
              <a:gd name="connsiteX0" fmla="*/ 8701546 w 14209473"/>
              <a:gd name="connsiteY0" fmla="*/ 1945 h 4668669"/>
              <a:gd name="connsiteX1" fmla="*/ 12194687 w 14209473"/>
              <a:gd name="connsiteY1" fmla="*/ 178927 h 4668669"/>
              <a:gd name="connsiteX2" fmla="*/ 12103970 w 14209473"/>
              <a:gd name="connsiteY2" fmla="*/ 4219013 h 4668669"/>
              <a:gd name="connsiteX3" fmla="*/ 27267 w 14209473"/>
              <a:gd name="connsiteY3" fmla="*/ 4291781 h 4668669"/>
              <a:gd name="connsiteX4" fmla="*/ 0 w 14209473"/>
              <a:gd name="connsiteY4" fmla="*/ 0 h 4668669"/>
              <a:gd name="connsiteX5" fmla="*/ 8701546 w 14209473"/>
              <a:gd name="connsiteY5" fmla="*/ 1945 h 4668669"/>
              <a:gd name="connsiteX0" fmla="*/ 12182166 w 14209473"/>
              <a:gd name="connsiteY0" fmla="*/ 16694 h 4668669"/>
              <a:gd name="connsiteX1" fmla="*/ 12194687 w 14209473"/>
              <a:gd name="connsiteY1" fmla="*/ 178927 h 4668669"/>
              <a:gd name="connsiteX2" fmla="*/ 12103970 w 14209473"/>
              <a:gd name="connsiteY2" fmla="*/ 4219013 h 4668669"/>
              <a:gd name="connsiteX3" fmla="*/ 27267 w 14209473"/>
              <a:gd name="connsiteY3" fmla="*/ 4291781 h 4668669"/>
              <a:gd name="connsiteX4" fmla="*/ 0 w 14209473"/>
              <a:gd name="connsiteY4" fmla="*/ 0 h 4668669"/>
              <a:gd name="connsiteX5" fmla="*/ 12182166 w 14209473"/>
              <a:gd name="connsiteY5" fmla="*/ 16694 h 4668669"/>
              <a:gd name="connsiteX0" fmla="*/ 12182166 w 14180684"/>
              <a:gd name="connsiteY0" fmla="*/ 16694 h 4467237"/>
              <a:gd name="connsiteX1" fmla="*/ 12150442 w 14180684"/>
              <a:gd name="connsiteY1" fmla="*/ 4013508 h 4467237"/>
              <a:gd name="connsiteX2" fmla="*/ 12103970 w 14180684"/>
              <a:gd name="connsiteY2" fmla="*/ 4219013 h 4467237"/>
              <a:gd name="connsiteX3" fmla="*/ 27267 w 14180684"/>
              <a:gd name="connsiteY3" fmla="*/ 4291781 h 4467237"/>
              <a:gd name="connsiteX4" fmla="*/ 0 w 14180684"/>
              <a:gd name="connsiteY4" fmla="*/ 0 h 4467237"/>
              <a:gd name="connsiteX5" fmla="*/ 12182166 w 14180684"/>
              <a:gd name="connsiteY5" fmla="*/ 16694 h 4467237"/>
              <a:gd name="connsiteX0" fmla="*/ 12182166 w 12671202"/>
              <a:gd name="connsiteY0" fmla="*/ 16694 h 4467237"/>
              <a:gd name="connsiteX1" fmla="*/ 12150442 w 12671202"/>
              <a:gd name="connsiteY1" fmla="*/ 4013508 h 4467237"/>
              <a:gd name="connsiteX2" fmla="*/ 12103970 w 12671202"/>
              <a:gd name="connsiteY2" fmla="*/ 4219013 h 4467237"/>
              <a:gd name="connsiteX3" fmla="*/ 27267 w 12671202"/>
              <a:gd name="connsiteY3" fmla="*/ 4291781 h 4467237"/>
              <a:gd name="connsiteX4" fmla="*/ 0 w 12671202"/>
              <a:gd name="connsiteY4" fmla="*/ 0 h 4467237"/>
              <a:gd name="connsiteX5" fmla="*/ 12182166 w 12671202"/>
              <a:gd name="connsiteY5" fmla="*/ 16694 h 4467237"/>
              <a:gd name="connsiteX0" fmla="*/ 12182166 w 12972148"/>
              <a:gd name="connsiteY0" fmla="*/ 16694 h 4467237"/>
              <a:gd name="connsiteX1" fmla="*/ 12150442 w 12972148"/>
              <a:gd name="connsiteY1" fmla="*/ 4013508 h 4467237"/>
              <a:gd name="connsiteX2" fmla="*/ 12103970 w 12972148"/>
              <a:gd name="connsiteY2" fmla="*/ 4219013 h 4467237"/>
              <a:gd name="connsiteX3" fmla="*/ 27267 w 12972148"/>
              <a:gd name="connsiteY3" fmla="*/ 4291781 h 4467237"/>
              <a:gd name="connsiteX4" fmla="*/ 0 w 12972148"/>
              <a:gd name="connsiteY4" fmla="*/ 0 h 4467237"/>
              <a:gd name="connsiteX5" fmla="*/ 12182166 w 12972148"/>
              <a:gd name="connsiteY5" fmla="*/ 16694 h 4467237"/>
              <a:gd name="connsiteX0" fmla="*/ 12182166 w 12618536"/>
              <a:gd name="connsiteY0" fmla="*/ 16694 h 4467237"/>
              <a:gd name="connsiteX1" fmla="*/ 12150442 w 12618536"/>
              <a:gd name="connsiteY1" fmla="*/ 4013508 h 4467237"/>
              <a:gd name="connsiteX2" fmla="*/ 12103970 w 12618536"/>
              <a:gd name="connsiteY2" fmla="*/ 4219013 h 4467237"/>
              <a:gd name="connsiteX3" fmla="*/ 27267 w 12618536"/>
              <a:gd name="connsiteY3" fmla="*/ 4291781 h 4467237"/>
              <a:gd name="connsiteX4" fmla="*/ 0 w 12618536"/>
              <a:gd name="connsiteY4" fmla="*/ 0 h 4467237"/>
              <a:gd name="connsiteX5" fmla="*/ 12182166 w 12618536"/>
              <a:gd name="connsiteY5" fmla="*/ 16694 h 4467237"/>
              <a:gd name="connsiteX0" fmla="*/ 12182166 w 12182166"/>
              <a:gd name="connsiteY0" fmla="*/ 16694 h 4351700"/>
              <a:gd name="connsiteX1" fmla="*/ 12150442 w 12182166"/>
              <a:gd name="connsiteY1" fmla="*/ 4013508 h 4351700"/>
              <a:gd name="connsiteX2" fmla="*/ 6352099 w 12182166"/>
              <a:gd name="connsiteY2" fmla="*/ 2803168 h 4351700"/>
              <a:gd name="connsiteX3" fmla="*/ 27267 w 12182166"/>
              <a:gd name="connsiteY3" fmla="*/ 4291781 h 4351700"/>
              <a:gd name="connsiteX4" fmla="*/ 0 w 12182166"/>
              <a:gd name="connsiteY4" fmla="*/ 0 h 4351700"/>
              <a:gd name="connsiteX5" fmla="*/ 12182166 w 12182166"/>
              <a:gd name="connsiteY5" fmla="*/ 16694 h 4351700"/>
              <a:gd name="connsiteX0" fmla="*/ 12182166 w 12194687"/>
              <a:gd name="connsiteY0" fmla="*/ 16694 h 4350591"/>
              <a:gd name="connsiteX1" fmla="*/ 12194687 w 12194687"/>
              <a:gd name="connsiteY1" fmla="*/ 4264231 h 4350591"/>
              <a:gd name="connsiteX2" fmla="*/ 6352099 w 12194687"/>
              <a:gd name="connsiteY2" fmla="*/ 2803168 h 4350591"/>
              <a:gd name="connsiteX3" fmla="*/ 27267 w 12194687"/>
              <a:gd name="connsiteY3" fmla="*/ 4291781 h 4350591"/>
              <a:gd name="connsiteX4" fmla="*/ 0 w 12194687"/>
              <a:gd name="connsiteY4" fmla="*/ 0 h 4350591"/>
              <a:gd name="connsiteX5" fmla="*/ 12182166 w 12194687"/>
              <a:gd name="connsiteY5" fmla="*/ 16694 h 4350591"/>
              <a:gd name="connsiteX0" fmla="*/ 12158475 w 12170996"/>
              <a:gd name="connsiteY0" fmla="*/ 1946 h 4335843"/>
              <a:gd name="connsiteX1" fmla="*/ 12170996 w 12170996"/>
              <a:gd name="connsiteY1" fmla="*/ 4249483 h 4335843"/>
              <a:gd name="connsiteX2" fmla="*/ 6328408 w 12170996"/>
              <a:gd name="connsiteY2" fmla="*/ 2788420 h 4335843"/>
              <a:gd name="connsiteX3" fmla="*/ 3576 w 12170996"/>
              <a:gd name="connsiteY3" fmla="*/ 4277033 h 4335843"/>
              <a:gd name="connsiteX4" fmla="*/ 5805 w 12170996"/>
              <a:gd name="connsiteY4" fmla="*/ 0 h 4335843"/>
              <a:gd name="connsiteX5" fmla="*/ 12158475 w 12170996"/>
              <a:gd name="connsiteY5" fmla="*/ 1946 h 4335843"/>
              <a:gd name="connsiteX0" fmla="*/ 12158475 w 12170996"/>
              <a:gd name="connsiteY0" fmla="*/ 0 h 4333897"/>
              <a:gd name="connsiteX1" fmla="*/ 12170996 w 12170996"/>
              <a:gd name="connsiteY1" fmla="*/ 4247537 h 4333897"/>
              <a:gd name="connsiteX2" fmla="*/ 6328408 w 12170996"/>
              <a:gd name="connsiteY2" fmla="*/ 2786474 h 4333897"/>
              <a:gd name="connsiteX3" fmla="*/ 3576 w 12170996"/>
              <a:gd name="connsiteY3" fmla="*/ 4275087 h 4333897"/>
              <a:gd name="connsiteX4" fmla="*/ 5805 w 12170996"/>
              <a:gd name="connsiteY4" fmla="*/ 27550 h 4333897"/>
              <a:gd name="connsiteX5" fmla="*/ 12158475 w 12170996"/>
              <a:gd name="connsiteY5" fmla="*/ 0 h 4333897"/>
              <a:gd name="connsiteX0" fmla="*/ 12158475 w 12170996"/>
              <a:gd name="connsiteY0" fmla="*/ 0 h 4377156"/>
              <a:gd name="connsiteX1" fmla="*/ 12170996 w 12170996"/>
              <a:gd name="connsiteY1" fmla="*/ 4247537 h 4377156"/>
              <a:gd name="connsiteX2" fmla="*/ 6328408 w 12170996"/>
              <a:gd name="connsiteY2" fmla="*/ 2786474 h 4377156"/>
              <a:gd name="connsiteX3" fmla="*/ 3576 w 12170996"/>
              <a:gd name="connsiteY3" fmla="*/ 4319332 h 4377156"/>
              <a:gd name="connsiteX4" fmla="*/ 5805 w 12170996"/>
              <a:gd name="connsiteY4" fmla="*/ 27550 h 4377156"/>
              <a:gd name="connsiteX5" fmla="*/ 12158475 w 12170996"/>
              <a:gd name="connsiteY5" fmla="*/ 0 h 4377156"/>
              <a:gd name="connsiteX0" fmla="*/ 12154899 w 12167420"/>
              <a:gd name="connsiteY0" fmla="*/ 0 h 4319332"/>
              <a:gd name="connsiteX1" fmla="*/ 12167420 w 12167420"/>
              <a:gd name="connsiteY1" fmla="*/ 4247537 h 4319332"/>
              <a:gd name="connsiteX2" fmla="*/ 6324832 w 12167420"/>
              <a:gd name="connsiteY2" fmla="*/ 2786474 h 4319332"/>
              <a:gd name="connsiteX3" fmla="*/ 0 w 12167420"/>
              <a:gd name="connsiteY3" fmla="*/ 4319332 h 4319332"/>
              <a:gd name="connsiteX4" fmla="*/ 2229 w 12167420"/>
              <a:gd name="connsiteY4" fmla="*/ 27550 h 4319332"/>
              <a:gd name="connsiteX5" fmla="*/ 12154899 w 12167420"/>
              <a:gd name="connsiteY5" fmla="*/ 0 h 4319332"/>
              <a:gd name="connsiteX0" fmla="*/ 12154899 w 12167420"/>
              <a:gd name="connsiteY0" fmla="*/ 0 h 4319332"/>
              <a:gd name="connsiteX1" fmla="*/ 12167420 w 12167420"/>
              <a:gd name="connsiteY1" fmla="*/ 4247537 h 4319332"/>
              <a:gd name="connsiteX2" fmla="*/ 6324832 w 12167420"/>
              <a:gd name="connsiteY2" fmla="*/ 2786474 h 4319332"/>
              <a:gd name="connsiteX3" fmla="*/ 0 w 12167420"/>
              <a:gd name="connsiteY3" fmla="*/ 4319332 h 4319332"/>
              <a:gd name="connsiteX4" fmla="*/ 2229 w 12167420"/>
              <a:gd name="connsiteY4" fmla="*/ 27550 h 4319332"/>
              <a:gd name="connsiteX5" fmla="*/ 12154899 w 12167420"/>
              <a:gd name="connsiteY5" fmla="*/ 0 h 4319332"/>
              <a:gd name="connsiteX0" fmla="*/ 12154899 w 12167420"/>
              <a:gd name="connsiteY0" fmla="*/ 0 h 4319332"/>
              <a:gd name="connsiteX1" fmla="*/ 12167420 w 12167420"/>
              <a:gd name="connsiteY1" fmla="*/ 4247537 h 4319332"/>
              <a:gd name="connsiteX2" fmla="*/ 6059361 w 12167420"/>
              <a:gd name="connsiteY2" fmla="*/ 2889712 h 4319332"/>
              <a:gd name="connsiteX3" fmla="*/ 0 w 12167420"/>
              <a:gd name="connsiteY3" fmla="*/ 4319332 h 4319332"/>
              <a:gd name="connsiteX4" fmla="*/ 2229 w 12167420"/>
              <a:gd name="connsiteY4" fmla="*/ 27550 h 4319332"/>
              <a:gd name="connsiteX5" fmla="*/ 12154899 w 12167420"/>
              <a:gd name="connsiteY5" fmla="*/ 0 h 4319332"/>
              <a:gd name="connsiteX0" fmla="*/ 12154899 w 12167420"/>
              <a:gd name="connsiteY0" fmla="*/ 0 h 4407822"/>
              <a:gd name="connsiteX1" fmla="*/ 12167420 w 12167420"/>
              <a:gd name="connsiteY1" fmla="*/ 4247537 h 4407822"/>
              <a:gd name="connsiteX2" fmla="*/ 6059361 w 12167420"/>
              <a:gd name="connsiteY2" fmla="*/ 2889712 h 4407822"/>
              <a:gd name="connsiteX3" fmla="*/ 0 w 12167420"/>
              <a:gd name="connsiteY3" fmla="*/ 4407822 h 4407822"/>
              <a:gd name="connsiteX4" fmla="*/ 2229 w 12167420"/>
              <a:gd name="connsiteY4" fmla="*/ 27550 h 4407822"/>
              <a:gd name="connsiteX5" fmla="*/ 12154899 w 12167420"/>
              <a:gd name="connsiteY5" fmla="*/ 0 h 4407822"/>
              <a:gd name="connsiteX0" fmla="*/ 12154899 w 12167420"/>
              <a:gd name="connsiteY0" fmla="*/ 1947 h 4409769"/>
              <a:gd name="connsiteX1" fmla="*/ 12167420 w 12167420"/>
              <a:gd name="connsiteY1" fmla="*/ 4249484 h 4409769"/>
              <a:gd name="connsiteX2" fmla="*/ 6059361 w 12167420"/>
              <a:gd name="connsiteY2" fmla="*/ 2891659 h 4409769"/>
              <a:gd name="connsiteX3" fmla="*/ 0 w 12167420"/>
              <a:gd name="connsiteY3" fmla="*/ 4409769 h 4409769"/>
              <a:gd name="connsiteX4" fmla="*/ 2229 w 12167420"/>
              <a:gd name="connsiteY4" fmla="*/ 0 h 4409769"/>
              <a:gd name="connsiteX5" fmla="*/ 12154899 w 12167420"/>
              <a:gd name="connsiteY5" fmla="*/ 1947 h 4409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67420" h="4409769">
                <a:moveTo>
                  <a:pt x="12154899" y="1947"/>
                </a:moveTo>
                <a:cubicBezTo>
                  <a:pt x="12159073" y="1417793"/>
                  <a:pt x="12163246" y="2833638"/>
                  <a:pt x="12167420" y="4249484"/>
                </a:cubicBezTo>
                <a:cubicBezTo>
                  <a:pt x="10383016" y="3320336"/>
                  <a:pt x="8087264" y="2864945"/>
                  <a:pt x="6059361" y="2891659"/>
                </a:cubicBezTo>
                <a:cubicBezTo>
                  <a:pt x="4031458" y="2918373"/>
                  <a:pt x="1268512" y="3392131"/>
                  <a:pt x="0" y="4409769"/>
                </a:cubicBezTo>
                <a:cubicBezTo>
                  <a:pt x="5659" y="2089355"/>
                  <a:pt x="11318" y="1229033"/>
                  <a:pt x="2229" y="0"/>
                </a:cubicBezTo>
                <a:lnTo>
                  <a:pt x="12154899" y="1947"/>
                </a:lnTo>
                <a:close/>
              </a:path>
            </a:pathLst>
          </a:custGeom>
        </p:spPr>
        <p:txBody>
          <a:bodyPr anchor="ctr"/>
          <a:lstStyle>
            <a:lvl1pPr algn="ctr">
              <a:defRPr baseline="0">
                <a:solidFill>
                  <a:srgbClr val="6D6E6C"/>
                </a:solidFill>
              </a:defRPr>
            </a:lvl1pPr>
          </a:lstStyle>
          <a:p>
            <a:r>
              <a:rPr lang="en-US" dirty="0"/>
              <a:t>Click to add photo </a:t>
            </a:r>
          </a:p>
        </p:txBody>
      </p:sp>
      <p:sp>
        <p:nvSpPr>
          <p:cNvPr id="12" name="Oval 11"/>
          <p:cNvSpPr/>
          <p:nvPr userDrawn="1"/>
        </p:nvSpPr>
        <p:spPr>
          <a:xfrm flipH="1">
            <a:off x="10837179" y="5366257"/>
            <a:ext cx="1103834" cy="1103834"/>
          </a:xfrm>
          <a:prstGeom prst="ellipse">
            <a:avLst/>
          </a:pr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 userDrawn="1"/>
        </p:nvSpPr>
        <p:spPr>
          <a:xfrm flipH="1">
            <a:off x="3787" y="2843368"/>
            <a:ext cx="12173465" cy="4043593"/>
          </a:xfrm>
          <a:custGeom>
            <a:avLst/>
            <a:gdLst>
              <a:gd name="connsiteX0" fmla="*/ 6058389 w 12173465"/>
              <a:gd name="connsiteY0" fmla="*/ 0 h 4043593"/>
              <a:gd name="connsiteX1" fmla="*/ 150546 w 12173465"/>
              <a:gd name="connsiteY1" fmla="*/ 1318071 h 4043593"/>
              <a:gd name="connsiteX2" fmla="*/ 0 w 12173465"/>
              <a:gd name="connsiteY2" fmla="*/ 1413314 h 4043593"/>
              <a:gd name="connsiteX3" fmla="*/ 0 w 12173465"/>
              <a:gd name="connsiteY3" fmla="*/ 4043593 h 4043593"/>
              <a:gd name="connsiteX4" fmla="*/ 12173465 w 12173465"/>
              <a:gd name="connsiteY4" fmla="*/ 4043593 h 4043593"/>
              <a:gd name="connsiteX5" fmla="*/ 12173465 w 12173465"/>
              <a:gd name="connsiteY5" fmla="*/ 1449177 h 4043593"/>
              <a:gd name="connsiteX6" fmla="*/ 11966232 w 12173465"/>
              <a:gd name="connsiteY6" fmla="*/ 1318071 h 4043593"/>
              <a:gd name="connsiteX7" fmla="*/ 6058389 w 12173465"/>
              <a:gd name="connsiteY7" fmla="*/ 0 h 4043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73465" h="4043593">
                <a:moveTo>
                  <a:pt x="6058389" y="0"/>
                </a:moveTo>
                <a:cubicBezTo>
                  <a:pt x="3679934" y="0"/>
                  <a:pt x="1554793" y="513092"/>
                  <a:pt x="150546" y="1318071"/>
                </a:cubicBezTo>
                <a:lnTo>
                  <a:pt x="0" y="1413314"/>
                </a:lnTo>
                <a:lnTo>
                  <a:pt x="0" y="4043593"/>
                </a:lnTo>
                <a:lnTo>
                  <a:pt x="12173465" y="4043593"/>
                </a:lnTo>
                <a:lnTo>
                  <a:pt x="12173465" y="1449177"/>
                </a:lnTo>
                <a:lnTo>
                  <a:pt x="11966232" y="1318071"/>
                </a:lnTo>
                <a:cubicBezTo>
                  <a:pt x="10561984" y="513092"/>
                  <a:pt x="8436844" y="0"/>
                  <a:pt x="6058389" y="0"/>
                </a:cubicBezTo>
                <a:close/>
              </a:path>
            </a:pathLst>
          </a:custGeom>
          <a:solidFill>
            <a:srgbClr val="16A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 userDrawn="1"/>
        </p:nvSpPr>
        <p:spPr>
          <a:xfrm flipH="1">
            <a:off x="11236788" y="3644146"/>
            <a:ext cx="585273" cy="626876"/>
          </a:xfrm>
          <a:prstGeom prst="ellipse">
            <a:avLst/>
          </a:prstGeom>
          <a:solidFill>
            <a:srgbClr val="EA1D76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c 19"/>
          <p:cNvSpPr/>
          <p:nvPr userDrawn="1"/>
        </p:nvSpPr>
        <p:spPr>
          <a:xfrm>
            <a:off x="-274058" y="3098207"/>
            <a:ext cx="13412102" cy="4572000"/>
          </a:xfrm>
          <a:prstGeom prst="arc">
            <a:avLst>
              <a:gd name="adj1" fmla="val 11191005"/>
              <a:gd name="adj2" fmla="val 20906242"/>
            </a:avLst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 userDrawn="1"/>
        </p:nvSpPr>
        <p:spPr>
          <a:xfrm flipH="1">
            <a:off x="-231609" y="3506998"/>
            <a:ext cx="1031231" cy="1031231"/>
          </a:xfrm>
          <a:prstGeom prst="ellipse">
            <a:avLst/>
          </a:prstGeom>
          <a:solidFill>
            <a:srgbClr val="B6BD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Connector 23"/>
          <p:cNvCxnSpPr/>
          <p:nvPr userDrawn="1"/>
        </p:nvCxnSpPr>
        <p:spPr>
          <a:xfrm flipH="1">
            <a:off x="332508" y="4442958"/>
            <a:ext cx="1162864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84"/>
          <p:cNvSpPr>
            <a:spLocks noGrp="1"/>
          </p:cNvSpPr>
          <p:nvPr>
            <p:ph type="body" sz="quarter" idx="25" hasCustomPrompt="1"/>
          </p:nvPr>
        </p:nvSpPr>
        <p:spPr>
          <a:xfrm>
            <a:off x="332508" y="4612984"/>
            <a:ext cx="11545518" cy="633861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 heading</a:t>
            </a:r>
          </a:p>
        </p:txBody>
      </p:sp>
      <p:sp>
        <p:nvSpPr>
          <p:cNvPr id="27" name="Text Placeholder 74"/>
          <p:cNvSpPr>
            <a:spLocks noGrp="1"/>
          </p:cNvSpPr>
          <p:nvPr>
            <p:ph type="body" sz="quarter" idx="20" hasCustomPrompt="1"/>
          </p:nvPr>
        </p:nvSpPr>
        <p:spPr>
          <a:xfrm>
            <a:off x="332508" y="3642949"/>
            <a:ext cx="11545518" cy="629984"/>
          </a:xfrm>
        </p:spPr>
        <p:txBody>
          <a:bodyPr>
            <a:no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+mj-lt"/>
              </a:defRPr>
            </a:lvl1pPr>
            <a:lvl2pPr>
              <a:defRPr sz="3600"/>
            </a:lvl2pPr>
            <a:lvl3pPr>
              <a:defRPr sz="3600"/>
            </a:lvl3pPr>
            <a:lvl4pPr>
              <a:defRPr sz="3600"/>
            </a:lvl4pPr>
            <a:lvl5pPr>
              <a:defRPr sz="36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30" b="88028"/>
          <a:stretch>
            <a:fillRect/>
          </a:stretch>
        </p:blipFill>
        <p:spPr>
          <a:xfrm flipH="1">
            <a:off x="7603251" y="6070975"/>
            <a:ext cx="4519066" cy="774338"/>
          </a:xfrm>
          <a:custGeom>
            <a:avLst/>
            <a:gdLst>
              <a:gd name="connsiteX0" fmla="*/ 4519066 w 4519066"/>
              <a:gd name="connsiteY0" fmla="*/ 0 h 774338"/>
              <a:gd name="connsiteX1" fmla="*/ 0 w 4519066"/>
              <a:gd name="connsiteY1" fmla="*/ 0 h 774338"/>
              <a:gd name="connsiteX2" fmla="*/ 0 w 4519066"/>
              <a:gd name="connsiteY2" fmla="*/ 774338 h 774338"/>
              <a:gd name="connsiteX3" fmla="*/ 4519066 w 4519066"/>
              <a:gd name="connsiteY3" fmla="*/ 774338 h 774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9066" h="774338">
                <a:moveTo>
                  <a:pt x="4519066" y="0"/>
                </a:moveTo>
                <a:lnTo>
                  <a:pt x="0" y="0"/>
                </a:lnTo>
                <a:lnTo>
                  <a:pt x="0" y="774338"/>
                </a:lnTo>
                <a:lnTo>
                  <a:pt x="4519066" y="774338"/>
                </a:lnTo>
                <a:close/>
              </a:path>
            </a:pathLst>
          </a:custGeom>
        </p:spPr>
      </p:pic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32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chemeClr val="bg1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chemeClr val="bg1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Top - Text Bottom - 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icture Placeholder 6"/>
          <p:cNvSpPr>
            <a:spLocks noGrp="1"/>
          </p:cNvSpPr>
          <p:nvPr>
            <p:ph type="pic" sz="quarter" idx="10" hasCustomPrompt="1"/>
          </p:nvPr>
        </p:nvSpPr>
        <p:spPr>
          <a:xfrm>
            <a:off x="11628" y="7397"/>
            <a:ext cx="12167420" cy="4409769"/>
          </a:xfrm>
          <a:custGeom>
            <a:avLst/>
            <a:gdLst>
              <a:gd name="connsiteX0" fmla="*/ 0 w 12177713"/>
              <a:gd name="connsiteY0" fmla="*/ 0 h 4835525"/>
              <a:gd name="connsiteX1" fmla="*/ 6088857 w 12177713"/>
              <a:gd name="connsiteY1" fmla="*/ 0 h 4835525"/>
              <a:gd name="connsiteX2" fmla="*/ 12177714 w 12177713"/>
              <a:gd name="connsiteY2" fmla="*/ 2417763 h 4835525"/>
              <a:gd name="connsiteX3" fmla="*/ 6088857 w 12177713"/>
              <a:gd name="connsiteY3" fmla="*/ 4835526 h 4835525"/>
              <a:gd name="connsiteX4" fmla="*/ 0 w 12177713"/>
              <a:gd name="connsiteY4" fmla="*/ 4835525 h 4835525"/>
              <a:gd name="connsiteX5" fmla="*/ 0 w 12177713"/>
              <a:gd name="connsiteY5" fmla="*/ 0 h 4835525"/>
              <a:gd name="connsiteX0" fmla="*/ 0 w 13770334"/>
              <a:gd name="connsiteY0" fmla="*/ 0 h 4835526"/>
              <a:gd name="connsiteX1" fmla="*/ 11958715 w 13770334"/>
              <a:gd name="connsiteY1" fmla="*/ 368709 h 4835526"/>
              <a:gd name="connsiteX2" fmla="*/ 12177714 w 13770334"/>
              <a:gd name="connsiteY2" fmla="*/ 2417763 h 4835526"/>
              <a:gd name="connsiteX3" fmla="*/ 6088857 w 13770334"/>
              <a:gd name="connsiteY3" fmla="*/ 4835526 h 4835526"/>
              <a:gd name="connsiteX4" fmla="*/ 0 w 13770334"/>
              <a:gd name="connsiteY4" fmla="*/ 4835525 h 4835526"/>
              <a:gd name="connsiteX5" fmla="*/ 0 w 13770334"/>
              <a:gd name="connsiteY5" fmla="*/ 0 h 4835526"/>
              <a:gd name="connsiteX0" fmla="*/ 0 w 13957524"/>
              <a:gd name="connsiteY0" fmla="*/ 0 h 4835526"/>
              <a:gd name="connsiteX1" fmla="*/ 12224186 w 13957524"/>
              <a:gd name="connsiteY1" fmla="*/ 147484 h 4835526"/>
              <a:gd name="connsiteX2" fmla="*/ 12177714 w 13957524"/>
              <a:gd name="connsiteY2" fmla="*/ 2417763 h 4835526"/>
              <a:gd name="connsiteX3" fmla="*/ 6088857 w 13957524"/>
              <a:gd name="connsiteY3" fmla="*/ 4835526 h 4835526"/>
              <a:gd name="connsiteX4" fmla="*/ 0 w 13957524"/>
              <a:gd name="connsiteY4" fmla="*/ 4835525 h 4835526"/>
              <a:gd name="connsiteX5" fmla="*/ 0 w 13957524"/>
              <a:gd name="connsiteY5" fmla="*/ 0 h 4835526"/>
              <a:gd name="connsiteX0" fmla="*/ 0 w 13957524"/>
              <a:gd name="connsiteY0" fmla="*/ 0 h 4835526"/>
              <a:gd name="connsiteX1" fmla="*/ 12224186 w 13957524"/>
              <a:gd name="connsiteY1" fmla="*/ 147484 h 4835526"/>
              <a:gd name="connsiteX2" fmla="*/ 12177714 w 13957524"/>
              <a:gd name="connsiteY2" fmla="*/ 2417763 h 4835526"/>
              <a:gd name="connsiteX3" fmla="*/ 6088857 w 13957524"/>
              <a:gd name="connsiteY3" fmla="*/ 4835526 h 4835526"/>
              <a:gd name="connsiteX4" fmla="*/ 309717 w 13957524"/>
              <a:gd name="connsiteY4" fmla="*/ 1649873 h 4835526"/>
              <a:gd name="connsiteX5" fmla="*/ 0 w 13957524"/>
              <a:gd name="connsiteY5" fmla="*/ 0 h 4835526"/>
              <a:gd name="connsiteX0" fmla="*/ 46472 w 14308830"/>
              <a:gd name="connsiteY0" fmla="*/ 0 h 4245590"/>
              <a:gd name="connsiteX1" fmla="*/ 12270658 w 14308830"/>
              <a:gd name="connsiteY1" fmla="*/ 147484 h 4245590"/>
              <a:gd name="connsiteX2" fmla="*/ 12224186 w 14308830"/>
              <a:gd name="connsiteY2" fmla="*/ 2417763 h 4245590"/>
              <a:gd name="connsiteX3" fmla="*/ 0 w 14308830"/>
              <a:gd name="connsiteY3" fmla="*/ 4245590 h 4245590"/>
              <a:gd name="connsiteX4" fmla="*/ 356189 w 14308830"/>
              <a:gd name="connsiteY4" fmla="*/ 1649873 h 4245590"/>
              <a:gd name="connsiteX5" fmla="*/ 46472 w 14308830"/>
              <a:gd name="connsiteY5" fmla="*/ 0 h 4245590"/>
              <a:gd name="connsiteX0" fmla="*/ 46472 w 14267459"/>
              <a:gd name="connsiteY0" fmla="*/ 0 h 4538991"/>
              <a:gd name="connsiteX1" fmla="*/ 12270658 w 14267459"/>
              <a:gd name="connsiteY1" fmla="*/ 147484 h 4538991"/>
              <a:gd name="connsiteX2" fmla="*/ 12120947 w 14267459"/>
              <a:gd name="connsiteY2" fmla="*/ 4231815 h 4538991"/>
              <a:gd name="connsiteX3" fmla="*/ 0 w 14267459"/>
              <a:gd name="connsiteY3" fmla="*/ 4245590 h 4538991"/>
              <a:gd name="connsiteX4" fmla="*/ 356189 w 14267459"/>
              <a:gd name="connsiteY4" fmla="*/ 1649873 h 4538991"/>
              <a:gd name="connsiteX5" fmla="*/ 46472 w 14267459"/>
              <a:gd name="connsiteY5" fmla="*/ 0 h 4538991"/>
              <a:gd name="connsiteX0" fmla="*/ 46472 w 16153072"/>
              <a:gd name="connsiteY0" fmla="*/ 0 h 4984337"/>
              <a:gd name="connsiteX1" fmla="*/ 12270658 w 16153072"/>
              <a:gd name="connsiteY1" fmla="*/ 147484 h 4984337"/>
              <a:gd name="connsiteX2" fmla="*/ 12120947 w 16153072"/>
              <a:gd name="connsiteY2" fmla="*/ 4231815 h 4984337"/>
              <a:gd name="connsiteX3" fmla="*/ 0 w 16153072"/>
              <a:gd name="connsiteY3" fmla="*/ 4245590 h 4984337"/>
              <a:gd name="connsiteX4" fmla="*/ 356189 w 16153072"/>
              <a:gd name="connsiteY4" fmla="*/ 1649873 h 4984337"/>
              <a:gd name="connsiteX5" fmla="*/ 46472 w 16153072"/>
              <a:gd name="connsiteY5" fmla="*/ 0 h 4984337"/>
              <a:gd name="connsiteX0" fmla="*/ 46472 w 16615985"/>
              <a:gd name="connsiteY0" fmla="*/ 0 h 5112976"/>
              <a:gd name="connsiteX1" fmla="*/ 12270658 w 16615985"/>
              <a:gd name="connsiteY1" fmla="*/ 147484 h 5112976"/>
              <a:gd name="connsiteX2" fmla="*/ 12120947 w 16615985"/>
              <a:gd name="connsiteY2" fmla="*/ 4231815 h 5112976"/>
              <a:gd name="connsiteX3" fmla="*/ 0 w 16615985"/>
              <a:gd name="connsiteY3" fmla="*/ 4245590 h 5112976"/>
              <a:gd name="connsiteX4" fmla="*/ 356189 w 16615985"/>
              <a:gd name="connsiteY4" fmla="*/ 1649873 h 5112976"/>
              <a:gd name="connsiteX5" fmla="*/ 46472 w 16615985"/>
              <a:gd name="connsiteY5" fmla="*/ 0 h 5112976"/>
              <a:gd name="connsiteX0" fmla="*/ 50189 w 16619702"/>
              <a:gd name="connsiteY0" fmla="*/ 0 h 5112976"/>
              <a:gd name="connsiteX1" fmla="*/ 12274375 w 16619702"/>
              <a:gd name="connsiteY1" fmla="*/ 147484 h 5112976"/>
              <a:gd name="connsiteX2" fmla="*/ 12124664 w 16619702"/>
              <a:gd name="connsiteY2" fmla="*/ 4231815 h 5112976"/>
              <a:gd name="connsiteX3" fmla="*/ 3717 w 16619702"/>
              <a:gd name="connsiteY3" fmla="*/ 4245590 h 5112976"/>
              <a:gd name="connsiteX4" fmla="*/ 359906 w 16619702"/>
              <a:gd name="connsiteY4" fmla="*/ 1649873 h 5112976"/>
              <a:gd name="connsiteX5" fmla="*/ 50189 w 16619702"/>
              <a:gd name="connsiteY5" fmla="*/ 0 h 5112976"/>
              <a:gd name="connsiteX0" fmla="*/ 50141 w 16656845"/>
              <a:gd name="connsiteY0" fmla="*/ 0 h 5072723"/>
              <a:gd name="connsiteX1" fmla="*/ 12274327 w 16656845"/>
              <a:gd name="connsiteY1" fmla="*/ 147484 h 5072723"/>
              <a:gd name="connsiteX2" fmla="*/ 12183610 w 16656845"/>
              <a:gd name="connsiteY2" fmla="*/ 4187570 h 5072723"/>
              <a:gd name="connsiteX3" fmla="*/ 3669 w 16656845"/>
              <a:gd name="connsiteY3" fmla="*/ 4245590 h 5072723"/>
              <a:gd name="connsiteX4" fmla="*/ 359858 w 16656845"/>
              <a:gd name="connsiteY4" fmla="*/ 1649873 h 5072723"/>
              <a:gd name="connsiteX5" fmla="*/ 50141 w 16656845"/>
              <a:gd name="connsiteY5" fmla="*/ 0 h 5072723"/>
              <a:gd name="connsiteX0" fmla="*/ 48410 w 15004891"/>
              <a:gd name="connsiteY0" fmla="*/ 0 h 4598531"/>
              <a:gd name="connsiteX1" fmla="*/ 12272596 w 15004891"/>
              <a:gd name="connsiteY1" fmla="*/ 147484 h 4598531"/>
              <a:gd name="connsiteX2" fmla="*/ 12181879 w 15004891"/>
              <a:gd name="connsiteY2" fmla="*/ 4187570 h 4598531"/>
              <a:gd name="connsiteX3" fmla="*/ 1938 w 15004891"/>
              <a:gd name="connsiteY3" fmla="*/ 4245590 h 4598531"/>
              <a:gd name="connsiteX4" fmla="*/ 358127 w 15004891"/>
              <a:gd name="connsiteY4" fmla="*/ 1649873 h 4598531"/>
              <a:gd name="connsiteX5" fmla="*/ 48410 w 15004891"/>
              <a:gd name="connsiteY5" fmla="*/ 0 h 4598531"/>
              <a:gd name="connsiteX0" fmla="*/ 49782 w 16448836"/>
              <a:gd name="connsiteY0" fmla="*/ 0 h 5056405"/>
              <a:gd name="connsiteX1" fmla="*/ 12273968 w 16448836"/>
              <a:gd name="connsiteY1" fmla="*/ 147484 h 5056405"/>
              <a:gd name="connsiteX2" fmla="*/ 12183251 w 16448836"/>
              <a:gd name="connsiteY2" fmla="*/ 4187570 h 5056405"/>
              <a:gd name="connsiteX3" fmla="*/ 3310 w 16448836"/>
              <a:gd name="connsiteY3" fmla="*/ 4245590 h 5056405"/>
              <a:gd name="connsiteX4" fmla="*/ 359499 w 16448836"/>
              <a:gd name="connsiteY4" fmla="*/ 1649873 h 5056405"/>
              <a:gd name="connsiteX5" fmla="*/ 49782 w 16448836"/>
              <a:gd name="connsiteY5" fmla="*/ 0 h 5056405"/>
              <a:gd name="connsiteX0" fmla="*/ 49409 w 16179660"/>
              <a:gd name="connsiteY0" fmla="*/ 0 h 4997032"/>
              <a:gd name="connsiteX1" fmla="*/ 12273595 w 16179660"/>
              <a:gd name="connsiteY1" fmla="*/ 147484 h 4997032"/>
              <a:gd name="connsiteX2" fmla="*/ 12182878 w 16179660"/>
              <a:gd name="connsiteY2" fmla="*/ 4187570 h 4997032"/>
              <a:gd name="connsiteX3" fmla="*/ 2937 w 16179660"/>
              <a:gd name="connsiteY3" fmla="*/ 4245590 h 4997032"/>
              <a:gd name="connsiteX4" fmla="*/ 359126 w 16179660"/>
              <a:gd name="connsiteY4" fmla="*/ 1649873 h 4997032"/>
              <a:gd name="connsiteX5" fmla="*/ 49409 w 16179660"/>
              <a:gd name="connsiteY5" fmla="*/ 0 h 4997032"/>
              <a:gd name="connsiteX0" fmla="*/ 49409 w 16179660"/>
              <a:gd name="connsiteY0" fmla="*/ 0 h 4997032"/>
              <a:gd name="connsiteX1" fmla="*/ 12273595 w 16179660"/>
              <a:gd name="connsiteY1" fmla="*/ 147484 h 4997032"/>
              <a:gd name="connsiteX2" fmla="*/ 12182878 w 16179660"/>
              <a:gd name="connsiteY2" fmla="*/ 4187570 h 4997032"/>
              <a:gd name="connsiteX3" fmla="*/ 2937 w 16179660"/>
              <a:gd name="connsiteY3" fmla="*/ 4245590 h 4997032"/>
              <a:gd name="connsiteX4" fmla="*/ 19913 w 16179660"/>
              <a:gd name="connsiteY4" fmla="*/ 646982 h 4997032"/>
              <a:gd name="connsiteX5" fmla="*/ 49409 w 16179660"/>
              <a:gd name="connsiteY5" fmla="*/ 0 h 4997032"/>
              <a:gd name="connsiteX0" fmla="*/ 1656983 w 16179660"/>
              <a:gd name="connsiteY0" fmla="*/ 29496 h 4849548"/>
              <a:gd name="connsiteX1" fmla="*/ 12273595 w 16179660"/>
              <a:gd name="connsiteY1" fmla="*/ 0 h 4849548"/>
              <a:gd name="connsiteX2" fmla="*/ 12182878 w 16179660"/>
              <a:gd name="connsiteY2" fmla="*/ 4040086 h 4849548"/>
              <a:gd name="connsiteX3" fmla="*/ 2937 w 16179660"/>
              <a:gd name="connsiteY3" fmla="*/ 4098106 h 4849548"/>
              <a:gd name="connsiteX4" fmla="*/ 19913 w 16179660"/>
              <a:gd name="connsiteY4" fmla="*/ 499498 h 4849548"/>
              <a:gd name="connsiteX5" fmla="*/ 1656983 w 16179660"/>
              <a:gd name="connsiteY5" fmla="*/ 29496 h 4849548"/>
              <a:gd name="connsiteX0" fmla="*/ 1656983 w 16179660"/>
              <a:gd name="connsiteY0" fmla="*/ 252669 h 5072721"/>
              <a:gd name="connsiteX1" fmla="*/ 12273595 w 16179660"/>
              <a:gd name="connsiteY1" fmla="*/ 223173 h 5072721"/>
              <a:gd name="connsiteX2" fmla="*/ 12182878 w 16179660"/>
              <a:gd name="connsiteY2" fmla="*/ 4263259 h 5072721"/>
              <a:gd name="connsiteX3" fmla="*/ 2937 w 16179660"/>
              <a:gd name="connsiteY3" fmla="*/ 4321279 h 5072721"/>
              <a:gd name="connsiteX4" fmla="*/ 34662 w 16179660"/>
              <a:gd name="connsiteY4" fmla="*/ 0 h 5072721"/>
              <a:gd name="connsiteX5" fmla="*/ 1656983 w 16179660"/>
              <a:gd name="connsiteY5" fmla="*/ 252669 h 5072721"/>
              <a:gd name="connsiteX0" fmla="*/ 1622559 w 14253173"/>
              <a:gd name="connsiteY0" fmla="*/ 252669 h 4720693"/>
              <a:gd name="connsiteX1" fmla="*/ 12239171 w 14253173"/>
              <a:gd name="connsiteY1" fmla="*/ 223173 h 4720693"/>
              <a:gd name="connsiteX2" fmla="*/ 12148454 w 14253173"/>
              <a:gd name="connsiteY2" fmla="*/ 4263259 h 4720693"/>
              <a:gd name="connsiteX3" fmla="*/ 86500 w 14253173"/>
              <a:gd name="connsiteY3" fmla="*/ 4350775 h 4720693"/>
              <a:gd name="connsiteX4" fmla="*/ 238 w 14253173"/>
              <a:gd name="connsiteY4" fmla="*/ 0 h 4720693"/>
              <a:gd name="connsiteX5" fmla="*/ 1622559 w 14253173"/>
              <a:gd name="connsiteY5" fmla="*/ 252669 h 4720693"/>
              <a:gd name="connsiteX0" fmla="*/ 1622559 w 14253173"/>
              <a:gd name="connsiteY0" fmla="*/ 252669 h 4720693"/>
              <a:gd name="connsiteX1" fmla="*/ 12239171 w 14253173"/>
              <a:gd name="connsiteY1" fmla="*/ 223173 h 4720693"/>
              <a:gd name="connsiteX2" fmla="*/ 12148454 w 14253173"/>
              <a:gd name="connsiteY2" fmla="*/ 4263259 h 4720693"/>
              <a:gd name="connsiteX3" fmla="*/ 86500 w 14253173"/>
              <a:gd name="connsiteY3" fmla="*/ 4350775 h 4720693"/>
              <a:gd name="connsiteX4" fmla="*/ 238 w 14253173"/>
              <a:gd name="connsiteY4" fmla="*/ 0 h 4720693"/>
              <a:gd name="connsiteX5" fmla="*/ 1622559 w 14253173"/>
              <a:gd name="connsiteY5" fmla="*/ 252669 h 4720693"/>
              <a:gd name="connsiteX0" fmla="*/ 1622598 w 14253996"/>
              <a:gd name="connsiteY0" fmla="*/ 252669 h 4712915"/>
              <a:gd name="connsiteX1" fmla="*/ 12239210 w 14253996"/>
              <a:gd name="connsiteY1" fmla="*/ 223173 h 4712915"/>
              <a:gd name="connsiteX2" fmla="*/ 12148493 w 14253996"/>
              <a:gd name="connsiteY2" fmla="*/ 4263259 h 4712915"/>
              <a:gd name="connsiteX3" fmla="*/ 71790 w 14253996"/>
              <a:gd name="connsiteY3" fmla="*/ 4336027 h 4712915"/>
              <a:gd name="connsiteX4" fmla="*/ 277 w 14253996"/>
              <a:gd name="connsiteY4" fmla="*/ 0 h 4712915"/>
              <a:gd name="connsiteX5" fmla="*/ 1622598 w 14253996"/>
              <a:gd name="connsiteY5" fmla="*/ 252669 h 4712915"/>
              <a:gd name="connsiteX0" fmla="*/ 1578644 w 14210042"/>
              <a:gd name="connsiteY0" fmla="*/ 223172 h 4683418"/>
              <a:gd name="connsiteX1" fmla="*/ 12195256 w 14210042"/>
              <a:gd name="connsiteY1" fmla="*/ 193676 h 4683418"/>
              <a:gd name="connsiteX2" fmla="*/ 12104539 w 14210042"/>
              <a:gd name="connsiteY2" fmla="*/ 4233762 h 4683418"/>
              <a:gd name="connsiteX3" fmla="*/ 27836 w 14210042"/>
              <a:gd name="connsiteY3" fmla="*/ 4306530 h 4683418"/>
              <a:gd name="connsiteX4" fmla="*/ 569 w 14210042"/>
              <a:gd name="connsiteY4" fmla="*/ 0 h 4683418"/>
              <a:gd name="connsiteX5" fmla="*/ 1578644 w 14210042"/>
              <a:gd name="connsiteY5" fmla="*/ 223172 h 4683418"/>
              <a:gd name="connsiteX0" fmla="*/ 1578075 w 14209473"/>
              <a:gd name="connsiteY0" fmla="*/ 223172 h 4683418"/>
              <a:gd name="connsiteX1" fmla="*/ 12194687 w 14209473"/>
              <a:gd name="connsiteY1" fmla="*/ 193676 h 4683418"/>
              <a:gd name="connsiteX2" fmla="*/ 12103970 w 14209473"/>
              <a:gd name="connsiteY2" fmla="*/ 4233762 h 4683418"/>
              <a:gd name="connsiteX3" fmla="*/ 27267 w 14209473"/>
              <a:gd name="connsiteY3" fmla="*/ 4306530 h 4683418"/>
              <a:gd name="connsiteX4" fmla="*/ 0 w 14209473"/>
              <a:gd name="connsiteY4" fmla="*/ 0 h 4683418"/>
              <a:gd name="connsiteX5" fmla="*/ 1578075 w 14209473"/>
              <a:gd name="connsiteY5" fmla="*/ 223172 h 4683418"/>
              <a:gd name="connsiteX0" fmla="*/ 1578075 w 14209473"/>
              <a:gd name="connsiteY0" fmla="*/ 223172 h 4683418"/>
              <a:gd name="connsiteX1" fmla="*/ 12194687 w 14209473"/>
              <a:gd name="connsiteY1" fmla="*/ 193676 h 4683418"/>
              <a:gd name="connsiteX2" fmla="*/ 12103970 w 14209473"/>
              <a:gd name="connsiteY2" fmla="*/ 4233762 h 4683418"/>
              <a:gd name="connsiteX3" fmla="*/ 27267 w 14209473"/>
              <a:gd name="connsiteY3" fmla="*/ 4306530 h 4683418"/>
              <a:gd name="connsiteX4" fmla="*/ 0 w 14209473"/>
              <a:gd name="connsiteY4" fmla="*/ 0 h 4683418"/>
              <a:gd name="connsiteX5" fmla="*/ 1578075 w 14209473"/>
              <a:gd name="connsiteY5" fmla="*/ 223172 h 4683418"/>
              <a:gd name="connsiteX0" fmla="*/ 8701546 w 14209473"/>
              <a:gd name="connsiteY0" fmla="*/ 16694 h 4683418"/>
              <a:gd name="connsiteX1" fmla="*/ 12194687 w 14209473"/>
              <a:gd name="connsiteY1" fmla="*/ 193676 h 4683418"/>
              <a:gd name="connsiteX2" fmla="*/ 12103970 w 14209473"/>
              <a:gd name="connsiteY2" fmla="*/ 4233762 h 4683418"/>
              <a:gd name="connsiteX3" fmla="*/ 27267 w 14209473"/>
              <a:gd name="connsiteY3" fmla="*/ 4306530 h 4683418"/>
              <a:gd name="connsiteX4" fmla="*/ 0 w 14209473"/>
              <a:gd name="connsiteY4" fmla="*/ 0 h 4683418"/>
              <a:gd name="connsiteX5" fmla="*/ 8701546 w 14209473"/>
              <a:gd name="connsiteY5" fmla="*/ 16694 h 4683418"/>
              <a:gd name="connsiteX0" fmla="*/ 8701546 w 14209473"/>
              <a:gd name="connsiteY0" fmla="*/ 1945 h 4668669"/>
              <a:gd name="connsiteX1" fmla="*/ 12194687 w 14209473"/>
              <a:gd name="connsiteY1" fmla="*/ 178927 h 4668669"/>
              <a:gd name="connsiteX2" fmla="*/ 12103970 w 14209473"/>
              <a:gd name="connsiteY2" fmla="*/ 4219013 h 4668669"/>
              <a:gd name="connsiteX3" fmla="*/ 27267 w 14209473"/>
              <a:gd name="connsiteY3" fmla="*/ 4291781 h 4668669"/>
              <a:gd name="connsiteX4" fmla="*/ 0 w 14209473"/>
              <a:gd name="connsiteY4" fmla="*/ 0 h 4668669"/>
              <a:gd name="connsiteX5" fmla="*/ 8701546 w 14209473"/>
              <a:gd name="connsiteY5" fmla="*/ 1945 h 4668669"/>
              <a:gd name="connsiteX0" fmla="*/ 12182166 w 14209473"/>
              <a:gd name="connsiteY0" fmla="*/ 16694 h 4668669"/>
              <a:gd name="connsiteX1" fmla="*/ 12194687 w 14209473"/>
              <a:gd name="connsiteY1" fmla="*/ 178927 h 4668669"/>
              <a:gd name="connsiteX2" fmla="*/ 12103970 w 14209473"/>
              <a:gd name="connsiteY2" fmla="*/ 4219013 h 4668669"/>
              <a:gd name="connsiteX3" fmla="*/ 27267 w 14209473"/>
              <a:gd name="connsiteY3" fmla="*/ 4291781 h 4668669"/>
              <a:gd name="connsiteX4" fmla="*/ 0 w 14209473"/>
              <a:gd name="connsiteY4" fmla="*/ 0 h 4668669"/>
              <a:gd name="connsiteX5" fmla="*/ 12182166 w 14209473"/>
              <a:gd name="connsiteY5" fmla="*/ 16694 h 4668669"/>
              <a:gd name="connsiteX0" fmla="*/ 12182166 w 14180684"/>
              <a:gd name="connsiteY0" fmla="*/ 16694 h 4467237"/>
              <a:gd name="connsiteX1" fmla="*/ 12150442 w 14180684"/>
              <a:gd name="connsiteY1" fmla="*/ 4013508 h 4467237"/>
              <a:gd name="connsiteX2" fmla="*/ 12103970 w 14180684"/>
              <a:gd name="connsiteY2" fmla="*/ 4219013 h 4467237"/>
              <a:gd name="connsiteX3" fmla="*/ 27267 w 14180684"/>
              <a:gd name="connsiteY3" fmla="*/ 4291781 h 4467237"/>
              <a:gd name="connsiteX4" fmla="*/ 0 w 14180684"/>
              <a:gd name="connsiteY4" fmla="*/ 0 h 4467237"/>
              <a:gd name="connsiteX5" fmla="*/ 12182166 w 14180684"/>
              <a:gd name="connsiteY5" fmla="*/ 16694 h 4467237"/>
              <a:gd name="connsiteX0" fmla="*/ 12182166 w 12671202"/>
              <a:gd name="connsiteY0" fmla="*/ 16694 h 4467237"/>
              <a:gd name="connsiteX1" fmla="*/ 12150442 w 12671202"/>
              <a:gd name="connsiteY1" fmla="*/ 4013508 h 4467237"/>
              <a:gd name="connsiteX2" fmla="*/ 12103970 w 12671202"/>
              <a:gd name="connsiteY2" fmla="*/ 4219013 h 4467237"/>
              <a:gd name="connsiteX3" fmla="*/ 27267 w 12671202"/>
              <a:gd name="connsiteY3" fmla="*/ 4291781 h 4467237"/>
              <a:gd name="connsiteX4" fmla="*/ 0 w 12671202"/>
              <a:gd name="connsiteY4" fmla="*/ 0 h 4467237"/>
              <a:gd name="connsiteX5" fmla="*/ 12182166 w 12671202"/>
              <a:gd name="connsiteY5" fmla="*/ 16694 h 4467237"/>
              <a:gd name="connsiteX0" fmla="*/ 12182166 w 12972148"/>
              <a:gd name="connsiteY0" fmla="*/ 16694 h 4467237"/>
              <a:gd name="connsiteX1" fmla="*/ 12150442 w 12972148"/>
              <a:gd name="connsiteY1" fmla="*/ 4013508 h 4467237"/>
              <a:gd name="connsiteX2" fmla="*/ 12103970 w 12972148"/>
              <a:gd name="connsiteY2" fmla="*/ 4219013 h 4467237"/>
              <a:gd name="connsiteX3" fmla="*/ 27267 w 12972148"/>
              <a:gd name="connsiteY3" fmla="*/ 4291781 h 4467237"/>
              <a:gd name="connsiteX4" fmla="*/ 0 w 12972148"/>
              <a:gd name="connsiteY4" fmla="*/ 0 h 4467237"/>
              <a:gd name="connsiteX5" fmla="*/ 12182166 w 12972148"/>
              <a:gd name="connsiteY5" fmla="*/ 16694 h 4467237"/>
              <a:gd name="connsiteX0" fmla="*/ 12182166 w 12618536"/>
              <a:gd name="connsiteY0" fmla="*/ 16694 h 4467237"/>
              <a:gd name="connsiteX1" fmla="*/ 12150442 w 12618536"/>
              <a:gd name="connsiteY1" fmla="*/ 4013508 h 4467237"/>
              <a:gd name="connsiteX2" fmla="*/ 12103970 w 12618536"/>
              <a:gd name="connsiteY2" fmla="*/ 4219013 h 4467237"/>
              <a:gd name="connsiteX3" fmla="*/ 27267 w 12618536"/>
              <a:gd name="connsiteY3" fmla="*/ 4291781 h 4467237"/>
              <a:gd name="connsiteX4" fmla="*/ 0 w 12618536"/>
              <a:gd name="connsiteY4" fmla="*/ 0 h 4467237"/>
              <a:gd name="connsiteX5" fmla="*/ 12182166 w 12618536"/>
              <a:gd name="connsiteY5" fmla="*/ 16694 h 4467237"/>
              <a:gd name="connsiteX0" fmla="*/ 12182166 w 12182166"/>
              <a:gd name="connsiteY0" fmla="*/ 16694 h 4351700"/>
              <a:gd name="connsiteX1" fmla="*/ 12150442 w 12182166"/>
              <a:gd name="connsiteY1" fmla="*/ 4013508 h 4351700"/>
              <a:gd name="connsiteX2" fmla="*/ 6352099 w 12182166"/>
              <a:gd name="connsiteY2" fmla="*/ 2803168 h 4351700"/>
              <a:gd name="connsiteX3" fmla="*/ 27267 w 12182166"/>
              <a:gd name="connsiteY3" fmla="*/ 4291781 h 4351700"/>
              <a:gd name="connsiteX4" fmla="*/ 0 w 12182166"/>
              <a:gd name="connsiteY4" fmla="*/ 0 h 4351700"/>
              <a:gd name="connsiteX5" fmla="*/ 12182166 w 12182166"/>
              <a:gd name="connsiteY5" fmla="*/ 16694 h 4351700"/>
              <a:gd name="connsiteX0" fmla="*/ 12182166 w 12194687"/>
              <a:gd name="connsiteY0" fmla="*/ 16694 h 4350591"/>
              <a:gd name="connsiteX1" fmla="*/ 12194687 w 12194687"/>
              <a:gd name="connsiteY1" fmla="*/ 4264231 h 4350591"/>
              <a:gd name="connsiteX2" fmla="*/ 6352099 w 12194687"/>
              <a:gd name="connsiteY2" fmla="*/ 2803168 h 4350591"/>
              <a:gd name="connsiteX3" fmla="*/ 27267 w 12194687"/>
              <a:gd name="connsiteY3" fmla="*/ 4291781 h 4350591"/>
              <a:gd name="connsiteX4" fmla="*/ 0 w 12194687"/>
              <a:gd name="connsiteY4" fmla="*/ 0 h 4350591"/>
              <a:gd name="connsiteX5" fmla="*/ 12182166 w 12194687"/>
              <a:gd name="connsiteY5" fmla="*/ 16694 h 4350591"/>
              <a:gd name="connsiteX0" fmla="*/ 12158475 w 12170996"/>
              <a:gd name="connsiteY0" fmla="*/ 1946 h 4335843"/>
              <a:gd name="connsiteX1" fmla="*/ 12170996 w 12170996"/>
              <a:gd name="connsiteY1" fmla="*/ 4249483 h 4335843"/>
              <a:gd name="connsiteX2" fmla="*/ 6328408 w 12170996"/>
              <a:gd name="connsiteY2" fmla="*/ 2788420 h 4335843"/>
              <a:gd name="connsiteX3" fmla="*/ 3576 w 12170996"/>
              <a:gd name="connsiteY3" fmla="*/ 4277033 h 4335843"/>
              <a:gd name="connsiteX4" fmla="*/ 5805 w 12170996"/>
              <a:gd name="connsiteY4" fmla="*/ 0 h 4335843"/>
              <a:gd name="connsiteX5" fmla="*/ 12158475 w 12170996"/>
              <a:gd name="connsiteY5" fmla="*/ 1946 h 4335843"/>
              <a:gd name="connsiteX0" fmla="*/ 12158475 w 12170996"/>
              <a:gd name="connsiteY0" fmla="*/ 0 h 4333897"/>
              <a:gd name="connsiteX1" fmla="*/ 12170996 w 12170996"/>
              <a:gd name="connsiteY1" fmla="*/ 4247537 h 4333897"/>
              <a:gd name="connsiteX2" fmla="*/ 6328408 w 12170996"/>
              <a:gd name="connsiteY2" fmla="*/ 2786474 h 4333897"/>
              <a:gd name="connsiteX3" fmla="*/ 3576 w 12170996"/>
              <a:gd name="connsiteY3" fmla="*/ 4275087 h 4333897"/>
              <a:gd name="connsiteX4" fmla="*/ 5805 w 12170996"/>
              <a:gd name="connsiteY4" fmla="*/ 27550 h 4333897"/>
              <a:gd name="connsiteX5" fmla="*/ 12158475 w 12170996"/>
              <a:gd name="connsiteY5" fmla="*/ 0 h 4333897"/>
              <a:gd name="connsiteX0" fmla="*/ 12158475 w 12170996"/>
              <a:gd name="connsiteY0" fmla="*/ 0 h 4377156"/>
              <a:gd name="connsiteX1" fmla="*/ 12170996 w 12170996"/>
              <a:gd name="connsiteY1" fmla="*/ 4247537 h 4377156"/>
              <a:gd name="connsiteX2" fmla="*/ 6328408 w 12170996"/>
              <a:gd name="connsiteY2" fmla="*/ 2786474 h 4377156"/>
              <a:gd name="connsiteX3" fmla="*/ 3576 w 12170996"/>
              <a:gd name="connsiteY3" fmla="*/ 4319332 h 4377156"/>
              <a:gd name="connsiteX4" fmla="*/ 5805 w 12170996"/>
              <a:gd name="connsiteY4" fmla="*/ 27550 h 4377156"/>
              <a:gd name="connsiteX5" fmla="*/ 12158475 w 12170996"/>
              <a:gd name="connsiteY5" fmla="*/ 0 h 4377156"/>
              <a:gd name="connsiteX0" fmla="*/ 12154899 w 12167420"/>
              <a:gd name="connsiteY0" fmla="*/ 0 h 4319332"/>
              <a:gd name="connsiteX1" fmla="*/ 12167420 w 12167420"/>
              <a:gd name="connsiteY1" fmla="*/ 4247537 h 4319332"/>
              <a:gd name="connsiteX2" fmla="*/ 6324832 w 12167420"/>
              <a:gd name="connsiteY2" fmla="*/ 2786474 h 4319332"/>
              <a:gd name="connsiteX3" fmla="*/ 0 w 12167420"/>
              <a:gd name="connsiteY3" fmla="*/ 4319332 h 4319332"/>
              <a:gd name="connsiteX4" fmla="*/ 2229 w 12167420"/>
              <a:gd name="connsiteY4" fmla="*/ 27550 h 4319332"/>
              <a:gd name="connsiteX5" fmla="*/ 12154899 w 12167420"/>
              <a:gd name="connsiteY5" fmla="*/ 0 h 4319332"/>
              <a:gd name="connsiteX0" fmla="*/ 12154899 w 12167420"/>
              <a:gd name="connsiteY0" fmla="*/ 0 h 4319332"/>
              <a:gd name="connsiteX1" fmla="*/ 12167420 w 12167420"/>
              <a:gd name="connsiteY1" fmla="*/ 4247537 h 4319332"/>
              <a:gd name="connsiteX2" fmla="*/ 6324832 w 12167420"/>
              <a:gd name="connsiteY2" fmla="*/ 2786474 h 4319332"/>
              <a:gd name="connsiteX3" fmla="*/ 0 w 12167420"/>
              <a:gd name="connsiteY3" fmla="*/ 4319332 h 4319332"/>
              <a:gd name="connsiteX4" fmla="*/ 2229 w 12167420"/>
              <a:gd name="connsiteY4" fmla="*/ 27550 h 4319332"/>
              <a:gd name="connsiteX5" fmla="*/ 12154899 w 12167420"/>
              <a:gd name="connsiteY5" fmla="*/ 0 h 4319332"/>
              <a:gd name="connsiteX0" fmla="*/ 12154899 w 12167420"/>
              <a:gd name="connsiteY0" fmla="*/ 0 h 4319332"/>
              <a:gd name="connsiteX1" fmla="*/ 12167420 w 12167420"/>
              <a:gd name="connsiteY1" fmla="*/ 4247537 h 4319332"/>
              <a:gd name="connsiteX2" fmla="*/ 6059361 w 12167420"/>
              <a:gd name="connsiteY2" fmla="*/ 2889712 h 4319332"/>
              <a:gd name="connsiteX3" fmla="*/ 0 w 12167420"/>
              <a:gd name="connsiteY3" fmla="*/ 4319332 h 4319332"/>
              <a:gd name="connsiteX4" fmla="*/ 2229 w 12167420"/>
              <a:gd name="connsiteY4" fmla="*/ 27550 h 4319332"/>
              <a:gd name="connsiteX5" fmla="*/ 12154899 w 12167420"/>
              <a:gd name="connsiteY5" fmla="*/ 0 h 4319332"/>
              <a:gd name="connsiteX0" fmla="*/ 12154899 w 12167420"/>
              <a:gd name="connsiteY0" fmla="*/ 0 h 4407822"/>
              <a:gd name="connsiteX1" fmla="*/ 12167420 w 12167420"/>
              <a:gd name="connsiteY1" fmla="*/ 4247537 h 4407822"/>
              <a:gd name="connsiteX2" fmla="*/ 6059361 w 12167420"/>
              <a:gd name="connsiteY2" fmla="*/ 2889712 h 4407822"/>
              <a:gd name="connsiteX3" fmla="*/ 0 w 12167420"/>
              <a:gd name="connsiteY3" fmla="*/ 4407822 h 4407822"/>
              <a:gd name="connsiteX4" fmla="*/ 2229 w 12167420"/>
              <a:gd name="connsiteY4" fmla="*/ 27550 h 4407822"/>
              <a:gd name="connsiteX5" fmla="*/ 12154899 w 12167420"/>
              <a:gd name="connsiteY5" fmla="*/ 0 h 4407822"/>
              <a:gd name="connsiteX0" fmla="*/ 12154899 w 12167420"/>
              <a:gd name="connsiteY0" fmla="*/ 1947 h 4409769"/>
              <a:gd name="connsiteX1" fmla="*/ 12167420 w 12167420"/>
              <a:gd name="connsiteY1" fmla="*/ 4249484 h 4409769"/>
              <a:gd name="connsiteX2" fmla="*/ 6059361 w 12167420"/>
              <a:gd name="connsiteY2" fmla="*/ 2891659 h 4409769"/>
              <a:gd name="connsiteX3" fmla="*/ 0 w 12167420"/>
              <a:gd name="connsiteY3" fmla="*/ 4409769 h 4409769"/>
              <a:gd name="connsiteX4" fmla="*/ 2229 w 12167420"/>
              <a:gd name="connsiteY4" fmla="*/ 0 h 4409769"/>
              <a:gd name="connsiteX5" fmla="*/ 12154899 w 12167420"/>
              <a:gd name="connsiteY5" fmla="*/ 1947 h 4409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67420" h="4409769">
                <a:moveTo>
                  <a:pt x="12154899" y="1947"/>
                </a:moveTo>
                <a:cubicBezTo>
                  <a:pt x="12159073" y="1417793"/>
                  <a:pt x="12163246" y="2833638"/>
                  <a:pt x="12167420" y="4249484"/>
                </a:cubicBezTo>
                <a:cubicBezTo>
                  <a:pt x="10383016" y="3320336"/>
                  <a:pt x="8087264" y="2864945"/>
                  <a:pt x="6059361" y="2891659"/>
                </a:cubicBezTo>
                <a:cubicBezTo>
                  <a:pt x="4031458" y="2918373"/>
                  <a:pt x="1268512" y="3392131"/>
                  <a:pt x="0" y="4409769"/>
                </a:cubicBezTo>
                <a:cubicBezTo>
                  <a:pt x="5659" y="2089355"/>
                  <a:pt x="11318" y="1229033"/>
                  <a:pt x="2229" y="0"/>
                </a:cubicBezTo>
                <a:lnTo>
                  <a:pt x="12154899" y="1947"/>
                </a:lnTo>
                <a:close/>
              </a:path>
            </a:pathLst>
          </a:custGeom>
        </p:spPr>
        <p:txBody>
          <a:bodyPr anchor="ctr"/>
          <a:lstStyle>
            <a:lvl1pPr algn="ctr">
              <a:defRPr baseline="0">
                <a:solidFill>
                  <a:srgbClr val="6D6E6C"/>
                </a:solidFill>
              </a:defRPr>
            </a:lvl1pPr>
          </a:lstStyle>
          <a:p>
            <a:r>
              <a:rPr lang="en-US" dirty="0"/>
              <a:t>Click to add photo </a:t>
            </a:r>
          </a:p>
        </p:txBody>
      </p:sp>
      <p:sp>
        <p:nvSpPr>
          <p:cNvPr id="58" name="Oval 57"/>
          <p:cNvSpPr/>
          <p:nvPr userDrawn="1"/>
        </p:nvSpPr>
        <p:spPr>
          <a:xfrm flipH="1">
            <a:off x="10837179" y="5366257"/>
            <a:ext cx="1103834" cy="1103834"/>
          </a:xfrm>
          <a:prstGeom prst="ellipse">
            <a:avLst/>
          </a:pr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 58"/>
          <p:cNvSpPr/>
          <p:nvPr userDrawn="1"/>
        </p:nvSpPr>
        <p:spPr>
          <a:xfrm flipH="1">
            <a:off x="3787" y="2819305"/>
            <a:ext cx="12173465" cy="4043593"/>
          </a:xfrm>
          <a:custGeom>
            <a:avLst/>
            <a:gdLst>
              <a:gd name="connsiteX0" fmla="*/ 6058389 w 12173465"/>
              <a:gd name="connsiteY0" fmla="*/ 0 h 4043593"/>
              <a:gd name="connsiteX1" fmla="*/ 150546 w 12173465"/>
              <a:gd name="connsiteY1" fmla="*/ 1318071 h 4043593"/>
              <a:gd name="connsiteX2" fmla="*/ 0 w 12173465"/>
              <a:gd name="connsiteY2" fmla="*/ 1413314 h 4043593"/>
              <a:gd name="connsiteX3" fmla="*/ 0 w 12173465"/>
              <a:gd name="connsiteY3" fmla="*/ 4043593 h 4043593"/>
              <a:gd name="connsiteX4" fmla="*/ 12173465 w 12173465"/>
              <a:gd name="connsiteY4" fmla="*/ 4043593 h 4043593"/>
              <a:gd name="connsiteX5" fmla="*/ 12173465 w 12173465"/>
              <a:gd name="connsiteY5" fmla="*/ 1449177 h 4043593"/>
              <a:gd name="connsiteX6" fmla="*/ 11966232 w 12173465"/>
              <a:gd name="connsiteY6" fmla="*/ 1318071 h 4043593"/>
              <a:gd name="connsiteX7" fmla="*/ 6058389 w 12173465"/>
              <a:gd name="connsiteY7" fmla="*/ 0 h 4043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73465" h="4043593">
                <a:moveTo>
                  <a:pt x="6058389" y="0"/>
                </a:moveTo>
                <a:cubicBezTo>
                  <a:pt x="3679934" y="0"/>
                  <a:pt x="1554793" y="513092"/>
                  <a:pt x="150546" y="1318071"/>
                </a:cubicBezTo>
                <a:lnTo>
                  <a:pt x="0" y="1413314"/>
                </a:lnTo>
                <a:lnTo>
                  <a:pt x="0" y="4043593"/>
                </a:lnTo>
                <a:lnTo>
                  <a:pt x="12173465" y="4043593"/>
                </a:lnTo>
                <a:lnTo>
                  <a:pt x="12173465" y="1449177"/>
                </a:lnTo>
                <a:lnTo>
                  <a:pt x="11966232" y="1318071"/>
                </a:lnTo>
                <a:cubicBezTo>
                  <a:pt x="10561984" y="513092"/>
                  <a:pt x="8436844" y="0"/>
                  <a:pt x="6058389" y="0"/>
                </a:cubicBezTo>
                <a:close/>
              </a:path>
            </a:pathLst>
          </a:cu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 userDrawn="1"/>
        </p:nvSpPr>
        <p:spPr>
          <a:xfrm flipH="1">
            <a:off x="11236788" y="3644146"/>
            <a:ext cx="585273" cy="626876"/>
          </a:xfrm>
          <a:prstGeom prst="ellipse">
            <a:avLst/>
          </a:prstGeom>
          <a:solidFill>
            <a:srgbClr val="EA1D76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Arc 63"/>
          <p:cNvSpPr/>
          <p:nvPr userDrawn="1"/>
        </p:nvSpPr>
        <p:spPr>
          <a:xfrm>
            <a:off x="-274058" y="3098207"/>
            <a:ext cx="13412102" cy="4572000"/>
          </a:xfrm>
          <a:prstGeom prst="arc">
            <a:avLst>
              <a:gd name="adj1" fmla="val 11191005"/>
              <a:gd name="adj2" fmla="val 20906242"/>
            </a:avLst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/>
          <p:nvPr userDrawn="1"/>
        </p:nvSpPr>
        <p:spPr>
          <a:xfrm flipH="1">
            <a:off x="-231609" y="3506998"/>
            <a:ext cx="1031231" cy="1031231"/>
          </a:xfrm>
          <a:prstGeom prst="ellipse">
            <a:avLst/>
          </a:pr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6" name="Straight Connector 65"/>
          <p:cNvCxnSpPr/>
          <p:nvPr userDrawn="1"/>
        </p:nvCxnSpPr>
        <p:spPr>
          <a:xfrm flipH="1">
            <a:off x="332508" y="4442958"/>
            <a:ext cx="1162864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 Placeholder 84"/>
          <p:cNvSpPr>
            <a:spLocks noGrp="1"/>
          </p:cNvSpPr>
          <p:nvPr>
            <p:ph type="body" sz="quarter" idx="25" hasCustomPrompt="1"/>
          </p:nvPr>
        </p:nvSpPr>
        <p:spPr>
          <a:xfrm>
            <a:off x="332508" y="4612984"/>
            <a:ext cx="11545518" cy="633861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 heading</a:t>
            </a:r>
          </a:p>
        </p:txBody>
      </p:sp>
      <p:sp>
        <p:nvSpPr>
          <p:cNvPr id="68" name="Text Placeholder 74"/>
          <p:cNvSpPr>
            <a:spLocks noGrp="1"/>
          </p:cNvSpPr>
          <p:nvPr>
            <p:ph type="body" sz="quarter" idx="20" hasCustomPrompt="1"/>
          </p:nvPr>
        </p:nvSpPr>
        <p:spPr>
          <a:xfrm>
            <a:off x="332508" y="3642949"/>
            <a:ext cx="11545518" cy="629984"/>
          </a:xfrm>
        </p:spPr>
        <p:txBody>
          <a:bodyPr>
            <a:no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+mj-lt"/>
              </a:defRPr>
            </a:lvl1pPr>
            <a:lvl2pPr>
              <a:defRPr sz="3600"/>
            </a:lvl2pPr>
            <a:lvl3pPr>
              <a:defRPr sz="3600"/>
            </a:lvl3pPr>
            <a:lvl4pPr>
              <a:defRPr sz="3600"/>
            </a:lvl4pPr>
            <a:lvl5pPr>
              <a:defRPr sz="36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79" name="Picture 7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30" b="88028"/>
          <a:stretch>
            <a:fillRect/>
          </a:stretch>
        </p:blipFill>
        <p:spPr>
          <a:xfrm flipH="1">
            <a:off x="7603251" y="6070975"/>
            <a:ext cx="4519066" cy="774338"/>
          </a:xfrm>
          <a:custGeom>
            <a:avLst/>
            <a:gdLst>
              <a:gd name="connsiteX0" fmla="*/ 4519066 w 4519066"/>
              <a:gd name="connsiteY0" fmla="*/ 0 h 774338"/>
              <a:gd name="connsiteX1" fmla="*/ 0 w 4519066"/>
              <a:gd name="connsiteY1" fmla="*/ 0 h 774338"/>
              <a:gd name="connsiteX2" fmla="*/ 0 w 4519066"/>
              <a:gd name="connsiteY2" fmla="*/ 774338 h 774338"/>
              <a:gd name="connsiteX3" fmla="*/ 4519066 w 4519066"/>
              <a:gd name="connsiteY3" fmla="*/ 774338 h 774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9066" h="774338">
                <a:moveTo>
                  <a:pt x="4519066" y="0"/>
                </a:moveTo>
                <a:lnTo>
                  <a:pt x="0" y="0"/>
                </a:lnTo>
                <a:lnTo>
                  <a:pt x="0" y="774338"/>
                </a:lnTo>
                <a:lnTo>
                  <a:pt x="4519066" y="774338"/>
                </a:lnTo>
                <a:close/>
              </a:path>
            </a:pathLst>
          </a:custGeom>
        </p:spPr>
      </p:pic>
      <p:pic>
        <p:nvPicPr>
          <p:cNvPr id="80" name="Picture 7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81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chemeClr val="bg1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chemeClr val="bg1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26807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Top - Text Bottom - 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6"/>
          <p:cNvSpPr>
            <a:spLocks noGrp="1"/>
          </p:cNvSpPr>
          <p:nvPr>
            <p:ph type="pic" sz="quarter" idx="10" hasCustomPrompt="1"/>
          </p:nvPr>
        </p:nvSpPr>
        <p:spPr>
          <a:xfrm>
            <a:off x="11628" y="7397"/>
            <a:ext cx="12167420" cy="4409769"/>
          </a:xfrm>
          <a:custGeom>
            <a:avLst/>
            <a:gdLst>
              <a:gd name="connsiteX0" fmla="*/ 0 w 12177713"/>
              <a:gd name="connsiteY0" fmla="*/ 0 h 4835525"/>
              <a:gd name="connsiteX1" fmla="*/ 6088857 w 12177713"/>
              <a:gd name="connsiteY1" fmla="*/ 0 h 4835525"/>
              <a:gd name="connsiteX2" fmla="*/ 12177714 w 12177713"/>
              <a:gd name="connsiteY2" fmla="*/ 2417763 h 4835525"/>
              <a:gd name="connsiteX3" fmla="*/ 6088857 w 12177713"/>
              <a:gd name="connsiteY3" fmla="*/ 4835526 h 4835525"/>
              <a:gd name="connsiteX4" fmla="*/ 0 w 12177713"/>
              <a:gd name="connsiteY4" fmla="*/ 4835525 h 4835525"/>
              <a:gd name="connsiteX5" fmla="*/ 0 w 12177713"/>
              <a:gd name="connsiteY5" fmla="*/ 0 h 4835525"/>
              <a:gd name="connsiteX0" fmla="*/ 0 w 13770334"/>
              <a:gd name="connsiteY0" fmla="*/ 0 h 4835526"/>
              <a:gd name="connsiteX1" fmla="*/ 11958715 w 13770334"/>
              <a:gd name="connsiteY1" fmla="*/ 368709 h 4835526"/>
              <a:gd name="connsiteX2" fmla="*/ 12177714 w 13770334"/>
              <a:gd name="connsiteY2" fmla="*/ 2417763 h 4835526"/>
              <a:gd name="connsiteX3" fmla="*/ 6088857 w 13770334"/>
              <a:gd name="connsiteY3" fmla="*/ 4835526 h 4835526"/>
              <a:gd name="connsiteX4" fmla="*/ 0 w 13770334"/>
              <a:gd name="connsiteY4" fmla="*/ 4835525 h 4835526"/>
              <a:gd name="connsiteX5" fmla="*/ 0 w 13770334"/>
              <a:gd name="connsiteY5" fmla="*/ 0 h 4835526"/>
              <a:gd name="connsiteX0" fmla="*/ 0 w 13957524"/>
              <a:gd name="connsiteY0" fmla="*/ 0 h 4835526"/>
              <a:gd name="connsiteX1" fmla="*/ 12224186 w 13957524"/>
              <a:gd name="connsiteY1" fmla="*/ 147484 h 4835526"/>
              <a:gd name="connsiteX2" fmla="*/ 12177714 w 13957524"/>
              <a:gd name="connsiteY2" fmla="*/ 2417763 h 4835526"/>
              <a:gd name="connsiteX3" fmla="*/ 6088857 w 13957524"/>
              <a:gd name="connsiteY3" fmla="*/ 4835526 h 4835526"/>
              <a:gd name="connsiteX4" fmla="*/ 0 w 13957524"/>
              <a:gd name="connsiteY4" fmla="*/ 4835525 h 4835526"/>
              <a:gd name="connsiteX5" fmla="*/ 0 w 13957524"/>
              <a:gd name="connsiteY5" fmla="*/ 0 h 4835526"/>
              <a:gd name="connsiteX0" fmla="*/ 0 w 13957524"/>
              <a:gd name="connsiteY0" fmla="*/ 0 h 4835526"/>
              <a:gd name="connsiteX1" fmla="*/ 12224186 w 13957524"/>
              <a:gd name="connsiteY1" fmla="*/ 147484 h 4835526"/>
              <a:gd name="connsiteX2" fmla="*/ 12177714 w 13957524"/>
              <a:gd name="connsiteY2" fmla="*/ 2417763 h 4835526"/>
              <a:gd name="connsiteX3" fmla="*/ 6088857 w 13957524"/>
              <a:gd name="connsiteY3" fmla="*/ 4835526 h 4835526"/>
              <a:gd name="connsiteX4" fmla="*/ 309717 w 13957524"/>
              <a:gd name="connsiteY4" fmla="*/ 1649873 h 4835526"/>
              <a:gd name="connsiteX5" fmla="*/ 0 w 13957524"/>
              <a:gd name="connsiteY5" fmla="*/ 0 h 4835526"/>
              <a:gd name="connsiteX0" fmla="*/ 46472 w 14308830"/>
              <a:gd name="connsiteY0" fmla="*/ 0 h 4245590"/>
              <a:gd name="connsiteX1" fmla="*/ 12270658 w 14308830"/>
              <a:gd name="connsiteY1" fmla="*/ 147484 h 4245590"/>
              <a:gd name="connsiteX2" fmla="*/ 12224186 w 14308830"/>
              <a:gd name="connsiteY2" fmla="*/ 2417763 h 4245590"/>
              <a:gd name="connsiteX3" fmla="*/ 0 w 14308830"/>
              <a:gd name="connsiteY3" fmla="*/ 4245590 h 4245590"/>
              <a:gd name="connsiteX4" fmla="*/ 356189 w 14308830"/>
              <a:gd name="connsiteY4" fmla="*/ 1649873 h 4245590"/>
              <a:gd name="connsiteX5" fmla="*/ 46472 w 14308830"/>
              <a:gd name="connsiteY5" fmla="*/ 0 h 4245590"/>
              <a:gd name="connsiteX0" fmla="*/ 46472 w 14267459"/>
              <a:gd name="connsiteY0" fmla="*/ 0 h 4538991"/>
              <a:gd name="connsiteX1" fmla="*/ 12270658 w 14267459"/>
              <a:gd name="connsiteY1" fmla="*/ 147484 h 4538991"/>
              <a:gd name="connsiteX2" fmla="*/ 12120947 w 14267459"/>
              <a:gd name="connsiteY2" fmla="*/ 4231815 h 4538991"/>
              <a:gd name="connsiteX3" fmla="*/ 0 w 14267459"/>
              <a:gd name="connsiteY3" fmla="*/ 4245590 h 4538991"/>
              <a:gd name="connsiteX4" fmla="*/ 356189 w 14267459"/>
              <a:gd name="connsiteY4" fmla="*/ 1649873 h 4538991"/>
              <a:gd name="connsiteX5" fmla="*/ 46472 w 14267459"/>
              <a:gd name="connsiteY5" fmla="*/ 0 h 4538991"/>
              <a:gd name="connsiteX0" fmla="*/ 46472 w 16153072"/>
              <a:gd name="connsiteY0" fmla="*/ 0 h 4984337"/>
              <a:gd name="connsiteX1" fmla="*/ 12270658 w 16153072"/>
              <a:gd name="connsiteY1" fmla="*/ 147484 h 4984337"/>
              <a:gd name="connsiteX2" fmla="*/ 12120947 w 16153072"/>
              <a:gd name="connsiteY2" fmla="*/ 4231815 h 4984337"/>
              <a:gd name="connsiteX3" fmla="*/ 0 w 16153072"/>
              <a:gd name="connsiteY3" fmla="*/ 4245590 h 4984337"/>
              <a:gd name="connsiteX4" fmla="*/ 356189 w 16153072"/>
              <a:gd name="connsiteY4" fmla="*/ 1649873 h 4984337"/>
              <a:gd name="connsiteX5" fmla="*/ 46472 w 16153072"/>
              <a:gd name="connsiteY5" fmla="*/ 0 h 4984337"/>
              <a:gd name="connsiteX0" fmla="*/ 46472 w 16615985"/>
              <a:gd name="connsiteY0" fmla="*/ 0 h 5112976"/>
              <a:gd name="connsiteX1" fmla="*/ 12270658 w 16615985"/>
              <a:gd name="connsiteY1" fmla="*/ 147484 h 5112976"/>
              <a:gd name="connsiteX2" fmla="*/ 12120947 w 16615985"/>
              <a:gd name="connsiteY2" fmla="*/ 4231815 h 5112976"/>
              <a:gd name="connsiteX3" fmla="*/ 0 w 16615985"/>
              <a:gd name="connsiteY3" fmla="*/ 4245590 h 5112976"/>
              <a:gd name="connsiteX4" fmla="*/ 356189 w 16615985"/>
              <a:gd name="connsiteY4" fmla="*/ 1649873 h 5112976"/>
              <a:gd name="connsiteX5" fmla="*/ 46472 w 16615985"/>
              <a:gd name="connsiteY5" fmla="*/ 0 h 5112976"/>
              <a:gd name="connsiteX0" fmla="*/ 50189 w 16619702"/>
              <a:gd name="connsiteY0" fmla="*/ 0 h 5112976"/>
              <a:gd name="connsiteX1" fmla="*/ 12274375 w 16619702"/>
              <a:gd name="connsiteY1" fmla="*/ 147484 h 5112976"/>
              <a:gd name="connsiteX2" fmla="*/ 12124664 w 16619702"/>
              <a:gd name="connsiteY2" fmla="*/ 4231815 h 5112976"/>
              <a:gd name="connsiteX3" fmla="*/ 3717 w 16619702"/>
              <a:gd name="connsiteY3" fmla="*/ 4245590 h 5112976"/>
              <a:gd name="connsiteX4" fmla="*/ 359906 w 16619702"/>
              <a:gd name="connsiteY4" fmla="*/ 1649873 h 5112976"/>
              <a:gd name="connsiteX5" fmla="*/ 50189 w 16619702"/>
              <a:gd name="connsiteY5" fmla="*/ 0 h 5112976"/>
              <a:gd name="connsiteX0" fmla="*/ 50141 w 16656845"/>
              <a:gd name="connsiteY0" fmla="*/ 0 h 5072723"/>
              <a:gd name="connsiteX1" fmla="*/ 12274327 w 16656845"/>
              <a:gd name="connsiteY1" fmla="*/ 147484 h 5072723"/>
              <a:gd name="connsiteX2" fmla="*/ 12183610 w 16656845"/>
              <a:gd name="connsiteY2" fmla="*/ 4187570 h 5072723"/>
              <a:gd name="connsiteX3" fmla="*/ 3669 w 16656845"/>
              <a:gd name="connsiteY3" fmla="*/ 4245590 h 5072723"/>
              <a:gd name="connsiteX4" fmla="*/ 359858 w 16656845"/>
              <a:gd name="connsiteY4" fmla="*/ 1649873 h 5072723"/>
              <a:gd name="connsiteX5" fmla="*/ 50141 w 16656845"/>
              <a:gd name="connsiteY5" fmla="*/ 0 h 5072723"/>
              <a:gd name="connsiteX0" fmla="*/ 48410 w 15004891"/>
              <a:gd name="connsiteY0" fmla="*/ 0 h 4598531"/>
              <a:gd name="connsiteX1" fmla="*/ 12272596 w 15004891"/>
              <a:gd name="connsiteY1" fmla="*/ 147484 h 4598531"/>
              <a:gd name="connsiteX2" fmla="*/ 12181879 w 15004891"/>
              <a:gd name="connsiteY2" fmla="*/ 4187570 h 4598531"/>
              <a:gd name="connsiteX3" fmla="*/ 1938 w 15004891"/>
              <a:gd name="connsiteY3" fmla="*/ 4245590 h 4598531"/>
              <a:gd name="connsiteX4" fmla="*/ 358127 w 15004891"/>
              <a:gd name="connsiteY4" fmla="*/ 1649873 h 4598531"/>
              <a:gd name="connsiteX5" fmla="*/ 48410 w 15004891"/>
              <a:gd name="connsiteY5" fmla="*/ 0 h 4598531"/>
              <a:gd name="connsiteX0" fmla="*/ 49782 w 16448836"/>
              <a:gd name="connsiteY0" fmla="*/ 0 h 5056405"/>
              <a:gd name="connsiteX1" fmla="*/ 12273968 w 16448836"/>
              <a:gd name="connsiteY1" fmla="*/ 147484 h 5056405"/>
              <a:gd name="connsiteX2" fmla="*/ 12183251 w 16448836"/>
              <a:gd name="connsiteY2" fmla="*/ 4187570 h 5056405"/>
              <a:gd name="connsiteX3" fmla="*/ 3310 w 16448836"/>
              <a:gd name="connsiteY3" fmla="*/ 4245590 h 5056405"/>
              <a:gd name="connsiteX4" fmla="*/ 359499 w 16448836"/>
              <a:gd name="connsiteY4" fmla="*/ 1649873 h 5056405"/>
              <a:gd name="connsiteX5" fmla="*/ 49782 w 16448836"/>
              <a:gd name="connsiteY5" fmla="*/ 0 h 5056405"/>
              <a:gd name="connsiteX0" fmla="*/ 49409 w 16179660"/>
              <a:gd name="connsiteY0" fmla="*/ 0 h 4997032"/>
              <a:gd name="connsiteX1" fmla="*/ 12273595 w 16179660"/>
              <a:gd name="connsiteY1" fmla="*/ 147484 h 4997032"/>
              <a:gd name="connsiteX2" fmla="*/ 12182878 w 16179660"/>
              <a:gd name="connsiteY2" fmla="*/ 4187570 h 4997032"/>
              <a:gd name="connsiteX3" fmla="*/ 2937 w 16179660"/>
              <a:gd name="connsiteY3" fmla="*/ 4245590 h 4997032"/>
              <a:gd name="connsiteX4" fmla="*/ 359126 w 16179660"/>
              <a:gd name="connsiteY4" fmla="*/ 1649873 h 4997032"/>
              <a:gd name="connsiteX5" fmla="*/ 49409 w 16179660"/>
              <a:gd name="connsiteY5" fmla="*/ 0 h 4997032"/>
              <a:gd name="connsiteX0" fmla="*/ 49409 w 16179660"/>
              <a:gd name="connsiteY0" fmla="*/ 0 h 4997032"/>
              <a:gd name="connsiteX1" fmla="*/ 12273595 w 16179660"/>
              <a:gd name="connsiteY1" fmla="*/ 147484 h 4997032"/>
              <a:gd name="connsiteX2" fmla="*/ 12182878 w 16179660"/>
              <a:gd name="connsiteY2" fmla="*/ 4187570 h 4997032"/>
              <a:gd name="connsiteX3" fmla="*/ 2937 w 16179660"/>
              <a:gd name="connsiteY3" fmla="*/ 4245590 h 4997032"/>
              <a:gd name="connsiteX4" fmla="*/ 19913 w 16179660"/>
              <a:gd name="connsiteY4" fmla="*/ 646982 h 4997032"/>
              <a:gd name="connsiteX5" fmla="*/ 49409 w 16179660"/>
              <a:gd name="connsiteY5" fmla="*/ 0 h 4997032"/>
              <a:gd name="connsiteX0" fmla="*/ 1656983 w 16179660"/>
              <a:gd name="connsiteY0" fmla="*/ 29496 h 4849548"/>
              <a:gd name="connsiteX1" fmla="*/ 12273595 w 16179660"/>
              <a:gd name="connsiteY1" fmla="*/ 0 h 4849548"/>
              <a:gd name="connsiteX2" fmla="*/ 12182878 w 16179660"/>
              <a:gd name="connsiteY2" fmla="*/ 4040086 h 4849548"/>
              <a:gd name="connsiteX3" fmla="*/ 2937 w 16179660"/>
              <a:gd name="connsiteY3" fmla="*/ 4098106 h 4849548"/>
              <a:gd name="connsiteX4" fmla="*/ 19913 w 16179660"/>
              <a:gd name="connsiteY4" fmla="*/ 499498 h 4849548"/>
              <a:gd name="connsiteX5" fmla="*/ 1656983 w 16179660"/>
              <a:gd name="connsiteY5" fmla="*/ 29496 h 4849548"/>
              <a:gd name="connsiteX0" fmla="*/ 1656983 w 16179660"/>
              <a:gd name="connsiteY0" fmla="*/ 252669 h 5072721"/>
              <a:gd name="connsiteX1" fmla="*/ 12273595 w 16179660"/>
              <a:gd name="connsiteY1" fmla="*/ 223173 h 5072721"/>
              <a:gd name="connsiteX2" fmla="*/ 12182878 w 16179660"/>
              <a:gd name="connsiteY2" fmla="*/ 4263259 h 5072721"/>
              <a:gd name="connsiteX3" fmla="*/ 2937 w 16179660"/>
              <a:gd name="connsiteY3" fmla="*/ 4321279 h 5072721"/>
              <a:gd name="connsiteX4" fmla="*/ 34662 w 16179660"/>
              <a:gd name="connsiteY4" fmla="*/ 0 h 5072721"/>
              <a:gd name="connsiteX5" fmla="*/ 1656983 w 16179660"/>
              <a:gd name="connsiteY5" fmla="*/ 252669 h 5072721"/>
              <a:gd name="connsiteX0" fmla="*/ 1622559 w 14253173"/>
              <a:gd name="connsiteY0" fmla="*/ 252669 h 4720693"/>
              <a:gd name="connsiteX1" fmla="*/ 12239171 w 14253173"/>
              <a:gd name="connsiteY1" fmla="*/ 223173 h 4720693"/>
              <a:gd name="connsiteX2" fmla="*/ 12148454 w 14253173"/>
              <a:gd name="connsiteY2" fmla="*/ 4263259 h 4720693"/>
              <a:gd name="connsiteX3" fmla="*/ 86500 w 14253173"/>
              <a:gd name="connsiteY3" fmla="*/ 4350775 h 4720693"/>
              <a:gd name="connsiteX4" fmla="*/ 238 w 14253173"/>
              <a:gd name="connsiteY4" fmla="*/ 0 h 4720693"/>
              <a:gd name="connsiteX5" fmla="*/ 1622559 w 14253173"/>
              <a:gd name="connsiteY5" fmla="*/ 252669 h 4720693"/>
              <a:gd name="connsiteX0" fmla="*/ 1622559 w 14253173"/>
              <a:gd name="connsiteY0" fmla="*/ 252669 h 4720693"/>
              <a:gd name="connsiteX1" fmla="*/ 12239171 w 14253173"/>
              <a:gd name="connsiteY1" fmla="*/ 223173 h 4720693"/>
              <a:gd name="connsiteX2" fmla="*/ 12148454 w 14253173"/>
              <a:gd name="connsiteY2" fmla="*/ 4263259 h 4720693"/>
              <a:gd name="connsiteX3" fmla="*/ 86500 w 14253173"/>
              <a:gd name="connsiteY3" fmla="*/ 4350775 h 4720693"/>
              <a:gd name="connsiteX4" fmla="*/ 238 w 14253173"/>
              <a:gd name="connsiteY4" fmla="*/ 0 h 4720693"/>
              <a:gd name="connsiteX5" fmla="*/ 1622559 w 14253173"/>
              <a:gd name="connsiteY5" fmla="*/ 252669 h 4720693"/>
              <a:gd name="connsiteX0" fmla="*/ 1622598 w 14253996"/>
              <a:gd name="connsiteY0" fmla="*/ 252669 h 4712915"/>
              <a:gd name="connsiteX1" fmla="*/ 12239210 w 14253996"/>
              <a:gd name="connsiteY1" fmla="*/ 223173 h 4712915"/>
              <a:gd name="connsiteX2" fmla="*/ 12148493 w 14253996"/>
              <a:gd name="connsiteY2" fmla="*/ 4263259 h 4712915"/>
              <a:gd name="connsiteX3" fmla="*/ 71790 w 14253996"/>
              <a:gd name="connsiteY3" fmla="*/ 4336027 h 4712915"/>
              <a:gd name="connsiteX4" fmla="*/ 277 w 14253996"/>
              <a:gd name="connsiteY4" fmla="*/ 0 h 4712915"/>
              <a:gd name="connsiteX5" fmla="*/ 1622598 w 14253996"/>
              <a:gd name="connsiteY5" fmla="*/ 252669 h 4712915"/>
              <a:gd name="connsiteX0" fmla="*/ 1578644 w 14210042"/>
              <a:gd name="connsiteY0" fmla="*/ 223172 h 4683418"/>
              <a:gd name="connsiteX1" fmla="*/ 12195256 w 14210042"/>
              <a:gd name="connsiteY1" fmla="*/ 193676 h 4683418"/>
              <a:gd name="connsiteX2" fmla="*/ 12104539 w 14210042"/>
              <a:gd name="connsiteY2" fmla="*/ 4233762 h 4683418"/>
              <a:gd name="connsiteX3" fmla="*/ 27836 w 14210042"/>
              <a:gd name="connsiteY3" fmla="*/ 4306530 h 4683418"/>
              <a:gd name="connsiteX4" fmla="*/ 569 w 14210042"/>
              <a:gd name="connsiteY4" fmla="*/ 0 h 4683418"/>
              <a:gd name="connsiteX5" fmla="*/ 1578644 w 14210042"/>
              <a:gd name="connsiteY5" fmla="*/ 223172 h 4683418"/>
              <a:gd name="connsiteX0" fmla="*/ 1578075 w 14209473"/>
              <a:gd name="connsiteY0" fmla="*/ 223172 h 4683418"/>
              <a:gd name="connsiteX1" fmla="*/ 12194687 w 14209473"/>
              <a:gd name="connsiteY1" fmla="*/ 193676 h 4683418"/>
              <a:gd name="connsiteX2" fmla="*/ 12103970 w 14209473"/>
              <a:gd name="connsiteY2" fmla="*/ 4233762 h 4683418"/>
              <a:gd name="connsiteX3" fmla="*/ 27267 w 14209473"/>
              <a:gd name="connsiteY3" fmla="*/ 4306530 h 4683418"/>
              <a:gd name="connsiteX4" fmla="*/ 0 w 14209473"/>
              <a:gd name="connsiteY4" fmla="*/ 0 h 4683418"/>
              <a:gd name="connsiteX5" fmla="*/ 1578075 w 14209473"/>
              <a:gd name="connsiteY5" fmla="*/ 223172 h 4683418"/>
              <a:gd name="connsiteX0" fmla="*/ 1578075 w 14209473"/>
              <a:gd name="connsiteY0" fmla="*/ 223172 h 4683418"/>
              <a:gd name="connsiteX1" fmla="*/ 12194687 w 14209473"/>
              <a:gd name="connsiteY1" fmla="*/ 193676 h 4683418"/>
              <a:gd name="connsiteX2" fmla="*/ 12103970 w 14209473"/>
              <a:gd name="connsiteY2" fmla="*/ 4233762 h 4683418"/>
              <a:gd name="connsiteX3" fmla="*/ 27267 w 14209473"/>
              <a:gd name="connsiteY3" fmla="*/ 4306530 h 4683418"/>
              <a:gd name="connsiteX4" fmla="*/ 0 w 14209473"/>
              <a:gd name="connsiteY4" fmla="*/ 0 h 4683418"/>
              <a:gd name="connsiteX5" fmla="*/ 1578075 w 14209473"/>
              <a:gd name="connsiteY5" fmla="*/ 223172 h 4683418"/>
              <a:gd name="connsiteX0" fmla="*/ 8701546 w 14209473"/>
              <a:gd name="connsiteY0" fmla="*/ 16694 h 4683418"/>
              <a:gd name="connsiteX1" fmla="*/ 12194687 w 14209473"/>
              <a:gd name="connsiteY1" fmla="*/ 193676 h 4683418"/>
              <a:gd name="connsiteX2" fmla="*/ 12103970 w 14209473"/>
              <a:gd name="connsiteY2" fmla="*/ 4233762 h 4683418"/>
              <a:gd name="connsiteX3" fmla="*/ 27267 w 14209473"/>
              <a:gd name="connsiteY3" fmla="*/ 4306530 h 4683418"/>
              <a:gd name="connsiteX4" fmla="*/ 0 w 14209473"/>
              <a:gd name="connsiteY4" fmla="*/ 0 h 4683418"/>
              <a:gd name="connsiteX5" fmla="*/ 8701546 w 14209473"/>
              <a:gd name="connsiteY5" fmla="*/ 16694 h 4683418"/>
              <a:gd name="connsiteX0" fmla="*/ 8701546 w 14209473"/>
              <a:gd name="connsiteY0" fmla="*/ 1945 h 4668669"/>
              <a:gd name="connsiteX1" fmla="*/ 12194687 w 14209473"/>
              <a:gd name="connsiteY1" fmla="*/ 178927 h 4668669"/>
              <a:gd name="connsiteX2" fmla="*/ 12103970 w 14209473"/>
              <a:gd name="connsiteY2" fmla="*/ 4219013 h 4668669"/>
              <a:gd name="connsiteX3" fmla="*/ 27267 w 14209473"/>
              <a:gd name="connsiteY3" fmla="*/ 4291781 h 4668669"/>
              <a:gd name="connsiteX4" fmla="*/ 0 w 14209473"/>
              <a:gd name="connsiteY4" fmla="*/ 0 h 4668669"/>
              <a:gd name="connsiteX5" fmla="*/ 8701546 w 14209473"/>
              <a:gd name="connsiteY5" fmla="*/ 1945 h 4668669"/>
              <a:gd name="connsiteX0" fmla="*/ 12182166 w 14209473"/>
              <a:gd name="connsiteY0" fmla="*/ 16694 h 4668669"/>
              <a:gd name="connsiteX1" fmla="*/ 12194687 w 14209473"/>
              <a:gd name="connsiteY1" fmla="*/ 178927 h 4668669"/>
              <a:gd name="connsiteX2" fmla="*/ 12103970 w 14209473"/>
              <a:gd name="connsiteY2" fmla="*/ 4219013 h 4668669"/>
              <a:gd name="connsiteX3" fmla="*/ 27267 w 14209473"/>
              <a:gd name="connsiteY3" fmla="*/ 4291781 h 4668669"/>
              <a:gd name="connsiteX4" fmla="*/ 0 w 14209473"/>
              <a:gd name="connsiteY4" fmla="*/ 0 h 4668669"/>
              <a:gd name="connsiteX5" fmla="*/ 12182166 w 14209473"/>
              <a:gd name="connsiteY5" fmla="*/ 16694 h 4668669"/>
              <a:gd name="connsiteX0" fmla="*/ 12182166 w 14180684"/>
              <a:gd name="connsiteY0" fmla="*/ 16694 h 4467237"/>
              <a:gd name="connsiteX1" fmla="*/ 12150442 w 14180684"/>
              <a:gd name="connsiteY1" fmla="*/ 4013508 h 4467237"/>
              <a:gd name="connsiteX2" fmla="*/ 12103970 w 14180684"/>
              <a:gd name="connsiteY2" fmla="*/ 4219013 h 4467237"/>
              <a:gd name="connsiteX3" fmla="*/ 27267 w 14180684"/>
              <a:gd name="connsiteY3" fmla="*/ 4291781 h 4467237"/>
              <a:gd name="connsiteX4" fmla="*/ 0 w 14180684"/>
              <a:gd name="connsiteY4" fmla="*/ 0 h 4467237"/>
              <a:gd name="connsiteX5" fmla="*/ 12182166 w 14180684"/>
              <a:gd name="connsiteY5" fmla="*/ 16694 h 4467237"/>
              <a:gd name="connsiteX0" fmla="*/ 12182166 w 12671202"/>
              <a:gd name="connsiteY0" fmla="*/ 16694 h 4467237"/>
              <a:gd name="connsiteX1" fmla="*/ 12150442 w 12671202"/>
              <a:gd name="connsiteY1" fmla="*/ 4013508 h 4467237"/>
              <a:gd name="connsiteX2" fmla="*/ 12103970 w 12671202"/>
              <a:gd name="connsiteY2" fmla="*/ 4219013 h 4467237"/>
              <a:gd name="connsiteX3" fmla="*/ 27267 w 12671202"/>
              <a:gd name="connsiteY3" fmla="*/ 4291781 h 4467237"/>
              <a:gd name="connsiteX4" fmla="*/ 0 w 12671202"/>
              <a:gd name="connsiteY4" fmla="*/ 0 h 4467237"/>
              <a:gd name="connsiteX5" fmla="*/ 12182166 w 12671202"/>
              <a:gd name="connsiteY5" fmla="*/ 16694 h 4467237"/>
              <a:gd name="connsiteX0" fmla="*/ 12182166 w 12972148"/>
              <a:gd name="connsiteY0" fmla="*/ 16694 h 4467237"/>
              <a:gd name="connsiteX1" fmla="*/ 12150442 w 12972148"/>
              <a:gd name="connsiteY1" fmla="*/ 4013508 h 4467237"/>
              <a:gd name="connsiteX2" fmla="*/ 12103970 w 12972148"/>
              <a:gd name="connsiteY2" fmla="*/ 4219013 h 4467237"/>
              <a:gd name="connsiteX3" fmla="*/ 27267 w 12972148"/>
              <a:gd name="connsiteY3" fmla="*/ 4291781 h 4467237"/>
              <a:gd name="connsiteX4" fmla="*/ 0 w 12972148"/>
              <a:gd name="connsiteY4" fmla="*/ 0 h 4467237"/>
              <a:gd name="connsiteX5" fmla="*/ 12182166 w 12972148"/>
              <a:gd name="connsiteY5" fmla="*/ 16694 h 4467237"/>
              <a:gd name="connsiteX0" fmla="*/ 12182166 w 12618536"/>
              <a:gd name="connsiteY0" fmla="*/ 16694 h 4467237"/>
              <a:gd name="connsiteX1" fmla="*/ 12150442 w 12618536"/>
              <a:gd name="connsiteY1" fmla="*/ 4013508 h 4467237"/>
              <a:gd name="connsiteX2" fmla="*/ 12103970 w 12618536"/>
              <a:gd name="connsiteY2" fmla="*/ 4219013 h 4467237"/>
              <a:gd name="connsiteX3" fmla="*/ 27267 w 12618536"/>
              <a:gd name="connsiteY3" fmla="*/ 4291781 h 4467237"/>
              <a:gd name="connsiteX4" fmla="*/ 0 w 12618536"/>
              <a:gd name="connsiteY4" fmla="*/ 0 h 4467237"/>
              <a:gd name="connsiteX5" fmla="*/ 12182166 w 12618536"/>
              <a:gd name="connsiteY5" fmla="*/ 16694 h 4467237"/>
              <a:gd name="connsiteX0" fmla="*/ 12182166 w 12182166"/>
              <a:gd name="connsiteY0" fmla="*/ 16694 h 4351700"/>
              <a:gd name="connsiteX1" fmla="*/ 12150442 w 12182166"/>
              <a:gd name="connsiteY1" fmla="*/ 4013508 h 4351700"/>
              <a:gd name="connsiteX2" fmla="*/ 6352099 w 12182166"/>
              <a:gd name="connsiteY2" fmla="*/ 2803168 h 4351700"/>
              <a:gd name="connsiteX3" fmla="*/ 27267 w 12182166"/>
              <a:gd name="connsiteY3" fmla="*/ 4291781 h 4351700"/>
              <a:gd name="connsiteX4" fmla="*/ 0 w 12182166"/>
              <a:gd name="connsiteY4" fmla="*/ 0 h 4351700"/>
              <a:gd name="connsiteX5" fmla="*/ 12182166 w 12182166"/>
              <a:gd name="connsiteY5" fmla="*/ 16694 h 4351700"/>
              <a:gd name="connsiteX0" fmla="*/ 12182166 w 12194687"/>
              <a:gd name="connsiteY0" fmla="*/ 16694 h 4350591"/>
              <a:gd name="connsiteX1" fmla="*/ 12194687 w 12194687"/>
              <a:gd name="connsiteY1" fmla="*/ 4264231 h 4350591"/>
              <a:gd name="connsiteX2" fmla="*/ 6352099 w 12194687"/>
              <a:gd name="connsiteY2" fmla="*/ 2803168 h 4350591"/>
              <a:gd name="connsiteX3" fmla="*/ 27267 w 12194687"/>
              <a:gd name="connsiteY3" fmla="*/ 4291781 h 4350591"/>
              <a:gd name="connsiteX4" fmla="*/ 0 w 12194687"/>
              <a:gd name="connsiteY4" fmla="*/ 0 h 4350591"/>
              <a:gd name="connsiteX5" fmla="*/ 12182166 w 12194687"/>
              <a:gd name="connsiteY5" fmla="*/ 16694 h 4350591"/>
              <a:gd name="connsiteX0" fmla="*/ 12158475 w 12170996"/>
              <a:gd name="connsiteY0" fmla="*/ 1946 h 4335843"/>
              <a:gd name="connsiteX1" fmla="*/ 12170996 w 12170996"/>
              <a:gd name="connsiteY1" fmla="*/ 4249483 h 4335843"/>
              <a:gd name="connsiteX2" fmla="*/ 6328408 w 12170996"/>
              <a:gd name="connsiteY2" fmla="*/ 2788420 h 4335843"/>
              <a:gd name="connsiteX3" fmla="*/ 3576 w 12170996"/>
              <a:gd name="connsiteY3" fmla="*/ 4277033 h 4335843"/>
              <a:gd name="connsiteX4" fmla="*/ 5805 w 12170996"/>
              <a:gd name="connsiteY4" fmla="*/ 0 h 4335843"/>
              <a:gd name="connsiteX5" fmla="*/ 12158475 w 12170996"/>
              <a:gd name="connsiteY5" fmla="*/ 1946 h 4335843"/>
              <a:gd name="connsiteX0" fmla="*/ 12158475 w 12170996"/>
              <a:gd name="connsiteY0" fmla="*/ 0 h 4333897"/>
              <a:gd name="connsiteX1" fmla="*/ 12170996 w 12170996"/>
              <a:gd name="connsiteY1" fmla="*/ 4247537 h 4333897"/>
              <a:gd name="connsiteX2" fmla="*/ 6328408 w 12170996"/>
              <a:gd name="connsiteY2" fmla="*/ 2786474 h 4333897"/>
              <a:gd name="connsiteX3" fmla="*/ 3576 w 12170996"/>
              <a:gd name="connsiteY3" fmla="*/ 4275087 h 4333897"/>
              <a:gd name="connsiteX4" fmla="*/ 5805 w 12170996"/>
              <a:gd name="connsiteY4" fmla="*/ 27550 h 4333897"/>
              <a:gd name="connsiteX5" fmla="*/ 12158475 w 12170996"/>
              <a:gd name="connsiteY5" fmla="*/ 0 h 4333897"/>
              <a:gd name="connsiteX0" fmla="*/ 12158475 w 12170996"/>
              <a:gd name="connsiteY0" fmla="*/ 0 h 4377156"/>
              <a:gd name="connsiteX1" fmla="*/ 12170996 w 12170996"/>
              <a:gd name="connsiteY1" fmla="*/ 4247537 h 4377156"/>
              <a:gd name="connsiteX2" fmla="*/ 6328408 w 12170996"/>
              <a:gd name="connsiteY2" fmla="*/ 2786474 h 4377156"/>
              <a:gd name="connsiteX3" fmla="*/ 3576 w 12170996"/>
              <a:gd name="connsiteY3" fmla="*/ 4319332 h 4377156"/>
              <a:gd name="connsiteX4" fmla="*/ 5805 w 12170996"/>
              <a:gd name="connsiteY4" fmla="*/ 27550 h 4377156"/>
              <a:gd name="connsiteX5" fmla="*/ 12158475 w 12170996"/>
              <a:gd name="connsiteY5" fmla="*/ 0 h 4377156"/>
              <a:gd name="connsiteX0" fmla="*/ 12154899 w 12167420"/>
              <a:gd name="connsiteY0" fmla="*/ 0 h 4319332"/>
              <a:gd name="connsiteX1" fmla="*/ 12167420 w 12167420"/>
              <a:gd name="connsiteY1" fmla="*/ 4247537 h 4319332"/>
              <a:gd name="connsiteX2" fmla="*/ 6324832 w 12167420"/>
              <a:gd name="connsiteY2" fmla="*/ 2786474 h 4319332"/>
              <a:gd name="connsiteX3" fmla="*/ 0 w 12167420"/>
              <a:gd name="connsiteY3" fmla="*/ 4319332 h 4319332"/>
              <a:gd name="connsiteX4" fmla="*/ 2229 w 12167420"/>
              <a:gd name="connsiteY4" fmla="*/ 27550 h 4319332"/>
              <a:gd name="connsiteX5" fmla="*/ 12154899 w 12167420"/>
              <a:gd name="connsiteY5" fmla="*/ 0 h 4319332"/>
              <a:gd name="connsiteX0" fmla="*/ 12154899 w 12167420"/>
              <a:gd name="connsiteY0" fmla="*/ 0 h 4319332"/>
              <a:gd name="connsiteX1" fmla="*/ 12167420 w 12167420"/>
              <a:gd name="connsiteY1" fmla="*/ 4247537 h 4319332"/>
              <a:gd name="connsiteX2" fmla="*/ 6324832 w 12167420"/>
              <a:gd name="connsiteY2" fmla="*/ 2786474 h 4319332"/>
              <a:gd name="connsiteX3" fmla="*/ 0 w 12167420"/>
              <a:gd name="connsiteY3" fmla="*/ 4319332 h 4319332"/>
              <a:gd name="connsiteX4" fmla="*/ 2229 w 12167420"/>
              <a:gd name="connsiteY4" fmla="*/ 27550 h 4319332"/>
              <a:gd name="connsiteX5" fmla="*/ 12154899 w 12167420"/>
              <a:gd name="connsiteY5" fmla="*/ 0 h 4319332"/>
              <a:gd name="connsiteX0" fmla="*/ 12154899 w 12167420"/>
              <a:gd name="connsiteY0" fmla="*/ 0 h 4319332"/>
              <a:gd name="connsiteX1" fmla="*/ 12167420 w 12167420"/>
              <a:gd name="connsiteY1" fmla="*/ 4247537 h 4319332"/>
              <a:gd name="connsiteX2" fmla="*/ 6059361 w 12167420"/>
              <a:gd name="connsiteY2" fmla="*/ 2889712 h 4319332"/>
              <a:gd name="connsiteX3" fmla="*/ 0 w 12167420"/>
              <a:gd name="connsiteY3" fmla="*/ 4319332 h 4319332"/>
              <a:gd name="connsiteX4" fmla="*/ 2229 w 12167420"/>
              <a:gd name="connsiteY4" fmla="*/ 27550 h 4319332"/>
              <a:gd name="connsiteX5" fmla="*/ 12154899 w 12167420"/>
              <a:gd name="connsiteY5" fmla="*/ 0 h 4319332"/>
              <a:gd name="connsiteX0" fmla="*/ 12154899 w 12167420"/>
              <a:gd name="connsiteY0" fmla="*/ 0 h 4407822"/>
              <a:gd name="connsiteX1" fmla="*/ 12167420 w 12167420"/>
              <a:gd name="connsiteY1" fmla="*/ 4247537 h 4407822"/>
              <a:gd name="connsiteX2" fmla="*/ 6059361 w 12167420"/>
              <a:gd name="connsiteY2" fmla="*/ 2889712 h 4407822"/>
              <a:gd name="connsiteX3" fmla="*/ 0 w 12167420"/>
              <a:gd name="connsiteY3" fmla="*/ 4407822 h 4407822"/>
              <a:gd name="connsiteX4" fmla="*/ 2229 w 12167420"/>
              <a:gd name="connsiteY4" fmla="*/ 27550 h 4407822"/>
              <a:gd name="connsiteX5" fmla="*/ 12154899 w 12167420"/>
              <a:gd name="connsiteY5" fmla="*/ 0 h 4407822"/>
              <a:gd name="connsiteX0" fmla="*/ 12154899 w 12167420"/>
              <a:gd name="connsiteY0" fmla="*/ 1947 h 4409769"/>
              <a:gd name="connsiteX1" fmla="*/ 12167420 w 12167420"/>
              <a:gd name="connsiteY1" fmla="*/ 4249484 h 4409769"/>
              <a:gd name="connsiteX2" fmla="*/ 6059361 w 12167420"/>
              <a:gd name="connsiteY2" fmla="*/ 2891659 h 4409769"/>
              <a:gd name="connsiteX3" fmla="*/ 0 w 12167420"/>
              <a:gd name="connsiteY3" fmla="*/ 4409769 h 4409769"/>
              <a:gd name="connsiteX4" fmla="*/ 2229 w 12167420"/>
              <a:gd name="connsiteY4" fmla="*/ 0 h 4409769"/>
              <a:gd name="connsiteX5" fmla="*/ 12154899 w 12167420"/>
              <a:gd name="connsiteY5" fmla="*/ 1947 h 4409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67420" h="4409769">
                <a:moveTo>
                  <a:pt x="12154899" y="1947"/>
                </a:moveTo>
                <a:cubicBezTo>
                  <a:pt x="12159073" y="1417793"/>
                  <a:pt x="12163246" y="2833638"/>
                  <a:pt x="12167420" y="4249484"/>
                </a:cubicBezTo>
                <a:cubicBezTo>
                  <a:pt x="10383016" y="3320336"/>
                  <a:pt x="8087264" y="2864945"/>
                  <a:pt x="6059361" y="2891659"/>
                </a:cubicBezTo>
                <a:cubicBezTo>
                  <a:pt x="4031458" y="2918373"/>
                  <a:pt x="1268512" y="3392131"/>
                  <a:pt x="0" y="4409769"/>
                </a:cubicBezTo>
                <a:cubicBezTo>
                  <a:pt x="5659" y="2089355"/>
                  <a:pt x="11318" y="1229033"/>
                  <a:pt x="2229" y="0"/>
                </a:cubicBezTo>
                <a:lnTo>
                  <a:pt x="12154899" y="1947"/>
                </a:lnTo>
                <a:close/>
              </a:path>
            </a:pathLst>
          </a:custGeom>
        </p:spPr>
        <p:txBody>
          <a:bodyPr anchor="ctr"/>
          <a:lstStyle>
            <a:lvl1pPr algn="ctr">
              <a:defRPr baseline="0">
                <a:solidFill>
                  <a:srgbClr val="6D6E6C"/>
                </a:solidFill>
              </a:defRPr>
            </a:lvl1pPr>
          </a:lstStyle>
          <a:p>
            <a:r>
              <a:rPr lang="en-US" dirty="0"/>
              <a:t>Click to add photo </a:t>
            </a:r>
          </a:p>
        </p:txBody>
      </p:sp>
      <p:sp>
        <p:nvSpPr>
          <p:cNvPr id="12" name="Oval 11"/>
          <p:cNvSpPr/>
          <p:nvPr userDrawn="1"/>
        </p:nvSpPr>
        <p:spPr>
          <a:xfrm flipH="1">
            <a:off x="10837179" y="5366257"/>
            <a:ext cx="1103834" cy="1103834"/>
          </a:xfrm>
          <a:prstGeom prst="ellipse">
            <a:avLst/>
          </a:pr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 userDrawn="1"/>
        </p:nvSpPr>
        <p:spPr>
          <a:xfrm flipH="1">
            <a:off x="3787" y="2819305"/>
            <a:ext cx="12173465" cy="4043593"/>
          </a:xfrm>
          <a:custGeom>
            <a:avLst/>
            <a:gdLst>
              <a:gd name="connsiteX0" fmla="*/ 6058389 w 12173465"/>
              <a:gd name="connsiteY0" fmla="*/ 0 h 4043593"/>
              <a:gd name="connsiteX1" fmla="*/ 150546 w 12173465"/>
              <a:gd name="connsiteY1" fmla="*/ 1318071 h 4043593"/>
              <a:gd name="connsiteX2" fmla="*/ 0 w 12173465"/>
              <a:gd name="connsiteY2" fmla="*/ 1413314 h 4043593"/>
              <a:gd name="connsiteX3" fmla="*/ 0 w 12173465"/>
              <a:gd name="connsiteY3" fmla="*/ 4043593 h 4043593"/>
              <a:gd name="connsiteX4" fmla="*/ 12173465 w 12173465"/>
              <a:gd name="connsiteY4" fmla="*/ 4043593 h 4043593"/>
              <a:gd name="connsiteX5" fmla="*/ 12173465 w 12173465"/>
              <a:gd name="connsiteY5" fmla="*/ 1449177 h 4043593"/>
              <a:gd name="connsiteX6" fmla="*/ 11966232 w 12173465"/>
              <a:gd name="connsiteY6" fmla="*/ 1318071 h 4043593"/>
              <a:gd name="connsiteX7" fmla="*/ 6058389 w 12173465"/>
              <a:gd name="connsiteY7" fmla="*/ 0 h 4043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73465" h="4043593">
                <a:moveTo>
                  <a:pt x="6058389" y="0"/>
                </a:moveTo>
                <a:cubicBezTo>
                  <a:pt x="3679934" y="0"/>
                  <a:pt x="1554793" y="513092"/>
                  <a:pt x="150546" y="1318071"/>
                </a:cubicBezTo>
                <a:lnTo>
                  <a:pt x="0" y="1413314"/>
                </a:lnTo>
                <a:lnTo>
                  <a:pt x="0" y="4043593"/>
                </a:lnTo>
                <a:lnTo>
                  <a:pt x="12173465" y="4043593"/>
                </a:lnTo>
                <a:lnTo>
                  <a:pt x="12173465" y="1449177"/>
                </a:lnTo>
                <a:lnTo>
                  <a:pt x="11966232" y="1318071"/>
                </a:lnTo>
                <a:cubicBezTo>
                  <a:pt x="10561984" y="513092"/>
                  <a:pt x="8436844" y="0"/>
                  <a:pt x="6058389" y="0"/>
                </a:cubicBezTo>
                <a:close/>
              </a:path>
            </a:pathLst>
          </a:cu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 userDrawn="1"/>
        </p:nvSpPr>
        <p:spPr>
          <a:xfrm flipH="1">
            <a:off x="11236788" y="3644146"/>
            <a:ext cx="585273" cy="626876"/>
          </a:xfrm>
          <a:prstGeom prst="ellipse">
            <a:avLst/>
          </a:prstGeom>
          <a:solidFill>
            <a:srgbClr val="EA1D76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3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30" b="88028"/>
          <a:stretch>
            <a:fillRect/>
          </a:stretch>
        </p:blipFill>
        <p:spPr>
          <a:xfrm flipH="1">
            <a:off x="7603251" y="6070975"/>
            <a:ext cx="4519066" cy="774338"/>
          </a:xfrm>
          <a:custGeom>
            <a:avLst/>
            <a:gdLst>
              <a:gd name="connsiteX0" fmla="*/ 4519066 w 4519066"/>
              <a:gd name="connsiteY0" fmla="*/ 0 h 774338"/>
              <a:gd name="connsiteX1" fmla="*/ 0 w 4519066"/>
              <a:gd name="connsiteY1" fmla="*/ 0 h 774338"/>
              <a:gd name="connsiteX2" fmla="*/ 0 w 4519066"/>
              <a:gd name="connsiteY2" fmla="*/ 774338 h 774338"/>
              <a:gd name="connsiteX3" fmla="*/ 4519066 w 4519066"/>
              <a:gd name="connsiteY3" fmla="*/ 774338 h 774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9066" h="774338">
                <a:moveTo>
                  <a:pt x="4519066" y="0"/>
                </a:moveTo>
                <a:lnTo>
                  <a:pt x="0" y="0"/>
                </a:lnTo>
                <a:lnTo>
                  <a:pt x="0" y="774338"/>
                </a:lnTo>
                <a:lnTo>
                  <a:pt x="4519066" y="774338"/>
                </a:lnTo>
                <a:close/>
              </a:path>
            </a:pathLst>
          </a:custGeom>
        </p:spPr>
      </p:pic>
      <p:sp>
        <p:nvSpPr>
          <p:cNvPr id="16" name="Arc 15"/>
          <p:cNvSpPr/>
          <p:nvPr userDrawn="1"/>
        </p:nvSpPr>
        <p:spPr>
          <a:xfrm>
            <a:off x="-274058" y="3098207"/>
            <a:ext cx="13412102" cy="4572000"/>
          </a:xfrm>
          <a:prstGeom prst="arc">
            <a:avLst>
              <a:gd name="adj1" fmla="val 11191005"/>
              <a:gd name="adj2" fmla="val 20906242"/>
            </a:avLst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 userDrawn="1"/>
        </p:nvSpPr>
        <p:spPr>
          <a:xfrm flipH="1">
            <a:off x="-231609" y="3506998"/>
            <a:ext cx="1031231" cy="1031231"/>
          </a:xfrm>
          <a:prstGeom prst="ellipse">
            <a:avLst/>
          </a:pr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 userDrawn="1"/>
        </p:nvCxnSpPr>
        <p:spPr>
          <a:xfrm flipH="1">
            <a:off x="332508" y="4442958"/>
            <a:ext cx="1162864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84"/>
          <p:cNvSpPr>
            <a:spLocks noGrp="1"/>
          </p:cNvSpPr>
          <p:nvPr>
            <p:ph type="body" sz="quarter" idx="25" hasCustomPrompt="1"/>
          </p:nvPr>
        </p:nvSpPr>
        <p:spPr>
          <a:xfrm>
            <a:off x="332508" y="4612984"/>
            <a:ext cx="11545518" cy="633861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 heading</a:t>
            </a:r>
          </a:p>
        </p:txBody>
      </p:sp>
      <p:sp>
        <p:nvSpPr>
          <p:cNvPr id="20" name="Text Placeholder 74"/>
          <p:cNvSpPr>
            <a:spLocks noGrp="1"/>
          </p:cNvSpPr>
          <p:nvPr>
            <p:ph type="body" sz="quarter" idx="20" hasCustomPrompt="1"/>
          </p:nvPr>
        </p:nvSpPr>
        <p:spPr>
          <a:xfrm>
            <a:off x="332508" y="3642949"/>
            <a:ext cx="11545518" cy="629984"/>
          </a:xfrm>
        </p:spPr>
        <p:txBody>
          <a:bodyPr>
            <a:no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+mj-lt"/>
              </a:defRPr>
            </a:lvl1pPr>
            <a:lvl2pPr>
              <a:defRPr sz="3600"/>
            </a:lvl2pPr>
            <a:lvl3pPr>
              <a:defRPr sz="3600"/>
            </a:lvl3pPr>
            <a:lvl4pPr>
              <a:defRPr sz="3600"/>
            </a:lvl4pPr>
            <a:lvl5pPr>
              <a:defRPr sz="36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24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chemeClr val="bg1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chemeClr val="bg1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Top - Text Bottom - 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6"/>
          <p:cNvSpPr>
            <a:spLocks noGrp="1"/>
          </p:cNvSpPr>
          <p:nvPr>
            <p:ph type="pic" sz="quarter" idx="10" hasCustomPrompt="1"/>
          </p:nvPr>
        </p:nvSpPr>
        <p:spPr>
          <a:xfrm>
            <a:off x="11628" y="7397"/>
            <a:ext cx="12167420" cy="4409769"/>
          </a:xfrm>
          <a:custGeom>
            <a:avLst/>
            <a:gdLst>
              <a:gd name="connsiteX0" fmla="*/ 0 w 12177713"/>
              <a:gd name="connsiteY0" fmla="*/ 0 h 4835525"/>
              <a:gd name="connsiteX1" fmla="*/ 6088857 w 12177713"/>
              <a:gd name="connsiteY1" fmla="*/ 0 h 4835525"/>
              <a:gd name="connsiteX2" fmla="*/ 12177714 w 12177713"/>
              <a:gd name="connsiteY2" fmla="*/ 2417763 h 4835525"/>
              <a:gd name="connsiteX3" fmla="*/ 6088857 w 12177713"/>
              <a:gd name="connsiteY3" fmla="*/ 4835526 h 4835525"/>
              <a:gd name="connsiteX4" fmla="*/ 0 w 12177713"/>
              <a:gd name="connsiteY4" fmla="*/ 4835525 h 4835525"/>
              <a:gd name="connsiteX5" fmla="*/ 0 w 12177713"/>
              <a:gd name="connsiteY5" fmla="*/ 0 h 4835525"/>
              <a:gd name="connsiteX0" fmla="*/ 0 w 13770334"/>
              <a:gd name="connsiteY0" fmla="*/ 0 h 4835526"/>
              <a:gd name="connsiteX1" fmla="*/ 11958715 w 13770334"/>
              <a:gd name="connsiteY1" fmla="*/ 368709 h 4835526"/>
              <a:gd name="connsiteX2" fmla="*/ 12177714 w 13770334"/>
              <a:gd name="connsiteY2" fmla="*/ 2417763 h 4835526"/>
              <a:gd name="connsiteX3" fmla="*/ 6088857 w 13770334"/>
              <a:gd name="connsiteY3" fmla="*/ 4835526 h 4835526"/>
              <a:gd name="connsiteX4" fmla="*/ 0 w 13770334"/>
              <a:gd name="connsiteY4" fmla="*/ 4835525 h 4835526"/>
              <a:gd name="connsiteX5" fmla="*/ 0 w 13770334"/>
              <a:gd name="connsiteY5" fmla="*/ 0 h 4835526"/>
              <a:gd name="connsiteX0" fmla="*/ 0 w 13957524"/>
              <a:gd name="connsiteY0" fmla="*/ 0 h 4835526"/>
              <a:gd name="connsiteX1" fmla="*/ 12224186 w 13957524"/>
              <a:gd name="connsiteY1" fmla="*/ 147484 h 4835526"/>
              <a:gd name="connsiteX2" fmla="*/ 12177714 w 13957524"/>
              <a:gd name="connsiteY2" fmla="*/ 2417763 h 4835526"/>
              <a:gd name="connsiteX3" fmla="*/ 6088857 w 13957524"/>
              <a:gd name="connsiteY3" fmla="*/ 4835526 h 4835526"/>
              <a:gd name="connsiteX4" fmla="*/ 0 w 13957524"/>
              <a:gd name="connsiteY4" fmla="*/ 4835525 h 4835526"/>
              <a:gd name="connsiteX5" fmla="*/ 0 w 13957524"/>
              <a:gd name="connsiteY5" fmla="*/ 0 h 4835526"/>
              <a:gd name="connsiteX0" fmla="*/ 0 w 13957524"/>
              <a:gd name="connsiteY0" fmla="*/ 0 h 4835526"/>
              <a:gd name="connsiteX1" fmla="*/ 12224186 w 13957524"/>
              <a:gd name="connsiteY1" fmla="*/ 147484 h 4835526"/>
              <a:gd name="connsiteX2" fmla="*/ 12177714 w 13957524"/>
              <a:gd name="connsiteY2" fmla="*/ 2417763 h 4835526"/>
              <a:gd name="connsiteX3" fmla="*/ 6088857 w 13957524"/>
              <a:gd name="connsiteY3" fmla="*/ 4835526 h 4835526"/>
              <a:gd name="connsiteX4" fmla="*/ 309717 w 13957524"/>
              <a:gd name="connsiteY4" fmla="*/ 1649873 h 4835526"/>
              <a:gd name="connsiteX5" fmla="*/ 0 w 13957524"/>
              <a:gd name="connsiteY5" fmla="*/ 0 h 4835526"/>
              <a:gd name="connsiteX0" fmla="*/ 46472 w 14308830"/>
              <a:gd name="connsiteY0" fmla="*/ 0 h 4245590"/>
              <a:gd name="connsiteX1" fmla="*/ 12270658 w 14308830"/>
              <a:gd name="connsiteY1" fmla="*/ 147484 h 4245590"/>
              <a:gd name="connsiteX2" fmla="*/ 12224186 w 14308830"/>
              <a:gd name="connsiteY2" fmla="*/ 2417763 h 4245590"/>
              <a:gd name="connsiteX3" fmla="*/ 0 w 14308830"/>
              <a:gd name="connsiteY3" fmla="*/ 4245590 h 4245590"/>
              <a:gd name="connsiteX4" fmla="*/ 356189 w 14308830"/>
              <a:gd name="connsiteY4" fmla="*/ 1649873 h 4245590"/>
              <a:gd name="connsiteX5" fmla="*/ 46472 w 14308830"/>
              <a:gd name="connsiteY5" fmla="*/ 0 h 4245590"/>
              <a:gd name="connsiteX0" fmla="*/ 46472 w 14267459"/>
              <a:gd name="connsiteY0" fmla="*/ 0 h 4538991"/>
              <a:gd name="connsiteX1" fmla="*/ 12270658 w 14267459"/>
              <a:gd name="connsiteY1" fmla="*/ 147484 h 4538991"/>
              <a:gd name="connsiteX2" fmla="*/ 12120947 w 14267459"/>
              <a:gd name="connsiteY2" fmla="*/ 4231815 h 4538991"/>
              <a:gd name="connsiteX3" fmla="*/ 0 w 14267459"/>
              <a:gd name="connsiteY3" fmla="*/ 4245590 h 4538991"/>
              <a:gd name="connsiteX4" fmla="*/ 356189 w 14267459"/>
              <a:gd name="connsiteY4" fmla="*/ 1649873 h 4538991"/>
              <a:gd name="connsiteX5" fmla="*/ 46472 w 14267459"/>
              <a:gd name="connsiteY5" fmla="*/ 0 h 4538991"/>
              <a:gd name="connsiteX0" fmla="*/ 46472 w 16153072"/>
              <a:gd name="connsiteY0" fmla="*/ 0 h 4984337"/>
              <a:gd name="connsiteX1" fmla="*/ 12270658 w 16153072"/>
              <a:gd name="connsiteY1" fmla="*/ 147484 h 4984337"/>
              <a:gd name="connsiteX2" fmla="*/ 12120947 w 16153072"/>
              <a:gd name="connsiteY2" fmla="*/ 4231815 h 4984337"/>
              <a:gd name="connsiteX3" fmla="*/ 0 w 16153072"/>
              <a:gd name="connsiteY3" fmla="*/ 4245590 h 4984337"/>
              <a:gd name="connsiteX4" fmla="*/ 356189 w 16153072"/>
              <a:gd name="connsiteY4" fmla="*/ 1649873 h 4984337"/>
              <a:gd name="connsiteX5" fmla="*/ 46472 w 16153072"/>
              <a:gd name="connsiteY5" fmla="*/ 0 h 4984337"/>
              <a:gd name="connsiteX0" fmla="*/ 46472 w 16615985"/>
              <a:gd name="connsiteY0" fmla="*/ 0 h 5112976"/>
              <a:gd name="connsiteX1" fmla="*/ 12270658 w 16615985"/>
              <a:gd name="connsiteY1" fmla="*/ 147484 h 5112976"/>
              <a:gd name="connsiteX2" fmla="*/ 12120947 w 16615985"/>
              <a:gd name="connsiteY2" fmla="*/ 4231815 h 5112976"/>
              <a:gd name="connsiteX3" fmla="*/ 0 w 16615985"/>
              <a:gd name="connsiteY3" fmla="*/ 4245590 h 5112976"/>
              <a:gd name="connsiteX4" fmla="*/ 356189 w 16615985"/>
              <a:gd name="connsiteY4" fmla="*/ 1649873 h 5112976"/>
              <a:gd name="connsiteX5" fmla="*/ 46472 w 16615985"/>
              <a:gd name="connsiteY5" fmla="*/ 0 h 5112976"/>
              <a:gd name="connsiteX0" fmla="*/ 50189 w 16619702"/>
              <a:gd name="connsiteY0" fmla="*/ 0 h 5112976"/>
              <a:gd name="connsiteX1" fmla="*/ 12274375 w 16619702"/>
              <a:gd name="connsiteY1" fmla="*/ 147484 h 5112976"/>
              <a:gd name="connsiteX2" fmla="*/ 12124664 w 16619702"/>
              <a:gd name="connsiteY2" fmla="*/ 4231815 h 5112976"/>
              <a:gd name="connsiteX3" fmla="*/ 3717 w 16619702"/>
              <a:gd name="connsiteY3" fmla="*/ 4245590 h 5112976"/>
              <a:gd name="connsiteX4" fmla="*/ 359906 w 16619702"/>
              <a:gd name="connsiteY4" fmla="*/ 1649873 h 5112976"/>
              <a:gd name="connsiteX5" fmla="*/ 50189 w 16619702"/>
              <a:gd name="connsiteY5" fmla="*/ 0 h 5112976"/>
              <a:gd name="connsiteX0" fmla="*/ 50141 w 16656845"/>
              <a:gd name="connsiteY0" fmla="*/ 0 h 5072723"/>
              <a:gd name="connsiteX1" fmla="*/ 12274327 w 16656845"/>
              <a:gd name="connsiteY1" fmla="*/ 147484 h 5072723"/>
              <a:gd name="connsiteX2" fmla="*/ 12183610 w 16656845"/>
              <a:gd name="connsiteY2" fmla="*/ 4187570 h 5072723"/>
              <a:gd name="connsiteX3" fmla="*/ 3669 w 16656845"/>
              <a:gd name="connsiteY3" fmla="*/ 4245590 h 5072723"/>
              <a:gd name="connsiteX4" fmla="*/ 359858 w 16656845"/>
              <a:gd name="connsiteY4" fmla="*/ 1649873 h 5072723"/>
              <a:gd name="connsiteX5" fmla="*/ 50141 w 16656845"/>
              <a:gd name="connsiteY5" fmla="*/ 0 h 5072723"/>
              <a:gd name="connsiteX0" fmla="*/ 48410 w 15004891"/>
              <a:gd name="connsiteY0" fmla="*/ 0 h 4598531"/>
              <a:gd name="connsiteX1" fmla="*/ 12272596 w 15004891"/>
              <a:gd name="connsiteY1" fmla="*/ 147484 h 4598531"/>
              <a:gd name="connsiteX2" fmla="*/ 12181879 w 15004891"/>
              <a:gd name="connsiteY2" fmla="*/ 4187570 h 4598531"/>
              <a:gd name="connsiteX3" fmla="*/ 1938 w 15004891"/>
              <a:gd name="connsiteY3" fmla="*/ 4245590 h 4598531"/>
              <a:gd name="connsiteX4" fmla="*/ 358127 w 15004891"/>
              <a:gd name="connsiteY4" fmla="*/ 1649873 h 4598531"/>
              <a:gd name="connsiteX5" fmla="*/ 48410 w 15004891"/>
              <a:gd name="connsiteY5" fmla="*/ 0 h 4598531"/>
              <a:gd name="connsiteX0" fmla="*/ 49782 w 16448836"/>
              <a:gd name="connsiteY0" fmla="*/ 0 h 5056405"/>
              <a:gd name="connsiteX1" fmla="*/ 12273968 w 16448836"/>
              <a:gd name="connsiteY1" fmla="*/ 147484 h 5056405"/>
              <a:gd name="connsiteX2" fmla="*/ 12183251 w 16448836"/>
              <a:gd name="connsiteY2" fmla="*/ 4187570 h 5056405"/>
              <a:gd name="connsiteX3" fmla="*/ 3310 w 16448836"/>
              <a:gd name="connsiteY3" fmla="*/ 4245590 h 5056405"/>
              <a:gd name="connsiteX4" fmla="*/ 359499 w 16448836"/>
              <a:gd name="connsiteY4" fmla="*/ 1649873 h 5056405"/>
              <a:gd name="connsiteX5" fmla="*/ 49782 w 16448836"/>
              <a:gd name="connsiteY5" fmla="*/ 0 h 5056405"/>
              <a:gd name="connsiteX0" fmla="*/ 49409 w 16179660"/>
              <a:gd name="connsiteY0" fmla="*/ 0 h 4997032"/>
              <a:gd name="connsiteX1" fmla="*/ 12273595 w 16179660"/>
              <a:gd name="connsiteY1" fmla="*/ 147484 h 4997032"/>
              <a:gd name="connsiteX2" fmla="*/ 12182878 w 16179660"/>
              <a:gd name="connsiteY2" fmla="*/ 4187570 h 4997032"/>
              <a:gd name="connsiteX3" fmla="*/ 2937 w 16179660"/>
              <a:gd name="connsiteY3" fmla="*/ 4245590 h 4997032"/>
              <a:gd name="connsiteX4" fmla="*/ 359126 w 16179660"/>
              <a:gd name="connsiteY4" fmla="*/ 1649873 h 4997032"/>
              <a:gd name="connsiteX5" fmla="*/ 49409 w 16179660"/>
              <a:gd name="connsiteY5" fmla="*/ 0 h 4997032"/>
              <a:gd name="connsiteX0" fmla="*/ 49409 w 16179660"/>
              <a:gd name="connsiteY0" fmla="*/ 0 h 4997032"/>
              <a:gd name="connsiteX1" fmla="*/ 12273595 w 16179660"/>
              <a:gd name="connsiteY1" fmla="*/ 147484 h 4997032"/>
              <a:gd name="connsiteX2" fmla="*/ 12182878 w 16179660"/>
              <a:gd name="connsiteY2" fmla="*/ 4187570 h 4997032"/>
              <a:gd name="connsiteX3" fmla="*/ 2937 w 16179660"/>
              <a:gd name="connsiteY3" fmla="*/ 4245590 h 4997032"/>
              <a:gd name="connsiteX4" fmla="*/ 19913 w 16179660"/>
              <a:gd name="connsiteY4" fmla="*/ 646982 h 4997032"/>
              <a:gd name="connsiteX5" fmla="*/ 49409 w 16179660"/>
              <a:gd name="connsiteY5" fmla="*/ 0 h 4997032"/>
              <a:gd name="connsiteX0" fmla="*/ 1656983 w 16179660"/>
              <a:gd name="connsiteY0" fmla="*/ 29496 h 4849548"/>
              <a:gd name="connsiteX1" fmla="*/ 12273595 w 16179660"/>
              <a:gd name="connsiteY1" fmla="*/ 0 h 4849548"/>
              <a:gd name="connsiteX2" fmla="*/ 12182878 w 16179660"/>
              <a:gd name="connsiteY2" fmla="*/ 4040086 h 4849548"/>
              <a:gd name="connsiteX3" fmla="*/ 2937 w 16179660"/>
              <a:gd name="connsiteY3" fmla="*/ 4098106 h 4849548"/>
              <a:gd name="connsiteX4" fmla="*/ 19913 w 16179660"/>
              <a:gd name="connsiteY4" fmla="*/ 499498 h 4849548"/>
              <a:gd name="connsiteX5" fmla="*/ 1656983 w 16179660"/>
              <a:gd name="connsiteY5" fmla="*/ 29496 h 4849548"/>
              <a:gd name="connsiteX0" fmla="*/ 1656983 w 16179660"/>
              <a:gd name="connsiteY0" fmla="*/ 252669 h 5072721"/>
              <a:gd name="connsiteX1" fmla="*/ 12273595 w 16179660"/>
              <a:gd name="connsiteY1" fmla="*/ 223173 h 5072721"/>
              <a:gd name="connsiteX2" fmla="*/ 12182878 w 16179660"/>
              <a:gd name="connsiteY2" fmla="*/ 4263259 h 5072721"/>
              <a:gd name="connsiteX3" fmla="*/ 2937 w 16179660"/>
              <a:gd name="connsiteY3" fmla="*/ 4321279 h 5072721"/>
              <a:gd name="connsiteX4" fmla="*/ 34662 w 16179660"/>
              <a:gd name="connsiteY4" fmla="*/ 0 h 5072721"/>
              <a:gd name="connsiteX5" fmla="*/ 1656983 w 16179660"/>
              <a:gd name="connsiteY5" fmla="*/ 252669 h 5072721"/>
              <a:gd name="connsiteX0" fmla="*/ 1622559 w 14253173"/>
              <a:gd name="connsiteY0" fmla="*/ 252669 h 4720693"/>
              <a:gd name="connsiteX1" fmla="*/ 12239171 w 14253173"/>
              <a:gd name="connsiteY1" fmla="*/ 223173 h 4720693"/>
              <a:gd name="connsiteX2" fmla="*/ 12148454 w 14253173"/>
              <a:gd name="connsiteY2" fmla="*/ 4263259 h 4720693"/>
              <a:gd name="connsiteX3" fmla="*/ 86500 w 14253173"/>
              <a:gd name="connsiteY3" fmla="*/ 4350775 h 4720693"/>
              <a:gd name="connsiteX4" fmla="*/ 238 w 14253173"/>
              <a:gd name="connsiteY4" fmla="*/ 0 h 4720693"/>
              <a:gd name="connsiteX5" fmla="*/ 1622559 w 14253173"/>
              <a:gd name="connsiteY5" fmla="*/ 252669 h 4720693"/>
              <a:gd name="connsiteX0" fmla="*/ 1622559 w 14253173"/>
              <a:gd name="connsiteY0" fmla="*/ 252669 h 4720693"/>
              <a:gd name="connsiteX1" fmla="*/ 12239171 w 14253173"/>
              <a:gd name="connsiteY1" fmla="*/ 223173 h 4720693"/>
              <a:gd name="connsiteX2" fmla="*/ 12148454 w 14253173"/>
              <a:gd name="connsiteY2" fmla="*/ 4263259 h 4720693"/>
              <a:gd name="connsiteX3" fmla="*/ 86500 w 14253173"/>
              <a:gd name="connsiteY3" fmla="*/ 4350775 h 4720693"/>
              <a:gd name="connsiteX4" fmla="*/ 238 w 14253173"/>
              <a:gd name="connsiteY4" fmla="*/ 0 h 4720693"/>
              <a:gd name="connsiteX5" fmla="*/ 1622559 w 14253173"/>
              <a:gd name="connsiteY5" fmla="*/ 252669 h 4720693"/>
              <a:gd name="connsiteX0" fmla="*/ 1622598 w 14253996"/>
              <a:gd name="connsiteY0" fmla="*/ 252669 h 4712915"/>
              <a:gd name="connsiteX1" fmla="*/ 12239210 w 14253996"/>
              <a:gd name="connsiteY1" fmla="*/ 223173 h 4712915"/>
              <a:gd name="connsiteX2" fmla="*/ 12148493 w 14253996"/>
              <a:gd name="connsiteY2" fmla="*/ 4263259 h 4712915"/>
              <a:gd name="connsiteX3" fmla="*/ 71790 w 14253996"/>
              <a:gd name="connsiteY3" fmla="*/ 4336027 h 4712915"/>
              <a:gd name="connsiteX4" fmla="*/ 277 w 14253996"/>
              <a:gd name="connsiteY4" fmla="*/ 0 h 4712915"/>
              <a:gd name="connsiteX5" fmla="*/ 1622598 w 14253996"/>
              <a:gd name="connsiteY5" fmla="*/ 252669 h 4712915"/>
              <a:gd name="connsiteX0" fmla="*/ 1578644 w 14210042"/>
              <a:gd name="connsiteY0" fmla="*/ 223172 h 4683418"/>
              <a:gd name="connsiteX1" fmla="*/ 12195256 w 14210042"/>
              <a:gd name="connsiteY1" fmla="*/ 193676 h 4683418"/>
              <a:gd name="connsiteX2" fmla="*/ 12104539 w 14210042"/>
              <a:gd name="connsiteY2" fmla="*/ 4233762 h 4683418"/>
              <a:gd name="connsiteX3" fmla="*/ 27836 w 14210042"/>
              <a:gd name="connsiteY3" fmla="*/ 4306530 h 4683418"/>
              <a:gd name="connsiteX4" fmla="*/ 569 w 14210042"/>
              <a:gd name="connsiteY4" fmla="*/ 0 h 4683418"/>
              <a:gd name="connsiteX5" fmla="*/ 1578644 w 14210042"/>
              <a:gd name="connsiteY5" fmla="*/ 223172 h 4683418"/>
              <a:gd name="connsiteX0" fmla="*/ 1578075 w 14209473"/>
              <a:gd name="connsiteY0" fmla="*/ 223172 h 4683418"/>
              <a:gd name="connsiteX1" fmla="*/ 12194687 w 14209473"/>
              <a:gd name="connsiteY1" fmla="*/ 193676 h 4683418"/>
              <a:gd name="connsiteX2" fmla="*/ 12103970 w 14209473"/>
              <a:gd name="connsiteY2" fmla="*/ 4233762 h 4683418"/>
              <a:gd name="connsiteX3" fmla="*/ 27267 w 14209473"/>
              <a:gd name="connsiteY3" fmla="*/ 4306530 h 4683418"/>
              <a:gd name="connsiteX4" fmla="*/ 0 w 14209473"/>
              <a:gd name="connsiteY4" fmla="*/ 0 h 4683418"/>
              <a:gd name="connsiteX5" fmla="*/ 1578075 w 14209473"/>
              <a:gd name="connsiteY5" fmla="*/ 223172 h 4683418"/>
              <a:gd name="connsiteX0" fmla="*/ 1578075 w 14209473"/>
              <a:gd name="connsiteY0" fmla="*/ 223172 h 4683418"/>
              <a:gd name="connsiteX1" fmla="*/ 12194687 w 14209473"/>
              <a:gd name="connsiteY1" fmla="*/ 193676 h 4683418"/>
              <a:gd name="connsiteX2" fmla="*/ 12103970 w 14209473"/>
              <a:gd name="connsiteY2" fmla="*/ 4233762 h 4683418"/>
              <a:gd name="connsiteX3" fmla="*/ 27267 w 14209473"/>
              <a:gd name="connsiteY3" fmla="*/ 4306530 h 4683418"/>
              <a:gd name="connsiteX4" fmla="*/ 0 w 14209473"/>
              <a:gd name="connsiteY4" fmla="*/ 0 h 4683418"/>
              <a:gd name="connsiteX5" fmla="*/ 1578075 w 14209473"/>
              <a:gd name="connsiteY5" fmla="*/ 223172 h 4683418"/>
              <a:gd name="connsiteX0" fmla="*/ 8701546 w 14209473"/>
              <a:gd name="connsiteY0" fmla="*/ 16694 h 4683418"/>
              <a:gd name="connsiteX1" fmla="*/ 12194687 w 14209473"/>
              <a:gd name="connsiteY1" fmla="*/ 193676 h 4683418"/>
              <a:gd name="connsiteX2" fmla="*/ 12103970 w 14209473"/>
              <a:gd name="connsiteY2" fmla="*/ 4233762 h 4683418"/>
              <a:gd name="connsiteX3" fmla="*/ 27267 w 14209473"/>
              <a:gd name="connsiteY3" fmla="*/ 4306530 h 4683418"/>
              <a:gd name="connsiteX4" fmla="*/ 0 w 14209473"/>
              <a:gd name="connsiteY4" fmla="*/ 0 h 4683418"/>
              <a:gd name="connsiteX5" fmla="*/ 8701546 w 14209473"/>
              <a:gd name="connsiteY5" fmla="*/ 16694 h 4683418"/>
              <a:gd name="connsiteX0" fmla="*/ 8701546 w 14209473"/>
              <a:gd name="connsiteY0" fmla="*/ 1945 h 4668669"/>
              <a:gd name="connsiteX1" fmla="*/ 12194687 w 14209473"/>
              <a:gd name="connsiteY1" fmla="*/ 178927 h 4668669"/>
              <a:gd name="connsiteX2" fmla="*/ 12103970 w 14209473"/>
              <a:gd name="connsiteY2" fmla="*/ 4219013 h 4668669"/>
              <a:gd name="connsiteX3" fmla="*/ 27267 w 14209473"/>
              <a:gd name="connsiteY3" fmla="*/ 4291781 h 4668669"/>
              <a:gd name="connsiteX4" fmla="*/ 0 w 14209473"/>
              <a:gd name="connsiteY4" fmla="*/ 0 h 4668669"/>
              <a:gd name="connsiteX5" fmla="*/ 8701546 w 14209473"/>
              <a:gd name="connsiteY5" fmla="*/ 1945 h 4668669"/>
              <a:gd name="connsiteX0" fmla="*/ 12182166 w 14209473"/>
              <a:gd name="connsiteY0" fmla="*/ 16694 h 4668669"/>
              <a:gd name="connsiteX1" fmla="*/ 12194687 w 14209473"/>
              <a:gd name="connsiteY1" fmla="*/ 178927 h 4668669"/>
              <a:gd name="connsiteX2" fmla="*/ 12103970 w 14209473"/>
              <a:gd name="connsiteY2" fmla="*/ 4219013 h 4668669"/>
              <a:gd name="connsiteX3" fmla="*/ 27267 w 14209473"/>
              <a:gd name="connsiteY3" fmla="*/ 4291781 h 4668669"/>
              <a:gd name="connsiteX4" fmla="*/ 0 w 14209473"/>
              <a:gd name="connsiteY4" fmla="*/ 0 h 4668669"/>
              <a:gd name="connsiteX5" fmla="*/ 12182166 w 14209473"/>
              <a:gd name="connsiteY5" fmla="*/ 16694 h 4668669"/>
              <a:gd name="connsiteX0" fmla="*/ 12182166 w 14180684"/>
              <a:gd name="connsiteY0" fmla="*/ 16694 h 4467237"/>
              <a:gd name="connsiteX1" fmla="*/ 12150442 w 14180684"/>
              <a:gd name="connsiteY1" fmla="*/ 4013508 h 4467237"/>
              <a:gd name="connsiteX2" fmla="*/ 12103970 w 14180684"/>
              <a:gd name="connsiteY2" fmla="*/ 4219013 h 4467237"/>
              <a:gd name="connsiteX3" fmla="*/ 27267 w 14180684"/>
              <a:gd name="connsiteY3" fmla="*/ 4291781 h 4467237"/>
              <a:gd name="connsiteX4" fmla="*/ 0 w 14180684"/>
              <a:gd name="connsiteY4" fmla="*/ 0 h 4467237"/>
              <a:gd name="connsiteX5" fmla="*/ 12182166 w 14180684"/>
              <a:gd name="connsiteY5" fmla="*/ 16694 h 4467237"/>
              <a:gd name="connsiteX0" fmla="*/ 12182166 w 12671202"/>
              <a:gd name="connsiteY0" fmla="*/ 16694 h 4467237"/>
              <a:gd name="connsiteX1" fmla="*/ 12150442 w 12671202"/>
              <a:gd name="connsiteY1" fmla="*/ 4013508 h 4467237"/>
              <a:gd name="connsiteX2" fmla="*/ 12103970 w 12671202"/>
              <a:gd name="connsiteY2" fmla="*/ 4219013 h 4467237"/>
              <a:gd name="connsiteX3" fmla="*/ 27267 w 12671202"/>
              <a:gd name="connsiteY3" fmla="*/ 4291781 h 4467237"/>
              <a:gd name="connsiteX4" fmla="*/ 0 w 12671202"/>
              <a:gd name="connsiteY4" fmla="*/ 0 h 4467237"/>
              <a:gd name="connsiteX5" fmla="*/ 12182166 w 12671202"/>
              <a:gd name="connsiteY5" fmla="*/ 16694 h 4467237"/>
              <a:gd name="connsiteX0" fmla="*/ 12182166 w 12972148"/>
              <a:gd name="connsiteY0" fmla="*/ 16694 h 4467237"/>
              <a:gd name="connsiteX1" fmla="*/ 12150442 w 12972148"/>
              <a:gd name="connsiteY1" fmla="*/ 4013508 h 4467237"/>
              <a:gd name="connsiteX2" fmla="*/ 12103970 w 12972148"/>
              <a:gd name="connsiteY2" fmla="*/ 4219013 h 4467237"/>
              <a:gd name="connsiteX3" fmla="*/ 27267 w 12972148"/>
              <a:gd name="connsiteY3" fmla="*/ 4291781 h 4467237"/>
              <a:gd name="connsiteX4" fmla="*/ 0 w 12972148"/>
              <a:gd name="connsiteY4" fmla="*/ 0 h 4467237"/>
              <a:gd name="connsiteX5" fmla="*/ 12182166 w 12972148"/>
              <a:gd name="connsiteY5" fmla="*/ 16694 h 4467237"/>
              <a:gd name="connsiteX0" fmla="*/ 12182166 w 12618536"/>
              <a:gd name="connsiteY0" fmla="*/ 16694 h 4467237"/>
              <a:gd name="connsiteX1" fmla="*/ 12150442 w 12618536"/>
              <a:gd name="connsiteY1" fmla="*/ 4013508 h 4467237"/>
              <a:gd name="connsiteX2" fmla="*/ 12103970 w 12618536"/>
              <a:gd name="connsiteY2" fmla="*/ 4219013 h 4467237"/>
              <a:gd name="connsiteX3" fmla="*/ 27267 w 12618536"/>
              <a:gd name="connsiteY3" fmla="*/ 4291781 h 4467237"/>
              <a:gd name="connsiteX4" fmla="*/ 0 w 12618536"/>
              <a:gd name="connsiteY4" fmla="*/ 0 h 4467237"/>
              <a:gd name="connsiteX5" fmla="*/ 12182166 w 12618536"/>
              <a:gd name="connsiteY5" fmla="*/ 16694 h 4467237"/>
              <a:gd name="connsiteX0" fmla="*/ 12182166 w 12182166"/>
              <a:gd name="connsiteY0" fmla="*/ 16694 h 4351700"/>
              <a:gd name="connsiteX1" fmla="*/ 12150442 w 12182166"/>
              <a:gd name="connsiteY1" fmla="*/ 4013508 h 4351700"/>
              <a:gd name="connsiteX2" fmla="*/ 6352099 w 12182166"/>
              <a:gd name="connsiteY2" fmla="*/ 2803168 h 4351700"/>
              <a:gd name="connsiteX3" fmla="*/ 27267 w 12182166"/>
              <a:gd name="connsiteY3" fmla="*/ 4291781 h 4351700"/>
              <a:gd name="connsiteX4" fmla="*/ 0 w 12182166"/>
              <a:gd name="connsiteY4" fmla="*/ 0 h 4351700"/>
              <a:gd name="connsiteX5" fmla="*/ 12182166 w 12182166"/>
              <a:gd name="connsiteY5" fmla="*/ 16694 h 4351700"/>
              <a:gd name="connsiteX0" fmla="*/ 12182166 w 12194687"/>
              <a:gd name="connsiteY0" fmla="*/ 16694 h 4350591"/>
              <a:gd name="connsiteX1" fmla="*/ 12194687 w 12194687"/>
              <a:gd name="connsiteY1" fmla="*/ 4264231 h 4350591"/>
              <a:gd name="connsiteX2" fmla="*/ 6352099 w 12194687"/>
              <a:gd name="connsiteY2" fmla="*/ 2803168 h 4350591"/>
              <a:gd name="connsiteX3" fmla="*/ 27267 w 12194687"/>
              <a:gd name="connsiteY3" fmla="*/ 4291781 h 4350591"/>
              <a:gd name="connsiteX4" fmla="*/ 0 w 12194687"/>
              <a:gd name="connsiteY4" fmla="*/ 0 h 4350591"/>
              <a:gd name="connsiteX5" fmla="*/ 12182166 w 12194687"/>
              <a:gd name="connsiteY5" fmla="*/ 16694 h 4350591"/>
              <a:gd name="connsiteX0" fmla="*/ 12158475 w 12170996"/>
              <a:gd name="connsiteY0" fmla="*/ 1946 h 4335843"/>
              <a:gd name="connsiteX1" fmla="*/ 12170996 w 12170996"/>
              <a:gd name="connsiteY1" fmla="*/ 4249483 h 4335843"/>
              <a:gd name="connsiteX2" fmla="*/ 6328408 w 12170996"/>
              <a:gd name="connsiteY2" fmla="*/ 2788420 h 4335843"/>
              <a:gd name="connsiteX3" fmla="*/ 3576 w 12170996"/>
              <a:gd name="connsiteY3" fmla="*/ 4277033 h 4335843"/>
              <a:gd name="connsiteX4" fmla="*/ 5805 w 12170996"/>
              <a:gd name="connsiteY4" fmla="*/ 0 h 4335843"/>
              <a:gd name="connsiteX5" fmla="*/ 12158475 w 12170996"/>
              <a:gd name="connsiteY5" fmla="*/ 1946 h 4335843"/>
              <a:gd name="connsiteX0" fmla="*/ 12158475 w 12170996"/>
              <a:gd name="connsiteY0" fmla="*/ 0 h 4333897"/>
              <a:gd name="connsiteX1" fmla="*/ 12170996 w 12170996"/>
              <a:gd name="connsiteY1" fmla="*/ 4247537 h 4333897"/>
              <a:gd name="connsiteX2" fmla="*/ 6328408 w 12170996"/>
              <a:gd name="connsiteY2" fmla="*/ 2786474 h 4333897"/>
              <a:gd name="connsiteX3" fmla="*/ 3576 w 12170996"/>
              <a:gd name="connsiteY3" fmla="*/ 4275087 h 4333897"/>
              <a:gd name="connsiteX4" fmla="*/ 5805 w 12170996"/>
              <a:gd name="connsiteY4" fmla="*/ 27550 h 4333897"/>
              <a:gd name="connsiteX5" fmla="*/ 12158475 w 12170996"/>
              <a:gd name="connsiteY5" fmla="*/ 0 h 4333897"/>
              <a:gd name="connsiteX0" fmla="*/ 12158475 w 12170996"/>
              <a:gd name="connsiteY0" fmla="*/ 0 h 4377156"/>
              <a:gd name="connsiteX1" fmla="*/ 12170996 w 12170996"/>
              <a:gd name="connsiteY1" fmla="*/ 4247537 h 4377156"/>
              <a:gd name="connsiteX2" fmla="*/ 6328408 w 12170996"/>
              <a:gd name="connsiteY2" fmla="*/ 2786474 h 4377156"/>
              <a:gd name="connsiteX3" fmla="*/ 3576 w 12170996"/>
              <a:gd name="connsiteY3" fmla="*/ 4319332 h 4377156"/>
              <a:gd name="connsiteX4" fmla="*/ 5805 w 12170996"/>
              <a:gd name="connsiteY4" fmla="*/ 27550 h 4377156"/>
              <a:gd name="connsiteX5" fmla="*/ 12158475 w 12170996"/>
              <a:gd name="connsiteY5" fmla="*/ 0 h 4377156"/>
              <a:gd name="connsiteX0" fmla="*/ 12154899 w 12167420"/>
              <a:gd name="connsiteY0" fmla="*/ 0 h 4319332"/>
              <a:gd name="connsiteX1" fmla="*/ 12167420 w 12167420"/>
              <a:gd name="connsiteY1" fmla="*/ 4247537 h 4319332"/>
              <a:gd name="connsiteX2" fmla="*/ 6324832 w 12167420"/>
              <a:gd name="connsiteY2" fmla="*/ 2786474 h 4319332"/>
              <a:gd name="connsiteX3" fmla="*/ 0 w 12167420"/>
              <a:gd name="connsiteY3" fmla="*/ 4319332 h 4319332"/>
              <a:gd name="connsiteX4" fmla="*/ 2229 w 12167420"/>
              <a:gd name="connsiteY4" fmla="*/ 27550 h 4319332"/>
              <a:gd name="connsiteX5" fmla="*/ 12154899 w 12167420"/>
              <a:gd name="connsiteY5" fmla="*/ 0 h 4319332"/>
              <a:gd name="connsiteX0" fmla="*/ 12154899 w 12167420"/>
              <a:gd name="connsiteY0" fmla="*/ 0 h 4319332"/>
              <a:gd name="connsiteX1" fmla="*/ 12167420 w 12167420"/>
              <a:gd name="connsiteY1" fmla="*/ 4247537 h 4319332"/>
              <a:gd name="connsiteX2" fmla="*/ 6324832 w 12167420"/>
              <a:gd name="connsiteY2" fmla="*/ 2786474 h 4319332"/>
              <a:gd name="connsiteX3" fmla="*/ 0 w 12167420"/>
              <a:gd name="connsiteY3" fmla="*/ 4319332 h 4319332"/>
              <a:gd name="connsiteX4" fmla="*/ 2229 w 12167420"/>
              <a:gd name="connsiteY4" fmla="*/ 27550 h 4319332"/>
              <a:gd name="connsiteX5" fmla="*/ 12154899 w 12167420"/>
              <a:gd name="connsiteY5" fmla="*/ 0 h 4319332"/>
              <a:gd name="connsiteX0" fmla="*/ 12154899 w 12167420"/>
              <a:gd name="connsiteY0" fmla="*/ 0 h 4319332"/>
              <a:gd name="connsiteX1" fmla="*/ 12167420 w 12167420"/>
              <a:gd name="connsiteY1" fmla="*/ 4247537 h 4319332"/>
              <a:gd name="connsiteX2" fmla="*/ 6059361 w 12167420"/>
              <a:gd name="connsiteY2" fmla="*/ 2889712 h 4319332"/>
              <a:gd name="connsiteX3" fmla="*/ 0 w 12167420"/>
              <a:gd name="connsiteY3" fmla="*/ 4319332 h 4319332"/>
              <a:gd name="connsiteX4" fmla="*/ 2229 w 12167420"/>
              <a:gd name="connsiteY4" fmla="*/ 27550 h 4319332"/>
              <a:gd name="connsiteX5" fmla="*/ 12154899 w 12167420"/>
              <a:gd name="connsiteY5" fmla="*/ 0 h 4319332"/>
              <a:gd name="connsiteX0" fmla="*/ 12154899 w 12167420"/>
              <a:gd name="connsiteY0" fmla="*/ 0 h 4407822"/>
              <a:gd name="connsiteX1" fmla="*/ 12167420 w 12167420"/>
              <a:gd name="connsiteY1" fmla="*/ 4247537 h 4407822"/>
              <a:gd name="connsiteX2" fmla="*/ 6059361 w 12167420"/>
              <a:gd name="connsiteY2" fmla="*/ 2889712 h 4407822"/>
              <a:gd name="connsiteX3" fmla="*/ 0 w 12167420"/>
              <a:gd name="connsiteY3" fmla="*/ 4407822 h 4407822"/>
              <a:gd name="connsiteX4" fmla="*/ 2229 w 12167420"/>
              <a:gd name="connsiteY4" fmla="*/ 27550 h 4407822"/>
              <a:gd name="connsiteX5" fmla="*/ 12154899 w 12167420"/>
              <a:gd name="connsiteY5" fmla="*/ 0 h 4407822"/>
              <a:gd name="connsiteX0" fmla="*/ 12154899 w 12167420"/>
              <a:gd name="connsiteY0" fmla="*/ 1947 h 4409769"/>
              <a:gd name="connsiteX1" fmla="*/ 12167420 w 12167420"/>
              <a:gd name="connsiteY1" fmla="*/ 4249484 h 4409769"/>
              <a:gd name="connsiteX2" fmla="*/ 6059361 w 12167420"/>
              <a:gd name="connsiteY2" fmla="*/ 2891659 h 4409769"/>
              <a:gd name="connsiteX3" fmla="*/ 0 w 12167420"/>
              <a:gd name="connsiteY3" fmla="*/ 4409769 h 4409769"/>
              <a:gd name="connsiteX4" fmla="*/ 2229 w 12167420"/>
              <a:gd name="connsiteY4" fmla="*/ 0 h 4409769"/>
              <a:gd name="connsiteX5" fmla="*/ 12154899 w 12167420"/>
              <a:gd name="connsiteY5" fmla="*/ 1947 h 4409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67420" h="4409769">
                <a:moveTo>
                  <a:pt x="12154899" y="1947"/>
                </a:moveTo>
                <a:cubicBezTo>
                  <a:pt x="12159073" y="1417793"/>
                  <a:pt x="12163246" y="2833638"/>
                  <a:pt x="12167420" y="4249484"/>
                </a:cubicBezTo>
                <a:cubicBezTo>
                  <a:pt x="10383016" y="3320336"/>
                  <a:pt x="8087264" y="2864945"/>
                  <a:pt x="6059361" y="2891659"/>
                </a:cubicBezTo>
                <a:cubicBezTo>
                  <a:pt x="4031458" y="2918373"/>
                  <a:pt x="1268512" y="3392131"/>
                  <a:pt x="0" y="4409769"/>
                </a:cubicBezTo>
                <a:cubicBezTo>
                  <a:pt x="5659" y="2089355"/>
                  <a:pt x="11318" y="1229033"/>
                  <a:pt x="2229" y="0"/>
                </a:cubicBezTo>
                <a:lnTo>
                  <a:pt x="12154899" y="1947"/>
                </a:lnTo>
                <a:close/>
              </a:path>
            </a:pathLst>
          </a:custGeom>
        </p:spPr>
        <p:txBody>
          <a:bodyPr anchor="ctr"/>
          <a:lstStyle>
            <a:lvl1pPr algn="ctr">
              <a:defRPr baseline="0">
                <a:solidFill>
                  <a:srgbClr val="6D6E6C"/>
                </a:solidFill>
              </a:defRPr>
            </a:lvl1pPr>
          </a:lstStyle>
          <a:p>
            <a:r>
              <a:rPr lang="en-US" dirty="0"/>
              <a:t>Click to add photo </a:t>
            </a:r>
          </a:p>
        </p:txBody>
      </p:sp>
      <p:sp>
        <p:nvSpPr>
          <p:cNvPr id="26" name="Oval 25"/>
          <p:cNvSpPr/>
          <p:nvPr userDrawn="1"/>
        </p:nvSpPr>
        <p:spPr>
          <a:xfrm flipH="1">
            <a:off x="10837179" y="5366257"/>
            <a:ext cx="1103834" cy="1103834"/>
          </a:xfrm>
          <a:prstGeom prst="ellipse">
            <a:avLst/>
          </a:pr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 userDrawn="1"/>
        </p:nvSpPr>
        <p:spPr>
          <a:xfrm flipH="1">
            <a:off x="3787" y="2819305"/>
            <a:ext cx="12173465" cy="4043593"/>
          </a:xfrm>
          <a:custGeom>
            <a:avLst/>
            <a:gdLst>
              <a:gd name="connsiteX0" fmla="*/ 6058389 w 12173465"/>
              <a:gd name="connsiteY0" fmla="*/ 0 h 4043593"/>
              <a:gd name="connsiteX1" fmla="*/ 150546 w 12173465"/>
              <a:gd name="connsiteY1" fmla="*/ 1318071 h 4043593"/>
              <a:gd name="connsiteX2" fmla="*/ 0 w 12173465"/>
              <a:gd name="connsiteY2" fmla="*/ 1413314 h 4043593"/>
              <a:gd name="connsiteX3" fmla="*/ 0 w 12173465"/>
              <a:gd name="connsiteY3" fmla="*/ 4043593 h 4043593"/>
              <a:gd name="connsiteX4" fmla="*/ 12173465 w 12173465"/>
              <a:gd name="connsiteY4" fmla="*/ 4043593 h 4043593"/>
              <a:gd name="connsiteX5" fmla="*/ 12173465 w 12173465"/>
              <a:gd name="connsiteY5" fmla="*/ 1449177 h 4043593"/>
              <a:gd name="connsiteX6" fmla="*/ 11966232 w 12173465"/>
              <a:gd name="connsiteY6" fmla="*/ 1318071 h 4043593"/>
              <a:gd name="connsiteX7" fmla="*/ 6058389 w 12173465"/>
              <a:gd name="connsiteY7" fmla="*/ 0 h 4043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73465" h="4043593">
                <a:moveTo>
                  <a:pt x="6058389" y="0"/>
                </a:moveTo>
                <a:cubicBezTo>
                  <a:pt x="3679934" y="0"/>
                  <a:pt x="1554793" y="513092"/>
                  <a:pt x="150546" y="1318071"/>
                </a:cubicBezTo>
                <a:lnTo>
                  <a:pt x="0" y="1413314"/>
                </a:lnTo>
                <a:lnTo>
                  <a:pt x="0" y="4043593"/>
                </a:lnTo>
                <a:lnTo>
                  <a:pt x="12173465" y="4043593"/>
                </a:lnTo>
                <a:lnTo>
                  <a:pt x="12173465" y="1449177"/>
                </a:lnTo>
                <a:lnTo>
                  <a:pt x="11966232" y="1318071"/>
                </a:lnTo>
                <a:cubicBezTo>
                  <a:pt x="10561984" y="513092"/>
                  <a:pt x="8436844" y="0"/>
                  <a:pt x="6058389" y="0"/>
                </a:cubicBezTo>
                <a:close/>
              </a:path>
            </a:pathLst>
          </a:custGeom>
          <a:solidFill>
            <a:srgbClr val="EA1D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 userDrawn="1"/>
        </p:nvSpPr>
        <p:spPr>
          <a:xfrm flipH="1">
            <a:off x="11236788" y="3644146"/>
            <a:ext cx="585273" cy="626876"/>
          </a:xfrm>
          <a:prstGeom prst="ellipse">
            <a:avLst/>
          </a:prstGeom>
          <a:solidFill>
            <a:srgbClr val="16A8D3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Arc 31"/>
          <p:cNvSpPr/>
          <p:nvPr userDrawn="1"/>
        </p:nvSpPr>
        <p:spPr>
          <a:xfrm>
            <a:off x="-274058" y="3098207"/>
            <a:ext cx="13412102" cy="4572000"/>
          </a:xfrm>
          <a:prstGeom prst="arc">
            <a:avLst>
              <a:gd name="adj1" fmla="val 11191005"/>
              <a:gd name="adj2" fmla="val 20906242"/>
            </a:avLst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 userDrawn="1"/>
        </p:nvSpPr>
        <p:spPr>
          <a:xfrm flipH="1">
            <a:off x="-231609" y="3506998"/>
            <a:ext cx="1031231" cy="1031231"/>
          </a:xfrm>
          <a:prstGeom prst="ellipse">
            <a:avLst/>
          </a:prstGeom>
          <a:solidFill>
            <a:srgbClr val="B6BD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Connector 33"/>
          <p:cNvCxnSpPr/>
          <p:nvPr userDrawn="1"/>
        </p:nvCxnSpPr>
        <p:spPr>
          <a:xfrm flipH="1">
            <a:off x="332508" y="4442958"/>
            <a:ext cx="1162864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 Placeholder 84"/>
          <p:cNvSpPr>
            <a:spLocks noGrp="1"/>
          </p:cNvSpPr>
          <p:nvPr>
            <p:ph type="body" sz="quarter" idx="25" hasCustomPrompt="1"/>
          </p:nvPr>
        </p:nvSpPr>
        <p:spPr>
          <a:xfrm>
            <a:off x="332508" y="4612984"/>
            <a:ext cx="11545518" cy="633861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 heading</a:t>
            </a:r>
          </a:p>
        </p:txBody>
      </p:sp>
      <p:sp>
        <p:nvSpPr>
          <p:cNvPr id="36" name="Text Placeholder 74"/>
          <p:cNvSpPr>
            <a:spLocks noGrp="1"/>
          </p:cNvSpPr>
          <p:nvPr>
            <p:ph type="body" sz="quarter" idx="20" hasCustomPrompt="1"/>
          </p:nvPr>
        </p:nvSpPr>
        <p:spPr>
          <a:xfrm>
            <a:off x="332508" y="3642949"/>
            <a:ext cx="11545518" cy="629984"/>
          </a:xfrm>
        </p:spPr>
        <p:txBody>
          <a:bodyPr>
            <a:no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+mj-lt"/>
              </a:defRPr>
            </a:lvl1pPr>
            <a:lvl2pPr>
              <a:defRPr sz="3600"/>
            </a:lvl2pPr>
            <a:lvl3pPr>
              <a:defRPr sz="3600"/>
            </a:lvl3pPr>
            <a:lvl4pPr>
              <a:defRPr sz="3600"/>
            </a:lvl4pPr>
            <a:lvl5pPr>
              <a:defRPr sz="36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39" name="Picture 3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30" b="88028"/>
          <a:stretch>
            <a:fillRect/>
          </a:stretch>
        </p:blipFill>
        <p:spPr>
          <a:xfrm flipH="1">
            <a:off x="7603251" y="6070975"/>
            <a:ext cx="4519066" cy="774338"/>
          </a:xfrm>
          <a:custGeom>
            <a:avLst/>
            <a:gdLst>
              <a:gd name="connsiteX0" fmla="*/ 4519066 w 4519066"/>
              <a:gd name="connsiteY0" fmla="*/ 0 h 774338"/>
              <a:gd name="connsiteX1" fmla="*/ 0 w 4519066"/>
              <a:gd name="connsiteY1" fmla="*/ 0 h 774338"/>
              <a:gd name="connsiteX2" fmla="*/ 0 w 4519066"/>
              <a:gd name="connsiteY2" fmla="*/ 774338 h 774338"/>
              <a:gd name="connsiteX3" fmla="*/ 4519066 w 4519066"/>
              <a:gd name="connsiteY3" fmla="*/ 774338 h 774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9066" h="774338">
                <a:moveTo>
                  <a:pt x="4519066" y="0"/>
                </a:moveTo>
                <a:lnTo>
                  <a:pt x="0" y="0"/>
                </a:lnTo>
                <a:lnTo>
                  <a:pt x="0" y="774338"/>
                </a:lnTo>
                <a:lnTo>
                  <a:pt x="4519066" y="774338"/>
                </a:lnTo>
                <a:close/>
              </a:path>
            </a:pathLst>
          </a:cu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41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chemeClr val="bg1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chemeClr val="bg1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/Divider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 33"/>
          <p:cNvSpPr/>
          <p:nvPr userDrawn="1"/>
        </p:nvSpPr>
        <p:spPr>
          <a:xfrm>
            <a:off x="1" y="-2"/>
            <a:ext cx="7807920" cy="6858002"/>
          </a:xfrm>
          <a:custGeom>
            <a:avLst/>
            <a:gdLst>
              <a:gd name="connsiteX0" fmla="*/ 0 w 7807920"/>
              <a:gd name="connsiteY0" fmla="*/ 0 h 6858002"/>
              <a:gd name="connsiteX1" fmla="*/ 6538515 w 7807920"/>
              <a:gd name="connsiteY1" fmla="*/ 0 h 6858002"/>
              <a:gd name="connsiteX2" fmla="*/ 6572007 w 7807920"/>
              <a:gd name="connsiteY2" fmla="*/ 35129 h 6858002"/>
              <a:gd name="connsiteX3" fmla="*/ 7807920 w 7807920"/>
              <a:gd name="connsiteY3" fmla="*/ 3233967 h 6858002"/>
              <a:gd name="connsiteX4" fmla="*/ 6249254 w 7807920"/>
              <a:gd name="connsiteY4" fmla="*/ 6755559 h 6858002"/>
              <a:gd name="connsiteX5" fmla="*/ 6130989 w 7807920"/>
              <a:gd name="connsiteY5" fmla="*/ 6858002 h 6858002"/>
              <a:gd name="connsiteX6" fmla="*/ 0 w 7807920"/>
              <a:gd name="connsiteY6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807920" h="6858002">
                <a:moveTo>
                  <a:pt x="0" y="0"/>
                </a:moveTo>
                <a:lnTo>
                  <a:pt x="6538515" y="0"/>
                </a:lnTo>
                <a:lnTo>
                  <a:pt x="6572007" y="35129"/>
                </a:lnTo>
                <a:cubicBezTo>
                  <a:pt x="7339900" y="880001"/>
                  <a:pt x="7807920" y="2002328"/>
                  <a:pt x="7807920" y="3233967"/>
                </a:cubicBezTo>
                <a:cubicBezTo>
                  <a:pt x="7807920" y="4629825"/>
                  <a:pt x="7206775" y="5885278"/>
                  <a:pt x="6249254" y="6755559"/>
                </a:cubicBezTo>
                <a:lnTo>
                  <a:pt x="6130989" y="6858002"/>
                </a:lnTo>
                <a:lnTo>
                  <a:pt x="0" y="6858002"/>
                </a:lnTo>
                <a:close/>
              </a:path>
            </a:pathLst>
          </a:custGeom>
          <a:solidFill>
            <a:srgbClr val="16A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1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552835" y="3583517"/>
            <a:ext cx="6491432" cy="2654302"/>
          </a:xfrm>
        </p:spPr>
        <p:txBody>
          <a:bodyPr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4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0"/>
            </a:lvl2pPr>
            <a:lvl3pPr marL="914400" indent="0">
              <a:buNone/>
              <a:defRPr sz="12000"/>
            </a:lvl3pPr>
            <a:lvl4pPr marL="1371600" indent="0">
              <a:buNone/>
              <a:defRPr sz="12000"/>
            </a:lvl4pPr>
            <a:lvl5pPr marL="1828800" indent="0">
              <a:buNone/>
              <a:defRPr sz="120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46" name="Picture 4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31" t="51986"/>
          <a:stretch>
            <a:fillRect/>
          </a:stretch>
        </p:blipFill>
        <p:spPr>
          <a:xfrm>
            <a:off x="0" y="-8420"/>
            <a:ext cx="4829498" cy="3105456"/>
          </a:xfrm>
          <a:custGeom>
            <a:avLst/>
            <a:gdLst>
              <a:gd name="connsiteX0" fmla="*/ 0 w 4829498"/>
              <a:gd name="connsiteY0" fmla="*/ 0 h 3105456"/>
              <a:gd name="connsiteX1" fmla="*/ 4829498 w 4829498"/>
              <a:gd name="connsiteY1" fmla="*/ 0 h 3105456"/>
              <a:gd name="connsiteX2" fmla="*/ 4829498 w 4829498"/>
              <a:gd name="connsiteY2" fmla="*/ 3105456 h 3105456"/>
              <a:gd name="connsiteX3" fmla="*/ 0 w 4829498"/>
              <a:gd name="connsiteY3" fmla="*/ 3105456 h 3105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9498" h="3105456">
                <a:moveTo>
                  <a:pt x="0" y="0"/>
                </a:moveTo>
                <a:lnTo>
                  <a:pt x="4829498" y="0"/>
                </a:lnTo>
                <a:lnTo>
                  <a:pt x="4829498" y="3105456"/>
                </a:lnTo>
                <a:lnTo>
                  <a:pt x="0" y="3105456"/>
                </a:lnTo>
                <a:close/>
              </a:path>
            </a:pathLst>
          </a:custGeom>
        </p:spPr>
      </p:pic>
      <p:sp>
        <p:nvSpPr>
          <p:cNvPr id="33" name="Arc 32"/>
          <p:cNvSpPr/>
          <p:nvPr userDrawn="1"/>
        </p:nvSpPr>
        <p:spPr>
          <a:xfrm rot="11814902" flipH="1">
            <a:off x="-812362" y="-1784731"/>
            <a:ext cx="9239667" cy="9239667"/>
          </a:xfrm>
          <a:prstGeom prst="arc">
            <a:avLst>
              <a:gd name="adj1" fmla="val 18971973"/>
              <a:gd name="adj2" fmla="val 323598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34"/>
          <p:cNvSpPr/>
          <p:nvPr userDrawn="1"/>
        </p:nvSpPr>
        <p:spPr>
          <a:xfrm>
            <a:off x="5889556" y="-8419"/>
            <a:ext cx="2204886" cy="1696808"/>
          </a:xfrm>
          <a:custGeom>
            <a:avLst/>
            <a:gdLst>
              <a:gd name="connsiteX0" fmla="*/ 174902 w 2204886"/>
              <a:gd name="connsiteY0" fmla="*/ 0 h 1696808"/>
              <a:gd name="connsiteX1" fmla="*/ 2029985 w 2204886"/>
              <a:gd name="connsiteY1" fmla="*/ 0 h 1696808"/>
              <a:gd name="connsiteX2" fmla="*/ 2071827 w 2204886"/>
              <a:gd name="connsiteY2" fmla="*/ 68875 h 1696808"/>
              <a:gd name="connsiteX3" fmla="*/ 2204886 w 2204886"/>
              <a:gd name="connsiteY3" fmla="*/ 594365 h 1696808"/>
              <a:gd name="connsiteX4" fmla="*/ 1102443 w 2204886"/>
              <a:gd name="connsiteY4" fmla="*/ 1696808 h 1696808"/>
              <a:gd name="connsiteX5" fmla="*/ 0 w 2204886"/>
              <a:gd name="connsiteY5" fmla="*/ 594365 h 1696808"/>
              <a:gd name="connsiteX6" fmla="*/ 133059 w 2204886"/>
              <a:gd name="connsiteY6" fmla="*/ 68875 h 169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04886" h="1696808">
                <a:moveTo>
                  <a:pt x="174902" y="0"/>
                </a:moveTo>
                <a:lnTo>
                  <a:pt x="2029985" y="0"/>
                </a:lnTo>
                <a:lnTo>
                  <a:pt x="2071827" y="68875"/>
                </a:lnTo>
                <a:cubicBezTo>
                  <a:pt x="2156685" y="225084"/>
                  <a:pt x="2204886" y="404096"/>
                  <a:pt x="2204886" y="594365"/>
                </a:cubicBezTo>
                <a:cubicBezTo>
                  <a:pt x="2204886" y="1203227"/>
                  <a:pt x="1711305" y="1696808"/>
                  <a:pt x="1102443" y="1696808"/>
                </a:cubicBezTo>
                <a:cubicBezTo>
                  <a:pt x="493581" y="1696808"/>
                  <a:pt x="0" y="1203227"/>
                  <a:pt x="0" y="594365"/>
                </a:cubicBezTo>
                <a:cubicBezTo>
                  <a:pt x="0" y="404096"/>
                  <a:pt x="48202" y="225084"/>
                  <a:pt x="133059" y="68875"/>
                </a:cubicBezTo>
                <a:close/>
              </a:path>
            </a:pathLst>
          </a:custGeom>
          <a:solidFill>
            <a:srgbClr val="EA1D7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 userDrawn="1"/>
        </p:nvSpPr>
        <p:spPr>
          <a:xfrm>
            <a:off x="6426063" y="5260658"/>
            <a:ext cx="1236407" cy="1236407"/>
          </a:xfrm>
          <a:prstGeom prst="ellipse">
            <a:avLst/>
          </a:prstGeom>
          <a:solidFill>
            <a:srgbClr val="F38B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 userDrawn="1"/>
        </p:nvSpPr>
        <p:spPr>
          <a:xfrm>
            <a:off x="7292531" y="1231820"/>
            <a:ext cx="739878" cy="739878"/>
          </a:xfrm>
          <a:prstGeom prst="ellipse">
            <a:avLst/>
          </a:prstGeom>
          <a:solidFill>
            <a:srgbClr val="B6BD00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48" name="Picture 4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/Divider slid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reeform 32"/>
          <p:cNvSpPr/>
          <p:nvPr userDrawn="1"/>
        </p:nvSpPr>
        <p:spPr>
          <a:xfrm>
            <a:off x="1" y="-2"/>
            <a:ext cx="7807920" cy="6858002"/>
          </a:xfrm>
          <a:custGeom>
            <a:avLst/>
            <a:gdLst>
              <a:gd name="connsiteX0" fmla="*/ 0 w 7807920"/>
              <a:gd name="connsiteY0" fmla="*/ 0 h 6858002"/>
              <a:gd name="connsiteX1" fmla="*/ 6538515 w 7807920"/>
              <a:gd name="connsiteY1" fmla="*/ 0 h 6858002"/>
              <a:gd name="connsiteX2" fmla="*/ 6572007 w 7807920"/>
              <a:gd name="connsiteY2" fmla="*/ 35129 h 6858002"/>
              <a:gd name="connsiteX3" fmla="*/ 7807920 w 7807920"/>
              <a:gd name="connsiteY3" fmla="*/ 3233967 h 6858002"/>
              <a:gd name="connsiteX4" fmla="*/ 6249254 w 7807920"/>
              <a:gd name="connsiteY4" fmla="*/ 6755559 h 6858002"/>
              <a:gd name="connsiteX5" fmla="*/ 6130989 w 7807920"/>
              <a:gd name="connsiteY5" fmla="*/ 6858002 h 6858002"/>
              <a:gd name="connsiteX6" fmla="*/ 0 w 7807920"/>
              <a:gd name="connsiteY6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807920" h="6858002">
                <a:moveTo>
                  <a:pt x="0" y="0"/>
                </a:moveTo>
                <a:lnTo>
                  <a:pt x="6538515" y="0"/>
                </a:lnTo>
                <a:lnTo>
                  <a:pt x="6572007" y="35129"/>
                </a:lnTo>
                <a:cubicBezTo>
                  <a:pt x="7339900" y="880001"/>
                  <a:pt x="7807920" y="2002328"/>
                  <a:pt x="7807920" y="3233967"/>
                </a:cubicBezTo>
                <a:cubicBezTo>
                  <a:pt x="7807920" y="4629825"/>
                  <a:pt x="7206775" y="5885278"/>
                  <a:pt x="6249254" y="6755559"/>
                </a:cubicBezTo>
                <a:lnTo>
                  <a:pt x="6130989" y="6858002"/>
                </a:lnTo>
                <a:lnTo>
                  <a:pt x="0" y="6858002"/>
                </a:lnTo>
                <a:close/>
              </a:path>
            </a:pathLst>
          </a:cu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4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552835" y="3583517"/>
            <a:ext cx="6491432" cy="2654302"/>
          </a:xfrm>
        </p:spPr>
        <p:txBody>
          <a:bodyPr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4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0"/>
            </a:lvl2pPr>
            <a:lvl3pPr marL="914400" indent="0">
              <a:buNone/>
              <a:defRPr sz="12000"/>
            </a:lvl3pPr>
            <a:lvl4pPr marL="1371600" indent="0">
              <a:buNone/>
              <a:defRPr sz="12000"/>
            </a:lvl4pPr>
            <a:lvl5pPr marL="1828800" indent="0">
              <a:buNone/>
              <a:defRPr sz="120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35" name="Picture 3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31" t="51986"/>
          <a:stretch>
            <a:fillRect/>
          </a:stretch>
        </p:blipFill>
        <p:spPr>
          <a:xfrm>
            <a:off x="0" y="-8420"/>
            <a:ext cx="4829498" cy="3105456"/>
          </a:xfrm>
          <a:custGeom>
            <a:avLst/>
            <a:gdLst>
              <a:gd name="connsiteX0" fmla="*/ 0 w 4829498"/>
              <a:gd name="connsiteY0" fmla="*/ 0 h 3105456"/>
              <a:gd name="connsiteX1" fmla="*/ 4829498 w 4829498"/>
              <a:gd name="connsiteY1" fmla="*/ 0 h 3105456"/>
              <a:gd name="connsiteX2" fmla="*/ 4829498 w 4829498"/>
              <a:gd name="connsiteY2" fmla="*/ 3105456 h 3105456"/>
              <a:gd name="connsiteX3" fmla="*/ 0 w 4829498"/>
              <a:gd name="connsiteY3" fmla="*/ 3105456 h 3105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9498" h="3105456">
                <a:moveTo>
                  <a:pt x="0" y="0"/>
                </a:moveTo>
                <a:lnTo>
                  <a:pt x="4829498" y="0"/>
                </a:lnTo>
                <a:lnTo>
                  <a:pt x="4829498" y="3105456"/>
                </a:lnTo>
                <a:lnTo>
                  <a:pt x="0" y="3105456"/>
                </a:lnTo>
                <a:close/>
              </a:path>
            </a:pathLst>
          </a:custGeom>
        </p:spPr>
      </p:pic>
      <p:sp>
        <p:nvSpPr>
          <p:cNvPr id="36" name="Arc 35"/>
          <p:cNvSpPr/>
          <p:nvPr userDrawn="1"/>
        </p:nvSpPr>
        <p:spPr>
          <a:xfrm rot="11814902" flipH="1">
            <a:off x="-812362" y="-1784731"/>
            <a:ext cx="9239667" cy="9239667"/>
          </a:xfrm>
          <a:prstGeom prst="arc">
            <a:avLst>
              <a:gd name="adj1" fmla="val 18971973"/>
              <a:gd name="adj2" fmla="val 323598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 36"/>
          <p:cNvSpPr/>
          <p:nvPr userDrawn="1"/>
        </p:nvSpPr>
        <p:spPr>
          <a:xfrm>
            <a:off x="5889556" y="-8419"/>
            <a:ext cx="2204886" cy="1696808"/>
          </a:xfrm>
          <a:custGeom>
            <a:avLst/>
            <a:gdLst>
              <a:gd name="connsiteX0" fmla="*/ 174902 w 2204886"/>
              <a:gd name="connsiteY0" fmla="*/ 0 h 1696808"/>
              <a:gd name="connsiteX1" fmla="*/ 2029985 w 2204886"/>
              <a:gd name="connsiteY1" fmla="*/ 0 h 1696808"/>
              <a:gd name="connsiteX2" fmla="*/ 2071827 w 2204886"/>
              <a:gd name="connsiteY2" fmla="*/ 68875 h 1696808"/>
              <a:gd name="connsiteX3" fmla="*/ 2204886 w 2204886"/>
              <a:gd name="connsiteY3" fmla="*/ 594365 h 1696808"/>
              <a:gd name="connsiteX4" fmla="*/ 1102443 w 2204886"/>
              <a:gd name="connsiteY4" fmla="*/ 1696808 h 1696808"/>
              <a:gd name="connsiteX5" fmla="*/ 0 w 2204886"/>
              <a:gd name="connsiteY5" fmla="*/ 594365 h 1696808"/>
              <a:gd name="connsiteX6" fmla="*/ 133059 w 2204886"/>
              <a:gd name="connsiteY6" fmla="*/ 68875 h 169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04886" h="1696808">
                <a:moveTo>
                  <a:pt x="174902" y="0"/>
                </a:moveTo>
                <a:lnTo>
                  <a:pt x="2029985" y="0"/>
                </a:lnTo>
                <a:lnTo>
                  <a:pt x="2071827" y="68875"/>
                </a:lnTo>
                <a:cubicBezTo>
                  <a:pt x="2156685" y="225084"/>
                  <a:pt x="2204886" y="404096"/>
                  <a:pt x="2204886" y="594365"/>
                </a:cubicBezTo>
                <a:cubicBezTo>
                  <a:pt x="2204886" y="1203227"/>
                  <a:pt x="1711305" y="1696808"/>
                  <a:pt x="1102443" y="1696808"/>
                </a:cubicBezTo>
                <a:cubicBezTo>
                  <a:pt x="493581" y="1696808"/>
                  <a:pt x="0" y="1203227"/>
                  <a:pt x="0" y="594365"/>
                </a:cubicBezTo>
                <a:cubicBezTo>
                  <a:pt x="0" y="404096"/>
                  <a:pt x="48202" y="225084"/>
                  <a:pt x="133059" y="68875"/>
                </a:cubicBezTo>
                <a:close/>
              </a:path>
            </a:pathLst>
          </a:custGeom>
          <a:solidFill>
            <a:srgbClr val="EA1D7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 userDrawn="1"/>
        </p:nvSpPr>
        <p:spPr>
          <a:xfrm>
            <a:off x="6426063" y="5260658"/>
            <a:ext cx="1236407" cy="1236407"/>
          </a:xfrm>
          <a:prstGeom prst="ellipse">
            <a:avLst/>
          </a:prstGeom>
          <a:solidFill>
            <a:srgbClr val="F38B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 userDrawn="1"/>
        </p:nvSpPr>
        <p:spPr>
          <a:xfrm>
            <a:off x="7292531" y="1231820"/>
            <a:ext cx="739878" cy="739878"/>
          </a:xfrm>
          <a:prstGeom prst="ellipse">
            <a:avLst/>
          </a:prstGeom>
          <a:solidFill>
            <a:srgbClr val="16A8D3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43" name="Picture 4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/Divider slide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/>
          <p:cNvSpPr/>
          <p:nvPr userDrawn="1"/>
        </p:nvSpPr>
        <p:spPr>
          <a:xfrm>
            <a:off x="1" y="-2"/>
            <a:ext cx="7807920" cy="6858002"/>
          </a:xfrm>
          <a:custGeom>
            <a:avLst/>
            <a:gdLst>
              <a:gd name="connsiteX0" fmla="*/ 0 w 7807920"/>
              <a:gd name="connsiteY0" fmla="*/ 0 h 6858002"/>
              <a:gd name="connsiteX1" fmla="*/ 6538515 w 7807920"/>
              <a:gd name="connsiteY1" fmla="*/ 0 h 6858002"/>
              <a:gd name="connsiteX2" fmla="*/ 6572007 w 7807920"/>
              <a:gd name="connsiteY2" fmla="*/ 35129 h 6858002"/>
              <a:gd name="connsiteX3" fmla="*/ 7807920 w 7807920"/>
              <a:gd name="connsiteY3" fmla="*/ 3233967 h 6858002"/>
              <a:gd name="connsiteX4" fmla="*/ 6249254 w 7807920"/>
              <a:gd name="connsiteY4" fmla="*/ 6755559 h 6858002"/>
              <a:gd name="connsiteX5" fmla="*/ 6130989 w 7807920"/>
              <a:gd name="connsiteY5" fmla="*/ 6858002 h 6858002"/>
              <a:gd name="connsiteX6" fmla="*/ 0 w 7807920"/>
              <a:gd name="connsiteY6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807920" h="6858002">
                <a:moveTo>
                  <a:pt x="0" y="0"/>
                </a:moveTo>
                <a:lnTo>
                  <a:pt x="6538515" y="0"/>
                </a:lnTo>
                <a:lnTo>
                  <a:pt x="6572007" y="35129"/>
                </a:lnTo>
                <a:cubicBezTo>
                  <a:pt x="7339900" y="880001"/>
                  <a:pt x="7807920" y="2002328"/>
                  <a:pt x="7807920" y="3233967"/>
                </a:cubicBezTo>
                <a:cubicBezTo>
                  <a:pt x="7807920" y="4629825"/>
                  <a:pt x="7206775" y="5885278"/>
                  <a:pt x="6249254" y="6755559"/>
                </a:cubicBezTo>
                <a:lnTo>
                  <a:pt x="6130989" y="6858002"/>
                </a:lnTo>
                <a:lnTo>
                  <a:pt x="0" y="6858002"/>
                </a:lnTo>
                <a:close/>
              </a:path>
            </a:pathLst>
          </a:cu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552835" y="3583517"/>
            <a:ext cx="6491432" cy="2654302"/>
          </a:xfrm>
        </p:spPr>
        <p:txBody>
          <a:bodyPr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4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0"/>
            </a:lvl2pPr>
            <a:lvl3pPr marL="914400" indent="0">
              <a:buNone/>
              <a:defRPr sz="12000"/>
            </a:lvl3pPr>
            <a:lvl4pPr marL="1371600" indent="0">
              <a:buNone/>
              <a:defRPr sz="12000"/>
            </a:lvl4pPr>
            <a:lvl5pPr marL="1828800" indent="0">
              <a:buNone/>
              <a:defRPr sz="120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31" t="51986"/>
          <a:stretch>
            <a:fillRect/>
          </a:stretch>
        </p:blipFill>
        <p:spPr>
          <a:xfrm>
            <a:off x="0" y="-8420"/>
            <a:ext cx="4829498" cy="3105456"/>
          </a:xfrm>
          <a:custGeom>
            <a:avLst/>
            <a:gdLst>
              <a:gd name="connsiteX0" fmla="*/ 0 w 4829498"/>
              <a:gd name="connsiteY0" fmla="*/ 0 h 3105456"/>
              <a:gd name="connsiteX1" fmla="*/ 4829498 w 4829498"/>
              <a:gd name="connsiteY1" fmla="*/ 0 h 3105456"/>
              <a:gd name="connsiteX2" fmla="*/ 4829498 w 4829498"/>
              <a:gd name="connsiteY2" fmla="*/ 3105456 h 3105456"/>
              <a:gd name="connsiteX3" fmla="*/ 0 w 4829498"/>
              <a:gd name="connsiteY3" fmla="*/ 3105456 h 3105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9498" h="3105456">
                <a:moveTo>
                  <a:pt x="0" y="0"/>
                </a:moveTo>
                <a:lnTo>
                  <a:pt x="4829498" y="0"/>
                </a:lnTo>
                <a:lnTo>
                  <a:pt x="4829498" y="3105456"/>
                </a:lnTo>
                <a:lnTo>
                  <a:pt x="0" y="3105456"/>
                </a:lnTo>
                <a:close/>
              </a:path>
            </a:pathLst>
          </a:custGeom>
        </p:spPr>
      </p:pic>
      <p:sp>
        <p:nvSpPr>
          <p:cNvPr id="15" name="Arc 14"/>
          <p:cNvSpPr/>
          <p:nvPr userDrawn="1"/>
        </p:nvSpPr>
        <p:spPr>
          <a:xfrm rot="11814902" flipH="1">
            <a:off x="-812362" y="-1784731"/>
            <a:ext cx="9239667" cy="9239667"/>
          </a:xfrm>
          <a:prstGeom prst="arc">
            <a:avLst>
              <a:gd name="adj1" fmla="val 18971973"/>
              <a:gd name="adj2" fmla="val 323598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 userDrawn="1"/>
        </p:nvSpPr>
        <p:spPr>
          <a:xfrm>
            <a:off x="5889556" y="-8419"/>
            <a:ext cx="2204886" cy="1696808"/>
          </a:xfrm>
          <a:custGeom>
            <a:avLst/>
            <a:gdLst>
              <a:gd name="connsiteX0" fmla="*/ 174902 w 2204886"/>
              <a:gd name="connsiteY0" fmla="*/ 0 h 1696808"/>
              <a:gd name="connsiteX1" fmla="*/ 2029985 w 2204886"/>
              <a:gd name="connsiteY1" fmla="*/ 0 h 1696808"/>
              <a:gd name="connsiteX2" fmla="*/ 2071827 w 2204886"/>
              <a:gd name="connsiteY2" fmla="*/ 68875 h 1696808"/>
              <a:gd name="connsiteX3" fmla="*/ 2204886 w 2204886"/>
              <a:gd name="connsiteY3" fmla="*/ 594365 h 1696808"/>
              <a:gd name="connsiteX4" fmla="*/ 1102443 w 2204886"/>
              <a:gd name="connsiteY4" fmla="*/ 1696808 h 1696808"/>
              <a:gd name="connsiteX5" fmla="*/ 0 w 2204886"/>
              <a:gd name="connsiteY5" fmla="*/ 594365 h 1696808"/>
              <a:gd name="connsiteX6" fmla="*/ 133059 w 2204886"/>
              <a:gd name="connsiteY6" fmla="*/ 68875 h 169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04886" h="1696808">
                <a:moveTo>
                  <a:pt x="174902" y="0"/>
                </a:moveTo>
                <a:lnTo>
                  <a:pt x="2029985" y="0"/>
                </a:lnTo>
                <a:lnTo>
                  <a:pt x="2071827" y="68875"/>
                </a:lnTo>
                <a:cubicBezTo>
                  <a:pt x="2156685" y="225084"/>
                  <a:pt x="2204886" y="404096"/>
                  <a:pt x="2204886" y="594365"/>
                </a:cubicBezTo>
                <a:cubicBezTo>
                  <a:pt x="2204886" y="1203227"/>
                  <a:pt x="1711305" y="1696808"/>
                  <a:pt x="1102443" y="1696808"/>
                </a:cubicBezTo>
                <a:cubicBezTo>
                  <a:pt x="493581" y="1696808"/>
                  <a:pt x="0" y="1203227"/>
                  <a:pt x="0" y="594365"/>
                </a:cubicBezTo>
                <a:cubicBezTo>
                  <a:pt x="0" y="404096"/>
                  <a:pt x="48202" y="225084"/>
                  <a:pt x="133059" y="68875"/>
                </a:cubicBezTo>
                <a:close/>
              </a:path>
            </a:pathLst>
          </a:custGeom>
          <a:solidFill>
            <a:srgbClr val="EA1D7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 userDrawn="1"/>
        </p:nvSpPr>
        <p:spPr>
          <a:xfrm>
            <a:off x="6426063" y="5260658"/>
            <a:ext cx="1236407" cy="1236407"/>
          </a:xfrm>
          <a:prstGeom prst="ellipse">
            <a:avLst/>
          </a:pr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 userDrawn="1"/>
        </p:nvSpPr>
        <p:spPr>
          <a:xfrm>
            <a:off x="7292531" y="1231820"/>
            <a:ext cx="739878" cy="739878"/>
          </a:xfrm>
          <a:prstGeom prst="ellipse">
            <a:avLst/>
          </a:prstGeom>
          <a:solidFill>
            <a:srgbClr val="B6BD00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/Divider slide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/>
          <p:cNvSpPr/>
          <p:nvPr userDrawn="1"/>
        </p:nvSpPr>
        <p:spPr>
          <a:xfrm>
            <a:off x="1" y="-2"/>
            <a:ext cx="7807920" cy="6858002"/>
          </a:xfrm>
          <a:custGeom>
            <a:avLst/>
            <a:gdLst>
              <a:gd name="connsiteX0" fmla="*/ 0 w 7807920"/>
              <a:gd name="connsiteY0" fmla="*/ 0 h 6858002"/>
              <a:gd name="connsiteX1" fmla="*/ 6538515 w 7807920"/>
              <a:gd name="connsiteY1" fmla="*/ 0 h 6858002"/>
              <a:gd name="connsiteX2" fmla="*/ 6572007 w 7807920"/>
              <a:gd name="connsiteY2" fmla="*/ 35129 h 6858002"/>
              <a:gd name="connsiteX3" fmla="*/ 7807920 w 7807920"/>
              <a:gd name="connsiteY3" fmla="*/ 3233967 h 6858002"/>
              <a:gd name="connsiteX4" fmla="*/ 6249254 w 7807920"/>
              <a:gd name="connsiteY4" fmla="*/ 6755559 h 6858002"/>
              <a:gd name="connsiteX5" fmla="*/ 6130989 w 7807920"/>
              <a:gd name="connsiteY5" fmla="*/ 6858002 h 6858002"/>
              <a:gd name="connsiteX6" fmla="*/ 0 w 7807920"/>
              <a:gd name="connsiteY6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807920" h="6858002">
                <a:moveTo>
                  <a:pt x="0" y="0"/>
                </a:moveTo>
                <a:lnTo>
                  <a:pt x="6538515" y="0"/>
                </a:lnTo>
                <a:lnTo>
                  <a:pt x="6572007" y="35129"/>
                </a:lnTo>
                <a:cubicBezTo>
                  <a:pt x="7339900" y="880001"/>
                  <a:pt x="7807920" y="2002328"/>
                  <a:pt x="7807920" y="3233967"/>
                </a:cubicBezTo>
                <a:cubicBezTo>
                  <a:pt x="7807920" y="4629825"/>
                  <a:pt x="7206775" y="5885278"/>
                  <a:pt x="6249254" y="6755559"/>
                </a:cubicBezTo>
                <a:lnTo>
                  <a:pt x="6130989" y="6858002"/>
                </a:lnTo>
                <a:lnTo>
                  <a:pt x="0" y="6858002"/>
                </a:lnTo>
                <a:close/>
              </a:path>
            </a:pathLst>
          </a:custGeom>
          <a:solidFill>
            <a:srgbClr val="EA1D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552835" y="3583517"/>
            <a:ext cx="6491432" cy="2654302"/>
          </a:xfrm>
        </p:spPr>
        <p:txBody>
          <a:bodyPr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4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0"/>
            </a:lvl2pPr>
            <a:lvl3pPr marL="914400" indent="0">
              <a:buNone/>
              <a:defRPr sz="12000"/>
            </a:lvl3pPr>
            <a:lvl4pPr marL="1371600" indent="0">
              <a:buNone/>
              <a:defRPr sz="12000"/>
            </a:lvl4pPr>
            <a:lvl5pPr marL="1828800" indent="0">
              <a:buNone/>
              <a:defRPr sz="120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31" t="51986"/>
          <a:stretch>
            <a:fillRect/>
          </a:stretch>
        </p:blipFill>
        <p:spPr>
          <a:xfrm>
            <a:off x="0" y="-8420"/>
            <a:ext cx="4829498" cy="3105456"/>
          </a:xfrm>
          <a:custGeom>
            <a:avLst/>
            <a:gdLst>
              <a:gd name="connsiteX0" fmla="*/ 0 w 4829498"/>
              <a:gd name="connsiteY0" fmla="*/ 0 h 3105456"/>
              <a:gd name="connsiteX1" fmla="*/ 4829498 w 4829498"/>
              <a:gd name="connsiteY1" fmla="*/ 0 h 3105456"/>
              <a:gd name="connsiteX2" fmla="*/ 4829498 w 4829498"/>
              <a:gd name="connsiteY2" fmla="*/ 3105456 h 3105456"/>
              <a:gd name="connsiteX3" fmla="*/ 0 w 4829498"/>
              <a:gd name="connsiteY3" fmla="*/ 3105456 h 3105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9498" h="3105456">
                <a:moveTo>
                  <a:pt x="0" y="0"/>
                </a:moveTo>
                <a:lnTo>
                  <a:pt x="4829498" y="0"/>
                </a:lnTo>
                <a:lnTo>
                  <a:pt x="4829498" y="3105456"/>
                </a:lnTo>
                <a:lnTo>
                  <a:pt x="0" y="3105456"/>
                </a:lnTo>
                <a:close/>
              </a:path>
            </a:pathLst>
          </a:custGeom>
        </p:spPr>
      </p:pic>
      <p:sp>
        <p:nvSpPr>
          <p:cNvPr id="15" name="Arc 14"/>
          <p:cNvSpPr/>
          <p:nvPr userDrawn="1"/>
        </p:nvSpPr>
        <p:spPr>
          <a:xfrm rot="11814902" flipH="1">
            <a:off x="-812362" y="-1784731"/>
            <a:ext cx="9239667" cy="9239667"/>
          </a:xfrm>
          <a:prstGeom prst="arc">
            <a:avLst>
              <a:gd name="adj1" fmla="val 18971973"/>
              <a:gd name="adj2" fmla="val 323598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 userDrawn="1"/>
        </p:nvSpPr>
        <p:spPr>
          <a:xfrm>
            <a:off x="5889556" y="-8419"/>
            <a:ext cx="2204886" cy="1696808"/>
          </a:xfrm>
          <a:custGeom>
            <a:avLst/>
            <a:gdLst>
              <a:gd name="connsiteX0" fmla="*/ 174902 w 2204886"/>
              <a:gd name="connsiteY0" fmla="*/ 0 h 1696808"/>
              <a:gd name="connsiteX1" fmla="*/ 2029985 w 2204886"/>
              <a:gd name="connsiteY1" fmla="*/ 0 h 1696808"/>
              <a:gd name="connsiteX2" fmla="*/ 2071827 w 2204886"/>
              <a:gd name="connsiteY2" fmla="*/ 68875 h 1696808"/>
              <a:gd name="connsiteX3" fmla="*/ 2204886 w 2204886"/>
              <a:gd name="connsiteY3" fmla="*/ 594365 h 1696808"/>
              <a:gd name="connsiteX4" fmla="*/ 1102443 w 2204886"/>
              <a:gd name="connsiteY4" fmla="*/ 1696808 h 1696808"/>
              <a:gd name="connsiteX5" fmla="*/ 0 w 2204886"/>
              <a:gd name="connsiteY5" fmla="*/ 594365 h 1696808"/>
              <a:gd name="connsiteX6" fmla="*/ 133059 w 2204886"/>
              <a:gd name="connsiteY6" fmla="*/ 68875 h 169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04886" h="1696808">
                <a:moveTo>
                  <a:pt x="174902" y="0"/>
                </a:moveTo>
                <a:lnTo>
                  <a:pt x="2029985" y="0"/>
                </a:lnTo>
                <a:lnTo>
                  <a:pt x="2071827" y="68875"/>
                </a:lnTo>
                <a:cubicBezTo>
                  <a:pt x="2156685" y="225084"/>
                  <a:pt x="2204886" y="404096"/>
                  <a:pt x="2204886" y="594365"/>
                </a:cubicBezTo>
                <a:cubicBezTo>
                  <a:pt x="2204886" y="1203227"/>
                  <a:pt x="1711305" y="1696808"/>
                  <a:pt x="1102443" y="1696808"/>
                </a:cubicBezTo>
                <a:cubicBezTo>
                  <a:pt x="493581" y="1696808"/>
                  <a:pt x="0" y="1203227"/>
                  <a:pt x="0" y="594365"/>
                </a:cubicBezTo>
                <a:cubicBezTo>
                  <a:pt x="0" y="404096"/>
                  <a:pt x="48202" y="225084"/>
                  <a:pt x="133059" y="68875"/>
                </a:cubicBezTo>
                <a:close/>
              </a:path>
            </a:pathLst>
          </a:cu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 userDrawn="1"/>
        </p:nvSpPr>
        <p:spPr>
          <a:xfrm>
            <a:off x="6426063" y="5260658"/>
            <a:ext cx="1236407" cy="1236407"/>
          </a:xfrm>
          <a:prstGeom prst="ellipse">
            <a:avLst/>
          </a:prstGeom>
          <a:solidFill>
            <a:srgbClr val="F38B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 userDrawn="1"/>
        </p:nvSpPr>
        <p:spPr>
          <a:xfrm>
            <a:off x="7292531" y="1231820"/>
            <a:ext cx="739878" cy="739878"/>
          </a:xfrm>
          <a:prstGeom prst="ellipse">
            <a:avLst/>
          </a:prstGeom>
          <a:solidFill>
            <a:srgbClr val="B6BD00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 userDrawn="1"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586902" y="491138"/>
            <a:ext cx="3271520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E" sz="3600" dirty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ICONS</a:t>
            </a:r>
            <a:r>
              <a:rPr lang="en-IE" sz="3600" baseline="0" dirty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 WHICH CAN BE USED WITHIN THE </a:t>
            </a:r>
            <a:r>
              <a:rPr lang="en-IE" sz="3600" b="1" baseline="0" dirty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PROMISE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E" sz="3600" baseline="0" dirty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POWERPOINT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IE" sz="3600" dirty="0">
              <a:solidFill>
                <a:schemeClr val="bg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  <a:p>
            <a:pPr marL="52388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  <a:tabLst/>
            </a:pPr>
            <a:r>
              <a:rPr lang="en-IE" sz="2400" i="1" dirty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Resize them without losing quality.</a:t>
            </a:r>
            <a:r>
              <a:rPr lang="en-IE" sz="2400" i="1" baseline="0" dirty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 </a:t>
            </a:r>
            <a:r>
              <a:rPr lang="en-IE" sz="2400" i="1" dirty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 Change line colour, width and style.</a:t>
            </a:r>
            <a:r>
              <a:rPr lang="en-IE" sz="2400" i="1" baseline="0" dirty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" sz="3600" dirty="0">
              <a:solidFill>
                <a:schemeClr val="bg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Font typeface="Arial" charset="0"/>
              <a:buNone/>
            </a:pPr>
            <a:r>
              <a:rPr lang="en" sz="2400" dirty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Isn’t that nice? :)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ICON CIRCLE -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/>
          <p:cNvSpPr>
            <a:spLocks noGrp="1"/>
          </p:cNvSpPr>
          <p:nvPr>
            <p:ph type="body" sz="quarter" idx="20" hasCustomPrompt="1"/>
          </p:nvPr>
        </p:nvSpPr>
        <p:spPr>
          <a:xfrm>
            <a:off x="2495266" y="1754551"/>
            <a:ext cx="8403792" cy="3872188"/>
          </a:xfrm>
        </p:spPr>
        <p:txBody>
          <a:bodyPr>
            <a:noAutofit/>
          </a:bodyPr>
          <a:lstStyle>
            <a:lvl1pPr marL="342900" indent="-342900" algn="l">
              <a:buClr>
                <a:srgbClr val="16A8D3"/>
              </a:buClr>
              <a:buFont typeface="Arial" charset="0"/>
              <a:buChar char="•"/>
              <a:defRPr sz="240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 flipH="1">
            <a:off x="0" y="1150377"/>
            <a:ext cx="12192000" cy="0"/>
          </a:xfrm>
          <a:prstGeom prst="line">
            <a:avLst/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/>
          <p:cNvSpPr/>
          <p:nvPr userDrawn="1"/>
        </p:nvSpPr>
        <p:spPr>
          <a:xfrm>
            <a:off x="965473" y="641886"/>
            <a:ext cx="1025560" cy="1025560"/>
          </a:xfrm>
          <a:prstGeom prst="ellipse">
            <a:avLst/>
          </a:prstGeom>
          <a:solidFill>
            <a:srgbClr val="16A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 Placeholder 23"/>
          <p:cNvSpPr>
            <a:spLocks noGrp="1"/>
          </p:cNvSpPr>
          <p:nvPr>
            <p:ph type="body" sz="quarter" idx="21" hasCustomPrompt="1"/>
          </p:nvPr>
        </p:nvSpPr>
        <p:spPr>
          <a:xfrm>
            <a:off x="2495266" y="751297"/>
            <a:ext cx="8403792" cy="857158"/>
          </a:xfrm>
          <a:solidFill>
            <a:schemeClr val="bg1"/>
          </a:solidFill>
        </p:spPr>
        <p:txBody>
          <a:bodyPr anchor="t">
            <a:normAutofit/>
          </a:bodyPr>
          <a:lstStyle>
            <a:lvl1pPr marL="0" indent="0" algn="l">
              <a:buNone/>
              <a:defRPr sz="3600" i="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8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39" name="Picture 3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ICON CIRCLE -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25"/>
          <p:cNvSpPr>
            <a:spLocks noGrp="1"/>
          </p:cNvSpPr>
          <p:nvPr>
            <p:ph type="body" sz="quarter" idx="20" hasCustomPrompt="1"/>
          </p:nvPr>
        </p:nvSpPr>
        <p:spPr>
          <a:xfrm>
            <a:off x="2495266" y="1754551"/>
            <a:ext cx="8403792" cy="3872188"/>
          </a:xfrm>
        </p:spPr>
        <p:txBody>
          <a:bodyPr>
            <a:noAutofit/>
          </a:bodyPr>
          <a:lstStyle>
            <a:lvl1pPr marL="342900" indent="-342900" algn="l">
              <a:buClr>
                <a:srgbClr val="B6BD00"/>
              </a:buClr>
              <a:buFont typeface="Arial" charset="0"/>
              <a:buChar char="•"/>
              <a:defRPr sz="240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17" name="Straight Connector 16"/>
          <p:cNvCxnSpPr/>
          <p:nvPr userDrawn="1"/>
        </p:nvCxnSpPr>
        <p:spPr>
          <a:xfrm flipH="1">
            <a:off x="0" y="1150377"/>
            <a:ext cx="12192000" cy="0"/>
          </a:xfrm>
          <a:prstGeom prst="line">
            <a:avLst/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 userDrawn="1"/>
        </p:nvSpPr>
        <p:spPr>
          <a:xfrm>
            <a:off x="965473" y="641886"/>
            <a:ext cx="1025560" cy="1025560"/>
          </a:xfrm>
          <a:prstGeom prst="ellipse">
            <a:avLst/>
          </a:pr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 Placeholder 23"/>
          <p:cNvSpPr>
            <a:spLocks noGrp="1"/>
          </p:cNvSpPr>
          <p:nvPr>
            <p:ph type="body" sz="quarter" idx="21" hasCustomPrompt="1"/>
          </p:nvPr>
        </p:nvSpPr>
        <p:spPr>
          <a:xfrm>
            <a:off x="2495266" y="751297"/>
            <a:ext cx="8403792" cy="857158"/>
          </a:xfrm>
          <a:solidFill>
            <a:schemeClr val="bg1"/>
          </a:solidFill>
        </p:spPr>
        <p:txBody>
          <a:bodyPr anchor="t">
            <a:normAutofit/>
          </a:bodyPr>
          <a:lstStyle>
            <a:lvl1pPr marL="0" indent="0" algn="l">
              <a:buNone/>
              <a:defRPr sz="3600" i="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0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GNE ICON CIRCLE -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25"/>
          <p:cNvSpPr>
            <a:spLocks noGrp="1"/>
          </p:cNvSpPr>
          <p:nvPr>
            <p:ph type="body" sz="quarter" idx="20" hasCustomPrompt="1"/>
          </p:nvPr>
        </p:nvSpPr>
        <p:spPr>
          <a:xfrm>
            <a:off x="2495266" y="1754551"/>
            <a:ext cx="8403792" cy="3872188"/>
          </a:xfrm>
        </p:spPr>
        <p:txBody>
          <a:bodyPr>
            <a:noAutofit/>
          </a:bodyPr>
          <a:lstStyle>
            <a:lvl1pPr marL="342900" indent="-342900" algn="l">
              <a:buClr>
                <a:srgbClr val="F38B00"/>
              </a:buClr>
              <a:buFont typeface="Arial" charset="0"/>
              <a:buChar char="•"/>
              <a:defRPr sz="240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 flipH="1">
            <a:off x="0" y="1150377"/>
            <a:ext cx="12192000" cy="0"/>
          </a:xfrm>
          <a:prstGeom prst="line">
            <a:avLst/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 userDrawn="1"/>
        </p:nvSpPr>
        <p:spPr>
          <a:xfrm>
            <a:off x="965473" y="641886"/>
            <a:ext cx="1025560" cy="1025560"/>
          </a:xfrm>
          <a:prstGeom prst="ellipse">
            <a:avLst/>
          </a:pr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 Placeholder 23"/>
          <p:cNvSpPr>
            <a:spLocks noGrp="1"/>
          </p:cNvSpPr>
          <p:nvPr>
            <p:ph type="body" sz="quarter" idx="21" hasCustomPrompt="1"/>
          </p:nvPr>
        </p:nvSpPr>
        <p:spPr>
          <a:xfrm>
            <a:off x="2495266" y="751297"/>
            <a:ext cx="8403792" cy="857158"/>
          </a:xfrm>
          <a:solidFill>
            <a:schemeClr val="bg1"/>
          </a:solidFill>
        </p:spPr>
        <p:txBody>
          <a:bodyPr anchor="t">
            <a:normAutofit/>
          </a:bodyPr>
          <a:lstStyle>
            <a:lvl1pPr marL="0" indent="0" algn="l">
              <a:buNone/>
              <a:defRPr sz="3600" i="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2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NK ICON CIRCLE -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25"/>
          <p:cNvSpPr>
            <a:spLocks noGrp="1"/>
          </p:cNvSpPr>
          <p:nvPr>
            <p:ph type="body" sz="quarter" idx="20" hasCustomPrompt="1"/>
          </p:nvPr>
        </p:nvSpPr>
        <p:spPr>
          <a:xfrm>
            <a:off x="2495266" y="1754551"/>
            <a:ext cx="8403792" cy="3872188"/>
          </a:xfrm>
        </p:spPr>
        <p:txBody>
          <a:bodyPr>
            <a:noAutofit/>
          </a:bodyPr>
          <a:lstStyle>
            <a:lvl1pPr marL="342900" indent="-342900" algn="l">
              <a:buClr>
                <a:srgbClr val="EA1D76"/>
              </a:buClr>
              <a:buFont typeface="Arial" charset="0"/>
              <a:buChar char="•"/>
              <a:defRPr sz="240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21" name="Straight Connector 20"/>
          <p:cNvCxnSpPr/>
          <p:nvPr userDrawn="1"/>
        </p:nvCxnSpPr>
        <p:spPr>
          <a:xfrm flipH="1">
            <a:off x="0" y="1150377"/>
            <a:ext cx="12192000" cy="0"/>
          </a:xfrm>
          <a:prstGeom prst="line">
            <a:avLst/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 userDrawn="1"/>
        </p:nvSpPr>
        <p:spPr>
          <a:xfrm>
            <a:off x="965473" y="641886"/>
            <a:ext cx="1025560" cy="1025560"/>
          </a:xfrm>
          <a:prstGeom prst="ellipse">
            <a:avLst/>
          </a:prstGeom>
          <a:solidFill>
            <a:srgbClr val="EA1D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23"/>
          <p:cNvSpPr>
            <a:spLocks noGrp="1"/>
          </p:cNvSpPr>
          <p:nvPr>
            <p:ph type="body" sz="quarter" idx="21" hasCustomPrompt="1"/>
          </p:nvPr>
        </p:nvSpPr>
        <p:spPr>
          <a:xfrm>
            <a:off x="2495266" y="751297"/>
            <a:ext cx="8403792" cy="857158"/>
          </a:xfrm>
          <a:solidFill>
            <a:schemeClr val="bg1"/>
          </a:solidFill>
        </p:spPr>
        <p:txBody>
          <a:bodyPr anchor="t">
            <a:normAutofit/>
          </a:bodyPr>
          <a:lstStyle>
            <a:lvl1pPr marL="0" indent="0" algn="l">
              <a:buNone/>
              <a:defRPr sz="3600" i="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9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ICON CIRCLE - with photo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25"/>
          <p:cNvSpPr>
            <a:spLocks noGrp="1"/>
          </p:cNvSpPr>
          <p:nvPr>
            <p:ph type="body" sz="quarter" idx="20" hasCustomPrompt="1"/>
          </p:nvPr>
        </p:nvSpPr>
        <p:spPr>
          <a:xfrm>
            <a:off x="6150077" y="2157413"/>
            <a:ext cx="5551386" cy="3631644"/>
          </a:xfrm>
        </p:spPr>
        <p:txBody>
          <a:bodyPr>
            <a:noAutofit/>
          </a:bodyPr>
          <a:lstStyle>
            <a:lvl1pPr marL="0" indent="0" algn="l">
              <a:buClr>
                <a:srgbClr val="EA1D76"/>
              </a:buClr>
              <a:buFont typeface="Arial" charset="0"/>
              <a:buNone/>
              <a:defRPr sz="240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20" name="Straight Connector 19"/>
          <p:cNvCxnSpPr/>
          <p:nvPr userDrawn="1"/>
        </p:nvCxnSpPr>
        <p:spPr>
          <a:xfrm flipH="1">
            <a:off x="-3076" y="1779018"/>
            <a:ext cx="12192000" cy="0"/>
          </a:xfrm>
          <a:prstGeom prst="line">
            <a:avLst/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/>
          <p:cNvSpPr/>
          <p:nvPr userDrawn="1"/>
        </p:nvSpPr>
        <p:spPr>
          <a:xfrm>
            <a:off x="881389" y="1278097"/>
            <a:ext cx="1115575" cy="1045025"/>
          </a:xfrm>
          <a:prstGeom prst="ellipse">
            <a:avLst/>
          </a:prstGeom>
          <a:solidFill>
            <a:srgbClr val="16A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Picture Placeholder 2"/>
          <p:cNvSpPr>
            <a:spLocks noGrp="1"/>
          </p:cNvSpPr>
          <p:nvPr>
            <p:ph type="pic" sz="quarter" idx="21" hasCustomPrompt="1"/>
          </p:nvPr>
        </p:nvSpPr>
        <p:spPr>
          <a:xfrm>
            <a:off x="608086" y="1404496"/>
            <a:ext cx="4849824" cy="4879740"/>
          </a:xfrm>
          <a:custGeom>
            <a:avLst/>
            <a:gdLst>
              <a:gd name="connsiteX0" fmla="*/ 0 w 4904103"/>
              <a:gd name="connsiteY0" fmla="*/ 2452052 h 4904103"/>
              <a:gd name="connsiteX1" fmla="*/ 2452052 w 4904103"/>
              <a:gd name="connsiteY1" fmla="*/ 0 h 4904103"/>
              <a:gd name="connsiteX2" fmla="*/ 4904104 w 4904103"/>
              <a:gd name="connsiteY2" fmla="*/ 2452052 h 4904103"/>
              <a:gd name="connsiteX3" fmla="*/ 2452052 w 4904103"/>
              <a:gd name="connsiteY3" fmla="*/ 4904104 h 4904103"/>
              <a:gd name="connsiteX4" fmla="*/ 0 w 4904103"/>
              <a:gd name="connsiteY4" fmla="*/ 2452052 h 4904103"/>
              <a:gd name="connsiteX0" fmla="*/ 7934 w 4912038"/>
              <a:gd name="connsiteY0" fmla="*/ 2452052 h 4904104"/>
              <a:gd name="connsiteX1" fmla="*/ 2459986 w 4912038"/>
              <a:gd name="connsiteY1" fmla="*/ 0 h 4904104"/>
              <a:gd name="connsiteX2" fmla="*/ 4912038 w 4912038"/>
              <a:gd name="connsiteY2" fmla="*/ 2452052 h 4904104"/>
              <a:gd name="connsiteX3" fmla="*/ 2459986 w 4912038"/>
              <a:gd name="connsiteY3" fmla="*/ 4904104 h 4904104"/>
              <a:gd name="connsiteX4" fmla="*/ 7934 w 4912038"/>
              <a:gd name="connsiteY4" fmla="*/ 2452052 h 4904104"/>
              <a:gd name="connsiteX0" fmla="*/ 46476 w 4950580"/>
              <a:gd name="connsiteY0" fmla="*/ 2544376 h 4996428"/>
              <a:gd name="connsiteX1" fmla="*/ 1011755 w 4950580"/>
              <a:gd name="connsiteY1" fmla="*/ 711790 h 4996428"/>
              <a:gd name="connsiteX2" fmla="*/ 2498528 w 4950580"/>
              <a:gd name="connsiteY2" fmla="*/ 92324 h 4996428"/>
              <a:gd name="connsiteX3" fmla="*/ 4950580 w 4950580"/>
              <a:gd name="connsiteY3" fmla="*/ 2544376 h 4996428"/>
              <a:gd name="connsiteX4" fmla="*/ 2498528 w 4950580"/>
              <a:gd name="connsiteY4" fmla="*/ 4996428 h 4996428"/>
              <a:gd name="connsiteX5" fmla="*/ 46476 w 4950580"/>
              <a:gd name="connsiteY5" fmla="*/ 2544376 h 4996428"/>
              <a:gd name="connsiteX0" fmla="*/ 45841 w 4949945"/>
              <a:gd name="connsiteY0" fmla="*/ 2544376 h 4996428"/>
              <a:gd name="connsiteX1" fmla="*/ 1011120 w 4949945"/>
              <a:gd name="connsiteY1" fmla="*/ 711790 h 4996428"/>
              <a:gd name="connsiteX2" fmla="*/ 2497893 w 4949945"/>
              <a:gd name="connsiteY2" fmla="*/ 92324 h 4996428"/>
              <a:gd name="connsiteX3" fmla="*/ 4949945 w 4949945"/>
              <a:gd name="connsiteY3" fmla="*/ 2544376 h 4996428"/>
              <a:gd name="connsiteX4" fmla="*/ 2497893 w 4949945"/>
              <a:gd name="connsiteY4" fmla="*/ 4996428 h 4996428"/>
              <a:gd name="connsiteX5" fmla="*/ 45841 w 4949945"/>
              <a:gd name="connsiteY5" fmla="*/ 2544376 h 4996428"/>
              <a:gd name="connsiteX0" fmla="*/ 26997 w 4931101"/>
              <a:gd name="connsiteY0" fmla="*/ 2513559 h 4965611"/>
              <a:gd name="connsiteX1" fmla="*/ 1242999 w 4931101"/>
              <a:gd name="connsiteY1" fmla="*/ 887451 h 4965611"/>
              <a:gd name="connsiteX2" fmla="*/ 2479049 w 4931101"/>
              <a:gd name="connsiteY2" fmla="*/ 61507 h 4965611"/>
              <a:gd name="connsiteX3" fmla="*/ 4931101 w 4931101"/>
              <a:gd name="connsiteY3" fmla="*/ 2513559 h 4965611"/>
              <a:gd name="connsiteX4" fmla="*/ 2479049 w 4931101"/>
              <a:gd name="connsiteY4" fmla="*/ 4965611 h 4965611"/>
              <a:gd name="connsiteX5" fmla="*/ 26997 w 4931101"/>
              <a:gd name="connsiteY5" fmla="*/ 2513559 h 4965611"/>
              <a:gd name="connsiteX0" fmla="*/ 46172 w 4950276"/>
              <a:gd name="connsiteY0" fmla="*/ 2513559 h 4965611"/>
              <a:gd name="connsiteX1" fmla="*/ 1262174 w 4950276"/>
              <a:gd name="connsiteY1" fmla="*/ 887451 h 4965611"/>
              <a:gd name="connsiteX2" fmla="*/ 2498224 w 4950276"/>
              <a:gd name="connsiteY2" fmla="*/ 61507 h 4965611"/>
              <a:gd name="connsiteX3" fmla="*/ 4950276 w 4950276"/>
              <a:gd name="connsiteY3" fmla="*/ 2513559 h 4965611"/>
              <a:gd name="connsiteX4" fmla="*/ 2498224 w 4950276"/>
              <a:gd name="connsiteY4" fmla="*/ 4965611 h 4965611"/>
              <a:gd name="connsiteX5" fmla="*/ 46172 w 4950276"/>
              <a:gd name="connsiteY5" fmla="*/ 2513559 h 4965611"/>
              <a:gd name="connsiteX0" fmla="*/ 48053 w 4922660"/>
              <a:gd name="connsiteY0" fmla="*/ 2720036 h 4966157"/>
              <a:gd name="connsiteX1" fmla="*/ 1234558 w 4922660"/>
              <a:gd name="connsiteY1" fmla="*/ 887451 h 4966157"/>
              <a:gd name="connsiteX2" fmla="*/ 2470608 w 4922660"/>
              <a:gd name="connsiteY2" fmla="*/ 61507 h 4966157"/>
              <a:gd name="connsiteX3" fmla="*/ 4922660 w 4922660"/>
              <a:gd name="connsiteY3" fmla="*/ 2513559 h 4966157"/>
              <a:gd name="connsiteX4" fmla="*/ 2470608 w 4922660"/>
              <a:gd name="connsiteY4" fmla="*/ 4965611 h 4966157"/>
              <a:gd name="connsiteX5" fmla="*/ 48053 w 4922660"/>
              <a:gd name="connsiteY5" fmla="*/ 2720036 h 4966157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61473 h 5008581"/>
              <a:gd name="connsiteX1" fmla="*/ 1215769 w 4903871"/>
              <a:gd name="connsiteY1" fmla="*/ 928888 h 5008581"/>
              <a:gd name="connsiteX2" fmla="*/ 2599303 w 4903871"/>
              <a:gd name="connsiteY2" fmla="*/ 58698 h 5008581"/>
              <a:gd name="connsiteX3" fmla="*/ 4903871 w 4903871"/>
              <a:gd name="connsiteY3" fmla="*/ 2554996 h 5008581"/>
              <a:gd name="connsiteX4" fmla="*/ 2451819 w 4903871"/>
              <a:gd name="connsiteY4" fmla="*/ 5007048 h 5008581"/>
              <a:gd name="connsiteX5" fmla="*/ 29264 w 4903871"/>
              <a:gd name="connsiteY5" fmla="*/ 2761473 h 5008581"/>
              <a:gd name="connsiteX0" fmla="*/ 29264 w 4903871"/>
              <a:gd name="connsiteY0" fmla="*/ 2775833 h 5022941"/>
              <a:gd name="connsiteX1" fmla="*/ 1215769 w 4903871"/>
              <a:gd name="connsiteY1" fmla="*/ 943248 h 5022941"/>
              <a:gd name="connsiteX2" fmla="*/ 2599303 w 4903871"/>
              <a:gd name="connsiteY2" fmla="*/ 73058 h 5022941"/>
              <a:gd name="connsiteX3" fmla="*/ 4903871 w 4903871"/>
              <a:gd name="connsiteY3" fmla="*/ 2569356 h 5022941"/>
              <a:gd name="connsiteX4" fmla="*/ 2451819 w 4903871"/>
              <a:gd name="connsiteY4" fmla="*/ 5021408 h 5022941"/>
              <a:gd name="connsiteX5" fmla="*/ 29264 w 4903871"/>
              <a:gd name="connsiteY5" fmla="*/ 2775833 h 5022941"/>
              <a:gd name="connsiteX0" fmla="*/ 15925 w 4890532"/>
              <a:gd name="connsiteY0" fmla="*/ 2765410 h 5011527"/>
              <a:gd name="connsiteX1" fmla="*/ 1600637 w 4890532"/>
              <a:gd name="connsiteY1" fmla="*/ 1006567 h 5011527"/>
              <a:gd name="connsiteX2" fmla="*/ 2585964 w 4890532"/>
              <a:gd name="connsiteY2" fmla="*/ 62635 h 5011527"/>
              <a:gd name="connsiteX3" fmla="*/ 4890532 w 4890532"/>
              <a:gd name="connsiteY3" fmla="*/ 2558933 h 5011527"/>
              <a:gd name="connsiteX4" fmla="*/ 2438480 w 4890532"/>
              <a:gd name="connsiteY4" fmla="*/ 5010985 h 5011527"/>
              <a:gd name="connsiteX5" fmla="*/ 15925 w 4890532"/>
              <a:gd name="connsiteY5" fmla="*/ 2765410 h 5011527"/>
              <a:gd name="connsiteX0" fmla="*/ 194654 w 5069261"/>
              <a:gd name="connsiteY0" fmla="*/ 2763498 h 5009614"/>
              <a:gd name="connsiteX1" fmla="*/ 776475 w 5069261"/>
              <a:gd name="connsiteY1" fmla="*/ 1019403 h 5009614"/>
              <a:gd name="connsiteX2" fmla="*/ 2764693 w 5069261"/>
              <a:gd name="connsiteY2" fmla="*/ 60723 h 5009614"/>
              <a:gd name="connsiteX3" fmla="*/ 5069261 w 5069261"/>
              <a:gd name="connsiteY3" fmla="*/ 2557021 h 5009614"/>
              <a:gd name="connsiteX4" fmla="*/ 2617209 w 5069261"/>
              <a:gd name="connsiteY4" fmla="*/ 5009073 h 5009614"/>
              <a:gd name="connsiteX5" fmla="*/ 194654 w 5069261"/>
              <a:gd name="connsiteY5" fmla="*/ 2763498 h 5009614"/>
              <a:gd name="connsiteX0" fmla="*/ 194654 w 5069261"/>
              <a:gd name="connsiteY0" fmla="*/ 2793721 h 5039837"/>
              <a:gd name="connsiteX1" fmla="*/ 776475 w 5069261"/>
              <a:gd name="connsiteY1" fmla="*/ 1049626 h 5039837"/>
              <a:gd name="connsiteX2" fmla="*/ 1218926 w 5069261"/>
              <a:gd name="connsiteY2" fmla="*/ 592426 h 5039837"/>
              <a:gd name="connsiteX3" fmla="*/ 2764693 w 5069261"/>
              <a:gd name="connsiteY3" fmla="*/ 90946 h 5039837"/>
              <a:gd name="connsiteX4" fmla="*/ 5069261 w 5069261"/>
              <a:gd name="connsiteY4" fmla="*/ 2587244 h 5039837"/>
              <a:gd name="connsiteX5" fmla="*/ 2617209 w 5069261"/>
              <a:gd name="connsiteY5" fmla="*/ 5039296 h 5039837"/>
              <a:gd name="connsiteX6" fmla="*/ 194654 w 5069261"/>
              <a:gd name="connsiteY6" fmla="*/ 2793721 h 5039837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704662 h 4950778"/>
              <a:gd name="connsiteX1" fmla="*/ 776475 w 5069261"/>
              <a:gd name="connsiteY1" fmla="*/ 960567 h 4950778"/>
              <a:gd name="connsiteX2" fmla="*/ 1513894 w 5069261"/>
              <a:gd name="connsiteY2" fmla="*/ 326386 h 4950778"/>
              <a:gd name="connsiteX3" fmla="*/ 2764693 w 5069261"/>
              <a:gd name="connsiteY3" fmla="*/ 1887 h 4950778"/>
              <a:gd name="connsiteX4" fmla="*/ 5069261 w 5069261"/>
              <a:gd name="connsiteY4" fmla="*/ 2498185 h 4950778"/>
              <a:gd name="connsiteX5" fmla="*/ 2617209 w 5069261"/>
              <a:gd name="connsiteY5" fmla="*/ 4950237 h 4950778"/>
              <a:gd name="connsiteX6" fmla="*/ 194654 w 5069261"/>
              <a:gd name="connsiteY6" fmla="*/ 2704662 h 4950778"/>
              <a:gd name="connsiteX0" fmla="*/ 194654 w 5069261"/>
              <a:gd name="connsiteY0" fmla="*/ 2617527 h 4863643"/>
              <a:gd name="connsiteX1" fmla="*/ 776475 w 5069261"/>
              <a:gd name="connsiteY1" fmla="*/ 873432 h 4863643"/>
              <a:gd name="connsiteX2" fmla="*/ 1513894 w 5069261"/>
              <a:gd name="connsiteY2" fmla="*/ 239251 h 4863643"/>
              <a:gd name="connsiteX3" fmla="*/ 2823686 w 5069261"/>
              <a:gd name="connsiteY3" fmla="*/ 3242 h 4863643"/>
              <a:gd name="connsiteX4" fmla="*/ 5069261 w 5069261"/>
              <a:gd name="connsiteY4" fmla="*/ 2411050 h 4863643"/>
              <a:gd name="connsiteX5" fmla="*/ 2617209 w 5069261"/>
              <a:gd name="connsiteY5" fmla="*/ 4863102 h 4863643"/>
              <a:gd name="connsiteX6" fmla="*/ 194654 w 5069261"/>
              <a:gd name="connsiteY6" fmla="*/ 2617527 h 4863643"/>
              <a:gd name="connsiteX0" fmla="*/ 194654 w 5069261"/>
              <a:gd name="connsiteY0" fmla="*/ 2631933 h 4878049"/>
              <a:gd name="connsiteX1" fmla="*/ 776475 w 5069261"/>
              <a:gd name="connsiteY1" fmla="*/ 887838 h 4878049"/>
              <a:gd name="connsiteX2" fmla="*/ 1513894 w 5069261"/>
              <a:gd name="connsiteY2" fmla="*/ 253657 h 4878049"/>
              <a:gd name="connsiteX3" fmla="*/ 2823686 w 5069261"/>
              <a:gd name="connsiteY3" fmla="*/ 2899 h 4878049"/>
              <a:gd name="connsiteX4" fmla="*/ 5069261 w 5069261"/>
              <a:gd name="connsiteY4" fmla="*/ 2425456 h 4878049"/>
              <a:gd name="connsiteX5" fmla="*/ 2617209 w 5069261"/>
              <a:gd name="connsiteY5" fmla="*/ 4877508 h 4878049"/>
              <a:gd name="connsiteX6" fmla="*/ 194654 w 5069261"/>
              <a:gd name="connsiteY6" fmla="*/ 2631933 h 4878049"/>
              <a:gd name="connsiteX0" fmla="*/ 16653 w 4891260"/>
              <a:gd name="connsiteY0" fmla="*/ 2631933 h 4878213"/>
              <a:gd name="connsiteX1" fmla="*/ 598474 w 4891260"/>
              <a:gd name="connsiteY1" fmla="*/ 887838 h 4878213"/>
              <a:gd name="connsiteX2" fmla="*/ 1335893 w 4891260"/>
              <a:gd name="connsiteY2" fmla="*/ 253657 h 4878213"/>
              <a:gd name="connsiteX3" fmla="*/ 2645685 w 4891260"/>
              <a:gd name="connsiteY3" fmla="*/ 2899 h 4878213"/>
              <a:gd name="connsiteX4" fmla="*/ 4891260 w 4891260"/>
              <a:gd name="connsiteY4" fmla="*/ 2425456 h 4878213"/>
              <a:gd name="connsiteX5" fmla="*/ 2439208 w 4891260"/>
              <a:gd name="connsiteY5" fmla="*/ 4877508 h 4878213"/>
              <a:gd name="connsiteX6" fmla="*/ 16653 w 4891260"/>
              <a:gd name="connsiteY6" fmla="*/ 2631933 h 4878213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859 w 4845221"/>
              <a:gd name="connsiteY0" fmla="*/ 2572939 h 4877951"/>
              <a:gd name="connsiteX1" fmla="*/ 552435 w 4845221"/>
              <a:gd name="connsiteY1" fmla="*/ 887838 h 4877951"/>
              <a:gd name="connsiteX2" fmla="*/ 1289854 w 4845221"/>
              <a:gd name="connsiteY2" fmla="*/ 253657 h 4877951"/>
              <a:gd name="connsiteX3" fmla="*/ 2599646 w 4845221"/>
              <a:gd name="connsiteY3" fmla="*/ 2899 h 4877951"/>
              <a:gd name="connsiteX4" fmla="*/ 4845221 w 4845221"/>
              <a:gd name="connsiteY4" fmla="*/ 2425456 h 4877951"/>
              <a:gd name="connsiteX5" fmla="*/ 2393169 w 4845221"/>
              <a:gd name="connsiteY5" fmla="*/ 4877508 h 4877951"/>
              <a:gd name="connsiteX6" fmla="*/ 14859 w 4845221"/>
              <a:gd name="connsiteY6" fmla="*/ 2572939 h 4877951"/>
              <a:gd name="connsiteX0" fmla="*/ 2508 w 4832870"/>
              <a:gd name="connsiteY0" fmla="*/ 2572939 h 4877927"/>
              <a:gd name="connsiteX1" fmla="*/ 540084 w 4832870"/>
              <a:gd name="connsiteY1" fmla="*/ 887838 h 4877927"/>
              <a:gd name="connsiteX2" fmla="*/ 1277503 w 4832870"/>
              <a:gd name="connsiteY2" fmla="*/ 253657 h 4877927"/>
              <a:gd name="connsiteX3" fmla="*/ 2587295 w 4832870"/>
              <a:gd name="connsiteY3" fmla="*/ 2899 h 4877927"/>
              <a:gd name="connsiteX4" fmla="*/ 4832870 w 4832870"/>
              <a:gd name="connsiteY4" fmla="*/ 2425456 h 4877927"/>
              <a:gd name="connsiteX5" fmla="*/ 2380818 w 4832870"/>
              <a:gd name="connsiteY5" fmla="*/ 4877508 h 4877927"/>
              <a:gd name="connsiteX6" fmla="*/ 2508 w 4832870"/>
              <a:gd name="connsiteY6" fmla="*/ 2572939 h 4877927"/>
              <a:gd name="connsiteX0" fmla="*/ 2349 w 4847459"/>
              <a:gd name="connsiteY0" fmla="*/ 2587687 h 4878020"/>
              <a:gd name="connsiteX1" fmla="*/ 554673 w 4847459"/>
              <a:gd name="connsiteY1" fmla="*/ 887838 h 4878020"/>
              <a:gd name="connsiteX2" fmla="*/ 1292092 w 4847459"/>
              <a:gd name="connsiteY2" fmla="*/ 253657 h 4878020"/>
              <a:gd name="connsiteX3" fmla="*/ 2601884 w 4847459"/>
              <a:gd name="connsiteY3" fmla="*/ 2899 h 4878020"/>
              <a:gd name="connsiteX4" fmla="*/ 4847459 w 4847459"/>
              <a:gd name="connsiteY4" fmla="*/ 2425456 h 4878020"/>
              <a:gd name="connsiteX5" fmla="*/ 2395407 w 4847459"/>
              <a:gd name="connsiteY5" fmla="*/ 4877508 h 4878020"/>
              <a:gd name="connsiteX6" fmla="*/ 2349 w 4847459"/>
              <a:gd name="connsiteY6" fmla="*/ 2587687 h 4878020"/>
              <a:gd name="connsiteX0" fmla="*/ 2349 w 4847459"/>
              <a:gd name="connsiteY0" fmla="*/ 2587687 h 4879638"/>
              <a:gd name="connsiteX1" fmla="*/ 554673 w 4847459"/>
              <a:gd name="connsiteY1" fmla="*/ 887838 h 4879638"/>
              <a:gd name="connsiteX2" fmla="*/ 1292092 w 4847459"/>
              <a:gd name="connsiteY2" fmla="*/ 253657 h 4879638"/>
              <a:gd name="connsiteX3" fmla="*/ 2601884 w 4847459"/>
              <a:gd name="connsiteY3" fmla="*/ 2899 h 4879638"/>
              <a:gd name="connsiteX4" fmla="*/ 4847459 w 4847459"/>
              <a:gd name="connsiteY4" fmla="*/ 2425456 h 4879638"/>
              <a:gd name="connsiteX5" fmla="*/ 2395407 w 4847459"/>
              <a:gd name="connsiteY5" fmla="*/ 4877508 h 4879638"/>
              <a:gd name="connsiteX6" fmla="*/ 2349 w 4847459"/>
              <a:gd name="connsiteY6" fmla="*/ 2587687 h 4879638"/>
              <a:gd name="connsiteX0" fmla="*/ 2349 w 4847459"/>
              <a:gd name="connsiteY0" fmla="*/ 2587687 h 4880814"/>
              <a:gd name="connsiteX1" fmla="*/ 554673 w 4847459"/>
              <a:gd name="connsiteY1" fmla="*/ 887838 h 4880814"/>
              <a:gd name="connsiteX2" fmla="*/ 1292092 w 4847459"/>
              <a:gd name="connsiteY2" fmla="*/ 253657 h 4880814"/>
              <a:gd name="connsiteX3" fmla="*/ 2601884 w 4847459"/>
              <a:gd name="connsiteY3" fmla="*/ 2899 h 4880814"/>
              <a:gd name="connsiteX4" fmla="*/ 4847459 w 4847459"/>
              <a:gd name="connsiteY4" fmla="*/ 2425456 h 4880814"/>
              <a:gd name="connsiteX5" fmla="*/ 2395407 w 4847459"/>
              <a:gd name="connsiteY5" fmla="*/ 4877508 h 4880814"/>
              <a:gd name="connsiteX6" fmla="*/ 2349 w 4847459"/>
              <a:gd name="connsiteY6" fmla="*/ 2587687 h 4880814"/>
              <a:gd name="connsiteX0" fmla="*/ 2349 w 4847459"/>
              <a:gd name="connsiteY0" fmla="*/ 2587687 h 4882213"/>
              <a:gd name="connsiteX1" fmla="*/ 554673 w 4847459"/>
              <a:gd name="connsiteY1" fmla="*/ 887838 h 4882213"/>
              <a:gd name="connsiteX2" fmla="*/ 1292092 w 4847459"/>
              <a:gd name="connsiteY2" fmla="*/ 253657 h 4882213"/>
              <a:gd name="connsiteX3" fmla="*/ 2601884 w 4847459"/>
              <a:gd name="connsiteY3" fmla="*/ 2899 h 4882213"/>
              <a:gd name="connsiteX4" fmla="*/ 4847459 w 4847459"/>
              <a:gd name="connsiteY4" fmla="*/ 2425456 h 4882213"/>
              <a:gd name="connsiteX5" fmla="*/ 2395407 w 4847459"/>
              <a:gd name="connsiteY5" fmla="*/ 4877508 h 4882213"/>
              <a:gd name="connsiteX6" fmla="*/ 2349 w 4847459"/>
              <a:gd name="connsiteY6" fmla="*/ 2587687 h 4882213"/>
              <a:gd name="connsiteX0" fmla="*/ 2349 w 4788465"/>
              <a:gd name="connsiteY0" fmla="*/ 2725837 h 5015868"/>
              <a:gd name="connsiteX1" fmla="*/ 554673 w 4788465"/>
              <a:gd name="connsiteY1" fmla="*/ 1025988 h 5015868"/>
              <a:gd name="connsiteX2" fmla="*/ 1292092 w 4788465"/>
              <a:gd name="connsiteY2" fmla="*/ 391807 h 5015868"/>
              <a:gd name="connsiteX3" fmla="*/ 2601884 w 4788465"/>
              <a:gd name="connsiteY3" fmla="*/ 141049 h 5015868"/>
              <a:gd name="connsiteX4" fmla="*/ 4788465 w 4788465"/>
              <a:gd name="connsiteY4" fmla="*/ 2622599 h 5015868"/>
              <a:gd name="connsiteX5" fmla="*/ 2395407 w 4788465"/>
              <a:gd name="connsiteY5" fmla="*/ 5015658 h 5015868"/>
              <a:gd name="connsiteX6" fmla="*/ 2349 w 4788465"/>
              <a:gd name="connsiteY6" fmla="*/ 2725837 h 5015868"/>
              <a:gd name="connsiteX0" fmla="*/ 2349 w 4817962"/>
              <a:gd name="connsiteY0" fmla="*/ 2726902 h 5016878"/>
              <a:gd name="connsiteX1" fmla="*/ 554673 w 4817962"/>
              <a:gd name="connsiteY1" fmla="*/ 1027053 h 5016878"/>
              <a:gd name="connsiteX2" fmla="*/ 1292092 w 4817962"/>
              <a:gd name="connsiteY2" fmla="*/ 392872 h 5016878"/>
              <a:gd name="connsiteX3" fmla="*/ 2601884 w 4817962"/>
              <a:gd name="connsiteY3" fmla="*/ 142114 h 5016878"/>
              <a:gd name="connsiteX4" fmla="*/ 4817962 w 4817962"/>
              <a:gd name="connsiteY4" fmla="*/ 2638412 h 5016878"/>
              <a:gd name="connsiteX5" fmla="*/ 2395407 w 4817962"/>
              <a:gd name="connsiteY5" fmla="*/ 5016723 h 5016878"/>
              <a:gd name="connsiteX6" fmla="*/ 2349 w 4817962"/>
              <a:gd name="connsiteY6" fmla="*/ 2726902 h 5016878"/>
              <a:gd name="connsiteX0" fmla="*/ 2349 w 4817962"/>
              <a:gd name="connsiteY0" fmla="*/ 2599752 h 4889728"/>
              <a:gd name="connsiteX1" fmla="*/ 554673 w 4817962"/>
              <a:gd name="connsiteY1" fmla="*/ 899903 h 4889728"/>
              <a:gd name="connsiteX2" fmla="*/ 1292092 w 4817962"/>
              <a:gd name="connsiteY2" fmla="*/ 265722 h 4889728"/>
              <a:gd name="connsiteX3" fmla="*/ 2601884 w 4817962"/>
              <a:gd name="connsiteY3" fmla="*/ 14964 h 4889728"/>
              <a:gd name="connsiteX4" fmla="*/ 4817962 w 4817962"/>
              <a:gd name="connsiteY4" fmla="*/ 2511262 h 4889728"/>
              <a:gd name="connsiteX5" fmla="*/ 2395407 w 4817962"/>
              <a:gd name="connsiteY5" fmla="*/ 4889573 h 4889728"/>
              <a:gd name="connsiteX6" fmla="*/ 2349 w 4817962"/>
              <a:gd name="connsiteY6" fmla="*/ 2599752 h 4889728"/>
              <a:gd name="connsiteX0" fmla="*/ 2875 w 4818488"/>
              <a:gd name="connsiteY0" fmla="*/ 2599752 h 4889728"/>
              <a:gd name="connsiteX1" fmla="*/ 555199 w 4818488"/>
              <a:gd name="connsiteY1" fmla="*/ 899903 h 4889728"/>
              <a:gd name="connsiteX2" fmla="*/ 1292618 w 4818488"/>
              <a:gd name="connsiteY2" fmla="*/ 265722 h 4889728"/>
              <a:gd name="connsiteX3" fmla="*/ 2602410 w 4818488"/>
              <a:gd name="connsiteY3" fmla="*/ 14964 h 4889728"/>
              <a:gd name="connsiteX4" fmla="*/ 4818488 w 4818488"/>
              <a:gd name="connsiteY4" fmla="*/ 2511262 h 4889728"/>
              <a:gd name="connsiteX5" fmla="*/ 2395933 w 4818488"/>
              <a:gd name="connsiteY5" fmla="*/ 4889573 h 4889728"/>
              <a:gd name="connsiteX6" fmla="*/ 2875 w 4818488"/>
              <a:gd name="connsiteY6" fmla="*/ 2599752 h 4889728"/>
              <a:gd name="connsiteX0" fmla="*/ 2875 w 4818488"/>
              <a:gd name="connsiteY0" fmla="*/ 2599752 h 4889728"/>
              <a:gd name="connsiteX1" fmla="*/ 555199 w 4818488"/>
              <a:gd name="connsiteY1" fmla="*/ 899903 h 4889728"/>
              <a:gd name="connsiteX2" fmla="*/ 1292618 w 4818488"/>
              <a:gd name="connsiteY2" fmla="*/ 265722 h 4889728"/>
              <a:gd name="connsiteX3" fmla="*/ 2602410 w 4818488"/>
              <a:gd name="connsiteY3" fmla="*/ 14964 h 4889728"/>
              <a:gd name="connsiteX4" fmla="*/ 4818488 w 4818488"/>
              <a:gd name="connsiteY4" fmla="*/ 2511262 h 4889728"/>
              <a:gd name="connsiteX5" fmla="*/ 2395933 w 4818488"/>
              <a:gd name="connsiteY5" fmla="*/ 4889573 h 4889728"/>
              <a:gd name="connsiteX6" fmla="*/ 2875 w 4818488"/>
              <a:gd name="connsiteY6" fmla="*/ 2599752 h 4889728"/>
              <a:gd name="connsiteX0" fmla="*/ 1979 w 4817592"/>
              <a:gd name="connsiteY0" fmla="*/ 2599752 h 4889728"/>
              <a:gd name="connsiteX1" fmla="*/ 554303 w 4817592"/>
              <a:gd name="connsiteY1" fmla="*/ 899903 h 4889728"/>
              <a:gd name="connsiteX2" fmla="*/ 1291722 w 4817592"/>
              <a:gd name="connsiteY2" fmla="*/ 265722 h 4889728"/>
              <a:gd name="connsiteX3" fmla="*/ 2601514 w 4817592"/>
              <a:gd name="connsiteY3" fmla="*/ 14964 h 4889728"/>
              <a:gd name="connsiteX4" fmla="*/ 4817592 w 4817592"/>
              <a:gd name="connsiteY4" fmla="*/ 2511262 h 4889728"/>
              <a:gd name="connsiteX5" fmla="*/ 2395037 w 4817592"/>
              <a:gd name="connsiteY5" fmla="*/ 4889573 h 4889728"/>
              <a:gd name="connsiteX6" fmla="*/ 1979 w 4817592"/>
              <a:gd name="connsiteY6" fmla="*/ 2599752 h 4889728"/>
              <a:gd name="connsiteX0" fmla="*/ 1785 w 4846895"/>
              <a:gd name="connsiteY0" fmla="*/ 2643998 h 4889933"/>
              <a:gd name="connsiteX1" fmla="*/ 583606 w 4846895"/>
              <a:gd name="connsiteY1" fmla="*/ 899903 h 4889933"/>
              <a:gd name="connsiteX2" fmla="*/ 1321025 w 4846895"/>
              <a:gd name="connsiteY2" fmla="*/ 265722 h 4889933"/>
              <a:gd name="connsiteX3" fmla="*/ 2630817 w 4846895"/>
              <a:gd name="connsiteY3" fmla="*/ 14964 h 4889933"/>
              <a:gd name="connsiteX4" fmla="*/ 4846895 w 4846895"/>
              <a:gd name="connsiteY4" fmla="*/ 2511262 h 4889933"/>
              <a:gd name="connsiteX5" fmla="*/ 2424340 w 4846895"/>
              <a:gd name="connsiteY5" fmla="*/ 4889573 h 4889933"/>
              <a:gd name="connsiteX6" fmla="*/ 1785 w 4846895"/>
              <a:gd name="connsiteY6" fmla="*/ 2643998 h 4889933"/>
              <a:gd name="connsiteX0" fmla="*/ 1785 w 4846895"/>
              <a:gd name="connsiteY0" fmla="*/ 2643998 h 4889933"/>
              <a:gd name="connsiteX1" fmla="*/ 583606 w 4846895"/>
              <a:gd name="connsiteY1" fmla="*/ 899903 h 4889933"/>
              <a:gd name="connsiteX2" fmla="*/ 1321025 w 4846895"/>
              <a:gd name="connsiteY2" fmla="*/ 265722 h 4889933"/>
              <a:gd name="connsiteX3" fmla="*/ 2630817 w 4846895"/>
              <a:gd name="connsiteY3" fmla="*/ 14964 h 4889933"/>
              <a:gd name="connsiteX4" fmla="*/ 4846895 w 4846895"/>
              <a:gd name="connsiteY4" fmla="*/ 2511262 h 4889933"/>
              <a:gd name="connsiteX5" fmla="*/ 2424340 w 4846895"/>
              <a:gd name="connsiteY5" fmla="*/ 4889573 h 4889933"/>
              <a:gd name="connsiteX6" fmla="*/ 1785 w 4846895"/>
              <a:gd name="connsiteY6" fmla="*/ 2643998 h 4889933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31422 h 4877357"/>
              <a:gd name="connsiteX1" fmla="*/ 583259 w 4846548"/>
              <a:gd name="connsiteY1" fmla="*/ 887327 h 4877357"/>
              <a:gd name="connsiteX2" fmla="*/ 1320678 w 4846548"/>
              <a:gd name="connsiteY2" fmla="*/ 253146 h 4877357"/>
              <a:gd name="connsiteX3" fmla="*/ 2630470 w 4846548"/>
              <a:gd name="connsiteY3" fmla="*/ 2388 h 4877357"/>
              <a:gd name="connsiteX4" fmla="*/ 4846548 w 4846548"/>
              <a:gd name="connsiteY4" fmla="*/ 2498686 h 4877357"/>
              <a:gd name="connsiteX5" fmla="*/ 2423993 w 4846548"/>
              <a:gd name="connsiteY5" fmla="*/ 4876997 h 4877357"/>
              <a:gd name="connsiteX6" fmla="*/ 1438 w 4846548"/>
              <a:gd name="connsiteY6" fmla="*/ 2631422 h 4877357"/>
              <a:gd name="connsiteX0" fmla="*/ 1703 w 4846813"/>
              <a:gd name="connsiteY0" fmla="*/ 2631422 h 4877357"/>
              <a:gd name="connsiteX1" fmla="*/ 583524 w 4846813"/>
              <a:gd name="connsiteY1" fmla="*/ 887327 h 4877357"/>
              <a:gd name="connsiteX2" fmla="*/ 1320943 w 4846813"/>
              <a:gd name="connsiteY2" fmla="*/ 253146 h 4877357"/>
              <a:gd name="connsiteX3" fmla="*/ 2630735 w 4846813"/>
              <a:gd name="connsiteY3" fmla="*/ 2388 h 4877357"/>
              <a:gd name="connsiteX4" fmla="*/ 4846813 w 4846813"/>
              <a:gd name="connsiteY4" fmla="*/ 2498686 h 4877357"/>
              <a:gd name="connsiteX5" fmla="*/ 2424258 w 4846813"/>
              <a:gd name="connsiteY5" fmla="*/ 4876997 h 4877357"/>
              <a:gd name="connsiteX6" fmla="*/ 1703 w 4846813"/>
              <a:gd name="connsiteY6" fmla="*/ 2631422 h 4877357"/>
              <a:gd name="connsiteX0" fmla="*/ 1703 w 4846813"/>
              <a:gd name="connsiteY0" fmla="*/ 2631422 h 4877357"/>
              <a:gd name="connsiteX1" fmla="*/ 583524 w 4846813"/>
              <a:gd name="connsiteY1" fmla="*/ 887327 h 4877357"/>
              <a:gd name="connsiteX2" fmla="*/ 1320943 w 4846813"/>
              <a:gd name="connsiteY2" fmla="*/ 253146 h 4877357"/>
              <a:gd name="connsiteX3" fmla="*/ 2630735 w 4846813"/>
              <a:gd name="connsiteY3" fmla="*/ 2388 h 4877357"/>
              <a:gd name="connsiteX4" fmla="*/ 4846813 w 4846813"/>
              <a:gd name="connsiteY4" fmla="*/ 2498686 h 4877357"/>
              <a:gd name="connsiteX5" fmla="*/ 2424258 w 4846813"/>
              <a:gd name="connsiteY5" fmla="*/ 4876997 h 4877357"/>
              <a:gd name="connsiteX6" fmla="*/ 1703 w 4846813"/>
              <a:gd name="connsiteY6" fmla="*/ 2631422 h 4877357"/>
              <a:gd name="connsiteX0" fmla="*/ 1703 w 4846813"/>
              <a:gd name="connsiteY0" fmla="*/ 2774250 h 5020185"/>
              <a:gd name="connsiteX1" fmla="*/ 583524 w 4846813"/>
              <a:gd name="connsiteY1" fmla="*/ 1030155 h 5020185"/>
              <a:gd name="connsiteX2" fmla="*/ 1362778 w 4846813"/>
              <a:gd name="connsiteY2" fmla="*/ 384021 h 5020185"/>
              <a:gd name="connsiteX3" fmla="*/ 2630735 w 4846813"/>
              <a:gd name="connsiteY3" fmla="*/ 145216 h 5020185"/>
              <a:gd name="connsiteX4" fmla="*/ 4846813 w 4846813"/>
              <a:gd name="connsiteY4" fmla="*/ 2641514 h 5020185"/>
              <a:gd name="connsiteX5" fmla="*/ 2424258 w 4846813"/>
              <a:gd name="connsiteY5" fmla="*/ 5019825 h 5020185"/>
              <a:gd name="connsiteX6" fmla="*/ 1703 w 4846813"/>
              <a:gd name="connsiteY6" fmla="*/ 2774250 h 5020185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49824" h="4879740">
                <a:moveTo>
                  <a:pt x="4714" y="2633904"/>
                </a:moveTo>
                <a:cubicBezTo>
                  <a:pt x="-41102" y="1753807"/>
                  <a:pt x="254397" y="1247878"/>
                  <a:pt x="574582" y="853951"/>
                </a:cubicBezTo>
                <a:cubicBezTo>
                  <a:pt x="743953" y="976126"/>
                  <a:pt x="1488382" y="955180"/>
                  <a:pt x="1365789" y="243675"/>
                </a:cubicBezTo>
                <a:cubicBezTo>
                  <a:pt x="1697159" y="83895"/>
                  <a:pt x="2172603" y="-24744"/>
                  <a:pt x="2633746" y="4870"/>
                </a:cubicBezTo>
                <a:cubicBezTo>
                  <a:pt x="3094889" y="34484"/>
                  <a:pt x="4770877" y="249696"/>
                  <a:pt x="4849824" y="2501168"/>
                </a:cubicBezTo>
                <a:cubicBezTo>
                  <a:pt x="4823509" y="3714086"/>
                  <a:pt x="4013078" y="4857356"/>
                  <a:pt x="2427269" y="4879479"/>
                </a:cubicBezTo>
                <a:cubicBezTo>
                  <a:pt x="841460" y="4901602"/>
                  <a:pt x="50530" y="3514001"/>
                  <a:pt x="4714" y="2633904"/>
                </a:cubicBezTo>
                <a:close/>
              </a:path>
            </a:pathLst>
          </a:custGeom>
          <a:ln>
            <a:noFill/>
          </a:ln>
        </p:spPr>
        <p:txBody>
          <a:bodyPr anchor="ctr">
            <a:normAutofit/>
          </a:bodyPr>
          <a:lstStyle>
            <a:lvl1pPr algn="ctr">
              <a:defRPr sz="3200" baseline="0">
                <a:solidFill>
                  <a:srgbClr val="6D6E6C"/>
                </a:solidFill>
              </a:defRPr>
            </a:lvl1pPr>
          </a:lstStyle>
          <a:p>
            <a:r>
              <a:rPr lang="en-US" dirty="0"/>
              <a:t>Click here to add photo</a:t>
            </a:r>
          </a:p>
        </p:txBody>
      </p:sp>
      <p:sp>
        <p:nvSpPr>
          <p:cNvPr id="27" name="Text Placeholder 23"/>
          <p:cNvSpPr>
            <a:spLocks noGrp="1"/>
          </p:cNvSpPr>
          <p:nvPr>
            <p:ph type="body" sz="quarter" idx="22" hasCustomPrompt="1"/>
          </p:nvPr>
        </p:nvSpPr>
        <p:spPr>
          <a:xfrm>
            <a:off x="6121565" y="767883"/>
            <a:ext cx="5579898" cy="857158"/>
          </a:xfrm>
          <a:noFill/>
        </p:spPr>
        <p:txBody>
          <a:bodyPr anchor="t">
            <a:normAutofit/>
          </a:bodyPr>
          <a:lstStyle>
            <a:lvl1pPr marL="0" indent="0" algn="l">
              <a:buNone/>
              <a:defRPr sz="3600" i="0">
                <a:solidFill>
                  <a:srgbClr val="16A8D3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8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ICON CIRCLE - with photo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25"/>
          <p:cNvSpPr>
            <a:spLocks noGrp="1"/>
          </p:cNvSpPr>
          <p:nvPr>
            <p:ph type="body" sz="quarter" idx="20" hasCustomPrompt="1"/>
          </p:nvPr>
        </p:nvSpPr>
        <p:spPr>
          <a:xfrm>
            <a:off x="6150077" y="2157413"/>
            <a:ext cx="5551386" cy="3631644"/>
          </a:xfrm>
        </p:spPr>
        <p:txBody>
          <a:bodyPr>
            <a:noAutofit/>
          </a:bodyPr>
          <a:lstStyle>
            <a:lvl1pPr marL="0" indent="0" algn="l">
              <a:buClr>
                <a:srgbClr val="EA1D76"/>
              </a:buClr>
              <a:buFont typeface="Arial" charset="0"/>
              <a:buNone/>
              <a:defRPr sz="240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21" name="Straight Connector 20"/>
          <p:cNvCxnSpPr/>
          <p:nvPr userDrawn="1"/>
        </p:nvCxnSpPr>
        <p:spPr>
          <a:xfrm flipH="1">
            <a:off x="-3076" y="1779018"/>
            <a:ext cx="12192000" cy="0"/>
          </a:xfrm>
          <a:prstGeom prst="line">
            <a:avLst/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 userDrawn="1"/>
        </p:nvSpPr>
        <p:spPr>
          <a:xfrm>
            <a:off x="881389" y="1278097"/>
            <a:ext cx="1115575" cy="1045025"/>
          </a:xfrm>
          <a:prstGeom prst="ellipse">
            <a:avLst/>
          </a:pr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Picture Placeholder 2"/>
          <p:cNvSpPr>
            <a:spLocks noGrp="1"/>
          </p:cNvSpPr>
          <p:nvPr>
            <p:ph type="pic" sz="quarter" idx="21" hasCustomPrompt="1"/>
          </p:nvPr>
        </p:nvSpPr>
        <p:spPr>
          <a:xfrm>
            <a:off x="608086" y="1404496"/>
            <a:ext cx="4849824" cy="4879740"/>
          </a:xfrm>
          <a:custGeom>
            <a:avLst/>
            <a:gdLst>
              <a:gd name="connsiteX0" fmla="*/ 0 w 4904103"/>
              <a:gd name="connsiteY0" fmla="*/ 2452052 h 4904103"/>
              <a:gd name="connsiteX1" fmla="*/ 2452052 w 4904103"/>
              <a:gd name="connsiteY1" fmla="*/ 0 h 4904103"/>
              <a:gd name="connsiteX2" fmla="*/ 4904104 w 4904103"/>
              <a:gd name="connsiteY2" fmla="*/ 2452052 h 4904103"/>
              <a:gd name="connsiteX3" fmla="*/ 2452052 w 4904103"/>
              <a:gd name="connsiteY3" fmla="*/ 4904104 h 4904103"/>
              <a:gd name="connsiteX4" fmla="*/ 0 w 4904103"/>
              <a:gd name="connsiteY4" fmla="*/ 2452052 h 4904103"/>
              <a:gd name="connsiteX0" fmla="*/ 7934 w 4912038"/>
              <a:gd name="connsiteY0" fmla="*/ 2452052 h 4904104"/>
              <a:gd name="connsiteX1" fmla="*/ 2459986 w 4912038"/>
              <a:gd name="connsiteY1" fmla="*/ 0 h 4904104"/>
              <a:gd name="connsiteX2" fmla="*/ 4912038 w 4912038"/>
              <a:gd name="connsiteY2" fmla="*/ 2452052 h 4904104"/>
              <a:gd name="connsiteX3" fmla="*/ 2459986 w 4912038"/>
              <a:gd name="connsiteY3" fmla="*/ 4904104 h 4904104"/>
              <a:gd name="connsiteX4" fmla="*/ 7934 w 4912038"/>
              <a:gd name="connsiteY4" fmla="*/ 2452052 h 4904104"/>
              <a:gd name="connsiteX0" fmla="*/ 46476 w 4950580"/>
              <a:gd name="connsiteY0" fmla="*/ 2544376 h 4996428"/>
              <a:gd name="connsiteX1" fmla="*/ 1011755 w 4950580"/>
              <a:gd name="connsiteY1" fmla="*/ 711790 h 4996428"/>
              <a:gd name="connsiteX2" fmla="*/ 2498528 w 4950580"/>
              <a:gd name="connsiteY2" fmla="*/ 92324 h 4996428"/>
              <a:gd name="connsiteX3" fmla="*/ 4950580 w 4950580"/>
              <a:gd name="connsiteY3" fmla="*/ 2544376 h 4996428"/>
              <a:gd name="connsiteX4" fmla="*/ 2498528 w 4950580"/>
              <a:gd name="connsiteY4" fmla="*/ 4996428 h 4996428"/>
              <a:gd name="connsiteX5" fmla="*/ 46476 w 4950580"/>
              <a:gd name="connsiteY5" fmla="*/ 2544376 h 4996428"/>
              <a:gd name="connsiteX0" fmla="*/ 45841 w 4949945"/>
              <a:gd name="connsiteY0" fmla="*/ 2544376 h 4996428"/>
              <a:gd name="connsiteX1" fmla="*/ 1011120 w 4949945"/>
              <a:gd name="connsiteY1" fmla="*/ 711790 h 4996428"/>
              <a:gd name="connsiteX2" fmla="*/ 2497893 w 4949945"/>
              <a:gd name="connsiteY2" fmla="*/ 92324 h 4996428"/>
              <a:gd name="connsiteX3" fmla="*/ 4949945 w 4949945"/>
              <a:gd name="connsiteY3" fmla="*/ 2544376 h 4996428"/>
              <a:gd name="connsiteX4" fmla="*/ 2497893 w 4949945"/>
              <a:gd name="connsiteY4" fmla="*/ 4996428 h 4996428"/>
              <a:gd name="connsiteX5" fmla="*/ 45841 w 4949945"/>
              <a:gd name="connsiteY5" fmla="*/ 2544376 h 4996428"/>
              <a:gd name="connsiteX0" fmla="*/ 26997 w 4931101"/>
              <a:gd name="connsiteY0" fmla="*/ 2513559 h 4965611"/>
              <a:gd name="connsiteX1" fmla="*/ 1242999 w 4931101"/>
              <a:gd name="connsiteY1" fmla="*/ 887451 h 4965611"/>
              <a:gd name="connsiteX2" fmla="*/ 2479049 w 4931101"/>
              <a:gd name="connsiteY2" fmla="*/ 61507 h 4965611"/>
              <a:gd name="connsiteX3" fmla="*/ 4931101 w 4931101"/>
              <a:gd name="connsiteY3" fmla="*/ 2513559 h 4965611"/>
              <a:gd name="connsiteX4" fmla="*/ 2479049 w 4931101"/>
              <a:gd name="connsiteY4" fmla="*/ 4965611 h 4965611"/>
              <a:gd name="connsiteX5" fmla="*/ 26997 w 4931101"/>
              <a:gd name="connsiteY5" fmla="*/ 2513559 h 4965611"/>
              <a:gd name="connsiteX0" fmla="*/ 46172 w 4950276"/>
              <a:gd name="connsiteY0" fmla="*/ 2513559 h 4965611"/>
              <a:gd name="connsiteX1" fmla="*/ 1262174 w 4950276"/>
              <a:gd name="connsiteY1" fmla="*/ 887451 h 4965611"/>
              <a:gd name="connsiteX2" fmla="*/ 2498224 w 4950276"/>
              <a:gd name="connsiteY2" fmla="*/ 61507 h 4965611"/>
              <a:gd name="connsiteX3" fmla="*/ 4950276 w 4950276"/>
              <a:gd name="connsiteY3" fmla="*/ 2513559 h 4965611"/>
              <a:gd name="connsiteX4" fmla="*/ 2498224 w 4950276"/>
              <a:gd name="connsiteY4" fmla="*/ 4965611 h 4965611"/>
              <a:gd name="connsiteX5" fmla="*/ 46172 w 4950276"/>
              <a:gd name="connsiteY5" fmla="*/ 2513559 h 4965611"/>
              <a:gd name="connsiteX0" fmla="*/ 48053 w 4922660"/>
              <a:gd name="connsiteY0" fmla="*/ 2720036 h 4966157"/>
              <a:gd name="connsiteX1" fmla="*/ 1234558 w 4922660"/>
              <a:gd name="connsiteY1" fmla="*/ 887451 h 4966157"/>
              <a:gd name="connsiteX2" fmla="*/ 2470608 w 4922660"/>
              <a:gd name="connsiteY2" fmla="*/ 61507 h 4966157"/>
              <a:gd name="connsiteX3" fmla="*/ 4922660 w 4922660"/>
              <a:gd name="connsiteY3" fmla="*/ 2513559 h 4966157"/>
              <a:gd name="connsiteX4" fmla="*/ 2470608 w 4922660"/>
              <a:gd name="connsiteY4" fmla="*/ 4965611 h 4966157"/>
              <a:gd name="connsiteX5" fmla="*/ 48053 w 4922660"/>
              <a:gd name="connsiteY5" fmla="*/ 2720036 h 4966157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61473 h 5008581"/>
              <a:gd name="connsiteX1" fmla="*/ 1215769 w 4903871"/>
              <a:gd name="connsiteY1" fmla="*/ 928888 h 5008581"/>
              <a:gd name="connsiteX2" fmla="*/ 2599303 w 4903871"/>
              <a:gd name="connsiteY2" fmla="*/ 58698 h 5008581"/>
              <a:gd name="connsiteX3" fmla="*/ 4903871 w 4903871"/>
              <a:gd name="connsiteY3" fmla="*/ 2554996 h 5008581"/>
              <a:gd name="connsiteX4" fmla="*/ 2451819 w 4903871"/>
              <a:gd name="connsiteY4" fmla="*/ 5007048 h 5008581"/>
              <a:gd name="connsiteX5" fmla="*/ 29264 w 4903871"/>
              <a:gd name="connsiteY5" fmla="*/ 2761473 h 5008581"/>
              <a:gd name="connsiteX0" fmla="*/ 29264 w 4903871"/>
              <a:gd name="connsiteY0" fmla="*/ 2775833 h 5022941"/>
              <a:gd name="connsiteX1" fmla="*/ 1215769 w 4903871"/>
              <a:gd name="connsiteY1" fmla="*/ 943248 h 5022941"/>
              <a:gd name="connsiteX2" fmla="*/ 2599303 w 4903871"/>
              <a:gd name="connsiteY2" fmla="*/ 73058 h 5022941"/>
              <a:gd name="connsiteX3" fmla="*/ 4903871 w 4903871"/>
              <a:gd name="connsiteY3" fmla="*/ 2569356 h 5022941"/>
              <a:gd name="connsiteX4" fmla="*/ 2451819 w 4903871"/>
              <a:gd name="connsiteY4" fmla="*/ 5021408 h 5022941"/>
              <a:gd name="connsiteX5" fmla="*/ 29264 w 4903871"/>
              <a:gd name="connsiteY5" fmla="*/ 2775833 h 5022941"/>
              <a:gd name="connsiteX0" fmla="*/ 15925 w 4890532"/>
              <a:gd name="connsiteY0" fmla="*/ 2765410 h 5011527"/>
              <a:gd name="connsiteX1" fmla="*/ 1600637 w 4890532"/>
              <a:gd name="connsiteY1" fmla="*/ 1006567 h 5011527"/>
              <a:gd name="connsiteX2" fmla="*/ 2585964 w 4890532"/>
              <a:gd name="connsiteY2" fmla="*/ 62635 h 5011527"/>
              <a:gd name="connsiteX3" fmla="*/ 4890532 w 4890532"/>
              <a:gd name="connsiteY3" fmla="*/ 2558933 h 5011527"/>
              <a:gd name="connsiteX4" fmla="*/ 2438480 w 4890532"/>
              <a:gd name="connsiteY4" fmla="*/ 5010985 h 5011527"/>
              <a:gd name="connsiteX5" fmla="*/ 15925 w 4890532"/>
              <a:gd name="connsiteY5" fmla="*/ 2765410 h 5011527"/>
              <a:gd name="connsiteX0" fmla="*/ 194654 w 5069261"/>
              <a:gd name="connsiteY0" fmla="*/ 2763498 h 5009614"/>
              <a:gd name="connsiteX1" fmla="*/ 776475 w 5069261"/>
              <a:gd name="connsiteY1" fmla="*/ 1019403 h 5009614"/>
              <a:gd name="connsiteX2" fmla="*/ 2764693 w 5069261"/>
              <a:gd name="connsiteY2" fmla="*/ 60723 h 5009614"/>
              <a:gd name="connsiteX3" fmla="*/ 5069261 w 5069261"/>
              <a:gd name="connsiteY3" fmla="*/ 2557021 h 5009614"/>
              <a:gd name="connsiteX4" fmla="*/ 2617209 w 5069261"/>
              <a:gd name="connsiteY4" fmla="*/ 5009073 h 5009614"/>
              <a:gd name="connsiteX5" fmla="*/ 194654 w 5069261"/>
              <a:gd name="connsiteY5" fmla="*/ 2763498 h 5009614"/>
              <a:gd name="connsiteX0" fmla="*/ 194654 w 5069261"/>
              <a:gd name="connsiteY0" fmla="*/ 2793721 h 5039837"/>
              <a:gd name="connsiteX1" fmla="*/ 776475 w 5069261"/>
              <a:gd name="connsiteY1" fmla="*/ 1049626 h 5039837"/>
              <a:gd name="connsiteX2" fmla="*/ 1218926 w 5069261"/>
              <a:gd name="connsiteY2" fmla="*/ 592426 h 5039837"/>
              <a:gd name="connsiteX3" fmla="*/ 2764693 w 5069261"/>
              <a:gd name="connsiteY3" fmla="*/ 90946 h 5039837"/>
              <a:gd name="connsiteX4" fmla="*/ 5069261 w 5069261"/>
              <a:gd name="connsiteY4" fmla="*/ 2587244 h 5039837"/>
              <a:gd name="connsiteX5" fmla="*/ 2617209 w 5069261"/>
              <a:gd name="connsiteY5" fmla="*/ 5039296 h 5039837"/>
              <a:gd name="connsiteX6" fmla="*/ 194654 w 5069261"/>
              <a:gd name="connsiteY6" fmla="*/ 2793721 h 5039837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704662 h 4950778"/>
              <a:gd name="connsiteX1" fmla="*/ 776475 w 5069261"/>
              <a:gd name="connsiteY1" fmla="*/ 960567 h 4950778"/>
              <a:gd name="connsiteX2" fmla="*/ 1513894 w 5069261"/>
              <a:gd name="connsiteY2" fmla="*/ 326386 h 4950778"/>
              <a:gd name="connsiteX3" fmla="*/ 2764693 w 5069261"/>
              <a:gd name="connsiteY3" fmla="*/ 1887 h 4950778"/>
              <a:gd name="connsiteX4" fmla="*/ 5069261 w 5069261"/>
              <a:gd name="connsiteY4" fmla="*/ 2498185 h 4950778"/>
              <a:gd name="connsiteX5" fmla="*/ 2617209 w 5069261"/>
              <a:gd name="connsiteY5" fmla="*/ 4950237 h 4950778"/>
              <a:gd name="connsiteX6" fmla="*/ 194654 w 5069261"/>
              <a:gd name="connsiteY6" fmla="*/ 2704662 h 4950778"/>
              <a:gd name="connsiteX0" fmla="*/ 194654 w 5069261"/>
              <a:gd name="connsiteY0" fmla="*/ 2617527 h 4863643"/>
              <a:gd name="connsiteX1" fmla="*/ 776475 w 5069261"/>
              <a:gd name="connsiteY1" fmla="*/ 873432 h 4863643"/>
              <a:gd name="connsiteX2" fmla="*/ 1513894 w 5069261"/>
              <a:gd name="connsiteY2" fmla="*/ 239251 h 4863643"/>
              <a:gd name="connsiteX3" fmla="*/ 2823686 w 5069261"/>
              <a:gd name="connsiteY3" fmla="*/ 3242 h 4863643"/>
              <a:gd name="connsiteX4" fmla="*/ 5069261 w 5069261"/>
              <a:gd name="connsiteY4" fmla="*/ 2411050 h 4863643"/>
              <a:gd name="connsiteX5" fmla="*/ 2617209 w 5069261"/>
              <a:gd name="connsiteY5" fmla="*/ 4863102 h 4863643"/>
              <a:gd name="connsiteX6" fmla="*/ 194654 w 5069261"/>
              <a:gd name="connsiteY6" fmla="*/ 2617527 h 4863643"/>
              <a:gd name="connsiteX0" fmla="*/ 194654 w 5069261"/>
              <a:gd name="connsiteY0" fmla="*/ 2631933 h 4878049"/>
              <a:gd name="connsiteX1" fmla="*/ 776475 w 5069261"/>
              <a:gd name="connsiteY1" fmla="*/ 887838 h 4878049"/>
              <a:gd name="connsiteX2" fmla="*/ 1513894 w 5069261"/>
              <a:gd name="connsiteY2" fmla="*/ 253657 h 4878049"/>
              <a:gd name="connsiteX3" fmla="*/ 2823686 w 5069261"/>
              <a:gd name="connsiteY3" fmla="*/ 2899 h 4878049"/>
              <a:gd name="connsiteX4" fmla="*/ 5069261 w 5069261"/>
              <a:gd name="connsiteY4" fmla="*/ 2425456 h 4878049"/>
              <a:gd name="connsiteX5" fmla="*/ 2617209 w 5069261"/>
              <a:gd name="connsiteY5" fmla="*/ 4877508 h 4878049"/>
              <a:gd name="connsiteX6" fmla="*/ 194654 w 5069261"/>
              <a:gd name="connsiteY6" fmla="*/ 2631933 h 4878049"/>
              <a:gd name="connsiteX0" fmla="*/ 16653 w 4891260"/>
              <a:gd name="connsiteY0" fmla="*/ 2631933 h 4878213"/>
              <a:gd name="connsiteX1" fmla="*/ 598474 w 4891260"/>
              <a:gd name="connsiteY1" fmla="*/ 887838 h 4878213"/>
              <a:gd name="connsiteX2" fmla="*/ 1335893 w 4891260"/>
              <a:gd name="connsiteY2" fmla="*/ 253657 h 4878213"/>
              <a:gd name="connsiteX3" fmla="*/ 2645685 w 4891260"/>
              <a:gd name="connsiteY3" fmla="*/ 2899 h 4878213"/>
              <a:gd name="connsiteX4" fmla="*/ 4891260 w 4891260"/>
              <a:gd name="connsiteY4" fmla="*/ 2425456 h 4878213"/>
              <a:gd name="connsiteX5" fmla="*/ 2439208 w 4891260"/>
              <a:gd name="connsiteY5" fmla="*/ 4877508 h 4878213"/>
              <a:gd name="connsiteX6" fmla="*/ 16653 w 4891260"/>
              <a:gd name="connsiteY6" fmla="*/ 2631933 h 4878213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859 w 4845221"/>
              <a:gd name="connsiteY0" fmla="*/ 2572939 h 4877951"/>
              <a:gd name="connsiteX1" fmla="*/ 552435 w 4845221"/>
              <a:gd name="connsiteY1" fmla="*/ 887838 h 4877951"/>
              <a:gd name="connsiteX2" fmla="*/ 1289854 w 4845221"/>
              <a:gd name="connsiteY2" fmla="*/ 253657 h 4877951"/>
              <a:gd name="connsiteX3" fmla="*/ 2599646 w 4845221"/>
              <a:gd name="connsiteY3" fmla="*/ 2899 h 4877951"/>
              <a:gd name="connsiteX4" fmla="*/ 4845221 w 4845221"/>
              <a:gd name="connsiteY4" fmla="*/ 2425456 h 4877951"/>
              <a:gd name="connsiteX5" fmla="*/ 2393169 w 4845221"/>
              <a:gd name="connsiteY5" fmla="*/ 4877508 h 4877951"/>
              <a:gd name="connsiteX6" fmla="*/ 14859 w 4845221"/>
              <a:gd name="connsiteY6" fmla="*/ 2572939 h 4877951"/>
              <a:gd name="connsiteX0" fmla="*/ 2508 w 4832870"/>
              <a:gd name="connsiteY0" fmla="*/ 2572939 h 4877927"/>
              <a:gd name="connsiteX1" fmla="*/ 540084 w 4832870"/>
              <a:gd name="connsiteY1" fmla="*/ 887838 h 4877927"/>
              <a:gd name="connsiteX2" fmla="*/ 1277503 w 4832870"/>
              <a:gd name="connsiteY2" fmla="*/ 253657 h 4877927"/>
              <a:gd name="connsiteX3" fmla="*/ 2587295 w 4832870"/>
              <a:gd name="connsiteY3" fmla="*/ 2899 h 4877927"/>
              <a:gd name="connsiteX4" fmla="*/ 4832870 w 4832870"/>
              <a:gd name="connsiteY4" fmla="*/ 2425456 h 4877927"/>
              <a:gd name="connsiteX5" fmla="*/ 2380818 w 4832870"/>
              <a:gd name="connsiteY5" fmla="*/ 4877508 h 4877927"/>
              <a:gd name="connsiteX6" fmla="*/ 2508 w 4832870"/>
              <a:gd name="connsiteY6" fmla="*/ 2572939 h 4877927"/>
              <a:gd name="connsiteX0" fmla="*/ 2349 w 4847459"/>
              <a:gd name="connsiteY0" fmla="*/ 2587687 h 4878020"/>
              <a:gd name="connsiteX1" fmla="*/ 554673 w 4847459"/>
              <a:gd name="connsiteY1" fmla="*/ 887838 h 4878020"/>
              <a:gd name="connsiteX2" fmla="*/ 1292092 w 4847459"/>
              <a:gd name="connsiteY2" fmla="*/ 253657 h 4878020"/>
              <a:gd name="connsiteX3" fmla="*/ 2601884 w 4847459"/>
              <a:gd name="connsiteY3" fmla="*/ 2899 h 4878020"/>
              <a:gd name="connsiteX4" fmla="*/ 4847459 w 4847459"/>
              <a:gd name="connsiteY4" fmla="*/ 2425456 h 4878020"/>
              <a:gd name="connsiteX5" fmla="*/ 2395407 w 4847459"/>
              <a:gd name="connsiteY5" fmla="*/ 4877508 h 4878020"/>
              <a:gd name="connsiteX6" fmla="*/ 2349 w 4847459"/>
              <a:gd name="connsiteY6" fmla="*/ 2587687 h 4878020"/>
              <a:gd name="connsiteX0" fmla="*/ 2349 w 4847459"/>
              <a:gd name="connsiteY0" fmla="*/ 2587687 h 4879638"/>
              <a:gd name="connsiteX1" fmla="*/ 554673 w 4847459"/>
              <a:gd name="connsiteY1" fmla="*/ 887838 h 4879638"/>
              <a:gd name="connsiteX2" fmla="*/ 1292092 w 4847459"/>
              <a:gd name="connsiteY2" fmla="*/ 253657 h 4879638"/>
              <a:gd name="connsiteX3" fmla="*/ 2601884 w 4847459"/>
              <a:gd name="connsiteY3" fmla="*/ 2899 h 4879638"/>
              <a:gd name="connsiteX4" fmla="*/ 4847459 w 4847459"/>
              <a:gd name="connsiteY4" fmla="*/ 2425456 h 4879638"/>
              <a:gd name="connsiteX5" fmla="*/ 2395407 w 4847459"/>
              <a:gd name="connsiteY5" fmla="*/ 4877508 h 4879638"/>
              <a:gd name="connsiteX6" fmla="*/ 2349 w 4847459"/>
              <a:gd name="connsiteY6" fmla="*/ 2587687 h 4879638"/>
              <a:gd name="connsiteX0" fmla="*/ 2349 w 4847459"/>
              <a:gd name="connsiteY0" fmla="*/ 2587687 h 4880814"/>
              <a:gd name="connsiteX1" fmla="*/ 554673 w 4847459"/>
              <a:gd name="connsiteY1" fmla="*/ 887838 h 4880814"/>
              <a:gd name="connsiteX2" fmla="*/ 1292092 w 4847459"/>
              <a:gd name="connsiteY2" fmla="*/ 253657 h 4880814"/>
              <a:gd name="connsiteX3" fmla="*/ 2601884 w 4847459"/>
              <a:gd name="connsiteY3" fmla="*/ 2899 h 4880814"/>
              <a:gd name="connsiteX4" fmla="*/ 4847459 w 4847459"/>
              <a:gd name="connsiteY4" fmla="*/ 2425456 h 4880814"/>
              <a:gd name="connsiteX5" fmla="*/ 2395407 w 4847459"/>
              <a:gd name="connsiteY5" fmla="*/ 4877508 h 4880814"/>
              <a:gd name="connsiteX6" fmla="*/ 2349 w 4847459"/>
              <a:gd name="connsiteY6" fmla="*/ 2587687 h 4880814"/>
              <a:gd name="connsiteX0" fmla="*/ 2349 w 4847459"/>
              <a:gd name="connsiteY0" fmla="*/ 2587687 h 4882213"/>
              <a:gd name="connsiteX1" fmla="*/ 554673 w 4847459"/>
              <a:gd name="connsiteY1" fmla="*/ 887838 h 4882213"/>
              <a:gd name="connsiteX2" fmla="*/ 1292092 w 4847459"/>
              <a:gd name="connsiteY2" fmla="*/ 253657 h 4882213"/>
              <a:gd name="connsiteX3" fmla="*/ 2601884 w 4847459"/>
              <a:gd name="connsiteY3" fmla="*/ 2899 h 4882213"/>
              <a:gd name="connsiteX4" fmla="*/ 4847459 w 4847459"/>
              <a:gd name="connsiteY4" fmla="*/ 2425456 h 4882213"/>
              <a:gd name="connsiteX5" fmla="*/ 2395407 w 4847459"/>
              <a:gd name="connsiteY5" fmla="*/ 4877508 h 4882213"/>
              <a:gd name="connsiteX6" fmla="*/ 2349 w 4847459"/>
              <a:gd name="connsiteY6" fmla="*/ 2587687 h 4882213"/>
              <a:gd name="connsiteX0" fmla="*/ 2349 w 4788465"/>
              <a:gd name="connsiteY0" fmla="*/ 2725837 h 5015868"/>
              <a:gd name="connsiteX1" fmla="*/ 554673 w 4788465"/>
              <a:gd name="connsiteY1" fmla="*/ 1025988 h 5015868"/>
              <a:gd name="connsiteX2" fmla="*/ 1292092 w 4788465"/>
              <a:gd name="connsiteY2" fmla="*/ 391807 h 5015868"/>
              <a:gd name="connsiteX3" fmla="*/ 2601884 w 4788465"/>
              <a:gd name="connsiteY3" fmla="*/ 141049 h 5015868"/>
              <a:gd name="connsiteX4" fmla="*/ 4788465 w 4788465"/>
              <a:gd name="connsiteY4" fmla="*/ 2622599 h 5015868"/>
              <a:gd name="connsiteX5" fmla="*/ 2395407 w 4788465"/>
              <a:gd name="connsiteY5" fmla="*/ 5015658 h 5015868"/>
              <a:gd name="connsiteX6" fmla="*/ 2349 w 4788465"/>
              <a:gd name="connsiteY6" fmla="*/ 2725837 h 5015868"/>
              <a:gd name="connsiteX0" fmla="*/ 2349 w 4817962"/>
              <a:gd name="connsiteY0" fmla="*/ 2726902 h 5016878"/>
              <a:gd name="connsiteX1" fmla="*/ 554673 w 4817962"/>
              <a:gd name="connsiteY1" fmla="*/ 1027053 h 5016878"/>
              <a:gd name="connsiteX2" fmla="*/ 1292092 w 4817962"/>
              <a:gd name="connsiteY2" fmla="*/ 392872 h 5016878"/>
              <a:gd name="connsiteX3" fmla="*/ 2601884 w 4817962"/>
              <a:gd name="connsiteY3" fmla="*/ 142114 h 5016878"/>
              <a:gd name="connsiteX4" fmla="*/ 4817962 w 4817962"/>
              <a:gd name="connsiteY4" fmla="*/ 2638412 h 5016878"/>
              <a:gd name="connsiteX5" fmla="*/ 2395407 w 4817962"/>
              <a:gd name="connsiteY5" fmla="*/ 5016723 h 5016878"/>
              <a:gd name="connsiteX6" fmla="*/ 2349 w 4817962"/>
              <a:gd name="connsiteY6" fmla="*/ 2726902 h 5016878"/>
              <a:gd name="connsiteX0" fmla="*/ 2349 w 4817962"/>
              <a:gd name="connsiteY0" fmla="*/ 2599752 h 4889728"/>
              <a:gd name="connsiteX1" fmla="*/ 554673 w 4817962"/>
              <a:gd name="connsiteY1" fmla="*/ 899903 h 4889728"/>
              <a:gd name="connsiteX2" fmla="*/ 1292092 w 4817962"/>
              <a:gd name="connsiteY2" fmla="*/ 265722 h 4889728"/>
              <a:gd name="connsiteX3" fmla="*/ 2601884 w 4817962"/>
              <a:gd name="connsiteY3" fmla="*/ 14964 h 4889728"/>
              <a:gd name="connsiteX4" fmla="*/ 4817962 w 4817962"/>
              <a:gd name="connsiteY4" fmla="*/ 2511262 h 4889728"/>
              <a:gd name="connsiteX5" fmla="*/ 2395407 w 4817962"/>
              <a:gd name="connsiteY5" fmla="*/ 4889573 h 4889728"/>
              <a:gd name="connsiteX6" fmla="*/ 2349 w 4817962"/>
              <a:gd name="connsiteY6" fmla="*/ 2599752 h 4889728"/>
              <a:gd name="connsiteX0" fmla="*/ 2875 w 4818488"/>
              <a:gd name="connsiteY0" fmla="*/ 2599752 h 4889728"/>
              <a:gd name="connsiteX1" fmla="*/ 555199 w 4818488"/>
              <a:gd name="connsiteY1" fmla="*/ 899903 h 4889728"/>
              <a:gd name="connsiteX2" fmla="*/ 1292618 w 4818488"/>
              <a:gd name="connsiteY2" fmla="*/ 265722 h 4889728"/>
              <a:gd name="connsiteX3" fmla="*/ 2602410 w 4818488"/>
              <a:gd name="connsiteY3" fmla="*/ 14964 h 4889728"/>
              <a:gd name="connsiteX4" fmla="*/ 4818488 w 4818488"/>
              <a:gd name="connsiteY4" fmla="*/ 2511262 h 4889728"/>
              <a:gd name="connsiteX5" fmla="*/ 2395933 w 4818488"/>
              <a:gd name="connsiteY5" fmla="*/ 4889573 h 4889728"/>
              <a:gd name="connsiteX6" fmla="*/ 2875 w 4818488"/>
              <a:gd name="connsiteY6" fmla="*/ 2599752 h 4889728"/>
              <a:gd name="connsiteX0" fmla="*/ 2875 w 4818488"/>
              <a:gd name="connsiteY0" fmla="*/ 2599752 h 4889728"/>
              <a:gd name="connsiteX1" fmla="*/ 555199 w 4818488"/>
              <a:gd name="connsiteY1" fmla="*/ 899903 h 4889728"/>
              <a:gd name="connsiteX2" fmla="*/ 1292618 w 4818488"/>
              <a:gd name="connsiteY2" fmla="*/ 265722 h 4889728"/>
              <a:gd name="connsiteX3" fmla="*/ 2602410 w 4818488"/>
              <a:gd name="connsiteY3" fmla="*/ 14964 h 4889728"/>
              <a:gd name="connsiteX4" fmla="*/ 4818488 w 4818488"/>
              <a:gd name="connsiteY4" fmla="*/ 2511262 h 4889728"/>
              <a:gd name="connsiteX5" fmla="*/ 2395933 w 4818488"/>
              <a:gd name="connsiteY5" fmla="*/ 4889573 h 4889728"/>
              <a:gd name="connsiteX6" fmla="*/ 2875 w 4818488"/>
              <a:gd name="connsiteY6" fmla="*/ 2599752 h 4889728"/>
              <a:gd name="connsiteX0" fmla="*/ 1979 w 4817592"/>
              <a:gd name="connsiteY0" fmla="*/ 2599752 h 4889728"/>
              <a:gd name="connsiteX1" fmla="*/ 554303 w 4817592"/>
              <a:gd name="connsiteY1" fmla="*/ 899903 h 4889728"/>
              <a:gd name="connsiteX2" fmla="*/ 1291722 w 4817592"/>
              <a:gd name="connsiteY2" fmla="*/ 265722 h 4889728"/>
              <a:gd name="connsiteX3" fmla="*/ 2601514 w 4817592"/>
              <a:gd name="connsiteY3" fmla="*/ 14964 h 4889728"/>
              <a:gd name="connsiteX4" fmla="*/ 4817592 w 4817592"/>
              <a:gd name="connsiteY4" fmla="*/ 2511262 h 4889728"/>
              <a:gd name="connsiteX5" fmla="*/ 2395037 w 4817592"/>
              <a:gd name="connsiteY5" fmla="*/ 4889573 h 4889728"/>
              <a:gd name="connsiteX6" fmla="*/ 1979 w 4817592"/>
              <a:gd name="connsiteY6" fmla="*/ 2599752 h 4889728"/>
              <a:gd name="connsiteX0" fmla="*/ 1785 w 4846895"/>
              <a:gd name="connsiteY0" fmla="*/ 2643998 h 4889933"/>
              <a:gd name="connsiteX1" fmla="*/ 583606 w 4846895"/>
              <a:gd name="connsiteY1" fmla="*/ 899903 h 4889933"/>
              <a:gd name="connsiteX2" fmla="*/ 1321025 w 4846895"/>
              <a:gd name="connsiteY2" fmla="*/ 265722 h 4889933"/>
              <a:gd name="connsiteX3" fmla="*/ 2630817 w 4846895"/>
              <a:gd name="connsiteY3" fmla="*/ 14964 h 4889933"/>
              <a:gd name="connsiteX4" fmla="*/ 4846895 w 4846895"/>
              <a:gd name="connsiteY4" fmla="*/ 2511262 h 4889933"/>
              <a:gd name="connsiteX5" fmla="*/ 2424340 w 4846895"/>
              <a:gd name="connsiteY5" fmla="*/ 4889573 h 4889933"/>
              <a:gd name="connsiteX6" fmla="*/ 1785 w 4846895"/>
              <a:gd name="connsiteY6" fmla="*/ 2643998 h 4889933"/>
              <a:gd name="connsiteX0" fmla="*/ 1785 w 4846895"/>
              <a:gd name="connsiteY0" fmla="*/ 2643998 h 4889933"/>
              <a:gd name="connsiteX1" fmla="*/ 583606 w 4846895"/>
              <a:gd name="connsiteY1" fmla="*/ 899903 h 4889933"/>
              <a:gd name="connsiteX2" fmla="*/ 1321025 w 4846895"/>
              <a:gd name="connsiteY2" fmla="*/ 265722 h 4889933"/>
              <a:gd name="connsiteX3" fmla="*/ 2630817 w 4846895"/>
              <a:gd name="connsiteY3" fmla="*/ 14964 h 4889933"/>
              <a:gd name="connsiteX4" fmla="*/ 4846895 w 4846895"/>
              <a:gd name="connsiteY4" fmla="*/ 2511262 h 4889933"/>
              <a:gd name="connsiteX5" fmla="*/ 2424340 w 4846895"/>
              <a:gd name="connsiteY5" fmla="*/ 4889573 h 4889933"/>
              <a:gd name="connsiteX6" fmla="*/ 1785 w 4846895"/>
              <a:gd name="connsiteY6" fmla="*/ 2643998 h 4889933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31422 h 4877357"/>
              <a:gd name="connsiteX1" fmla="*/ 583259 w 4846548"/>
              <a:gd name="connsiteY1" fmla="*/ 887327 h 4877357"/>
              <a:gd name="connsiteX2" fmla="*/ 1320678 w 4846548"/>
              <a:gd name="connsiteY2" fmla="*/ 253146 h 4877357"/>
              <a:gd name="connsiteX3" fmla="*/ 2630470 w 4846548"/>
              <a:gd name="connsiteY3" fmla="*/ 2388 h 4877357"/>
              <a:gd name="connsiteX4" fmla="*/ 4846548 w 4846548"/>
              <a:gd name="connsiteY4" fmla="*/ 2498686 h 4877357"/>
              <a:gd name="connsiteX5" fmla="*/ 2423993 w 4846548"/>
              <a:gd name="connsiteY5" fmla="*/ 4876997 h 4877357"/>
              <a:gd name="connsiteX6" fmla="*/ 1438 w 4846548"/>
              <a:gd name="connsiteY6" fmla="*/ 2631422 h 4877357"/>
              <a:gd name="connsiteX0" fmla="*/ 1703 w 4846813"/>
              <a:gd name="connsiteY0" fmla="*/ 2631422 h 4877357"/>
              <a:gd name="connsiteX1" fmla="*/ 583524 w 4846813"/>
              <a:gd name="connsiteY1" fmla="*/ 887327 h 4877357"/>
              <a:gd name="connsiteX2" fmla="*/ 1320943 w 4846813"/>
              <a:gd name="connsiteY2" fmla="*/ 253146 h 4877357"/>
              <a:gd name="connsiteX3" fmla="*/ 2630735 w 4846813"/>
              <a:gd name="connsiteY3" fmla="*/ 2388 h 4877357"/>
              <a:gd name="connsiteX4" fmla="*/ 4846813 w 4846813"/>
              <a:gd name="connsiteY4" fmla="*/ 2498686 h 4877357"/>
              <a:gd name="connsiteX5" fmla="*/ 2424258 w 4846813"/>
              <a:gd name="connsiteY5" fmla="*/ 4876997 h 4877357"/>
              <a:gd name="connsiteX6" fmla="*/ 1703 w 4846813"/>
              <a:gd name="connsiteY6" fmla="*/ 2631422 h 4877357"/>
              <a:gd name="connsiteX0" fmla="*/ 1703 w 4846813"/>
              <a:gd name="connsiteY0" fmla="*/ 2631422 h 4877357"/>
              <a:gd name="connsiteX1" fmla="*/ 583524 w 4846813"/>
              <a:gd name="connsiteY1" fmla="*/ 887327 h 4877357"/>
              <a:gd name="connsiteX2" fmla="*/ 1320943 w 4846813"/>
              <a:gd name="connsiteY2" fmla="*/ 253146 h 4877357"/>
              <a:gd name="connsiteX3" fmla="*/ 2630735 w 4846813"/>
              <a:gd name="connsiteY3" fmla="*/ 2388 h 4877357"/>
              <a:gd name="connsiteX4" fmla="*/ 4846813 w 4846813"/>
              <a:gd name="connsiteY4" fmla="*/ 2498686 h 4877357"/>
              <a:gd name="connsiteX5" fmla="*/ 2424258 w 4846813"/>
              <a:gd name="connsiteY5" fmla="*/ 4876997 h 4877357"/>
              <a:gd name="connsiteX6" fmla="*/ 1703 w 4846813"/>
              <a:gd name="connsiteY6" fmla="*/ 2631422 h 4877357"/>
              <a:gd name="connsiteX0" fmla="*/ 1703 w 4846813"/>
              <a:gd name="connsiteY0" fmla="*/ 2774250 h 5020185"/>
              <a:gd name="connsiteX1" fmla="*/ 583524 w 4846813"/>
              <a:gd name="connsiteY1" fmla="*/ 1030155 h 5020185"/>
              <a:gd name="connsiteX2" fmla="*/ 1362778 w 4846813"/>
              <a:gd name="connsiteY2" fmla="*/ 384021 h 5020185"/>
              <a:gd name="connsiteX3" fmla="*/ 2630735 w 4846813"/>
              <a:gd name="connsiteY3" fmla="*/ 145216 h 5020185"/>
              <a:gd name="connsiteX4" fmla="*/ 4846813 w 4846813"/>
              <a:gd name="connsiteY4" fmla="*/ 2641514 h 5020185"/>
              <a:gd name="connsiteX5" fmla="*/ 2424258 w 4846813"/>
              <a:gd name="connsiteY5" fmla="*/ 5019825 h 5020185"/>
              <a:gd name="connsiteX6" fmla="*/ 1703 w 4846813"/>
              <a:gd name="connsiteY6" fmla="*/ 2774250 h 5020185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49824" h="4879740">
                <a:moveTo>
                  <a:pt x="4714" y="2633904"/>
                </a:moveTo>
                <a:cubicBezTo>
                  <a:pt x="-41102" y="1753807"/>
                  <a:pt x="254397" y="1247878"/>
                  <a:pt x="574582" y="853951"/>
                </a:cubicBezTo>
                <a:cubicBezTo>
                  <a:pt x="743953" y="976126"/>
                  <a:pt x="1488382" y="955180"/>
                  <a:pt x="1365789" y="243675"/>
                </a:cubicBezTo>
                <a:cubicBezTo>
                  <a:pt x="1697159" y="83895"/>
                  <a:pt x="2172603" y="-24744"/>
                  <a:pt x="2633746" y="4870"/>
                </a:cubicBezTo>
                <a:cubicBezTo>
                  <a:pt x="3094889" y="34484"/>
                  <a:pt x="4770877" y="249696"/>
                  <a:pt x="4849824" y="2501168"/>
                </a:cubicBezTo>
                <a:cubicBezTo>
                  <a:pt x="4823509" y="3714086"/>
                  <a:pt x="4013078" y="4857356"/>
                  <a:pt x="2427269" y="4879479"/>
                </a:cubicBezTo>
                <a:cubicBezTo>
                  <a:pt x="841460" y="4901602"/>
                  <a:pt x="50530" y="3514001"/>
                  <a:pt x="4714" y="2633904"/>
                </a:cubicBezTo>
                <a:close/>
              </a:path>
            </a:pathLst>
          </a:custGeom>
          <a:ln>
            <a:noFill/>
          </a:ln>
        </p:spPr>
        <p:txBody>
          <a:bodyPr anchor="ctr">
            <a:normAutofit/>
          </a:bodyPr>
          <a:lstStyle>
            <a:lvl1pPr algn="ctr">
              <a:defRPr sz="3200" baseline="0">
                <a:solidFill>
                  <a:srgbClr val="6D6E6C"/>
                </a:solidFill>
              </a:defRPr>
            </a:lvl1pPr>
          </a:lstStyle>
          <a:p>
            <a:r>
              <a:rPr lang="en-US" dirty="0"/>
              <a:t>Click here to add photo</a:t>
            </a:r>
          </a:p>
        </p:txBody>
      </p:sp>
      <p:sp>
        <p:nvSpPr>
          <p:cNvPr id="30" name="Text Placeholder 23"/>
          <p:cNvSpPr>
            <a:spLocks noGrp="1"/>
          </p:cNvSpPr>
          <p:nvPr>
            <p:ph type="body" sz="quarter" idx="22" hasCustomPrompt="1"/>
          </p:nvPr>
        </p:nvSpPr>
        <p:spPr>
          <a:xfrm>
            <a:off x="6121565" y="767883"/>
            <a:ext cx="5579898" cy="857158"/>
          </a:xfrm>
          <a:noFill/>
        </p:spPr>
        <p:txBody>
          <a:bodyPr anchor="t">
            <a:normAutofit/>
          </a:bodyPr>
          <a:lstStyle>
            <a:lvl1pPr marL="0" indent="0" algn="l">
              <a:buNone/>
              <a:defRPr sz="3600" i="0">
                <a:solidFill>
                  <a:srgbClr val="B6BD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1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ICON CIRCLE - with photo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Placeholder 25"/>
          <p:cNvSpPr>
            <a:spLocks noGrp="1"/>
          </p:cNvSpPr>
          <p:nvPr>
            <p:ph type="body" sz="quarter" idx="20" hasCustomPrompt="1"/>
          </p:nvPr>
        </p:nvSpPr>
        <p:spPr>
          <a:xfrm>
            <a:off x="6150077" y="2157413"/>
            <a:ext cx="5551386" cy="3631644"/>
          </a:xfrm>
        </p:spPr>
        <p:txBody>
          <a:bodyPr>
            <a:noAutofit/>
          </a:bodyPr>
          <a:lstStyle>
            <a:lvl1pPr marL="0" indent="0" algn="l">
              <a:buClr>
                <a:srgbClr val="EA1D76"/>
              </a:buClr>
              <a:buFont typeface="Arial" charset="0"/>
              <a:buNone/>
              <a:defRPr sz="240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30" name="Straight Connector 29"/>
          <p:cNvCxnSpPr/>
          <p:nvPr userDrawn="1"/>
        </p:nvCxnSpPr>
        <p:spPr>
          <a:xfrm flipH="1">
            <a:off x="-3076" y="1779018"/>
            <a:ext cx="12192000" cy="0"/>
          </a:xfrm>
          <a:prstGeom prst="line">
            <a:avLst/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/>
          <p:cNvSpPr/>
          <p:nvPr userDrawn="1"/>
        </p:nvSpPr>
        <p:spPr>
          <a:xfrm>
            <a:off x="881389" y="1278097"/>
            <a:ext cx="1115575" cy="1045025"/>
          </a:xfrm>
          <a:prstGeom prst="ellipse">
            <a:avLst/>
          </a:pr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Picture Placeholder 2"/>
          <p:cNvSpPr>
            <a:spLocks noGrp="1"/>
          </p:cNvSpPr>
          <p:nvPr>
            <p:ph type="pic" sz="quarter" idx="21" hasCustomPrompt="1"/>
          </p:nvPr>
        </p:nvSpPr>
        <p:spPr>
          <a:xfrm>
            <a:off x="608086" y="1404496"/>
            <a:ext cx="4849824" cy="4879740"/>
          </a:xfrm>
          <a:custGeom>
            <a:avLst/>
            <a:gdLst>
              <a:gd name="connsiteX0" fmla="*/ 0 w 4904103"/>
              <a:gd name="connsiteY0" fmla="*/ 2452052 h 4904103"/>
              <a:gd name="connsiteX1" fmla="*/ 2452052 w 4904103"/>
              <a:gd name="connsiteY1" fmla="*/ 0 h 4904103"/>
              <a:gd name="connsiteX2" fmla="*/ 4904104 w 4904103"/>
              <a:gd name="connsiteY2" fmla="*/ 2452052 h 4904103"/>
              <a:gd name="connsiteX3" fmla="*/ 2452052 w 4904103"/>
              <a:gd name="connsiteY3" fmla="*/ 4904104 h 4904103"/>
              <a:gd name="connsiteX4" fmla="*/ 0 w 4904103"/>
              <a:gd name="connsiteY4" fmla="*/ 2452052 h 4904103"/>
              <a:gd name="connsiteX0" fmla="*/ 7934 w 4912038"/>
              <a:gd name="connsiteY0" fmla="*/ 2452052 h 4904104"/>
              <a:gd name="connsiteX1" fmla="*/ 2459986 w 4912038"/>
              <a:gd name="connsiteY1" fmla="*/ 0 h 4904104"/>
              <a:gd name="connsiteX2" fmla="*/ 4912038 w 4912038"/>
              <a:gd name="connsiteY2" fmla="*/ 2452052 h 4904104"/>
              <a:gd name="connsiteX3" fmla="*/ 2459986 w 4912038"/>
              <a:gd name="connsiteY3" fmla="*/ 4904104 h 4904104"/>
              <a:gd name="connsiteX4" fmla="*/ 7934 w 4912038"/>
              <a:gd name="connsiteY4" fmla="*/ 2452052 h 4904104"/>
              <a:gd name="connsiteX0" fmla="*/ 46476 w 4950580"/>
              <a:gd name="connsiteY0" fmla="*/ 2544376 h 4996428"/>
              <a:gd name="connsiteX1" fmla="*/ 1011755 w 4950580"/>
              <a:gd name="connsiteY1" fmla="*/ 711790 h 4996428"/>
              <a:gd name="connsiteX2" fmla="*/ 2498528 w 4950580"/>
              <a:gd name="connsiteY2" fmla="*/ 92324 h 4996428"/>
              <a:gd name="connsiteX3" fmla="*/ 4950580 w 4950580"/>
              <a:gd name="connsiteY3" fmla="*/ 2544376 h 4996428"/>
              <a:gd name="connsiteX4" fmla="*/ 2498528 w 4950580"/>
              <a:gd name="connsiteY4" fmla="*/ 4996428 h 4996428"/>
              <a:gd name="connsiteX5" fmla="*/ 46476 w 4950580"/>
              <a:gd name="connsiteY5" fmla="*/ 2544376 h 4996428"/>
              <a:gd name="connsiteX0" fmla="*/ 45841 w 4949945"/>
              <a:gd name="connsiteY0" fmla="*/ 2544376 h 4996428"/>
              <a:gd name="connsiteX1" fmla="*/ 1011120 w 4949945"/>
              <a:gd name="connsiteY1" fmla="*/ 711790 h 4996428"/>
              <a:gd name="connsiteX2" fmla="*/ 2497893 w 4949945"/>
              <a:gd name="connsiteY2" fmla="*/ 92324 h 4996428"/>
              <a:gd name="connsiteX3" fmla="*/ 4949945 w 4949945"/>
              <a:gd name="connsiteY3" fmla="*/ 2544376 h 4996428"/>
              <a:gd name="connsiteX4" fmla="*/ 2497893 w 4949945"/>
              <a:gd name="connsiteY4" fmla="*/ 4996428 h 4996428"/>
              <a:gd name="connsiteX5" fmla="*/ 45841 w 4949945"/>
              <a:gd name="connsiteY5" fmla="*/ 2544376 h 4996428"/>
              <a:gd name="connsiteX0" fmla="*/ 26997 w 4931101"/>
              <a:gd name="connsiteY0" fmla="*/ 2513559 h 4965611"/>
              <a:gd name="connsiteX1" fmla="*/ 1242999 w 4931101"/>
              <a:gd name="connsiteY1" fmla="*/ 887451 h 4965611"/>
              <a:gd name="connsiteX2" fmla="*/ 2479049 w 4931101"/>
              <a:gd name="connsiteY2" fmla="*/ 61507 h 4965611"/>
              <a:gd name="connsiteX3" fmla="*/ 4931101 w 4931101"/>
              <a:gd name="connsiteY3" fmla="*/ 2513559 h 4965611"/>
              <a:gd name="connsiteX4" fmla="*/ 2479049 w 4931101"/>
              <a:gd name="connsiteY4" fmla="*/ 4965611 h 4965611"/>
              <a:gd name="connsiteX5" fmla="*/ 26997 w 4931101"/>
              <a:gd name="connsiteY5" fmla="*/ 2513559 h 4965611"/>
              <a:gd name="connsiteX0" fmla="*/ 46172 w 4950276"/>
              <a:gd name="connsiteY0" fmla="*/ 2513559 h 4965611"/>
              <a:gd name="connsiteX1" fmla="*/ 1262174 w 4950276"/>
              <a:gd name="connsiteY1" fmla="*/ 887451 h 4965611"/>
              <a:gd name="connsiteX2" fmla="*/ 2498224 w 4950276"/>
              <a:gd name="connsiteY2" fmla="*/ 61507 h 4965611"/>
              <a:gd name="connsiteX3" fmla="*/ 4950276 w 4950276"/>
              <a:gd name="connsiteY3" fmla="*/ 2513559 h 4965611"/>
              <a:gd name="connsiteX4" fmla="*/ 2498224 w 4950276"/>
              <a:gd name="connsiteY4" fmla="*/ 4965611 h 4965611"/>
              <a:gd name="connsiteX5" fmla="*/ 46172 w 4950276"/>
              <a:gd name="connsiteY5" fmla="*/ 2513559 h 4965611"/>
              <a:gd name="connsiteX0" fmla="*/ 48053 w 4922660"/>
              <a:gd name="connsiteY0" fmla="*/ 2720036 h 4966157"/>
              <a:gd name="connsiteX1" fmla="*/ 1234558 w 4922660"/>
              <a:gd name="connsiteY1" fmla="*/ 887451 h 4966157"/>
              <a:gd name="connsiteX2" fmla="*/ 2470608 w 4922660"/>
              <a:gd name="connsiteY2" fmla="*/ 61507 h 4966157"/>
              <a:gd name="connsiteX3" fmla="*/ 4922660 w 4922660"/>
              <a:gd name="connsiteY3" fmla="*/ 2513559 h 4966157"/>
              <a:gd name="connsiteX4" fmla="*/ 2470608 w 4922660"/>
              <a:gd name="connsiteY4" fmla="*/ 4965611 h 4966157"/>
              <a:gd name="connsiteX5" fmla="*/ 48053 w 4922660"/>
              <a:gd name="connsiteY5" fmla="*/ 2720036 h 4966157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61473 h 5008581"/>
              <a:gd name="connsiteX1" fmla="*/ 1215769 w 4903871"/>
              <a:gd name="connsiteY1" fmla="*/ 928888 h 5008581"/>
              <a:gd name="connsiteX2" fmla="*/ 2599303 w 4903871"/>
              <a:gd name="connsiteY2" fmla="*/ 58698 h 5008581"/>
              <a:gd name="connsiteX3" fmla="*/ 4903871 w 4903871"/>
              <a:gd name="connsiteY3" fmla="*/ 2554996 h 5008581"/>
              <a:gd name="connsiteX4" fmla="*/ 2451819 w 4903871"/>
              <a:gd name="connsiteY4" fmla="*/ 5007048 h 5008581"/>
              <a:gd name="connsiteX5" fmla="*/ 29264 w 4903871"/>
              <a:gd name="connsiteY5" fmla="*/ 2761473 h 5008581"/>
              <a:gd name="connsiteX0" fmla="*/ 29264 w 4903871"/>
              <a:gd name="connsiteY0" fmla="*/ 2775833 h 5022941"/>
              <a:gd name="connsiteX1" fmla="*/ 1215769 w 4903871"/>
              <a:gd name="connsiteY1" fmla="*/ 943248 h 5022941"/>
              <a:gd name="connsiteX2" fmla="*/ 2599303 w 4903871"/>
              <a:gd name="connsiteY2" fmla="*/ 73058 h 5022941"/>
              <a:gd name="connsiteX3" fmla="*/ 4903871 w 4903871"/>
              <a:gd name="connsiteY3" fmla="*/ 2569356 h 5022941"/>
              <a:gd name="connsiteX4" fmla="*/ 2451819 w 4903871"/>
              <a:gd name="connsiteY4" fmla="*/ 5021408 h 5022941"/>
              <a:gd name="connsiteX5" fmla="*/ 29264 w 4903871"/>
              <a:gd name="connsiteY5" fmla="*/ 2775833 h 5022941"/>
              <a:gd name="connsiteX0" fmla="*/ 15925 w 4890532"/>
              <a:gd name="connsiteY0" fmla="*/ 2765410 h 5011527"/>
              <a:gd name="connsiteX1" fmla="*/ 1600637 w 4890532"/>
              <a:gd name="connsiteY1" fmla="*/ 1006567 h 5011527"/>
              <a:gd name="connsiteX2" fmla="*/ 2585964 w 4890532"/>
              <a:gd name="connsiteY2" fmla="*/ 62635 h 5011527"/>
              <a:gd name="connsiteX3" fmla="*/ 4890532 w 4890532"/>
              <a:gd name="connsiteY3" fmla="*/ 2558933 h 5011527"/>
              <a:gd name="connsiteX4" fmla="*/ 2438480 w 4890532"/>
              <a:gd name="connsiteY4" fmla="*/ 5010985 h 5011527"/>
              <a:gd name="connsiteX5" fmla="*/ 15925 w 4890532"/>
              <a:gd name="connsiteY5" fmla="*/ 2765410 h 5011527"/>
              <a:gd name="connsiteX0" fmla="*/ 194654 w 5069261"/>
              <a:gd name="connsiteY0" fmla="*/ 2763498 h 5009614"/>
              <a:gd name="connsiteX1" fmla="*/ 776475 w 5069261"/>
              <a:gd name="connsiteY1" fmla="*/ 1019403 h 5009614"/>
              <a:gd name="connsiteX2" fmla="*/ 2764693 w 5069261"/>
              <a:gd name="connsiteY2" fmla="*/ 60723 h 5009614"/>
              <a:gd name="connsiteX3" fmla="*/ 5069261 w 5069261"/>
              <a:gd name="connsiteY3" fmla="*/ 2557021 h 5009614"/>
              <a:gd name="connsiteX4" fmla="*/ 2617209 w 5069261"/>
              <a:gd name="connsiteY4" fmla="*/ 5009073 h 5009614"/>
              <a:gd name="connsiteX5" fmla="*/ 194654 w 5069261"/>
              <a:gd name="connsiteY5" fmla="*/ 2763498 h 5009614"/>
              <a:gd name="connsiteX0" fmla="*/ 194654 w 5069261"/>
              <a:gd name="connsiteY0" fmla="*/ 2793721 h 5039837"/>
              <a:gd name="connsiteX1" fmla="*/ 776475 w 5069261"/>
              <a:gd name="connsiteY1" fmla="*/ 1049626 h 5039837"/>
              <a:gd name="connsiteX2" fmla="*/ 1218926 w 5069261"/>
              <a:gd name="connsiteY2" fmla="*/ 592426 h 5039837"/>
              <a:gd name="connsiteX3" fmla="*/ 2764693 w 5069261"/>
              <a:gd name="connsiteY3" fmla="*/ 90946 h 5039837"/>
              <a:gd name="connsiteX4" fmla="*/ 5069261 w 5069261"/>
              <a:gd name="connsiteY4" fmla="*/ 2587244 h 5039837"/>
              <a:gd name="connsiteX5" fmla="*/ 2617209 w 5069261"/>
              <a:gd name="connsiteY5" fmla="*/ 5039296 h 5039837"/>
              <a:gd name="connsiteX6" fmla="*/ 194654 w 5069261"/>
              <a:gd name="connsiteY6" fmla="*/ 2793721 h 5039837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704662 h 4950778"/>
              <a:gd name="connsiteX1" fmla="*/ 776475 w 5069261"/>
              <a:gd name="connsiteY1" fmla="*/ 960567 h 4950778"/>
              <a:gd name="connsiteX2" fmla="*/ 1513894 w 5069261"/>
              <a:gd name="connsiteY2" fmla="*/ 326386 h 4950778"/>
              <a:gd name="connsiteX3" fmla="*/ 2764693 w 5069261"/>
              <a:gd name="connsiteY3" fmla="*/ 1887 h 4950778"/>
              <a:gd name="connsiteX4" fmla="*/ 5069261 w 5069261"/>
              <a:gd name="connsiteY4" fmla="*/ 2498185 h 4950778"/>
              <a:gd name="connsiteX5" fmla="*/ 2617209 w 5069261"/>
              <a:gd name="connsiteY5" fmla="*/ 4950237 h 4950778"/>
              <a:gd name="connsiteX6" fmla="*/ 194654 w 5069261"/>
              <a:gd name="connsiteY6" fmla="*/ 2704662 h 4950778"/>
              <a:gd name="connsiteX0" fmla="*/ 194654 w 5069261"/>
              <a:gd name="connsiteY0" fmla="*/ 2617527 h 4863643"/>
              <a:gd name="connsiteX1" fmla="*/ 776475 w 5069261"/>
              <a:gd name="connsiteY1" fmla="*/ 873432 h 4863643"/>
              <a:gd name="connsiteX2" fmla="*/ 1513894 w 5069261"/>
              <a:gd name="connsiteY2" fmla="*/ 239251 h 4863643"/>
              <a:gd name="connsiteX3" fmla="*/ 2823686 w 5069261"/>
              <a:gd name="connsiteY3" fmla="*/ 3242 h 4863643"/>
              <a:gd name="connsiteX4" fmla="*/ 5069261 w 5069261"/>
              <a:gd name="connsiteY4" fmla="*/ 2411050 h 4863643"/>
              <a:gd name="connsiteX5" fmla="*/ 2617209 w 5069261"/>
              <a:gd name="connsiteY5" fmla="*/ 4863102 h 4863643"/>
              <a:gd name="connsiteX6" fmla="*/ 194654 w 5069261"/>
              <a:gd name="connsiteY6" fmla="*/ 2617527 h 4863643"/>
              <a:gd name="connsiteX0" fmla="*/ 194654 w 5069261"/>
              <a:gd name="connsiteY0" fmla="*/ 2631933 h 4878049"/>
              <a:gd name="connsiteX1" fmla="*/ 776475 w 5069261"/>
              <a:gd name="connsiteY1" fmla="*/ 887838 h 4878049"/>
              <a:gd name="connsiteX2" fmla="*/ 1513894 w 5069261"/>
              <a:gd name="connsiteY2" fmla="*/ 253657 h 4878049"/>
              <a:gd name="connsiteX3" fmla="*/ 2823686 w 5069261"/>
              <a:gd name="connsiteY3" fmla="*/ 2899 h 4878049"/>
              <a:gd name="connsiteX4" fmla="*/ 5069261 w 5069261"/>
              <a:gd name="connsiteY4" fmla="*/ 2425456 h 4878049"/>
              <a:gd name="connsiteX5" fmla="*/ 2617209 w 5069261"/>
              <a:gd name="connsiteY5" fmla="*/ 4877508 h 4878049"/>
              <a:gd name="connsiteX6" fmla="*/ 194654 w 5069261"/>
              <a:gd name="connsiteY6" fmla="*/ 2631933 h 4878049"/>
              <a:gd name="connsiteX0" fmla="*/ 16653 w 4891260"/>
              <a:gd name="connsiteY0" fmla="*/ 2631933 h 4878213"/>
              <a:gd name="connsiteX1" fmla="*/ 598474 w 4891260"/>
              <a:gd name="connsiteY1" fmla="*/ 887838 h 4878213"/>
              <a:gd name="connsiteX2" fmla="*/ 1335893 w 4891260"/>
              <a:gd name="connsiteY2" fmla="*/ 253657 h 4878213"/>
              <a:gd name="connsiteX3" fmla="*/ 2645685 w 4891260"/>
              <a:gd name="connsiteY3" fmla="*/ 2899 h 4878213"/>
              <a:gd name="connsiteX4" fmla="*/ 4891260 w 4891260"/>
              <a:gd name="connsiteY4" fmla="*/ 2425456 h 4878213"/>
              <a:gd name="connsiteX5" fmla="*/ 2439208 w 4891260"/>
              <a:gd name="connsiteY5" fmla="*/ 4877508 h 4878213"/>
              <a:gd name="connsiteX6" fmla="*/ 16653 w 4891260"/>
              <a:gd name="connsiteY6" fmla="*/ 2631933 h 4878213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859 w 4845221"/>
              <a:gd name="connsiteY0" fmla="*/ 2572939 h 4877951"/>
              <a:gd name="connsiteX1" fmla="*/ 552435 w 4845221"/>
              <a:gd name="connsiteY1" fmla="*/ 887838 h 4877951"/>
              <a:gd name="connsiteX2" fmla="*/ 1289854 w 4845221"/>
              <a:gd name="connsiteY2" fmla="*/ 253657 h 4877951"/>
              <a:gd name="connsiteX3" fmla="*/ 2599646 w 4845221"/>
              <a:gd name="connsiteY3" fmla="*/ 2899 h 4877951"/>
              <a:gd name="connsiteX4" fmla="*/ 4845221 w 4845221"/>
              <a:gd name="connsiteY4" fmla="*/ 2425456 h 4877951"/>
              <a:gd name="connsiteX5" fmla="*/ 2393169 w 4845221"/>
              <a:gd name="connsiteY5" fmla="*/ 4877508 h 4877951"/>
              <a:gd name="connsiteX6" fmla="*/ 14859 w 4845221"/>
              <a:gd name="connsiteY6" fmla="*/ 2572939 h 4877951"/>
              <a:gd name="connsiteX0" fmla="*/ 2508 w 4832870"/>
              <a:gd name="connsiteY0" fmla="*/ 2572939 h 4877927"/>
              <a:gd name="connsiteX1" fmla="*/ 540084 w 4832870"/>
              <a:gd name="connsiteY1" fmla="*/ 887838 h 4877927"/>
              <a:gd name="connsiteX2" fmla="*/ 1277503 w 4832870"/>
              <a:gd name="connsiteY2" fmla="*/ 253657 h 4877927"/>
              <a:gd name="connsiteX3" fmla="*/ 2587295 w 4832870"/>
              <a:gd name="connsiteY3" fmla="*/ 2899 h 4877927"/>
              <a:gd name="connsiteX4" fmla="*/ 4832870 w 4832870"/>
              <a:gd name="connsiteY4" fmla="*/ 2425456 h 4877927"/>
              <a:gd name="connsiteX5" fmla="*/ 2380818 w 4832870"/>
              <a:gd name="connsiteY5" fmla="*/ 4877508 h 4877927"/>
              <a:gd name="connsiteX6" fmla="*/ 2508 w 4832870"/>
              <a:gd name="connsiteY6" fmla="*/ 2572939 h 4877927"/>
              <a:gd name="connsiteX0" fmla="*/ 2349 w 4847459"/>
              <a:gd name="connsiteY0" fmla="*/ 2587687 h 4878020"/>
              <a:gd name="connsiteX1" fmla="*/ 554673 w 4847459"/>
              <a:gd name="connsiteY1" fmla="*/ 887838 h 4878020"/>
              <a:gd name="connsiteX2" fmla="*/ 1292092 w 4847459"/>
              <a:gd name="connsiteY2" fmla="*/ 253657 h 4878020"/>
              <a:gd name="connsiteX3" fmla="*/ 2601884 w 4847459"/>
              <a:gd name="connsiteY3" fmla="*/ 2899 h 4878020"/>
              <a:gd name="connsiteX4" fmla="*/ 4847459 w 4847459"/>
              <a:gd name="connsiteY4" fmla="*/ 2425456 h 4878020"/>
              <a:gd name="connsiteX5" fmla="*/ 2395407 w 4847459"/>
              <a:gd name="connsiteY5" fmla="*/ 4877508 h 4878020"/>
              <a:gd name="connsiteX6" fmla="*/ 2349 w 4847459"/>
              <a:gd name="connsiteY6" fmla="*/ 2587687 h 4878020"/>
              <a:gd name="connsiteX0" fmla="*/ 2349 w 4847459"/>
              <a:gd name="connsiteY0" fmla="*/ 2587687 h 4879638"/>
              <a:gd name="connsiteX1" fmla="*/ 554673 w 4847459"/>
              <a:gd name="connsiteY1" fmla="*/ 887838 h 4879638"/>
              <a:gd name="connsiteX2" fmla="*/ 1292092 w 4847459"/>
              <a:gd name="connsiteY2" fmla="*/ 253657 h 4879638"/>
              <a:gd name="connsiteX3" fmla="*/ 2601884 w 4847459"/>
              <a:gd name="connsiteY3" fmla="*/ 2899 h 4879638"/>
              <a:gd name="connsiteX4" fmla="*/ 4847459 w 4847459"/>
              <a:gd name="connsiteY4" fmla="*/ 2425456 h 4879638"/>
              <a:gd name="connsiteX5" fmla="*/ 2395407 w 4847459"/>
              <a:gd name="connsiteY5" fmla="*/ 4877508 h 4879638"/>
              <a:gd name="connsiteX6" fmla="*/ 2349 w 4847459"/>
              <a:gd name="connsiteY6" fmla="*/ 2587687 h 4879638"/>
              <a:gd name="connsiteX0" fmla="*/ 2349 w 4847459"/>
              <a:gd name="connsiteY0" fmla="*/ 2587687 h 4880814"/>
              <a:gd name="connsiteX1" fmla="*/ 554673 w 4847459"/>
              <a:gd name="connsiteY1" fmla="*/ 887838 h 4880814"/>
              <a:gd name="connsiteX2" fmla="*/ 1292092 w 4847459"/>
              <a:gd name="connsiteY2" fmla="*/ 253657 h 4880814"/>
              <a:gd name="connsiteX3" fmla="*/ 2601884 w 4847459"/>
              <a:gd name="connsiteY3" fmla="*/ 2899 h 4880814"/>
              <a:gd name="connsiteX4" fmla="*/ 4847459 w 4847459"/>
              <a:gd name="connsiteY4" fmla="*/ 2425456 h 4880814"/>
              <a:gd name="connsiteX5" fmla="*/ 2395407 w 4847459"/>
              <a:gd name="connsiteY5" fmla="*/ 4877508 h 4880814"/>
              <a:gd name="connsiteX6" fmla="*/ 2349 w 4847459"/>
              <a:gd name="connsiteY6" fmla="*/ 2587687 h 4880814"/>
              <a:gd name="connsiteX0" fmla="*/ 2349 w 4847459"/>
              <a:gd name="connsiteY0" fmla="*/ 2587687 h 4882213"/>
              <a:gd name="connsiteX1" fmla="*/ 554673 w 4847459"/>
              <a:gd name="connsiteY1" fmla="*/ 887838 h 4882213"/>
              <a:gd name="connsiteX2" fmla="*/ 1292092 w 4847459"/>
              <a:gd name="connsiteY2" fmla="*/ 253657 h 4882213"/>
              <a:gd name="connsiteX3" fmla="*/ 2601884 w 4847459"/>
              <a:gd name="connsiteY3" fmla="*/ 2899 h 4882213"/>
              <a:gd name="connsiteX4" fmla="*/ 4847459 w 4847459"/>
              <a:gd name="connsiteY4" fmla="*/ 2425456 h 4882213"/>
              <a:gd name="connsiteX5" fmla="*/ 2395407 w 4847459"/>
              <a:gd name="connsiteY5" fmla="*/ 4877508 h 4882213"/>
              <a:gd name="connsiteX6" fmla="*/ 2349 w 4847459"/>
              <a:gd name="connsiteY6" fmla="*/ 2587687 h 4882213"/>
              <a:gd name="connsiteX0" fmla="*/ 2349 w 4788465"/>
              <a:gd name="connsiteY0" fmla="*/ 2725837 h 5015868"/>
              <a:gd name="connsiteX1" fmla="*/ 554673 w 4788465"/>
              <a:gd name="connsiteY1" fmla="*/ 1025988 h 5015868"/>
              <a:gd name="connsiteX2" fmla="*/ 1292092 w 4788465"/>
              <a:gd name="connsiteY2" fmla="*/ 391807 h 5015868"/>
              <a:gd name="connsiteX3" fmla="*/ 2601884 w 4788465"/>
              <a:gd name="connsiteY3" fmla="*/ 141049 h 5015868"/>
              <a:gd name="connsiteX4" fmla="*/ 4788465 w 4788465"/>
              <a:gd name="connsiteY4" fmla="*/ 2622599 h 5015868"/>
              <a:gd name="connsiteX5" fmla="*/ 2395407 w 4788465"/>
              <a:gd name="connsiteY5" fmla="*/ 5015658 h 5015868"/>
              <a:gd name="connsiteX6" fmla="*/ 2349 w 4788465"/>
              <a:gd name="connsiteY6" fmla="*/ 2725837 h 5015868"/>
              <a:gd name="connsiteX0" fmla="*/ 2349 w 4817962"/>
              <a:gd name="connsiteY0" fmla="*/ 2726902 h 5016878"/>
              <a:gd name="connsiteX1" fmla="*/ 554673 w 4817962"/>
              <a:gd name="connsiteY1" fmla="*/ 1027053 h 5016878"/>
              <a:gd name="connsiteX2" fmla="*/ 1292092 w 4817962"/>
              <a:gd name="connsiteY2" fmla="*/ 392872 h 5016878"/>
              <a:gd name="connsiteX3" fmla="*/ 2601884 w 4817962"/>
              <a:gd name="connsiteY3" fmla="*/ 142114 h 5016878"/>
              <a:gd name="connsiteX4" fmla="*/ 4817962 w 4817962"/>
              <a:gd name="connsiteY4" fmla="*/ 2638412 h 5016878"/>
              <a:gd name="connsiteX5" fmla="*/ 2395407 w 4817962"/>
              <a:gd name="connsiteY5" fmla="*/ 5016723 h 5016878"/>
              <a:gd name="connsiteX6" fmla="*/ 2349 w 4817962"/>
              <a:gd name="connsiteY6" fmla="*/ 2726902 h 5016878"/>
              <a:gd name="connsiteX0" fmla="*/ 2349 w 4817962"/>
              <a:gd name="connsiteY0" fmla="*/ 2599752 h 4889728"/>
              <a:gd name="connsiteX1" fmla="*/ 554673 w 4817962"/>
              <a:gd name="connsiteY1" fmla="*/ 899903 h 4889728"/>
              <a:gd name="connsiteX2" fmla="*/ 1292092 w 4817962"/>
              <a:gd name="connsiteY2" fmla="*/ 265722 h 4889728"/>
              <a:gd name="connsiteX3" fmla="*/ 2601884 w 4817962"/>
              <a:gd name="connsiteY3" fmla="*/ 14964 h 4889728"/>
              <a:gd name="connsiteX4" fmla="*/ 4817962 w 4817962"/>
              <a:gd name="connsiteY4" fmla="*/ 2511262 h 4889728"/>
              <a:gd name="connsiteX5" fmla="*/ 2395407 w 4817962"/>
              <a:gd name="connsiteY5" fmla="*/ 4889573 h 4889728"/>
              <a:gd name="connsiteX6" fmla="*/ 2349 w 4817962"/>
              <a:gd name="connsiteY6" fmla="*/ 2599752 h 4889728"/>
              <a:gd name="connsiteX0" fmla="*/ 2875 w 4818488"/>
              <a:gd name="connsiteY0" fmla="*/ 2599752 h 4889728"/>
              <a:gd name="connsiteX1" fmla="*/ 555199 w 4818488"/>
              <a:gd name="connsiteY1" fmla="*/ 899903 h 4889728"/>
              <a:gd name="connsiteX2" fmla="*/ 1292618 w 4818488"/>
              <a:gd name="connsiteY2" fmla="*/ 265722 h 4889728"/>
              <a:gd name="connsiteX3" fmla="*/ 2602410 w 4818488"/>
              <a:gd name="connsiteY3" fmla="*/ 14964 h 4889728"/>
              <a:gd name="connsiteX4" fmla="*/ 4818488 w 4818488"/>
              <a:gd name="connsiteY4" fmla="*/ 2511262 h 4889728"/>
              <a:gd name="connsiteX5" fmla="*/ 2395933 w 4818488"/>
              <a:gd name="connsiteY5" fmla="*/ 4889573 h 4889728"/>
              <a:gd name="connsiteX6" fmla="*/ 2875 w 4818488"/>
              <a:gd name="connsiteY6" fmla="*/ 2599752 h 4889728"/>
              <a:gd name="connsiteX0" fmla="*/ 2875 w 4818488"/>
              <a:gd name="connsiteY0" fmla="*/ 2599752 h 4889728"/>
              <a:gd name="connsiteX1" fmla="*/ 555199 w 4818488"/>
              <a:gd name="connsiteY1" fmla="*/ 899903 h 4889728"/>
              <a:gd name="connsiteX2" fmla="*/ 1292618 w 4818488"/>
              <a:gd name="connsiteY2" fmla="*/ 265722 h 4889728"/>
              <a:gd name="connsiteX3" fmla="*/ 2602410 w 4818488"/>
              <a:gd name="connsiteY3" fmla="*/ 14964 h 4889728"/>
              <a:gd name="connsiteX4" fmla="*/ 4818488 w 4818488"/>
              <a:gd name="connsiteY4" fmla="*/ 2511262 h 4889728"/>
              <a:gd name="connsiteX5" fmla="*/ 2395933 w 4818488"/>
              <a:gd name="connsiteY5" fmla="*/ 4889573 h 4889728"/>
              <a:gd name="connsiteX6" fmla="*/ 2875 w 4818488"/>
              <a:gd name="connsiteY6" fmla="*/ 2599752 h 4889728"/>
              <a:gd name="connsiteX0" fmla="*/ 1979 w 4817592"/>
              <a:gd name="connsiteY0" fmla="*/ 2599752 h 4889728"/>
              <a:gd name="connsiteX1" fmla="*/ 554303 w 4817592"/>
              <a:gd name="connsiteY1" fmla="*/ 899903 h 4889728"/>
              <a:gd name="connsiteX2" fmla="*/ 1291722 w 4817592"/>
              <a:gd name="connsiteY2" fmla="*/ 265722 h 4889728"/>
              <a:gd name="connsiteX3" fmla="*/ 2601514 w 4817592"/>
              <a:gd name="connsiteY3" fmla="*/ 14964 h 4889728"/>
              <a:gd name="connsiteX4" fmla="*/ 4817592 w 4817592"/>
              <a:gd name="connsiteY4" fmla="*/ 2511262 h 4889728"/>
              <a:gd name="connsiteX5" fmla="*/ 2395037 w 4817592"/>
              <a:gd name="connsiteY5" fmla="*/ 4889573 h 4889728"/>
              <a:gd name="connsiteX6" fmla="*/ 1979 w 4817592"/>
              <a:gd name="connsiteY6" fmla="*/ 2599752 h 4889728"/>
              <a:gd name="connsiteX0" fmla="*/ 1785 w 4846895"/>
              <a:gd name="connsiteY0" fmla="*/ 2643998 h 4889933"/>
              <a:gd name="connsiteX1" fmla="*/ 583606 w 4846895"/>
              <a:gd name="connsiteY1" fmla="*/ 899903 h 4889933"/>
              <a:gd name="connsiteX2" fmla="*/ 1321025 w 4846895"/>
              <a:gd name="connsiteY2" fmla="*/ 265722 h 4889933"/>
              <a:gd name="connsiteX3" fmla="*/ 2630817 w 4846895"/>
              <a:gd name="connsiteY3" fmla="*/ 14964 h 4889933"/>
              <a:gd name="connsiteX4" fmla="*/ 4846895 w 4846895"/>
              <a:gd name="connsiteY4" fmla="*/ 2511262 h 4889933"/>
              <a:gd name="connsiteX5" fmla="*/ 2424340 w 4846895"/>
              <a:gd name="connsiteY5" fmla="*/ 4889573 h 4889933"/>
              <a:gd name="connsiteX6" fmla="*/ 1785 w 4846895"/>
              <a:gd name="connsiteY6" fmla="*/ 2643998 h 4889933"/>
              <a:gd name="connsiteX0" fmla="*/ 1785 w 4846895"/>
              <a:gd name="connsiteY0" fmla="*/ 2643998 h 4889933"/>
              <a:gd name="connsiteX1" fmla="*/ 583606 w 4846895"/>
              <a:gd name="connsiteY1" fmla="*/ 899903 h 4889933"/>
              <a:gd name="connsiteX2" fmla="*/ 1321025 w 4846895"/>
              <a:gd name="connsiteY2" fmla="*/ 265722 h 4889933"/>
              <a:gd name="connsiteX3" fmla="*/ 2630817 w 4846895"/>
              <a:gd name="connsiteY3" fmla="*/ 14964 h 4889933"/>
              <a:gd name="connsiteX4" fmla="*/ 4846895 w 4846895"/>
              <a:gd name="connsiteY4" fmla="*/ 2511262 h 4889933"/>
              <a:gd name="connsiteX5" fmla="*/ 2424340 w 4846895"/>
              <a:gd name="connsiteY5" fmla="*/ 4889573 h 4889933"/>
              <a:gd name="connsiteX6" fmla="*/ 1785 w 4846895"/>
              <a:gd name="connsiteY6" fmla="*/ 2643998 h 4889933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31422 h 4877357"/>
              <a:gd name="connsiteX1" fmla="*/ 583259 w 4846548"/>
              <a:gd name="connsiteY1" fmla="*/ 887327 h 4877357"/>
              <a:gd name="connsiteX2" fmla="*/ 1320678 w 4846548"/>
              <a:gd name="connsiteY2" fmla="*/ 253146 h 4877357"/>
              <a:gd name="connsiteX3" fmla="*/ 2630470 w 4846548"/>
              <a:gd name="connsiteY3" fmla="*/ 2388 h 4877357"/>
              <a:gd name="connsiteX4" fmla="*/ 4846548 w 4846548"/>
              <a:gd name="connsiteY4" fmla="*/ 2498686 h 4877357"/>
              <a:gd name="connsiteX5" fmla="*/ 2423993 w 4846548"/>
              <a:gd name="connsiteY5" fmla="*/ 4876997 h 4877357"/>
              <a:gd name="connsiteX6" fmla="*/ 1438 w 4846548"/>
              <a:gd name="connsiteY6" fmla="*/ 2631422 h 4877357"/>
              <a:gd name="connsiteX0" fmla="*/ 1703 w 4846813"/>
              <a:gd name="connsiteY0" fmla="*/ 2631422 h 4877357"/>
              <a:gd name="connsiteX1" fmla="*/ 583524 w 4846813"/>
              <a:gd name="connsiteY1" fmla="*/ 887327 h 4877357"/>
              <a:gd name="connsiteX2" fmla="*/ 1320943 w 4846813"/>
              <a:gd name="connsiteY2" fmla="*/ 253146 h 4877357"/>
              <a:gd name="connsiteX3" fmla="*/ 2630735 w 4846813"/>
              <a:gd name="connsiteY3" fmla="*/ 2388 h 4877357"/>
              <a:gd name="connsiteX4" fmla="*/ 4846813 w 4846813"/>
              <a:gd name="connsiteY4" fmla="*/ 2498686 h 4877357"/>
              <a:gd name="connsiteX5" fmla="*/ 2424258 w 4846813"/>
              <a:gd name="connsiteY5" fmla="*/ 4876997 h 4877357"/>
              <a:gd name="connsiteX6" fmla="*/ 1703 w 4846813"/>
              <a:gd name="connsiteY6" fmla="*/ 2631422 h 4877357"/>
              <a:gd name="connsiteX0" fmla="*/ 1703 w 4846813"/>
              <a:gd name="connsiteY0" fmla="*/ 2631422 h 4877357"/>
              <a:gd name="connsiteX1" fmla="*/ 583524 w 4846813"/>
              <a:gd name="connsiteY1" fmla="*/ 887327 h 4877357"/>
              <a:gd name="connsiteX2" fmla="*/ 1320943 w 4846813"/>
              <a:gd name="connsiteY2" fmla="*/ 253146 h 4877357"/>
              <a:gd name="connsiteX3" fmla="*/ 2630735 w 4846813"/>
              <a:gd name="connsiteY3" fmla="*/ 2388 h 4877357"/>
              <a:gd name="connsiteX4" fmla="*/ 4846813 w 4846813"/>
              <a:gd name="connsiteY4" fmla="*/ 2498686 h 4877357"/>
              <a:gd name="connsiteX5" fmla="*/ 2424258 w 4846813"/>
              <a:gd name="connsiteY5" fmla="*/ 4876997 h 4877357"/>
              <a:gd name="connsiteX6" fmla="*/ 1703 w 4846813"/>
              <a:gd name="connsiteY6" fmla="*/ 2631422 h 4877357"/>
              <a:gd name="connsiteX0" fmla="*/ 1703 w 4846813"/>
              <a:gd name="connsiteY0" fmla="*/ 2774250 h 5020185"/>
              <a:gd name="connsiteX1" fmla="*/ 583524 w 4846813"/>
              <a:gd name="connsiteY1" fmla="*/ 1030155 h 5020185"/>
              <a:gd name="connsiteX2" fmla="*/ 1362778 w 4846813"/>
              <a:gd name="connsiteY2" fmla="*/ 384021 h 5020185"/>
              <a:gd name="connsiteX3" fmla="*/ 2630735 w 4846813"/>
              <a:gd name="connsiteY3" fmla="*/ 145216 h 5020185"/>
              <a:gd name="connsiteX4" fmla="*/ 4846813 w 4846813"/>
              <a:gd name="connsiteY4" fmla="*/ 2641514 h 5020185"/>
              <a:gd name="connsiteX5" fmla="*/ 2424258 w 4846813"/>
              <a:gd name="connsiteY5" fmla="*/ 5019825 h 5020185"/>
              <a:gd name="connsiteX6" fmla="*/ 1703 w 4846813"/>
              <a:gd name="connsiteY6" fmla="*/ 2774250 h 5020185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49824" h="4879740">
                <a:moveTo>
                  <a:pt x="4714" y="2633904"/>
                </a:moveTo>
                <a:cubicBezTo>
                  <a:pt x="-41102" y="1753807"/>
                  <a:pt x="254397" y="1247878"/>
                  <a:pt x="574582" y="853951"/>
                </a:cubicBezTo>
                <a:cubicBezTo>
                  <a:pt x="743953" y="976126"/>
                  <a:pt x="1488382" y="955180"/>
                  <a:pt x="1365789" y="243675"/>
                </a:cubicBezTo>
                <a:cubicBezTo>
                  <a:pt x="1697159" y="83895"/>
                  <a:pt x="2172603" y="-24744"/>
                  <a:pt x="2633746" y="4870"/>
                </a:cubicBezTo>
                <a:cubicBezTo>
                  <a:pt x="3094889" y="34484"/>
                  <a:pt x="4770877" y="249696"/>
                  <a:pt x="4849824" y="2501168"/>
                </a:cubicBezTo>
                <a:cubicBezTo>
                  <a:pt x="4823509" y="3714086"/>
                  <a:pt x="4013078" y="4857356"/>
                  <a:pt x="2427269" y="4879479"/>
                </a:cubicBezTo>
                <a:cubicBezTo>
                  <a:pt x="841460" y="4901602"/>
                  <a:pt x="50530" y="3514001"/>
                  <a:pt x="4714" y="2633904"/>
                </a:cubicBezTo>
                <a:close/>
              </a:path>
            </a:pathLst>
          </a:custGeom>
          <a:ln>
            <a:noFill/>
          </a:ln>
        </p:spPr>
        <p:txBody>
          <a:bodyPr anchor="ctr">
            <a:normAutofit/>
          </a:bodyPr>
          <a:lstStyle>
            <a:lvl1pPr algn="ctr">
              <a:defRPr sz="3200" baseline="0">
                <a:solidFill>
                  <a:srgbClr val="6D6E6C"/>
                </a:solidFill>
              </a:defRPr>
            </a:lvl1pPr>
          </a:lstStyle>
          <a:p>
            <a:r>
              <a:rPr lang="en-US" dirty="0"/>
              <a:t>Click here to add photo</a:t>
            </a:r>
          </a:p>
        </p:txBody>
      </p:sp>
      <p:sp>
        <p:nvSpPr>
          <p:cNvPr id="36" name="Text Placeholder 23"/>
          <p:cNvSpPr>
            <a:spLocks noGrp="1"/>
          </p:cNvSpPr>
          <p:nvPr>
            <p:ph type="body" sz="quarter" idx="22" hasCustomPrompt="1"/>
          </p:nvPr>
        </p:nvSpPr>
        <p:spPr>
          <a:xfrm>
            <a:off x="6121565" y="767883"/>
            <a:ext cx="5579898" cy="857158"/>
          </a:xfrm>
          <a:noFill/>
        </p:spPr>
        <p:txBody>
          <a:bodyPr anchor="t">
            <a:normAutofit/>
          </a:bodyPr>
          <a:lstStyle>
            <a:lvl1pPr marL="0" indent="0" algn="l">
              <a:buNone/>
              <a:defRPr sz="3600" i="0">
                <a:solidFill>
                  <a:srgbClr val="F38B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7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NK ICON CIRCLE - with photo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25"/>
          <p:cNvSpPr>
            <a:spLocks noGrp="1"/>
          </p:cNvSpPr>
          <p:nvPr>
            <p:ph type="body" sz="quarter" idx="20" hasCustomPrompt="1"/>
          </p:nvPr>
        </p:nvSpPr>
        <p:spPr>
          <a:xfrm>
            <a:off x="6150077" y="2157413"/>
            <a:ext cx="5551386" cy="3631644"/>
          </a:xfrm>
        </p:spPr>
        <p:txBody>
          <a:bodyPr>
            <a:noAutofit/>
          </a:bodyPr>
          <a:lstStyle>
            <a:lvl1pPr marL="0" indent="0" algn="l">
              <a:buClr>
                <a:srgbClr val="EA1D76"/>
              </a:buClr>
              <a:buFont typeface="Arial" charset="0"/>
              <a:buNone/>
              <a:defRPr sz="240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 flipH="1">
            <a:off x="-3076" y="1779018"/>
            <a:ext cx="12192000" cy="0"/>
          </a:xfrm>
          <a:prstGeom prst="line">
            <a:avLst/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 userDrawn="1"/>
        </p:nvSpPr>
        <p:spPr>
          <a:xfrm>
            <a:off x="881389" y="1278097"/>
            <a:ext cx="1115575" cy="1045025"/>
          </a:xfrm>
          <a:prstGeom prst="ellipse">
            <a:avLst/>
          </a:prstGeom>
          <a:solidFill>
            <a:srgbClr val="EA1D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Picture Placeholder 2"/>
          <p:cNvSpPr>
            <a:spLocks noGrp="1"/>
          </p:cNvSpPr>
          <p:nvPr>
            <p:ph type="pic" sz="quarter" idx="21" hasCustomPrompt="1"/>
          </p:nvPr>
        </p:nvSpPr>
        <p:spPr>
          <a:xfrm>
            <a:off x="608086" y="1404496"/>
            <a:ext cx="4849824" cy="4879740"/>
          </a:xfrm>
          <a:custGeom>
            <a:avLst/>
            <a:gdLst>
              <a:gd name="connsiteX0" fmla="*/ 0 w 4904103"/>
              <a:gd name="connsiteY0" fmla="*/ 2452052 h 4904103"/>
              <a:gd name="connsiteX1" fmla="*/ 2452052 w 4904103"/>
              <a:gd name="connsiteY1" fmla="*/ 0 h 4904103"/>
              <a:gd name="connsiteX2" fmla="*/ 4904104 w 4904103"/>
              <a:gd name="connsiteY2" fmla="*/ 2452052 h 4904103"/>
              <a:gd name="connsiteX3" fmla="*/ 2452052 w 4904103"/>
              <a:gd name="connsiteY3" fmla="*/ 4904104 h 4904103"/>
              <a:gd name="connsiteX4" fmla="*/ 0 w 4904103"/>
              <a:gd name="connsiteY4" fmla="*/ 2452052 h 4904103"/>
              <a:gd name="connsiteX0" fmla="*/ 7934 w 4912038"/>
              <a:gd name="connsiteY0" fmla="*/ 2452052 h 4904104"/>
              <a:gd name="connsiteX1" fmla="*/ 2459986 w 4912038"/>
              <a:gd name="connsiteY1" fmla="*/ 0 h 4904104"/>
              <a:gd name="connsiteX2" fmla="*/ 4912038 w 4912038"/>
              <a:gd name="connsiteY2" fmla="*/ 2452052 h 4904104"/>
              <a:gd name="connsiteX3" fmla="*/ 2459986 w 4912038"/>
              <a:gd name="connsiteY3" fmla="*/ 4904104 h 4904104"/>
              <a:gd name="connsiteX4" fmla="*/ 7934 w 4912038"/>
              <a:gd name="connsiteY4" fmla="*/ 2452052 h 4904104"/>
              <a:gd name="connsiteX0" fmla="*/ 46476 w 4950580"/>
              <a:gd name="connsiteY0" fmla="*/ 2544376 h 4996428"/>
              <a:gd name="connsiteX1" fmla="*/ 1011755 w 4950580"/>
              <a:gd name="connsiteY1" fmla="*/ 711790 h 4996428"/>
              <a:gd name="connsiteX2" fmla="*/ 2498528 w 4950580"/>
              <a:gd name="connsiteY2" fmla="*/ 92324 h 4996428"/>
              <a:gd name="connsiteX3" fmla="*/ 4950580 w 4950580"/>
              <a:gd name="connsiteY3" fmla="*/ 2544376 h 4996428"/>
              <a:gd name="connsiteX4" fmla="*/ 2498528 w 4950580"/>
              <a:gd name="connsiteY4" fmla="*/ 4996428 h 4996428"/>
              <a:gd name="connsiteX5" fmla="*/ 46476 w 4950580"/>
              <a:gd name="connsiteY5" fmla="*/ 2544376 h 4996428"/>
              <a:gd name="connsiteX0" fmla="*/ 45841 w 4949945"/>
              <a:gd name="connsiteY0" fmla="*/ 2544376 h 4996428"/>
              <a:gd name="connsiteX1" fmla="*/ 1011120 w 4949945"/>
              <a:gd name="connsiteY1" fmla="*/ 711790 h 4996428"/>
              <a:gd name="connsiteX2" fmla="*/ 2497893 w 4949945"/>
              <a:gd name="connsiteY2" fmla="*/ 92324 h 4996428"/>
              <a:gd name="connsiteX3" fmla="*/ 4949945 w 4949945"/>
              <a:gd name="connsiteY3" fmla="*/ 2544376 h 4996428"/>
              <a:gd name="connsiteX4" fmla="*/ 2497893 w 4949945"/>
              <a:gd name="connsiteY4" fmla="*/ 4996428 h 4996428"/>
              <a:gd name="connsiteX5" fmla="*/ 45841 w 4949945"/>
              <a:gd name="connsiteY5" fmla="*/ 2544376 h 4996428"/>
              <a:gd name="connsiteX0" fmla="*/ 26997 w 4931101"/>
              <a:gd name="connsiteY0" fmla="*/ 2513559 h 4965611"/>
              <a:gd name="connsiteX1" fmla="*/ 1242999 w 4931101"/>
              <a:gd name="connsiteY1" fmla="*/ 887451 h 4965611"/>
              <a:gd name="connsiteX2" fmla="*/ 2479049 w 4931101"/>
              <a:gd name="connsiteY2" fmla="*/ 61507 h 4965611"/>
              <a:gd name="connsiteX3" fmla="*/ 4931101 w 4931101"/>
              <a:gd name="connsiteY3" fmla="*/ 2513559 h 4965611"/>
              <a:gd name="connsiteX4" fmla="*/ 2479049 w 4931101"/>
              <a:gd name="connsiteY4" fmla="*/ 4965611 h 4965611"/>
              <a:gd name="connsiteX5" fmla="*/ 26997 w 4931101"/>
              <a:gd name="connsiteY5" fmla="*/ 2513559 h 4965611"/>
              <a:gd name="connsiteX0" fmla="*/ 46172 w 4950276"/>
              <a:gd name="connsiteY0" fmla="*/ 2513559 h 4965611"/>
              <a:gd name="connsiteX1" fmla="*/ 1262174 w 4950276"/>
              <a:gd name="connsiteY1" fmla="*/ 887451 h 4965611"/>
              <a:gd name="connsiteX2" fmla="*/ 2498224 w 4950276"/>
              <a:gd name="connsiteY2" fmla="*/ 61507 h 4965611"/>
              <a:gd name="connsiteX3" fmla="*/ 4950276 w 4950276"/>
              <a:gd name="connsiteY3" fmla="*/ 2513559 h 4965611"/>
              <a:gd name="connsiteX4" fmla="*/ 2498224 w 4950276"/>
              <a:gd name="connsiteY4" fmla="*/ 4965611 h 4965611"/>
              <a:gd name="connsiteX5" fmla="*/ 46172 w 4950276"/>
              <a:gd name="connsiteY5" fmla="*/ 2513559 h 4965611"/>
              <a:gd name="connsiteX0" fmla="*/ 48053 w 4922660"/>
              <a:gd name="connsiteY0" fmla="*/ 2720036 h 4966157"/>
              <a:gd name="connsiteX1" fmla="*/ 1234558 w 4922660"/>
              <a:gd name="connsiteY1" fmla="*/ 887451 h 4966157"/>
              <a:gd name="connsiteX2" fmla="*/ 2470608 w 4922660"/>
              <a:gd name="connsiteY2" fmla="*/ 61507 h 4966157"/>
              <a:gd name="connsiteX3" fmla="*/ 4922660 w 4922660"/>
              <a:gd name="connsiteY3" fmla="*/ 2513559 h 4966157"/>
              <a:gd name="connsiteX4" fmla="*/ 2470608 w 4922660"/>
              <a:gd name="connsiteY4" fmla="*/ 4965611 h 4966157"/>
              <a:gd name="connsiteX5" fmla="*/ 48053 w 4922660"/>
              <a:gd name="connsiteY5" fmla="*/ 2720036 h 4966157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61473 h 5008581"/>
              <a:gd name="connsiteX1" fmla="*/ 1215769 w 4903871"/>
              <a:gd name="connsiteY1" fmla="*/ 928888 h 5008581"/>
              <a:gd name="connsiteX2" fmla="*/ 2599303 w 4903871"/>
              <a:gd name="connsiteY2" fmla="*/ 58698 h 5008581"/>
              <a:gd name="connsiteX3" fmla="*/ 4903871 w 4903871"/>
              <a:gd name="connsiteY3" fmla="*/ 2554996 h 5008581"/>
              <a:gd name="connsiteX4" fmla="*/ 2451819 w 4903871"/>
              <a:gd name="connsiteY4" fmla="*/ 5007048 h 5008581"/>
              <a:gd name="connsiteX5" fmla="*/ 29264 w 4903871"/>
              <a:gd name="connsiteY5" fmla="*/ 2761473 h 5008581"/>
              <a:gd name="connsiteX0" fmla="*/ 29264 w 4903871"/>
              <a:gd name="connsiteY0" fmla="*/ 2775833 h 5022941"/>
              <a:gd name="connsiteX1" fmla="*/ 1215769 w 4903871"/>
              <a:gd name="connsiteY1" fmla="*/ 943248 h 5022941"/>
              <a:gd name="connsiteX2" fmla="*/ 2599303 w 4903871"/>
              <a:gd name="connsiteY2" fmla="*/ 73058 h 5022941"/>
              <a:gd name="connsiteX3" fmla="*/ 4903871 w 4903871"/>
              <a:gd name="connsiteY3" fmla="*/ 2569356 h 5022941"/>
              <a:gd name="connsiteX4" fmla="*/ 2451819 w 4903871"/>
              <a:gd name="connsiteY4" fmla="*/ 5021408 h 5022941"/>
              <a:gd name="connsiteX5" fmla="*/ 29264 w 4903871"/>
              <a:gd name="connsiteY5" fmla="*/ 2775833 h 5022941"/>
              <a:gd name="connsiteX0" fmla="*/ 15925 w 4890532"/>
              <a:gd name="connsiteY0" fmla="*/ 2765410 h 5011527"/>
              <a:gd name="connsiteX1" fmla="*/ 1600637 w 4890532"/>
              <a:gd name="connsiteY1" fmla="*/ 1006567 h 5011527"/>
              <a:gd name="connsiteX2" fmla="*/ 2585964 w 4890532"/>
              <a:gd name="connsiteY2" fmla="*/ 62635 h 5011527"/>
              <a:gd name="connsiteX3" fmla="*/ 4890532 w 4890532"/>
              <a:gd name="connsiteY3" fmla="*/ 2558933 h 5011527"/>
              <a:gd name="connsiteX4" fmla="*/ 2438480 w 4890532"/>
              <a:gd name="connsiteY4" fmla="*/ 5010985 h 5011527"/>
              <a:gd name="connsiteX5" fmla="*/ 15925 w 4890532"/>
              <a:gd name="connsiteY5" fmla="*/ 2765410 h 5011527"/>
              <a:gd name="connsiteX0" fmla="*/ 194654 w 5069261"/>
              <a:gd name="connsiteY0" fmla="*/ 2763498 h 5009614"/>
              <a:gd name="connsiteX1" fmla="*/ 776475 w 5069261"/>
              <a:gd name="connsiteY1" fmla="*/ 1019403 h 5009614"/>
              <a:gd name="connsiteX2" fmla="*/ 2764693 w 5069261"/>
              <a:gd name="connsiteY2" fmla="*/ 60723 h 5009614"/>
              <a:gd name="connsiteX3" fmla="*/ 5069261 w 5069261"/>
              <a:gd name="connsiteY3" fmla="*/ 2557021 h 5009614"/>
              <a:gd name="connsiteX4" fmla="*/ 2617209 w 5069261"/>
              <a:gd name="connsiteY4" fmla="*/ 5009073 h 5009614"/>
              <a:gd name="connsiteX5" fmla="*/ 194654 w 5069261"/>
              <a:gd name="connsiteY5" fmla="*/ 2763498 h 5009614"/>
              <a:gd name="connsiteX0" fmla="*/ 194654 w 5069261"/>
              <a:gd name="connsiteY0" fmla="*/ 2793721 h 5039837"/>
              <a:gd name="connsiteX1" fmla="*/ 776475 w 5069261"/>
              <a:gd name="connsiteY1" fmla="*/ 1049626 h 5039837"/>
              <a:gd name="connsiteX2" fmla="*/ 1218926 w 5069261"/>
              <a:gd name="connsiteY2" fmla="*/ 592426 h 5039837"/>
              <a:gd name="connsiteX3" fmla="*/ 2764693 w 5069261"/>
              <a:gd name="connsiteY3" fmla="*/ 90946 h 5039837"/>
              <a:gd name="connsiteX4" fmla="*/ 5069261 w 5069261"/>
              <a:gd name="connsiteY4" fmla="*/ 2587244 h 5039837"/>
              <a:gd name="connsiteX5" fmla="*/ 2617209 w 5069261"/>
              <a:gd name="connsiteY5" fmla="*/ 5039296 h 5039837"/>
              <a:gd name="connsiteX6" fmla="*/ 194654 w 5069261"/>
              <a:gd name="connsiteY6" fmla="*/ 2793721 h 5039837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704662 h 4950778"/>
              <a:gd name="connsiteX1" fmla="*/ 776475 w 5069261"/>
              <a:gd name="connsiteY1" fmla="*/ 960567 h 4950778"/>
              <a:gd name="connsiteX2" fmla="*/ 1513894 w 5069261"/>
              <a:gd name="connsiteY2" fmla="*/ 326386 h 4950778"/>
              <a:gd name="connsiteX3" fmla="*/ 2764693 w 5069261"/>
              <a:gd name="connsiteY3" fmla="*/ 1887 h 4950778"/>
              <a:gd name="connsiteX4" fmla="*/ 5069261 w 5069261"/>
              <a:gd name="connsiteY4" fmla="*/ 2498185 h 4950778"/>
              <a:gd name="connsiteX5" fmla="*/ 2617209 w 5069261"/>
              <a:gd name="connsiteY5" fmla="*/ 4950237 h 4950778"/>
              <a:gd name="connsiteX6" fmla="*/ 194654 w 5069261"/>
              <a:gd name="connsiteY6" fmla="*/ 2704662 h 4950778"/>
              <a:gd name="connsiteX0" fmla="*/ 194654 w 5069261"/>
              <a:gd name="connsiteY0" fmla="*/ 2617527 h 4863643"/>
              <a:gd name="connsiteX1" fmla="*/ 776475 w 5069261"/>
              <a:gd name="connsiteY1" fmla="*/ 873432 h 4863643"/>
              <a:gd name="connsiteX2" fmla="*/ 1513894 w 5069261"/>
              <a:gd name="connsiteY2" fmla="*/ 239251 h 4863643"/>
              <a:gd name="connsiteX3" fmla="*/ 2823686 w 5069261"/>
              <a:gd name="connsiteY3" fmla="*/ 3242 h 4863643"/>
              <a:gd name="connsiteX4" fmla="*/ 5069261 w 5069261"/>
              <a:gd name="connsiteY4" fmla="*/ 2411050 h 4863643"/>
              <a:gd name="connsiteX5" fmla="*/ 2617209 w 5069261"/>
              <a:gd name="connsiteY5" fmla="*/ 4863102 h 4863643"/>
              <a:gd name="connsiteX6" fmla="*/ 194654 w 5069261"/>
              <a:gd name="connsiteY6" fmla="*/ 2617527 h 4863643"/>
              <a:gd name="connsiteX0" fmla="*/ 194654 w 5069261"/>
              <a:gd name="connsiteY0" fmla="*/ 2631933 h 4878049"/>
              <a:gd name="connsiteX1" fmla="*/ 776475 w 5069261"/>
              <a:gd name="connsiteY1" fmla="*/ 887838 h 4878049"/>
              <a:gd name="connsiteX2" fmla="*/ 1513894 w 5069261"/>
              <a:gd name="connsiteY2" fmla="*/ 253657 h 4878049"/>
              <a:gd name="connsiteX3" fmla="*/ 2823686 w 5069261"/>
              <a:gd name="connsiteY3" fmla="*/ 2899 h 4878049"/>
              <a:gd name="connsiteX4" fmla="*/ 5069261 w 5069261"/>
              <a:gd name="connsiteY4" fmla="*/ 2425456 h 4878049"/>
              <a:gd name="connsiteX5" fmla="*/ 2617209 w 5069261"/>
              <a:gd name="connsiteY5" fmla="*/ 4877508 h 4878049"/>
              <a:gd name="connsiteX6" fmla="*/ 194654 w 5069261"/>
              <a:gd name="connsiteY6" fmla="*/ 2631933 h 4878049"/>
              <a:gd name="connsiteX0" fmla="*/ 16653 w 4891260"/>
              <a:gd name="connsiteY0" fmla="*/ 2631933 h 4878213"/>
              <a:gd name="connsiteX1" fmla="*/ 598474 w 4891260"/>
              <a:gd name="connsiteY1" fmla="*/ 887838 h 4878213"/>
              <a:gd name="connsiteX2" fmla="*/ 1335893 w 4891260"/>
              <a:gd name="connsiteY2" fmla="*/ 253657 h 4878213"/>
              <a:gd name="connsiteX3" fmla="*/ 2645685 w 4891260"/>
              <a:gd name="connsiteY3" fmla="*/ 2899 h 4878213"/>
              <a:gd name="connsiteX4" fmla="*/ 4891260 w 4891260"/>
              <a:gd name="connsiteY4" fmla="*/ 2425456 h 4878213"/>
              <a:gd name="connsiteX5" fmla="*/ 2439208 w 4891260"/>
              <a:gd name="connsiteY5" fmla="*/ 4877508 h 4878213"/>
              <a:gd name="connsiteX6" fmla="*/ 16653 w 4891260"/>
              <a:gd name="connsiteY6" fmla="*/ 2631933 h 4878213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859 w 4845221"/>
              <a:gd name="connsiteY0" fmla="*/ 2572939 h 4877951"/>
              <a:gd name="connsiteX1" fmla="*/ 552435 w 4845221"/>
              <a:gd name="connsiteY1" fmla="*/ 887838 h 4877951"/>
              <a:gd name="connsiteX2" fmla="*/ 1289854 w 4845221"/>
              <a:gd name="connsiteY2" fmla="*/ 253657 h 4877951"/>
              <a:gd name="connsiteX3" fmla="*/ 2599646 w 4845221"/>
              <a:gd name="connsiteY3" fmla="*/ 2899 h 4877951"/>
              <a:gd name="connsiteX4" fmla="*/ 4845221 w 4845221"/>
              <a:gd name="connsiteY4" fmla="*/ 2425456 h 4877951"/>
              <a:gd name="connsiteX5" fmla="*/ 2393169 w 4845221"/>
              <a:gd name="connsiteY5" fmla="*/ 4877508 h 4877951"/>
              <a:gd name="connsiteX6" fmla="*/ 14859 w 4845221"/>
              <a:gd name="connsiteY6" fmla="*/ 2572939 h 4877951"/>
              <a:gd name="connsiteX0" fmla="*/ 2508 w 4832870"/>
              <a:gd name="connsiteY0" fmla="*/ 2572939 h 4877927"/>
              <a:gd name="connsiteX1" fmla="*/ 540084 w 4832870"/>
              <a:gd name="connsiteY1" fmla="*/ 887838 h 4877927"/>
              <a:gd name="connsiteX2" fmla="*/ 1277503 w 4832870"/>
              <a:gd name="connsiteY2" fmla="*/ 253657 h 4877927"/>
              <a:gd name="connsiteX3" fmla="*/ 2587295 w 4832870"/>
              <a:gd name="connsiteY3" fmla="*/ 2899 h 4877927"/>
              <a:gd name="connsiteX4" fmla="*/ 4832870 w 4832870"/>
              <a:gd name="connsiteY4" fmla="*/ 2425456 h 4877927"/>
              <a:gd name="connsiteX5" fmla="*/ 2380818 w 4832870"/>
              <a:gd name="connsiteY5" fmla="*/ 4877508 h 4877927"/>
              <a:gd name="connsiteX6" fmla="*/ 2508 w 4832870"/>
              <a:gd name="connsiteY6" fmla="*/ 2572939 h 4877927"/>
              <a:gd name="connsiteX0" fmla="*/ 2349 w 4847459"/>
              <a:gd name="connsiteY0" fmla="*/ 2587687 h 4878020"/>
              <a:gd name="connsiteX1" fmla="*/ 554673 w 4847459"/>
              <a:gd name="connsiteY1" fmla="*/ 887838 h 4878020"/>
              <a:gd name="connsiteX2" fmla="*/ 1292092 w 4847459"/>
              <a:gd name="connsiteY2" fmla="*/ 253657 h 4878020"/>
              <a:gd name="connsiteX3" fmla="*/ 2601884 w 4847459"/>
              <a:gd name="connsiteY3" fmla="*/ 2899 h 4878020"/>
              <a:gd name="connsiteX4" fmla="*/ 4847459 w 4847459"/>
              <a:gd name="connsiteY4" fmla="*/ 2425456 h 4878020"/>
              <a:gd name="connsiteX5" fmla="*/ 2395407 w 4847459"/>
              <a:gd name="connsiteY5" fmla="*/ 4877508 h 4878020"/>
              <a:gd name="connsiteX6" fmla="*/ 2349 w 4847459"/>
              <a:gd name="connsiteY6" fmla="*/ 2587687 h 4878020"/>
              <a:gd name="connsiteX0" fmla="*/ 2349 w 4847459"/>
              <a:gd name="connsiteY0" fmla="*/ 2587687 h 4879638"/>
              <a:gd name="connsiteX1" fmla="*/ 554673 w 4847459"/>
              <a:gd name="connsiteY1" fmla="*/ 887838 h 4879638"/>
              <a:gd name="connsiteX2" fmla="*/ 1292092 w 4847459"/>
              <a:gd name="connsiteY2" fmla="*/ 253657 h 4879638"/>
              <a:gd name="connsiteX3" fmla="*/ 2601884 w 4847459"/>
              <a:gd name="connsiteY3" fmla="*/ 2899 h 4879638"/>
              <a:gd name="connsiteX4" fmla="*/ 4847459 w 4847459"/>
              <a:gd name="connsiteY4" fmla="*/ 2425456 h 4879638"/>
              <a:gd name="connsiteX5" fmla="*/ 2395407 w 4847459"/>
              <a:gd name="connsiteY5" fmla="*/ 4877508 h 4879638"/>
              <a:gd name="connsiteX6" fmla="*/ 2349 w 4847459"/>
              <a:gd name="connsiteY6" fmla="*/ 2587687 h 4879638"/>
              <a:gd name="connsiteX0" fmla="*/ 2349 w 4847459"/>
              <a:gd name="connsiteY0" fmla="*/ 2587687 h 4880814"/>
              <a:gd name="connsiteX1" fmla="*/ 554673 w 4847459"/>
              <a:gd name="connsiteY1" fmla="*/ 887838 h 4880814"/>
              <a:gd name="connsiteX2" fmla="*/ 1292092 w 4847459"/>
              <a:gd name="connsiteY2" fmla="*/ 253657 h 4880814"/>
              <a:gd name="connsiteX3" fmla="*/ 2601884 w 4847459"/>
              <a:gd name="connsiteY3" fmla="*/ 2899 h 4880814"/>
              <a:gd name="connsiteX4" fmla="*/ 4847459 w 4847459"/>
              <a:gd name="connsiteY4" fmla="*/ 2425456 h 4880814"/>
              <a:gd name="connsiteX5" fmla="*/ 2395407 w 4847459"/>
              <a:gd name="connsiteY5" fmla="*/ 4877508 h 4880814"/>
              <a:gd name="connsiteX6" fmla="*/ 2349 w 4847459"/>
              <a:gd name="connsiteY6" fmla="*/ 2587687 h 4880814"/>
              <a:gd name="connsiteX0" fmla="*/ 2349 w 4847459"/>
              <a:gd name="connsiteY0" fmla="*/ 2587687 h 4882213"/>
              <a:gd name="connsiteX1" fmla="*/ 554673 w 4847459"/>
              <a:gd name="connsiteY1" fmla="*/ 887838 h 4882213"/>
              <a:gd name="connsiteX2" fmla="*/ 1292092 w 4847459"/>
              <a:gd name="connsiteY2" fmla="*/ 253657 h 4882213"/>
              <a:gd name="connsiteX3" fmla="*/ 2601884 w 4847459"/>
              <a:gd name="connsiteY3" fmla="*/ 2899 h 4882213"/>
              <a:gd name="connsiteX4" fmla="*/ 4847459 w 4847459"/>
              <a:gd name="connsiteY4" fmla="*/ 2425456 h 4882213"/>
              <a:gd name="connsiteX5" fmla="*/ 2395407 w 4847459"/>
              <a:gd name="connsiteY5" fmla="*/ 4877508 h 4882213"/>
              <a:gd name="connsiteX6" fmla="*/ 2349 w 4847459"/>
              <a:gd name="connsiteY6" fmla="*/ 2587687 h 4882213"/>
              <a:gd name="connsiteX0" fmla="*/ 2349 w 4788465"/>
              <a:gd name="connsiteY0" fmla="*/ 2725837 h 5015868"/>
              <a:gd name="connsiteX1" fmla="*/ 554673 w 4788465"/>
              <a:gd name="connsiteY1" fmla="*/ 1025988 h 5015868"/>
              <a:gd name="connsiteX2" fmla="*/ 1292092 w 4788465"/>
              <a:gd name="connsiteY2" fmla="*/ 391807 h 5015868"/>
              <a:gd name="connsiteX3" fmla="*/ 2601884 w 4788465"/>
              <a:gd name="connsiteY3" fmla="*/ 141049 h 5015868"/>
              <a:gd name="connsiteX4" fmla="*/ 4788465 w 4788465"/>
              <a:gd name="connsiteY4" fmla="*/ 2622599 h 5015868"/>
              <a:gd name="connsiteX5" fmla="*/ 2395407 w 4788465"/>
              <a:gd name="connsiteY5" fmla="*/ 5015658 h 5015868"/>
              <a:gd name="connsiteX6" fmla="*/ 2349 w 4788465"/>
              <a:gd name="connsiteY6" fmla="*/ 2725837 h 5015868"/>
              <a:gd name="connsiteX0" fmla="*/ 2349 w 4817962"/>
              <a:gd name="connsiteY0" fmla="*/ 2726902 h 5016878"/>
              <a:gd name="connsiteX1" fmla="*/ 554673 w 4817962"/>
              <a:gd name="connsiteY1" fmla="*/ 1027053 h 5016878"/>
              <a:gd name="connsiteX2" fmla="*/ 1292092 w 4817962"/>
              <a:gd name="connsiteY2" fmla="*/ 392872 h 5016878"/>
              <a:gd name="connsiteX3" fmla="*/ 2601884 w 4817962"/>
              <a:gd name="connsiteY3" fmla="*/ 142114 h 5016878"/>
              <a:gd name="connsiteX4" fmla="*/ 4817962 w 4817962"/>
              <a:gd name="connsiteY4" fmla="*/ 2638412 h 5016878"/>
              <a:gd name="connsiteX5" fmla="*/ 2395407 w 4817962"/>
              <a:gd name="connsiteY5" fmla="*/ 5016723 h 5016878"/>
              <a:gd name="connsiteX6" fmla="*/ 2349 w 4817962"/>
              <a:gd name="connsiteY6" fmla="*/ 2726902 h 5016878"/>
              <a:gd name="connsiteX0" fmla="*/ 2349 w 4817962"/>
              <a:gd name="connsiteY0" fmla="*/ 2599752 h 4889728"/>
              <a:gd name="connsiteX1" fmla="*/ 554673 w 4817962"/>
              <a:gd name="connsiteY1" fmla="*/ 899903 h 4889728"/>
              <a:gd name="connsiteX2" fmla="*/ 1292092 w 4817962"/>
              <a:gd name="connsiteY2" fmla="*/ 265722 h 4889728"/>
              <a:gd name="connsiteX3" fmla="*/ 2601884 w 4817962"/>
              <a:gd name="connsiteY3" fmla="*/ 14964 h 4889728"/>
              <a:gd name="connsiteX4" fmla="*/ 4817962 w 4817962"/>
              <a:gd name="connsiteY4" fmla="*/ 2511262 h 4889728"/>
              <a:gd name="connsiteX5" fmla="*/ 2395407 w 4817962"/>
              <a:gd name="connsiteY5" fmla="*/ 4889573 h 4889728"/>
              <a:gd name="connsiteX6" fmla="*/ 2349 w 4817962"/>
              <a:gd name="connsiteY6" fmla="*/ 2599752 h 4889728"/>
              <a:gd name="connsiteX0" fmla="*/ 2875 w 4818488"/>
              <a:gd name="connsiteY0" fmla="*/ 2599752 h 4889728"/>
              <a:gd name="connsiteX1" fmla="*/ 555199 w 4818488"/>
              <a:gd name="connsiteY1" fmla="*/ 899903 h 4889728"/>
              <a:gd name="connsiteX2" fmla="*/ 1292618 w 4818488"/>
              <a:gd name="connsiteY2" fmla="*/ 265722 h 4889728"/>
              <a:gd name="connsiteX3" fmla="*/ 2602410 w 4818488"/>
              <a:gd name="connsiteY3" fmla="*/ 14964 h 4889728"/>
              <a:gd name="connsiteX4" fmla="*/ 4818488 w 4818488"/>
              <a:gd name="connsiteY4" fmla="*/ 2511262 h 4889728"/>
              <a:gd name="connsiteX5" fmla="*/ 2395933 w 4818488"/>
              <a:gd name="connsiteY5" fmla="*/ 4889573 h 4889728"/>
              <a:gd name="connsiteX6" fmla="*/ 2875 w 4818488"/>
              <a:gd name="connsiteY6" fmla="*/ 2599752 h 4889728"/>
              <a:gd name="connsiteX0" fmla="*/ 2875 w 4818488"/>
              <a:gd name="connsiteY0" fmla="*/ 2599752 h 4889728"/>
              <a:gd name="connsiteX1" fmla="*/ 555199 w 4818488"/>
              <a:gd name="connsiteY1" fmla="*/ 899903 h 4889728"/>
              <a:gd name="connsiteX2" fmla="*/ 1292618 w 4818488"/>
              <a:gd name="connsiteY2" fmla="*/ 265722 h 4889728"/>
              <a:gd name="connsiteX3" fmla="*/ 2602410 w 4818488"/>
              <a:gd name="connsiteY3" fmla="*/ 14964 h 4889728"/>
              <a:gd name="connsiteX4" fmla="*/ 4818488 w 4818488"/>
              <a:gd name="connsiteY4" fmla="*/ 2511262 h 4889728"/>
              <a:gd name="connsiteX5" fmla="*/ 2395933 w 4818488"/>
              <a:gd name="connsiteY5" fmla="*/ 4889573 h 4889728"/>
              <a:gd name="connsiteX6" fmla="*/ 2875 w 4818488"/>
              <a:gd name="connsiteY6" fmla="*/ 2599752 h 4889728"/>
              <a:gd name="connsiteX0" fmla="*/ 1979 w 4817592"/>
              <a:gd name="connsiteY0" fmla="*/ 2599752 h 4889728"/>
              <a:gd name="connsiteX1" fmla="*/ 554303 w 4817592"/>
              <a:gd name="connsiteY1" fmla="*/ 899903 h 4889728"/>
              <a:gd name="connsiteX2" fmla="*/ 1291722 w 4817592"/>
              <a:gd name="connsiteY2" fmla="*/ 265722 h 4889728"/>
              <a:gd name="connsiteX3" fmla="*/ 2601514 w 4817592"/>
              <a:gd name="connsiteY3" fmla="*/ 14964 h 4889728"/>
              <a:gd name="connsiteX4" fmla="*/ 4817592 w 4817592"/>
              <a:gd name="connsiteY4" fmla="*/ 2511262 h 4889728"/>
              <a:gd name="connsiteX5" fmla="*/ 2395037 w 4817592"/>
              <a:gd name="connsiteY5" fmla="*/ 4889573 h 4889728"/>
              <a:gd name="connsiteX6" fmla="*/ 1979 w 4817592"/>
              <a:gd name="connsiteY6" fmla="*/ 2599752 h 4889728"/>
              <a:gd name="connsiteX0" fmla="*/ 1785 w 4846895"/>
              <a:gd name="connsiteY0" fmla="*/ 2643998 h 4889933"/>
              <a:gd name="connsiteX1" fmla="*/ 583606 w 4846895"/>
              <a:gd name="connsiteY1" fmla="*/ 899903 h 4889933"/>
              <a:gd name="connsiteX2" fmla="*/ 1321025 w 4846895"/>
              <a:gd name="connsiteY2" fmla="*/ 265722 h 4889933"/>
              <a:gd name="connsiteX3" fmla="*/ 2630817 w 4846895"/>
              <a:gd name="connsiteY3" fmla="*/ 14964 h 4889933"/>
              <a:gd name="connsiteX4" fmla="*/ 4846895 w 4846895"/>
              <a:gd name="connsiteY4" fmla="*/ 2511262 h 4889933"/>
              <a:gd name="connsiteX5" fmla="*/ 2424340 w 4846895"/>
              <a:gd name="connsiteY5" fmla="*/ 4889573 h 4889933"/>
              <a:gd name="connsiteX6" fmla="*/ 1785 w 4846895"/>
              <a:gd name="connsiteY6" fmla="*/ 2643998 h 4889933"/>
              <a:gd name="connsiteX0" fmla="*/ 1785 w 4846895"/>
              <a:gd name="connsiteY0" fmla="*/ 2643998 h 4889933"/>
              <a:gd name="connsiteX1" fmla="*/ 583606 w 4846895"/>
              <a:gd name="connsiteY1" fmla="*/ 899903 h 4889933"/>
              <a:gd name="connsiteX2" fmla="*/ 1321025 w 4846895"/>
              <a:gd name="connsiteY2" fmla="*/ 265722 h 4889933"/>
              <a:gd name="connsiteX3" fmla="*/ 2630817 w 4846895"/>
              <a:gd name="connsiteY3" fmla="*/ 14964 h 4889933"/>
              <a:gd name="connsiteX4" fmla="*/ 4846895 w 4846895"/>
              <a:gd name="connsiteY4" fmla="*/ 2511262 h 4889933"/>
              <a:gd name="connsiteX5" fmla="*/ 2424340 w 4846895"/>
              <a:gd name="connsiteY5" fmla="*/ 4889573 h 4889933"/>
              <a:gd name="connsiteX6" fmla="*/ 1785 w 4846895"/>
              <a:gd name="connsiteY6" fmla="*/ 2643998 h 4889933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31422 h 4877357"/>
              <a:gd name="connsiteX1" fmla="*/ 583259 w 4846548"/>
              <a:gd name="connsiteY1" fmla="*/ 887327 h 4877357"/>
              <a:gd name="connsiteX2" fmla="*/ 1320678 w 4846548"/>
              <a:gd name="connsiteY2" fmla="*/ 253146 h 4877357"/>
              <a:gd name="connsiteX3" fmla="*/ 2630470 w 4846548"/>
              <a:gd name="connsiteY3" fmla="*/ 2388 h 4877357"/>
              <a:gd name="connsiteX4" fmla="*/ 4846548 w 4846548"/>
              <a:gd name="connsiteY4" fmla="*/ 2498686 h 4877357"/>
              <a:gd name="connsiteX5" fmla="*/ 2423993 w 4846548"/>
              <a:gd name="connsiteY5" fmla="*/ 4876997 h 4877357"/>
              <a:gd name="connsiteX6" fmla="*/ 1438 w 4846548"/>
              <a:gd name="connsiteY6" fmla="*/ 2631422 h 4877357"/>
              <a:gd name="connsiteX0" fmla="*/ 1703 w 4846813"/>
              <a:gd name="connsiteY0" fmla="*/ 2631422 h 4877357"/>
              <a:gd name="connsiteX1" fmla="*/ 583524 w 4846813"/>
              <a:gd name="connsiteY1" fmla="*/ 887327 h 4877357"/>
              <a:gd name="connsiteX2" fmla="*/ 1320943 w 4846813"/>
              <a:gd name="connsiteY2" fmla="*/ 253146 h 4877357"/>
              <a:gd name="connsiteX3" fmla="*/ 2630735 w 4846813"/>
              <a:gd name="connsiteY3" fmla="*/ 2388 h 4877357"/>
              <a:gd name="connsiteX4" fmla="*/ 4846813 w 4846813"/>
              <a:gd name="connsiteY4" fmla="*/ 2498686 h 4877357"/>
              <a:gd name="connsiteX5" fmla="*/ 2424258 w 4846813"/>
              <a:gd name="connsiteY5" fmla="*/ 4876997 h 4877357"/>
              <a:gd name="connsiteX6" fmla="*/ 1703 w 4846813"/>
              <a:gd name="connsiteY6" fmla="*/ 2631422 h 4877357"/>
              <a:gd name="connsiteX0" fmla="*/ 1703 w 4846813"/>
              <a:gd name="connsiteY0" fmla="*/ 2631422 h 4877357"/>
              <a:gd name="connsiteX1" fmla="*/ 583524 w 4846813"/>
              <a:gd name="connsiteY1" fmla="*/ 887327 h 4877357"/>
              <a:gd name="connsiteX2" fmla="*/ 1320943 w 4846813"/>
              <a:gd name="connsiteY2" fmla="*/ 253146 h 4877357"/>
              <a:gd name="connsiteX3" fmla="*/ 2630735 w 4846813"/>
              <a:gd name="connsiteY3" fmla="*/ 2388 h 4877357"/>
              <a:gd name="connsiteX4" fmla="*/ 4846813 w 4846813"/>
              <a:gd name="connsiteY4" fmla="*/ 2498686 h 4877357"/>
              <a:gd name="connsiteX5" fmla="*/ 2424258 w 4846813"/>
              <a:gd name="connsiteY5" fmla="*/ 4876997 h 4877357"/>
              <a:gd name="connsiteX6" fmla="*/ 1703 w 4846813"/>
              <a:gd name="connsiteY6" fmla="*/ 2631422 h 4877357"/>
              <a:gd name="connsiteX0" fmla="*/ 1703 w 4846813"/>
              <a:gd name="connsiteY0" fmla="*/ 2774250 h 5020185"/>
              <a:gd name="connsiteX1" fmla="*/ 583524 w 4846813"/>
              <a:gd name="connsiteY1" fmla="*/ 1030155 h 5020185"/>
              <a:gd name="connsiteX2" fmla="*/ 1362778 w 4846813"/>
              <a:gd name="connsiteY2" fmla="*/ 384021 h 5020185"/>
              <a:gd name="connsiteX3" fmla="*/ 2630735 w 4846813"/>
              <a:gd name="connsiteY3" fmla="*/ 145216 h 5020185"/>
              <a:gd name="connsiteX4" fmla="*/ 4846813 w 4846813"/>
              <a:gd name="connsiteY4" fmla="*/ 2641514 h 5020185"/>
              <a:gd name="connsiteX5" fmla="*/ 2424258 w 4846813"/>
              <a:gd name="connsiteY5" fmla="*/ 5019825 h 5020185"/>
              <a:gd name="connsiteX6" fmla="*/ 1703 w 4846813"/>
              <a:gd name="connsiteY6" fmla="*/ 2774250 h 5020185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49824" h="4879740">
                <a:moveTo>
                  <a:pt x="4714" y="2633904"/>
                </a:moveTo>
                <a:cubicBezTo>
                  <a:pt x="-41102" y="1753807"/>
                  <a:pt x="254397" y="1247878"/>
                  <a:pt x="574582" y="853951"/>
                </a:cubicBezTo>
                <a:cubicBezTo>
                  <a:pt x="743953" y="976126"/>
                  <a:pt x="1488382" y="955180"/>
                  <a:pt x="1365789" y="243675"/>
                </a:cubicBezTo>
                <a:cubicBezTo>
                  <a:pt x="1697159" y="83895"/>
                  <a:pt x="2172603" y="-24744"/>
                  <a:pt x="2633746" y="4870"/>
                </a:cubicBezTo>
                <a:cubicBezTo>
                  <a:pt x="3094889" y="34484"/>
                  <a:pt x="4770877" y="249696"/>
                  <a:pt x="4849824" y="2501168"/>
                </a:cubicBezTo>
                <a:cubicBezTo>
                  <a:pt x="4823509" y="3714086"/>
                  <a:pt x="4013078" y="4857356"/>
                  <a:pt x="2427269" y="4879479"/>
                </a:cubicBezTo>
                <a:cubicBezTo>
                  <a:pt x="841460" y="4901602"/>
                  <a:pt x="50530" y="3514001"/>
                  <a:pt x="4714" y="2633904"/>
                </a:cubicBezTo>
                <a:close/>
              </a:path>
            </a:pathLst>
          </a:custGeom>
          <a:ln>
            <a:noFill/>
          </a:ln>
        </p:spPr>
        <p:txBody>
          <a:bodyPr anchor="ctr">
            <a:normAutofit/>
          </a:bodyPr>
          <a:lstStyle>
            <a:lvl1pPr algn="ctr">
              <a:defRPr sz="3200" baseline="0">
                <a:solidFill>
                  <a:srgbClr val="6D6E6C"/>
                </a:solidFill>
              </a:defRPr>
            </a:lvl1pPr>
          </a:lstStyle>
          <a:p>
            <a:r>
              <a:rPr lang="en-US" dirty="0"/>
              <a:t>Click here to add photo</a:t>
            </a:r>
          </a:p>
        </p:txBody>
      </p:sp>
      <p:sp>
        <p:nvSpPr>
          <p:cNvPr id="33" name="Text Placeholder 23"/>
          <p:cNvSpPr>
            <a:spLocks noGrp="1"/>
          </p:cNvSpPr>
          <p:nvPr>
            <p:ph type="body" sz="quarter" idx="22" hasCustomPrompt="1"/>
          </p:nvPr>
        </p:nvSpPr>
        <p:spPr>
          <a:xfrm>
            <a:off x="6121565" y="767883"/>
            <a:ext cx="5579898" cy="857158"/>
          </a:xfrm>
          <a:noFill/>
        </p:spPr>
        <p:txBody>
          <a:bodyPr anchor="t">
            <a:normAutofit/>
          </a:bodyPr>
          <a:lstStyle>
            <a:lvl1pPr marL="0" indent="0" algn="l">
              <a:buNone/>
              <a:defRPr sz="3600" i="0">
                <a:solidFill>
                  <a:srgbClr val="EA1D76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4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35" name="Picture 3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 Quote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 Placeholder 23"/>
          <p:cNvSpPr>
            <a:spLocks noGrp="1"/>
          </p:cNvSpPr>
          <p:nvPr>
            <p:ph type="body" sz="quarter" idx="22" hasCustomPrompt="1"/>
          </p:nvPr>
        </p:nvSpPr>
        <p:spPr>
          <a:xfrm>
            <a:off x="0" y="2119361"/>
            <a:ext cx="12192000" cy="3995690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 flipV="1">
            <a:off x="6099983" y="-14288"/>
            <a:ext cx="0" cy="1008418"/>
          </a:xfrm>
          <a:prstGeom prst="line">
            <a:avLst/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 userDrawn="1"/>
        </p:nvSpPr>
        <p:spPr>
          <a:xfrm>
            <a:off x="5570770" y="994130"/>
            <a:ext cx="1115575" cy="1045025"/>
          </a:xfrm>
          <a:prstGeom prst="ellipse">
            <a:avLst/>
          </a:prstGeom>
          <a:solidFill>
            <a:srgbClr val="16A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5775656" y="1074336"/>
            <a:ext cx="785328" cy="964819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34" name="テキスト プレースホルダー 36"/>
          <p:cNvSpPr txBox="1">
            <a:spLocks/>
          </p:cNvSpPr>
          <p:nvPr userDrawn="1"/>
        </p:nvSpPr>
        <p:spPr bwMode="auto">
          <a:xfrm>
            <a:off x="421069" y="6295394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ct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50"/>
          <a:stretch>
            <a:fillRect/>
          </a:stretch>
        </p:blipFill>
        <p:spPr>
          <a:xfrm rot="14769484">
            <a:off x="5881447" y="6408693"/>
            <a:ext cx="437024" cy="837352"/>
          </a:xfrm>
          <a:custGeom>
            <a:avLst/>
            <a:gdLst>
              <a:gd name="connsiteX0" fmla="*/ 437024 w 437024"/>
              <a:gd name="connsiteY0" fmla="*/ 837352 h 837352"/>
              <a:gd name="connsiteX1" fmla="*/ 0 w 437024"/>
              <a:gd name="connsiteY1" fmla="*/ 837352 h 837352"/>
              <a:gd name="connsiteX2" fmla="*/ 370048 w 437024"/>
              <a:gd name="connsiteY2" fmla="*/ 0 h 837352"/>
              <a:gd name="connsiteX3" fmla="*/ 437024 w 437024"/>
              <a:gd name="connsiteY3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7024" h="837352">
                <a:moveTo>
                  <a:pt x="437024" y="837352"/>
                </a:moveTo>
                <a:lnTo>
                  <a:pt x="0" y="837352"/>
                </a:lnTo>
                <a:lnTo>
                  <a:pt x="370048" y="0"/>
                </a:lnTo>
                <a:lnTo>
                  <a:pt x="437024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 Quote Slid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/>
          <p:cNvCxnSpPr/>
          <p:nvPr userDrawn="1"/>
        </p:nvCxnSpPr>
        <p:spPr>
          <a:xfrm flipV="1">
            <a:off x="6099983" y="-14288"/>
            <a:ext cx="0" cy="1008418"/>
          </a:xfrm>
          <a:prstGeom prst="line">
            <a:avLst/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 userDrawn="1"/>
        </p:nvSpPr>
        <p:spPr>
          <a:xfrm>
            <a:off x="5570770" y="994130"/>
            <a:ext cx="1115575" cy="1045025"/>
          </a:xfrm>
          <a:prstGeom prst="ellipse">
            <a:avLst/>
          </a:pr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5775656" y="1074336"/>
            <a:ext cx="785328" cy="964819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34" name="Text Placeholder 23"/>
          <p:cNvSpPr>
            <a:spLocks noGrp="1"/>
          </p:cNvSpPr>
          <p:nvPr>
            <p:ph type="body" sz="quarter" idx="22" hasCustomPrompt="1"/>
          </p:nvPr>
        </p:nvSpPr>
        <p:spPr>
          <a:xfrm>
            <a:off x="0" y="2119361"/>
            <a:ext cx="12192000" cy="3995690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sp>
        <p:nvSpPr>
          <p:cNvPr id="35" name="テキスト プレースホルダー 36"/>
          <p:cNvSpPr txBox="1">
            <a:spLocks/>
          </p:cNvSpPr>
          <p:nvPr userDrawn="1"/>
        </p:nvSpPr>
        <p:spPr bwMode="auto">
          <a:xfrm>
            <a:off x="421069" y="6295394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ct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36" name="Picture 3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50"/>
          <a:stretch>
            <a:fillRect/>
          </a:stretch>
        </p:blipFill>
        <p:spPr>
          <a:xfrm rot="14769484">
            <a:off x="5881447" y="6408693"/>
            <a:ext cx="437024" cy="837352"/>
          </a:xfrm>
          <a:custGeom>
            <a:avLst/>
            <a:gdLst>
              <a:gd name="connsiteX0" fmla="*/ 437024 w 437024"/>
              <a:gd name="connsiteY0" fmla="*/ 837352 h 837352"/>
              <a:gd name="connsiteX1" fmla="*/ 0 w 437024"/>
              <a:gd name="connsiteY1" fmla="*/ 837352 h 837352"/>
              <a:gd name="connsiteX2" fmla="*/ 370048 w 437024"/>
              <a:gd name="connsiteY2" fmla="*/ 0 h 837352"/>
              <a:gd name="connsiteX3" fmla="*/ 437024 w 437024"/>
              <a:gd name="connsiteY3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7024" h="837352">
                <a:moveTo>
                  <a:pt x="437024" y="837352"/>
                </a:moveTo>
                <a:lnTo>
                  <a:pt x="0" y="837352"/>
                </a:lnTo>
                <a:lnTo>
                  <a:pt x="370048" y="0"/>
                </a:lnTo>
                <a:lnTo>
                  <a:pt x="437024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Desig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14"/>
          <p:cNvSpPr/>
          <p:nvPr userDrawn="1"/>
        </p:nvSpPr>
        <p:spPr>
          <a:xfrm>
            <a:off x="0" y="2227591"/>
            <a:ext cx="7655712" cy="4619192"/>
          </a:xfrm>
          <a:custGeom>
            <a:avLst/>
            <a:gdLst>
              <a:gd name="connsiteX0" fmla="*/ 2177650 w 7655712"/>
              <a:gd name="connsiteY0" fmla="*/ 0 h 4619192"/>
              <a:gd name="connsiteX1" fmla="*/ 7623432 w 7655712"/>
              <a:gd name="connsiteY1" fmla="*/ 4438441 h 4619192"/>
              <a:gd name="connsiteX2" fmla="*/ 7655712 w 7655712"/>
              <a:gd name="connsiteY2" fmla="*/ 4619192 h 4619192"/>
              <a:gd name="connsiteX3" fmla="*/ 0 w 7655712"/>
              <a:gd name="connsiteY3" fmla="*/ 4619192 h 4619192"/>
              <a:gd name="connsiteX4" fmla="*/ 0 w 7655712"/>
              <a:gd name="connsiteY4" fmla="*/ 443137 h 4619192"/>
              <a:gd name="connsiteX5" fmla="*/ 13947 w 7655712"/>
              <a:gd name="connsiteY5" fmla="*/ 436832 h 4619192"/>
              <a:gd name="connsiteX6" fmla="*/ 2177650 w 7655712"/>
              <a:gd name="connsiteY6" fmla="*/ 0 h 4619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655712" h="4619192">
                <a:moveTo>
                  <a:pt x="2177650" y="0"/>
                </a:moveTo>
                <a:cubicBezTo>
                  <a:pt x="4863895" y="0"/>
                  <a:pt x="7105103" y="1905428"/>
                  <a:pt x="7623432" y="4438441"/>
                </a:cubicBezTo>
                <a:lnTo>
                  <a:pt x="7655712" y="4619192"/>
                </a:lnTo>
                <a:lnTo>
                  <a:pt x="0" y="4619192"/>
                </a:lnTo>
                <a:lnTo>
                  <a:pt x="0" y="443137"/>
                </a:lnTo>
                <a:lnTo>
                  <a:pt x="13947" y="436832"/>
                </a:lnTo>
                <a:cubicBezTo>
                  <a:pt x="678983" y="155545"/>
                  <a:pt x="1410152" y="0"/>
                  <a:pt x="2177650" y="0"/>
                </a:cubicBezTo>
                <a:close/>
              </a:path>
            </a:pathLst>
          </a:custGeom>
          <a:solidFill>
            <a:srgbClr val="16A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 userDrawn="1"/>
        </p:nvSpPr>
        <p:spPr>
          <a:xfrm>
            <a:off x="4890108" y="2419965"/>
            <a:ext cx="2204885" cy="2204885"/>
          </a:xfrm>
          <a:prstGeom prst="ellipse">
            <a:avLst/>
          </a:prstGeom>
          <a:solidFill>
            <a:srgbClr val="B6BD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 userDrawn="1"/>
        </p:nvSpPr>
        <p:spPr>
          <a:xfrm>
            <a:off x="6499958" y="5083982"/>
            <a:ext cx="1236407" cy="1236407"/>
          </a:xfrm>
          <a:prstGeom prst="ellipse">
            <a:avLst/>
          </a:prstGeom>
          <a:solidFill>
            <a:srgbClr val="EA1D7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 userDrawn="1"/>
        </p:nvSpPr>
        <p:spPr>
          <a:xfrm>
            <a:off x="11209057" y="4956866"/>
            <a:ext cx="739878" cy="739878"/>
          </a:xfrm>
          <a:prstGeom prst="ellipse">
            <a:avLst/>
          </a:pr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 userDrawn="1"/>
        </p:nvSpPr>
        <p:spPr>
          <a:xfrm>
            <a:off x="5826406" y="1037303"/>
            <a:ext cx="4970207" cy="4970207"/>
          </a:xfrm>
          <a:prstGeom prst="ellipse">
            <a:avLst/>
          </a:prstGeom>
          <a:noFill/>
          <a:ln>
            <a:solidFill>
              <a:srgbClr val="6D6E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5819671" y="-679974"/>
            <a:ext cx="6749004" cy="6749004"/>
          </a:xfrm>
          <a:prstGeom prst="ellipse">
            <a:avLst/>
          </a:prstGeom>
          <a:ln>
            <a:noFill/>
          </a:ln>
        </p:spPr>
        <p:txBody>
          <a:bodyPr anchor="ctr">
            <a:normAutofit/>
          </a:bodyPr>
          <a:lstStyle>
            <a:lvl1pPr algn="ctr">
              <a:defRPr sz="2400" baseline="0">
                <a:solidFill>
                  <a:srgbClr val="6D6E6C"/>
                </a:solidFill>
              </a:defRPr>
            </a:lvl1pPr>
          </a:lstStyle>
          <a:p>
            <a:r>
              <a:rPr lang="en-US" dirty="0"/>
              <a:t>Click here to add photo</a:t>
            </a:r>
          </a:p>
        </p:txBody>
      </p:sp>
      <p:sp>
        <p:nvSpPr>
          <p:cNvPr id="17" name="Text Placeholder 23"/>
          <p:cNvSpPr>
            <a:spLocks noGrp="1"/>
          </p:cNvSpPr>
          <p:nvPr>
            <p:ph type="body" sz="quarter" idx="12" hasCustomPrompt="1"/>
          </p:nvPr>
        </p:nvSpPr>
        <p:spPr>
          <a:xfrm>
            <a:off x="678426" y="4513006"/>
            <a:ext cx="4654134" cy="1806803"/>
          </a:xfrm>
        </p:spPr>
        <p:txBody>
          <a:bodyPr>
            <a:normAutofit/>
          </a:bodyPr>
          <a:lstStyle>
            <a:lvl1pPr marL="0" indent="0" algn="l">
              <a:lnSpc>
                <a:spcPts val="4000"/>
              </a:lnSpc>
              <a:buNone/>
              <a:defRPr sz="3600" b="0" baseline="0">
                <a:solidFill>
                  <a:schemeClr val="bg1"/>
                </a:solidFill>
              </a:defRPr>
            </a:lvl1pPr>
            <a:lvl2pPr marL="457200" indent="0"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3" name="Footer Placeholder 6"/>
          <p:cNvSpPr txBox="1">
            <a:spLocks noGrp="1"/>
          </p:cNvSpPr>
          <p:nvPr userDrawn="1"/>
        </p:nvSpPr>
        <p:spPr bwMode="auto">
          <a:xfrm>
            <a:off x="9565507" y="6235377"/>
            <a:ext cx="2462212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spcBef>
                <a:spcPct val="0"/>
              </a:spcBef>
              <a:buFontTx/>
              <a:buNone/>
            </a:pPr>
            <a:r>
              <a:rPr lang="en-IE" altLang="en-US" sz="1000" dirty="0">
                <a:solidFill>
                  <a:schemeClr val="tx1"/>
                </a:solidFill>
                <a:latin typeface="Calibri" charset="0"/>
              </a:rPr>
              <a:t> This programme has been funded with support from the European Commission </a:t>
            </a:r>
          </a:p>
        </p:txBody>
      </p:sp>
      <p:pic>
        <p:nvPicPr>
          <p:cNvPr id="25" name="Picture 8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6365" y="6139001"/>
            <a:ext cx="1625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565" y="478914"/>
            <a:ext cx="5080931" cy="152686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 Quote Slide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/>
          <p:cNvCxnSpPr/>
          <p:nvPr userDrawn="1"/>
        </p:nvCxnSpPr>
        <p:spPr>
          <a:xfrm flipV="1">
            <a:off x="6099983" y="-14288"/>
            <a:ext cx="0" cy="1008418"/>
          </a:xfrm>
          <a:prstGeom prst="line">
            <a:avLst/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 userDrawn="1"/>
        </p:nvSpPr>
        <p:spPr>
          <a:xfrm>
            <a:off x="5570770" y="994130"/>
            <a:ext cx="1115575" cy="1045025"/>
          </a:xfrm>
          <a:prstGeom prst="ellipse">
            <a:avLst/>
          </a:pr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5775656" y="1074336"/>
            <a:ext cx="785328" cy="964819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18" name="Text Placeholder 23"/>
          <p:cNvSpPr>
            <a:spLocks noGrp="1"/>
          </p:cNvSpPr>
          <p:nvPr>
            <p:ph type="body" sz="quarter" idx="22" hasCustomPrompt="1"/>
          </p:nvPr>
        </p:nvSpPr>
        <p:spPr>
          <a:xfrm>
            <a:off x="0" y="2119361"/>
            <a:ext cx="12192000" cy="3995690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sp>
        <p:nvSpPr>
          <p:cNvPr id="19" name="テキスト プレースホルダー 36"/>
          <p:cNvSpPr txBox="1">
            <a:spLocks/>
          </p:cNvSpPr>
          <p:nvPr userDrawn="1"/>
        </p:nvSpPr>
        <p:spPr bwMode="auto">
          <a:xfrm>
            <a:off x="421069" y="6295394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ct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50"/>
          <a:stretch>
            <a:fillRect/>
          </a:stretch>
        </p:blipFill>
        <p:spPr>
          <a:xfrm rot="14769484">
            <a:off x="5881447" y="6408693"/>
            <a:ext cx="437024" cy="837352"/>
          </a:xfrm>
          <a:custGeom>
            <a:avLst/>
            <a:gdLst>
              <a:gd name="connsiteX0" fmla="*/ 437024 w 437024"/>
              <a:gd name="connsiteY0" fmla="*/ 837352 h 837352"/>
              <a:gd name="connsiteX1" fmla="*/ 0 w 437024"/>
              <a:gd name="connsiteY1" fmla="*/ 837352 h 837352"/>
              <a:gd name="connsiteX2" fmla="*/ 370048 w 437024"/>
              <a:gd name="connsiteY2" fmla="*/ 0 h 837352"/>
              <a:gd name="connsiteX3" fmla="*/ 437024 w 437024"/>
              <a:gd name="connsiteY3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7024" h="837352">
                <a:moveTo>
                  <a:pt x="437024" y="837352"/>
                </a:moveTo>
                <a:lnTo>
                  <a:pt x="0" y="837352"/>
                </a:lnTo>
                <a:lnTo>
                  <a:pt x="370048" y="0"/>
                </a:lnTo>
                <a:lnTo>
                  <a:pt x="437024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 Quote Slide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/>
          <p:cNvCxnSpPr/>
          <p:nvPr userDrawn="1"/>
        </p:nvCxnSpPr>
        <p:spPr>
          <a:xfrm flipV="1">
            <a:off x="6099983" y="-14288"/>
            <a:ext cx="0" cy="1008418"/>
          </a:xfrm>
          <a:prstGeom prst="line">
            <a:avLst/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 userDrawn="1"/>
        </p:nvSpPr>
        <p:spPr>
          <a:xfrm>
            <a:off x="5570770" y="994130"/>
            <a:ext cx="1115575" cy="1045025"/>
          </a:xfrm>
          <a:prstGeom prst="ellipse">
            <a:avLst/>
          </a:prstGeom>
          <a:solidFill>
            <a:srgbClr val="EA1D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5775656" y="1074336"/>
            <a:ext cx="785328" cy="964819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21" name="Text Placeholder 23"/>
          <p:cNvSpPr>
            <a:spLocks noGrp="1"/>
          </p:cNvSpPr>
          <p:nvPr>
            <p:ph type="body" sz="quarter" idx="22" hasCustomPrompt="1"/>
          </p:nvPr>
        </p:nvSpPr>
        <p:spPr>
          <a:xfrm>
            <a:off x="0" y="2119361"/>
            <a:ext cx="12192000" cy="3995690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sp>
        <p:nvSpPr>
          <p:cNvPr id="22" name="テキスト プレースホルダー 36"/>
          <p:cNvSpPr txBox="1">
            <a:spLocks/>
          </p:cNvSpPr>
          <p:nvPr userDrawn="1"/>
        </p:nvSpPr>
        <p:spPr bwMode="auto">
          <a:xfrm>
            <a:off x="421069" y="6295394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ct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50"/>
          <a:stretch>
            <a:fillRect/>
          </a:stretch>
        </p:blipFill>
        <p:spPr>
          <a:xfrm rot="14769484">
            <a:off x="5881447" y="6408693"/>
            <a:ext cx="437024" cy="837352"/>
          </a:xfrm>
          <a:custGeom>
            <a:avLst/>
            <a:gdLst>
              <a:gd name="connsiteX0" fmla="*/ 437024 w 437024"/>
              <a:gd name="connsiteY0" fmla="*/ 837352 h 837352"/>
              <a:gd name="connsiteX1" fmla="*/ 0 w 437024"/>
              <a:gd name="connsiteY1" fmla="*/ 837352 h 837352"/>
              <a:gd name="connsiteX2" fmla="*/ 370048 w 437024"/>
              <a:gd name="connsiteY2" fmla="*/ 0 h 837352"/>
              <a:gd name="connsiteX3" fmla="*/ 437024 w 437024"/>
              <a:gd name="connsiteY3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7024" h="837352">
                <a:moveTo>
                  <a:pt x="437024" y="837352"/>
                </a:moveTo>
                <a:lnTo>
                  <a:pt x="0" y="837352"/>
                </a:lnTo>
                <a:lnTo>
                  <a:pt x="370048" y="0"/>
                </a:lnTo>
                <a:lnTo>
                  <a:pt x="437024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Arc 27"/>
          <p:cNvSpPr/>
          <p:nvPr userDrawn="1"/>
        </p:nvSpPr>
        <p:spPr>
          <a:xfrm rot="11814902" flipH="1">
            <a:off x="-812362" y="-1784731"/>
            <a:ext cx="9239667" cy="9239667"/>
          </a:xfrm>
          <a:prstGeom prst="arc">
            <a:avLst>
              <a:gd name="adj1" fmla="val 18971973"/>
              <a:gd name="adj2" fmla="val 323598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 userDrawn="1"/>
        </p:nvSpPr>
        <p:spPr>
          <a:xfrm>
            <a:off x="1" y="-2"/>
            <a:ext cx="7807920" cy="6858002"/>
          </a:xfrm>
          <a:custGeom>
            <a:avLst/>
            <a:gdLst>
              <a:gd name="connsiteX0" fmla="*/ 0 w 7807920"/>
              <a:gd name="connsiteY0" fmla="*/ 0 h 6858002"/>
              <a:gd name="connsiteX1" fmla="*/ 6538515 w 7807920"/>
              <a:gd name="connsiteY1" fmla="*/ 0 h 6858002"/>
              <a:gd name="connsiteX2" fmla="*/ 6572007 w 7807920"/>
              <a:gd name="connsiteY2" fmla="*/ 35129 h 6858002"/>
              <a:gd name="connsiteX3" fmla="*/ 7807920 w 7807920"/>
              <a:gd name="connsiteY3" fmla="*/ 3233967 h 6858002"/>
              <a:gd name="connsiteX4" fmla="*/ 6249254 w 7807920"/>
              <a:gd name="connsiteY4" fmla="*/ 6755559 h 6858002"/>
              <a:gd name="connsiteX5" fmla="*/ 6130989 w 7807920"/>
              <a:gd name="connsiteY5" fmla="*/ 6858002 h 6858002"/>
              <a:gd name="connsiteX6" fmla="*/ 0 w 7807920"/>
              <a:gd name="connsiteY6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807920" h="6858002">
                <a:moveTo>
                  <a:pt x="0" y="0"/>
                </a:moveTo>
                <a:lnTo>
                  <a:pt x="6538515" y="0"/>
                </a:lnTo>
                <a:lnTo>
                  <a:pt x="6572007" y="35129"/>
                </a:lnTo>
                <a:cubicBezTo>
                  <a:pt x="7339900" y="880001"/>
                  <a:pt x="7807920" y="2002328"/>
                  <a:pt x="7807920" y="3233967"/>
                </a:cubicBezTo>
                <a:cubicBezTo>
                  <a:pt x="7807920" y="4629825"/>
                  <a:pt x="7206775" y="5885278"/>
                  <a:pt x="6249254" y="6755559"/>
                </a:cubicBezTo>
                <a:lnTo>
                  <a:pt x="6130989" y="6858002"/>
                </a:lnTo>
                <a:lnTo>
                  <a:pt x="0" y="6858002"/>
                </a:lnTo>
                <a:close/>
              </a:path>
            </a:pathLst>
          </a:custGeom>
          <a:solidFill>
            <a:srgbClr val="16A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 userDrawn="1"/>
        </p:nvSpPr>
        <p:spPr>
          <a:xfrm>
            <a:off x="5889556" y="-8419"/>
            <a:ext cx="2204886" cy="1696808"/>
          </a:xfrm>
          <a:custGeom>
            <a:avLst/>
            <a:gdLst>
              <a:gd name="connsiteX0" fmla="*/ 174902 w 2204886"/>
              <a:gd name="connsiteY0" fmla="*/ 0 h 1696808"/>
              <a:gd name="connsiteX1" fmla="*/ 2029985 w 2204886"/>
              <a:gd name="connsiteY1" fmla="*/ 0 h 1696808"/>
              <a:gd name="connsiteX2" fmla="*/ 2071827 w 2204886"/>
              <a:gd name="connsiteY2" fmla="*/ 68875 h 1696808"/>
              <a:gd name="connsiteX3" fmla="*/ 2204886 w 2204886"/>
              <a:gd name="connsiteY3" fmla="*/ 594365 h 1696808"/>
              <a:gd name="connsiteX4" fmla="*/ 1102443 w 2204886"/>
              <a:gd name="connsiteY4" fmla="*/ 1696808 h 1696808"/>
              <a:gd name="connsiteX5" fmla="*/ 0 w 2204886"/>
              <a:gd name="connsiteY5" fmla="*/ 594365 h 1696808"/>
              <a:gd name="connsiteX6" fmla="*/ 133059 w 2204886"/>
              <a:gd name="connsiteY6" fmla="*/ 68875 h 169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04886" h="1696808">
                <a:moveTo>
                  <a:pt x="174902" y="0"/>
                </a:moveTo>
                <a:lnTo>
                  <a:pt x="2029985" y="0"/>
                </a:lnTo>
                <a:lnTo>
                  <a:pt x="2071827" y="68875"/>
                </a:lnTo>
                <a:cubicBezTo>
                  <a:pt x="2156685" y="225084"/>
                  <a:pt x="2204886" y="404096"/>
                  <a:pt x="2204886" y="594365"/>
                </a:cubicBezTo>
                <a:cubicBezTo>
                  <a:pt x="2204886" y="1203227"/>
                  <a:pt x="1711305" y="1696808"/>
                  <a:pt x="1102443" y="1696808"/>
                </a:cubicBezTo>
                <a:cubicBezTo>
                  <a:pt x="493581" y="1696808"/>
                  <a:pt x="0" y="1203227"/>
                  <a:pt x="0" y="594365"/>
                </a:cubicBezTo>
                <a:cubicBezTo>
                  <a:pt x="0" y="404096"/>
                  <a:pt x="48202" y="225084"/>
                  <a:pt x="133059" y="68875"/>
                </a:cubicBezTo>
                <a:close/>
              </a:path>
            </a:pathLst>
          </a:custGeom>
          <a:solidFill>
            <a:srgbClr val="EA1D7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 userDrawn="1"/>
        </p:nvSpPr>
        <p:spPr>
          <a:xfrm>
            <a:off x="6426063" y="5260658"/>
            <a:ext cx="1236407" cy="1236407"/>
          </a:xfrm>
          <a:prstGeom prst="ellipse">
            <a:avLst/>
          </a:prstGeom>
          <a:solidFill>
            <a:srgbClr val="F38B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 userDrawn="1"/>
        </p:nvSpPr>
        <p:spPr>
          <a:xfrm>
            <a:off x="7292531" y="1231820"/>
            <a:ext cx="739878" cy="739878"/>
          </a:xfrm>
          <a:prstGeom prst="ellipse">
            <a:avLst/>
          </a:prstGeom>
          <a:solidFill>
            <a:srgbClr val="B6BD00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5176366" y="4068800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35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473106" y="1345908"/>
            <a:ext cx="2613204" cy="1221666"/>
          </a:xfrm>
        </p:spPr>
        <p:txBody>
          <a:bodyPr anchor="t">
            <a:normAutofit/>
          </a:bodyPr>
          <a:lstStyle>
            <a:lvl1pPr marL="0" indent="0" algn="l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/>
              <a:t>“</a:t>
            </a:r>
            <a:endParaRPr lang="en-US" dirty="0"/>
          </a:p>
        </p:txBody>
      </p:sp>
      <p:sp>
        <p:nvSpPr>
          <p:cNvPr id="36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505763" y="1991442"/>
            <a:ext cx="5423273" cy="24973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pic>
        <p:nvPicPr>
          <p:cNvPr id="39" name="Picture 3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017"/>
          <a:stretch>
            <a:fillRect/>
          </a:stretch>
        </p:blipFill>
        <p:spPr>
          <a:xfrm>
            <a:off x="2085890" y="5306824"/>
            <a:ext cx="6467856" cy="1551177"/>
          </a:xfrm>
          <a:custGeom>
            <a:avLst/>
            <a:gdLst>
              <a:gd name="connsiteX0" fmla="*/ 0 w 6467856"/>
              <a:gd name="connsiteY0" fmla="*/ 0 h 1551177"/>
              <a:gd name="connsiteX1" fmla="*/ 6467856 w 6467856"/>
              <a:gd name="connsiteY1" fmla="*/ 0 h 1551177"/>
              <a:gd name="connsiteX2" fmla="*/ 6467856 w 6467856"/>
              <a:gd name="connsiteY2" fmla="*/ 1551177 h 1551177"/>
              <a:gd name="connsiteX3" fmla="*/ 0 w 6467856"/>
              <a:gd name="connsiteY3" fmla="*/ 1551177 h 1551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7856" h="1551177">
                <a:moveTo>
                  <a:pt x="0" y="0"/>
                </a:moveTo>
                <a:lnTo>
                  <a:pt x="6467856" y="0"/>
                </a:lnTo>
                <a:lnTo>
                  <a:pt x="6467856" y="1551177"/>
                </a:lnTo>
                <a:lnTo>
                  <a:pt x="0" y="1551177"/>
                </a:lnTo>
                <a:close/>
              </a:path>
            </a:pathLst>
          </a:custGeom>
        </p:spPr>
      </p:pic>
      <p:sp>
        <p:nvSpPr>
          <p:cNvPr id="40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Arc 26"/>
          <p:cNvSpPr/>
          <p:nvPr userDrawn="1"/>
        </p:nvSpPr>
        <p:spPr>
          <a:xfrm rot="11814902" flipH="1">
            <a:off x="-812362" y="-1784731"/>
            <a:ext cx="9239667" cy="9239667"/>
          </a:xfrm>
          <a:prstGeom prst="arc">
            <a:avLst>
              <a:gd name="adj1" fmla="val 18971973"/>
              <a:gd name="adj2" fmla="val 323598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 userDrawn="1"/>
        </p:nvSpPr>
        <p:spPr>
          <a:xfrm>
            <a:off x="1" y="-2"/>
            <a:ext cx="7807920" cy="6858002"/>
          </a:xfrm>
          <a:custGeom>
            <a:avLst/>
            <a:gdLst>
              <a:gd name="connsiteX0" fmla="*/ 0 w 7807920"/>
              <a:gd name="connsiteY0" fmla="*/ 0 h 6858002"/>
              <a:gd name="connsiteX1" fmla="*/ 6538515 w 7807920"/>
              <a:gd name="connsiteY1" fmla="*/ 0 h 6858002"/>
              <a:gd name="connsiteX2" fmla="*/ 6572007 w 7807920"/>
              <a:gd name="connsiteY2" fmla="*/ 35129 h 6858002"/>
              <a:gd name="connsiteX3" fmla="*/ 7807920 w 7807920"/>
              <a:gd name="connsiteY3" fmla="*/ 3233967 h 6858002"/>
              <a:gd name="connsiteX4" fmla="*/ 6249254 w 7807920"/>
              <a:gd name="connsiteY4" fmla="*/ 6755559 h 6858002"/>
              <a:gd name="connsiteX5" fmla="*/ 6130989 w 7807920"/>
              <a:gd name="connsiteY5" fmla="*/ 6858002 h 6858002"/>
              <a:gd name="connsiteX6" fmla="*/ 0 w 7807920"/>
              <a:gd name="connsiteY6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807920" h="6858002">
                <a:moveTo>
                  <a:pt x="0" y="0"/>
                </a:moveTo>
                <a:lnTo>
                  <a:pt x="6538515" y="0"/>
                </a:lnTo>
                <a:lnTo>
                  <a:pt x="6572007" y="35129"/>
                </a:lnTo>
                <a:cubicBezTo>
                  <a:pt x="7339900" y="880001"/>
                  <a:pt x="7807920" y="2002328"/>
                  <a:pt x="7807920" y="3233967"/>
                </a:cubicBezTo>
                <a:cubicBezTo>
                  <a:pt x="7807920" y="4629825"/>
                  <a:pt x="7206775" y="5885278"/>
                  <a:pt x="6249254" y="6755559"/>
                </a:cubicBezTo>
                <a:lnTo>
                  <a:pt x="6130989" y="6858002"/>
                </a:lnTo>
                <a:lnTo>
                  <a:pt x="0" y="6858002"/>
                </a:lnTo>
                <a:close/>
              </a:path>
            </a:pathLst>
          </a:cu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 userDrawn="1"/>
        </p:nvSpPr>
        <p:spPr>
          <a:xfrm>
            <a:off x="5889556" y="-8419"/>
            <a:ext cx="2204886" cy="1696808"/>
          </a:xfrm>
          <a:custGeom>
            <a:avLst/>
            <a:gdLst>
              <a:gd name="connsiteX0" fmla="*/ 174902 w 2204886"/>
              <a:gd name="connsiteY0" fmla="*/ 0 h 1696808"/>
              <a:gd name="connsiteX1" fmla="*/ 2029985 w 2204886"/>
              <a:gd name="connsiteY1" fmla="*/ 0 h 1696808"/>
              <a:gd name="connsiteX2" fmla="*/ 2071827 w 2204886"/>
              <a:gd name="connsiteY2" fmla="*/ 68875 h 1696808"/>
              <a:gd name="connsiteX3" fmla="*/ 2204886 w 2204886"/>
              <a:gd name="connsiteY3" fmla="*/ 594365 h 1696808"/>
              <a:gd name="connsiteX4" fmla="*/ 1102443 w 2204886"/>
              <a:gd name="connsiteY4" fmla="*/ 1696808 h 1696808"/>
              <a:gd name="connsiteX5" fmla="*/ 0 w 2204886"/>
              <a:gd name="connsiteY5" fmla="*/ 594365 h 1696808"/>
              <a:gd name="connsiteX6" fmla="*/ 133059 w 2204886"/>
              <a:gd name="connsiteY6" fmla="*/ 68875 h 169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04886" h="1696808">
                <a:moveTo>
                  <a:pt x="174902" y="0"/>
                </a:moveTo>
                <a:lnTo>
                  <a:pt x="2029985" y="0"/>
                </a:lnTo>
                <a:lnTo>
                  <a:pt x="2071827" y="68875"/>
                </a:lnTo>
                <a:cubicBezTo>
                  <a:pt x="2156685" y="225084"/>
                  <a:pt x="2204886" y="404096"/>
                  <a:pt x="2204886" y="594365"/>
                </a:cubicBezTo>
                <a:cubicBezTo>
                  <a:pt x="2204886" y="1203227"/>
                  <a:pt x="1711305" y="1696808"/>
                  <a:pt x="1102443" y="1696808"/>
                </a:cubicBezTo>
                <a:cubicBezTo>
                  <a:pt x="493581" y="1696808"/>
                  <a:pt x="0" y="1203227"/>
                  <a:pt x="0" y="594365"/>
                </a:cubicBezTo>
                <a:cubicBezTo>
                  <a:pt x="0" y="404096"/>
                  <a:pt x="48202" y="225084"/>
                  <a:pt x="133059" y="68875"/>
                </a:cubicBezTo>
                <a:close/>
              </a:path>
            </a:pathLst>
          </a:custGeom>
          <a:solidFill>
            <a:srgbClr val="EA1D7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 userDrawn="1"/>
        </p:nvSpPr>
        <p:spPr>
          <a:xfrm>
            <a:off x="6426063" y="5260658"/>
            <a:ext cx="1236407" cy="1236407"/>
          </a:xfrm>
          <a:prstGeom prst="ellipse">
            <a:avLst/>
          </a:prstGeom>
          <a:solidFill>
            <a:srgbClr val="F38B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 userDrawn="1"/>
        </p:nvSpPr>
        <p:spPr>
          <a:xfrm>
            <a:off x="7292531" y="1231820"/>
            <a:ext cx="739878" cy="739878"/>
          </a:xfrm>
          <a:prstGeom prst="ellipse">
            <a:avLst/>
          </a:prstGeom>
          <a:solidFill>
            <a:srgbClr val="16A8D3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5176366" y="4068800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33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473106" y="1345908"/>
            <a:ext cx="2613204" cy="1221666"/>
          </a:xfrm>
        </p:spPr>
        <p:txBody>
          <a:bodyPr anchor="t">
            <a:normAutofit/>
          </a:bodyPr>
          <a:lstStyle>
            <a:lvl1pPr marL="0" indent="0" algn="l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/>
              <a:t>“</a:t>
            </a:r>
            <a:endParaRPr lang="en-US" dirty="0"/>
          </a:p>
        </p:txBody>
      </p:sp>
      <p:sp>
        <p:nvSpPr>
          <p:cNvPr id="34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505763" y="1991442"/>
            <a:ext cx="5423273" cy="24973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pic>
        <p:nvPicPr>
          <p:cNvPr id="37" name="Picture 3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017"/>
          <a:stretch>
            <a:fillRect/>
          </a:stretch>
        </p:blipFill>
        <p:spPr>
          <a:xfrm>
            <a:off x="2085890" y="5306824"/>
            <a:ext cx="6467856" cy="1551177"/>
          </a:xfrm>
          <a:custGeom>
            <a:avLst/>
            <a:gdLst>
              <a:gd name="connsiteX0" fmla="*/ 0 w 6467856"/>
              <a:gd name="connsiteY0" fmla="*/ 0 h 1551177"/>
              <a:gd name="connsiteX1" fmla="*/ 6467856 w 6467856"/>
              <a:gd name="connsiteY1" fmla="*/ 0 h 1551177"/>
              <a:gd name="connsiteX2" fmla="*/ 6467856 w 6467856"/>
              <a:gd name="connsiteY2" fmla="*/ 1551177 h 1551177"/>
              <a:gd name="connsiteX3" fmla="*/ 0 w 6467856"/>
              <a:gd name="connsiteY3" fmla="*/ 1551177 h 1551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7856" h="1551177">
                <a:moveTo>
                  <a:pt x="0" y="0"/>
                </a:moveTo>
                <a:lnTo>
                  <a:pt x="6467856" y="0"/>
                </a:lnTo>
                <a:lnTo>
                  <a:pt x="6467856" y="1551177"/>
                </a:lnTo>
                <a:lnTo>
                  <a:pt x="0" y="1551177"/>
                </a:lnTo>
                <a:close/>
              </a:path>
            </a:pathLst>
          </a:custGeom>
        </p:spPr>
      </p:pic>
      <p:sp>
        <p:nvSpPr>
          <p:cNvPr id="38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39" name="Picture 3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Arc 32"/>
          <p:cNvSpPr/>
          <p:nvPr userDrawn="1"/>
        </p:nvSpPr>
        <p:spPr>
          <a:xfrm rot="11814902" flipH="1">
            <a:off x="-812362" y="-1784731"/>
            <a:ext cx="9239667" cy="9239667"/>
          </a:xfrm>
          <a:prstGeom prst="arc">
            <a:avLst>
              <a:gd name="adj1" fmla="val 18971973"/>
              <a:gd name="adj2" fmla="val 323598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 userDrawn="1"/>
        </p:nvSpPr>
        <p:spPr>
          <a:xfrm>
            <a:off x="1" y="-2"/>
            <a:ext cx="7807920" cy="6858002"/>
          </a:xfrm>
          <a:custGeom>
            <a:avLst/>
            <a:gdLst>
              <a:gd name="connsiteX0" fmla="*/ 0 w 7807920"/>
              <a:gd name="connsiteY0" fmla="*/ 0 h 6858002"/>
              <a:gd name="connsiteX1" fmla="*/ 6538515 w 7807920"/>
              <a:gd name="connsiteY1" fmla="*/ 0 h 6858002"/>
              <a:gd name="connsiteX2" fmla="*/ 6572007 w 7807920"/>
              <a:gd name="connsiteY2" fmla="*/ 35129 h 6858002"/>
              <a:gd name="connsiteX3" fmla="*/ 7807920 w 7807920"/>
              <a:gd name="connsiteY3" fmla="*/ 3233967 h 6858002"/>
              <a:gd name="connsiteX4" fmla="*/ 6249254 w 7807920"/>
              <a:gd name="connsiteY4" fmla="*/ 6755559 h 6858002"/>
              <a:gd name="connsiteX5" fmla="*/ 6130989 w 7807920"/>
              <a:gd name="connsiteY5" fmla="*/ 6858002 h 6858002"/>
              <a:gd name="connsiteX6" fmla="*/ 0 w 7807920"/>
              <a:gd name="connsiteY6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807920" h="6858002">
                <a:moveTo>
                  <a:pt x="0" y="0"/>
                </a:moveTo>
                <a:lnTo>
                  <a:pt x="6538515" y="0"/>
                </a:lnTo>
                <a:lnTo>
                  <a:pt x="6572007" y="35129"/>
                </a:lnTo>
                <a:cubicBezTo>
                  <a:pt x="7339900" y="880001"/>
                  <a:pt x="7807920" y="2002328"/>
                  <a:pt x="7807920" y="3233967"/>
                </a:cubicBezTo>
                <a:cubicBezTo>
                  <a:pt x="7807920" y="4629825"/>
                  <a:pt x="7206775" y="5885278"/>
                  <a:pt x="6249254" y="6755559"/>
                </a:cubicBezTo>
                <a:lnTo>
                  <a:pt x="6130989" y="6858002"/>
                </a:lnTo>
                <a:lnTo>
                  <a:pt x="0" y="6858002"/>
                </a:lnTo>
                <a:close/>
              </a:path>
            </a:pathLst>
          </a:cu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7" name="Freeform 36"/>
          <p:cNvSpPr/>
          <p:nvPr userDrawn="1"/>
        </p:nvSpPr>
        <p:spPr>
          <a:xfrm>
            <a:off x="5889556" y="-8419"/>
            <a:ext cx="2204886" cy="1696808"/>
          </a:xfrm>
          <a:custGeom>
            <a:avLst/>
            <a:gdLst>
              <a:gd name="connsiteX0" fmla="*/ 174902 w 2204886"/>
              <a:gd name="connsiteY0" fmla="*/ 0 h 1696808"/>
              <a:gd name="connsiteX1" fmla="*/ 2029985 w 2204886"/>
              <a:gd name="connsiteY1" fmla="*/ 0 h 1696808"/>
              <a:gd name="connsiteX2" fmla="*/ 2071827 w 2204886"/>
              <a:gd name="connsiteY2" fmla="*/ 68875 h 1696808"/>
              <a:gd name="connsiteX3" fmla="*/ 2204886 w 2204886"/>
              <a:gd name="connsiteY3" fmla="*/ 594365 h 1696808"/>
              <a:gd name="connsiteX4" fmla="*/ 1102443 w 2204886"/>
              <a:gd name="connsiteY4" fmla="*/ 1696808 h 1696808"/>
              <a:gd name="connsiteX5" fmla="*/ 0 w 2204886"/>
              <a:gd name="connsiteY5" fmla="*/ 594365 h 1696808"/>
              <a:gd name="connsiteX6" fmla="*/ 133059 w 2204886"/>
              <a:gd name="connsiteY6" fmla="*/ 68875 h 169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04886" h="1696808">
                <a:moveTo>
                  <a:pt x="174902" y="0"/>
                </a:moveTo>
                <a:lnTo>
                  <a:pt x="2029985" y="0"/>
                </a:lnTo>
                <a:lnTo>
                  <a:pt x="2071827" y="68875"/>
                </a:lnTo>
                <a:cubicBezTo>
                  <a:pt x="2156685" y="225084"/>
                  <a:pt x="2204886" y="404096"/>
                  <a:pt x="2204886" y="594365"/>
                </a:cubicBezTo>
                <a:cubicBezTo>
                  <a:pt x="2204886" y="1203227"/>
                  <a:pt x="1711305" y="1696808"/>
                  <a:pt x="1102443" y="1696808"/>
                </a:cubicBezTo>
                <a:cubicBezTo>
                  <a:pt x="493581" y="1696808"/>
                  <a:pt x="0" y="1203227"/>
                  <a:pt x="0" y="594365"/>
                </a:cubicBezTo>
                <a:cubicBezTo>
                  <a:pt x="0" y="404096"/>
                  <a:pt x="48202" y="225084"/>
                  <a:pt x="133059" y="68875"/>
                </a:cubicBezTo>
                <a:close/>
              </a:path>
            </a:pathLst>
          </a:custGeom>
          <a:solidFill>
            <a:srgbClr val="EA1D7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 userDrawn="1"/>
        </p:nvSpPr>
        <p:spPr>
          <a:xfrm>
            <a:off x="6426063" y="5260658"/>
            <a:ext cx="1236407" cy="1236407"/>
          </a:xfrm>
          <a:prstGeom prst="ellipse">
            <a:avLst/>
          </a:pr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 userDrawn="1"/>
        </p:nvSpPr>
        <p:spPr>
          <a:xfrm>
            <a:off x="7292531" y="1231820"/>
            <a:ext cx="739878" cy="739878"/>
          </a:xfrm>
          <a:prstGeom prst="ellipse">
            <a:avLst/>
          </a:prstGeom>
          <a:solidFill>
            <a:srgbClr val="B6BD00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9" name="Picture 3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017"/>
          <a:stretch>
            <a:fillRect/>
          </a:stretch>
        </p:blipFill>
        <p:spPr>
          <a:xfrm>
            <a:off x="2085890" y="5306824"/>
            <a:ext cx="6467856" cy="1551177"/>
          </a:xfrm>
          <a:custGeom>
            <a:avLst/>
            <a:gdLst>
              <a:gd name="connsiteX0" fmla="*/ 0 w 6467856"/>
              <a:gd name="connsiteY0" fmla="*/ 0 h 1551177"/>
              <a:gd name="connsiteX1" fmla="*/ 6467856 w 6467856"/>
              <a:gd name="connsiteY1" fmla="*/ 0 h 1551177"/>
              <a:gd name="connsiteX2" fmla="*/ 6467856 w 6467856"/>
              <a:gd name="connsiteY2" fmla="*/ 1551177 h 1551177"/>
              <a:gd name="connsiteX3" fmla="*/ 0 w 6467856"/>
              <a:gd name="connsiteY3" fmla="*/ 1551177 h 1551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7856" h="1551177">
                <a:moveTo>
                  <a:pt x="0" y="0"/>
                </a:moveTo>
                <a:lnTo>
                  <a:pt x="6467856" y="0"/>
                </a:lnTo>
                <a:lnTo>
                  <a:pt x="6467856" y="1551177"/>
                </a:lnTo>
                <a:lnTo>
                  <a:pt x="0" y="1551177"/>
                </a:lnTo>
                <a:close/>
              </a:path>
            </a:pathLst>
          </a:custGeom>
        </p:spPr>
      </p:pic>
      <p:sp>
        <p:nvSpPr>
          <p:cNvPr id="21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5176366" y="4068800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22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473106" y="1345908"/>
            <a:ext cx="2613204" cy="1221666"/>
          </a:xfrm>
        </p:spPr>
        <p:txBody>
          <a:bodyPr anchor="t">
            <a:normAutofit/>
          </a:bodyPr>
          <a:lstStyle>
            <a:lvl1pPr marL="0" indent="0" algn="l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/>
              <a:t>“</a:t>
            </a:r>
            <a:endParaRPr lang="en-US" dirty="0"/>
          </a:p>
        </p:txBody>
      </p:sp>
      <p:sp>
        <p:nvSpPr>
          <p:cNvPr id="23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505763" y="1991442"/>
            <a:ext cx="5423273" cy="24973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sp>
        <p:nvSpPr>
          <p:cNvPr id="42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51" name="Picture 5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rc 17"/>
          <p:cNvSpPr/>
          <p:nvPr userDrawn="1"/>
        </p:nvSpPr>
        <p:spPr>
          <a:xfrm rot="11814902" flipH="1">
            <a:off x="-812362" y="-1784731"/>
            <a:ext cx="9239667" cy="9239667"/>
          </a:xfrm>
          <a:prstGeom prst="arc">
            <a:avLst>
              <a:gd name="adj1" fmla="val 18971973"/>
              <a:gd name="adj2" fmla="val 323598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 userDrawn="1"/>
        </p:nvSpPr>
        <p:spPr>
          <a:xfrm>
            <a:off x="1" y="-2"/>
            <a:ext cx="7807920" cy="6858002"/>
          </a:xfrm>
          <a:custGeom>
            <a:avLst/>
            <a:gdLst>
              <a:gd name="connsiteX0" fmla="*/ 0 w 7807920"/>
              <a:gd name="connsiteY0" fmla="*/ 0 h 6858002"/>
              <a:gd name="connsiteX1" fmla="*/ 6538515 w 7807920"/>
              <a:gd name="connsiteY1" fmla="*/ 0 h 6858002"/>
              <a:gd name="connsiteX2" fmla="*/ 6572007 w 7807920"/>
              <a:gd name="connsiteY2" fmla="*/ 35129 h 6858002"/>
              <a:gd name="connsiteX3" fmla="*/ 7807920 w 7807920"/>
              <a:gd name="connsiteY3" fmla="*/ 3233967 h 6858002"/>
              <a:gd name="connsiteX4" fmla="*/ 6249254 w 7807920"/>
              <a:gd name="connsiteY4" fmla="*/ 6755559 h 6858002"/>
              <a:gd name="connsiteX5" fmla="*/ 6130989 w 7807920"/>
              <a:gd name="connsiteY5" fmla="*/ 6858002 h 6858002"/>
              <a:gd name="connsiteX6" fmla="*/ 0 w 7807920"/>
              <a:gd name="connsiteY6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807920" h="6858002">
                <a:moveTo>
                  <a:pt x="0" y="0"/>
                </a:moveTo>
                <a:lnTo>
                  <a:pt x="6538515" y="0"/>
                </a:lnTo>
                <a:lnTo>
                  <a:pt x="6572007" y="35129"/>
                </a:lnTo>
                <a:cubicBezTo>
                  <a:pt x="7339900" y="880001"/>
                  <a:pt x="7807920" y="2002328"/>
                  <a:pt x="7807920" y="3233967"/>
                </a:cubicBezTo>
                <a:cubicBezTo>
                  <a:pt x="7807920" y="4629825"/>
                  <a:pt x="7206775" y="5885278"/>
                  <a:pt x="6249254" y="6755559"/>
                </a:cubicBezTo>
                <a:lnTo>
                  <a:pt x="6130989" y="6858002"/>
                </a:lnTo>
                <a:lnTo>
                  <a:pt x="0" y="6858002"/>
                </a:lnTo>
                <a:close/>
              </a:path>
            </a:pathLst>
          </a:custGeom>
          <a:solidFill>
            <a:srgbClr val="EA1D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 userDrawn="1"/>
        </p:nvSpPr>
        <p:spPr>
          <a:xfrm>
            <a:off x="5889556" y="-8419"/>
            <a:ext cx="2204886" cy="1696808"/>
          </a:xfrm>
          <a:custGeom>
            <a:avLst/>
            <a:gdLst>
              <a:gd name="connsiteX0" fmla="*/ 174902 w 2204886"/>
              <a:gd name="connsiteY0" fmla="*/ 0 h 1696808"/>
              <a:gd name="connsiteX1" fmla="*/ 2029985 w 2204886"/>
              <a:gd name="connsiteY1" fmla="*/ 0 h 1696808"/>
              <a:gd name="connsiteX2" fmla="*/ 2071827 w 2204886"/>
              <a:gd name="connsiteY2" fmla="*/ 68875 h 1696808"/>
              <a:gd name="connsiteX3" fmla="*/ 2204886 w 2204886"/>
              <a:gd name="connsiteY3" fmla="*/ 594365 h 1696808"/>
              <a:gd name="connsiteX4" fmla="*/ 1102443 w 2204886"/>
              <a:gd name="connsiteY4" fmla="*/ 1696808 h 1696808"/>
              <a:gd name="connsiteX5" fmla="*/ 0 w 2204886"/>
              <a:gd name="connsiteY5" fmla="*/ 594365 h 1696808"/>
              <a:gd name="connsiteX6" fmla="*/ 133059 w 2204886"/>
              <a:gd name="connsiteY6" fmla="*/ 68875 h 169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04886" h="1696808">
                <a:moveTo>
                  <a:pt x="174902" y="0"/>
                </a:moveTo>
                <a:lnTo>
                  <a:pt x="2029985" y="0"/>
                </a:lnTo>
                <a:lnTo>
                  <a:pt x="2071827" y="68875"/>
                </a:lnTo>
                <a:cubicBezTo>
                  <a:pt x="2156685" y="225084"/>
                  <a:pt x="2204886" y="404096"/>
                  <a:pt x="2204886" y="594365"/>
                </a:cubicBezTo>
                <a:cubicBezTo>
                  <a:pt x="2204886" y="1203227"/>
                  <a:pt x="1711305" y="1696808"/>
                  <a:pt x="1102443" y="1696808"/>
                </a:cubicBezTo>
                <a:cubicBezTo>
                  <a:pt x="493581" y="1696808"/>
                  <a:pt x="0" y="1203227"/>
                  <a:pt x="0" y="594365"/>
                </a:cubicBezTo>
                <a:cubicBezTo>
                  <a:pt x="0" y="404096"/>
                  <a:pt x="48202" y="225084"/>
                  <a:pt x="133059" y="68875"/>
                </a:cubicBezTo>
                <a:close/>
              </a:path>
            </a:pathLst>
          </a:custGeom>
          <a:solidFill>
            <a:srgbClr val="B6BD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 userDrawn="1"/>
        </p:nvSpPr>
        <p:spPr>
          <a:xfrm>
            <a:off x="6426063" y="5260658"/>
            <a:ext cx="1236407" cy="1236407"/>
          </a:xfrm>
          <a:prstGeom prst="ellipse">
            <a:avLst/>
          </a:prstGeom>
          <a:solidFill>
            <a:srgbClr val="F38B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 userDrawn="1"/>
        </p:nvSpPr>
        <p:spPr>
          <a:xfrm>
            <a:off x="7292531" y="1231820"/>
            <a:ext cx="739878" cy="739878"/>
          </a:xfrm>
          <a:prstGeom prst="ellipse">
            <a:avLst/>
          </a:prstGeom>
          <a:solidFill>
            <a:srgbClr val="16A8D3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5176366" y="4068800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30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473106" y="1345908"/>
            <a:ext cx="2613204" cy="1221666"/>
          </a:xfrm>
        </p:spPr>
        <p:txBody>
          <a:bodyPr anchor="t">
            <a:normAutofit/>
          </a:bodyPr>
          <a:lstStyle>
            <a:lvl1pPr marL="0" indent="0" algn="l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/>
              <a:t>“</a:t>
            </a:r>
            <a:endParaRPr lang="en-US" dirty="0"/>
          </a:p>
        </p:txBody>
      </p:sp>
      <p:sp>
        <p:nvSpPr>
          <p:cNvPr id="31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505763" y="1991442"/>
            <a:ext cx="5423273" cy="24973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pic>
        <p:nvPicPr>
          <p:cNvPr id="34" name="Picture 3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017"/>
          <a:stretch>
            <a:fillRect/>
          </a:stretch>
        </p:blipFill>
        <p:spPr>
          <a:xfrm>
            <a:off x="2085890" y="5306824"/>
            <a:ext cx="6467856" cy="1551177"/>
          </a:xfrm>
          <a:custGeom>
            <a:avLst/>
            <a:gdLst>
              <a:gd name="connsiteX0" fmla="*/ 0 w 6467856"/>
              <a:gd name="connsiteY0" fmla="*/ 0 h 1551177"/>
              <a:gd name="connsiteX1" fmla="*/ 6467856 w 6467856"/>
              <a:gd name="connsiteY1" fmla="*/ 0 h 1551177"/>
              <a:gd name="connsiteX2" fmla="*/ 6467856 w 6467856"/>
              <a:gd name="connsiteY2" fmla="*/ 1551177 h 1551177"/>
              <a:gd name="connsiteX3" fmla="*/ 0 w 6467856"/>
              <a:gd name="connsiteY3" fmla="*/ 1551177 h 1551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7856" h="1551177">
                <a:moveTo>
                  <a:pt x="0" y="0"/>
                </a:moveTo>
                <a:lnTo>
                  <a:pt x="6467856" y="0"/>
                </a:lnTo>
                <a:lnTo>
                  <a:pt x="6467856" y="1551177"/>
                </a:lnTo>
                <a:lnTo>
                  <a:pt x="0" y="1551177"/>
                </a:lnTo>
                <a:close/>
              </a:path>
            </a:pathLst>
          </a:custGeom>
        </p:spPr>
      </p:pic>
      <p:sp>
        <p:nvSpPr>
          <p:cNvPr id="35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36" name="Picture 3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 with icons slide -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/>
          <p:cNvCxnSpPr/>
          <p:nvPr userDrawn="1"/>
        </p:nvCxnSpPr>
        <p:spPr>
          <a:xfrm>
            <a:off x="-36415" y="2997017"/>
            <a:ext cx="12192000" cy="0"/>
          </a:xfrm>
          <a:prstGeom prst="line">
            <a:avLst/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03467" y="3845751"/>
            <a:ext cx="2672815" cy="1878334"/>
          </a:xfr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3pPr marL="914400" indent="0">
              <a:buNone/>
              <a:defRPr>
                <a:solidFill>
                  <a:srgbClr val="0E3C55"/>
                </a:solidFill>
              </a:defRPr>
            </a:lvl3pPr>
            <a:lvl4pPr marL="1371600" indent="0">
              <a:buNone/>
              <a:defRPr>
                <a:solidFill>
                  <a:srgbClr val="0E3C55"/>
                </a:solidFill>
              </a:defRPr>
            </a:lvl4pPr>
            <a:lvl5pPr marL="1828800" indent="0">
              <a:buNone/>
              <a:defRPr>
                <a:solidFill>
                  <a:srgbClr val="0E3C55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32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243611" y="383455"/>
            <a:ext cx="2672815" cy="1779573"/>
          </a:xfrm>
        </p:spPr>
        <p:txBody>
          <a:bodyPr anchor="b">
            <a:norm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3pPr marL="914400" indent="0">
              <a:buNone/>
              <a:defRPr>
                <a:solidFill>
                  <a:srgbClr val="0E3C55"/>
                </a:solidFill>
              </a:defRPr>
            </a:lvl3pPr>
            <a:lvl4pPr marL="1371600" indent="0">
              <a:buNone/>
              <a:defRPr>
                <a:solidFill>
                  <a:srgbClr val="0E3C55"/>
                </a:solidFill>
              </a:defRPr>
            </a:lvl4pPr>
            <a:lvl5pPr marL="1828800" indent="0">
              <a:buNone/>
              <a:defRPr>
                <a:solidFill>
                  <a:srgbClr val="0E3C55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34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15112" y="3845751"/>
            <a:ext cx="2672815" cy="1922578"/>
          </a:xfr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3pPr marL="914400" indent="0">
              <a:buNone/>
              <a:defRPr>
                <a:solidFill>
                  <a:srgbClr val="0E3C55"/>
                </a:solidFill>
              </a:defRPr>
            </a:lvl3pPr>
            <a:lvl4pPr marL="1371600" indent="0">
              <a:buNone/>
              <a:defRPr>
                <a:solidFill>
                  <a:srgbClr val="0E3C55"/>
                </a:solidFill>
              </a:defRPr>
            </a:lvl4pPr>
            <a:lvl5pPr marL="1828800" indent="0">
              <a:buNone/>
              <a:defRPr>
                <a:solidFill>
                  <a:srgbClr val="0E3C55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36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9068395" y="383458"/>
            <a:ext cx="2672815" cy="1779573"/>
          </a:xfrm>
        </p:spPr>
        <p:txBody>
          <a:bodyPr anchor="b">
            <a:norm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3pPr marL="914400" indent="0">
              <a:buNone/>
              <a:defRPr>
                <a:solidFill>
                  <a:srgbClr val="0E3C55"/>
                </a:solidFill>
              </a:defRPr>
            </a:lvl3pPr>
            <a:lvl4pPr marL="1371600" indent="0">
              <a:buNone/>
              <a:defRPr>
                <a:solidFill>
                  <a:srgbClr val="0E3C55"/>
                </a:solidFill>
              </a:defRPr>
            </a:lvl4pPr>
            <a:lvl5pPr marL="1828800" indent="0">
              <a:buNone/>
              <a:defRPr>
                <a:solidFill>
                  <a:srgbClr val="0E3C55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2" name="Oval 1"/>
          <p:cNvSpPr/>
          <p:nvPr userDrawn="1"/>
        </p:nvSpPr>
        <p:spPr>
          <a:xfrm>
            <a:off x="985917" y="2341774"/>
            <a:ext cx="1327355" cy="1327355"/>
          </a:xfrm>
          <a:prstGeom prst="ellipse">
            <a:avLst/>
          </a:prstGeom>
          <a:solidFill>
            <a:srgbClr val="16A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 userDrawn="1"/>
        </p:nvSpPr>
        <p:spPr>
          <a:xfrm>
            <a:off x="3936550" y="2357577"/>
            <a:ext cx="1327355" cy="1327355"/>
          </a:xfrm>
          <a:prstGeom prst="ellipse">
            <a:avLst/>
          </a:pr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 userDrawn="1"/>
        </p:nvSpPr>
        <p:spPr>
          <a:xfrm>
            <a:off x="6751909" y="2313333"/>
            <a:ext cx="1327355" cy="1327355"/>
          </a:xfrm>
          <a:prstGeom prst="ellipse">
            <a:avLst/>
          </a:pr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 userDrawn="1"/>
        </p:nvSpPr>
        <p:spPr>
          <a:xfrm>
            <a:off x="9765418" y="2342845"/>
            <a:ext cx="1327355" cy="1327355"/>
          </a:xfrm>
          <a:prstGeom prst="ellipse">
            <a:avLst/>
          </a:prstGeom>
          <a:solidFill>
            <a:srgbClr val="EA1D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テキスト プレースホルダー 36"/>
          <p:cNvSpPr txBox="1">
            <a:spLocks/>
          </p:cNvSpPr>
          <p:nvPr userDrawn="1"/>
        </p:nvSpPr>
        <p:spPr bwMode="auto">
          <a:xfrm>
            <a:off x="421069" y="6295394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ct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50"/>
          <a:stretch>
            <a:fillRect/>
          </a:stretch>
        </p:blipFill>
        <p:spPr>
          <a:xfrm rot="14769484">
            <a:off x="5881447" y="6408693"/>
            <a:ext cx="437024" cy="837352"/>
          </a:xfrm>
          <a:custGeom>
            <a:avLst/>
            <a:gdLst>
              <a:gd name="connsiteX0" fmla="*/ 437024 w 437024"/>
              <a:gd name="connsiteY0" fmla="*/ 837352 h 837352"/>
              <a:gd name="connsiteX1" fmla="*/ 0 w 437024"/>
              <a:gd name="connsiteY1" fmla="*/ 837352 h 837352"/>
              <a:gd name="connsiteX2" fmla="*/ 370048 w 437024"/>
              <a:gd name="connsiteY2" fmla="*/ 0 h 837352"/>
              <a:gd name="connsiteX3" fmla="*/ 437024 w 437024"/>
              <a:gd name="connsiteY3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7024" h="837352">
                <a:moveTo>
                  <a:pt x="437024" y="837352"/>
                </a:moveTo>
                <a:lnTo>
                  <a:pt x="0" y="837352"/>
                </a:lnTo>
                <a:lnTo>
                  <a:pt x="370048" y="0"/>
                </a:lnTo>
                <a:lnTo>
                  <a:pt x="437024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 with icons slide -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/>
          <p:cNvCxnSpPr/>
          <p:nvPr userDrawn="1"/>
        </p:nvCxnSpPr>
        <p:spPr>
          <a:xfrm>
            <a:off x="-6261" y="1227211"/>
            <a:ext cx="12192000" cy="0"/>
          </a:xfrm>
          <a:prstGeom prst="line">
            <a:avLst/>
          </a:prstGeom>
          <a:ln>
            <a:solidFill>
              <a:srgbClr val="353E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33621" y="2090693"/>
            <a:ext cx="2672815" cy="3712088"/>
          </a:xfr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3pPr marL="914400" indent="0">
              <a:buNone/>
              <a:defRPr>
                <a:solidFill>
                  <a:srgbClr val="0E3C55"/>
                </a:solidFill>
              </a:defRPr>
            </a:lvl3pPr>
            <a:lvl4pPr marL="1371600" indent="0">
              <a:buNone/>
              <a:defRPr>
                <a:solidFill>
                  <a:srgbClr val="0E3C55"/>
                </a:solidFill>
              </a:defRPr>
            </a:lvl4pPr>
            <a:lvl5pPr marL="1828800" indent="0">
              <a:buNone/>
              <a:defRPr>
                <a:solidFill>
                  <a:srgbClr val="0E3C55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20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273765" y="2090693"/>
            <a:ext cx="2672815" cy="3712088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3pPr marL="914400" indent="0">
              <a:buNone/>
              <a:defRPr>
                <a:solidFill>
                  <a:srgbClr val="0E3C55"/>
                </a:solidFill>
              </a:defRPr>
            </a:lvl3pPr>
            <a:lvl4pPr marL="1371600" indent="0">
              <a:buNone/>
              <a:defRPr>
                <a:solidFill>
                  <a:srgbClr val="0E3C55"/>
                </a:solidFill>
              </a:defRPr>
            </a:lvl4pPr>
            <a:lvl5pPr marL="1828800" indent="0">
              <a:buNone/>
              <a:defRPr>
                <a:solidFill>
                  <a:srgbClr val="0E3C55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21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45266" y="2090693"/>
            <a:ext cx="2672815" cy="3712088"/>
          </a:xfr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3pPr marL="914400" indent="0">
              <a:buNone/>
              <a:defRPr>
                <a:solidFill>
                  <a:srgbClr val="0E3C55"/>
                </a:solidFill>
              </a:defRPr>
            </a:lvl3pPr>
            <a:lvl4pPr marL="1371600" indent="0">
              <a:buNone/>
              <a:defRPr>
                <a:solidFill>
                  <a:srgbClr val="0E3C55"/>
                </a:solidFill>
              </a:defRPr>
            </a:lvl4pPr>
            <a:lvl5pPr marL="1828800" indent="0">
              <a:buNone/>
              <a:defRPr>
                <a:solidFill>
                  <a:srgbClr val="0E3C55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22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9098549" y="2090693"/>
            <a:ext cx="2672815" cy="3712088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3pPr marL="914400" indent="0">
              <a:buNone/>
              <a:defRPr>
                <a:solidFill>
                  <a:srgbClr val="0E3C55"/>
                </a:solidFill>
              </a:defRPr>
            </a:lvl3pPr>
            <a:lvl4pPr marL="1371600" indent="0">
              <a:buNone/>
              <a:defRPr>
                <a:solidFill>
                  <a:srgbClr val="0E3C55"/>
                </a:solidFill>
              </a:defRPr>
            </a:lvl4pPr>
            <a:lvl5pPr marL="1828800" indent="0">
              <a:buNone/>
              <a:defRPr>
                <a:solidFill>
                  <a:srgbClr val="0E3C55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23" name="Oval 22"/>
          <p:cNvSpPr/>
          <p:nvPr userDrawn="1"/>
        </p:nvSpPr>
        <p:spPr>
          <a:xfrm>
            <a:off x="1016071" y="571968"/>
            <a:ext cx="1327355" cy="1327355"/>
          </a:xfrm>
          <a:prstGeom prst="ellipse">
            <a:avLst/>
          </a:prstGeom>
          <a:solidFill>
            <a:srgbClr val="16A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 userDrawn="1"/>
        </p:nvSpPr>
        <p:spPr>
          <a:xfrm>
            <a:off x="3966704" y="587771"/>
            <a:ext cx="1327355" cy="1327355"/>
          </a:xfrm>
          <a:prstGeom prst="ellipse">
            <a:avLst/>
          </a:pr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 userDrawn="1"/>
        </p:nvSpPr>
        <p:spPr>
          <a:xfrm>
            <a:off x="6782063" y="543527"/>
            <a:ext cx="1327355" cy="1327355"/>
          </a:xfrm>
          <a:prstGeom prst="ellipse">
            <a:avLst/>
          </a:pr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 userDrawn="1"/>
        </p:nvSpPr>
        <p:spPr>
          <a:xfrm>
            <a:off x="9795572" y="573039"/>
            <a:ext cx="1327355" cy="1327355"/>
          </a:xfrm>
          <a:prstGeom prst="ellipse">
            <a:avLst/>
          </a:prstGeom>
          <a:solidFill>
            <a:srgbClr val="EA1D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テキスト プレースホルダー 36"/>
          <p:cNvSpPr txBox="1">
            <a:spLocks/>
          </p:cNvSpPr>
          <p:nvPr userDrawn="1"/>
        </p:nvSpPr>
        <p:spPr bwMode="auto">
          <a:xfrm>
            <a:off x="421069" y="6295394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ct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50"/>
          <a:stretch>
            <a:fillRect/>
          </a:stretch>
        </p:blipFill>
        <p:spPr>
          <a:xfrm rot="14769484">
            <a:off x="5881447" y="6408693"/>
            <a:ext cx="437024" cy="837352"/>
          </a:xfrm>
          <a:custGeom>
            <a:avLst/>
            <a:gdLst>
              <a:gd name="connsiteX0" fmla="*/ 437024 w 437024"/>
              <a:gd name="connsiteY0" fmla="*/ 837352 h 837352"/>
              <a:gd name="connsiteX1" fmla="*/ 0 w 437024"/>
              <a:gd name="connsiteY1" fmla="*/ 837352 h 837352"/>
              <a:gd name="connsiteX2" fmla="*/ 370048 w 437024"/>
              <a:gd name="connsiteY2" fmla="*/ 0 h 837352"/>
              <a:gd name="connsiteX3" fmla="*/ 437024 w 437024"/>
              <a:gd name="connsiteY3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7024" h="837352">
                <a:moveTo>
                  <a:pt x="437024" y="837352"/>
                </a:moveTo>
                <a:lnTo>
                  <a:pt x="0" y="837352"/>
                </a:lnTo>
                <a:lnTo>
                  <a:pt x="370048" y="0"/>
                </a:lnTo>
                <a:lnTo>
                  <a:pt x="437024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with icon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12192000" cy="2728452"/>
          </a:xfrm>
          <a:prstGeom prst="rect">
            <a:avLst/>
          </a:prstGeom>
          <a:solidFill>
            <a:srgbClr val="16A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E3C55"/>
              </a:solidFill>
            </a:endParaRPr>
          </a:p>
        </p:txBody>
      </p:sp>
      <p:sp>
        <p:nvSpPr>
          <p:cNvPr id="17" name="Oval 41"/>
          <p:cNvSpPr>
            <a:spLocks noChangeArrowheads="1"/>
          </p:cNvSpPr>
          <p:nvPr userDrawn="1"/>
        </p:nvSpPr>
        <p:spPr bwMode="auto">
          <a:xfrm>
            <a:off x="1863747" y="2031864"/>
            <a:ext cx="1049910" cy="1049910"/>
          </a:xfrm>
          <a:prstGeom prst="ellipse">
            <a:avLst/>
          </a:prstGeom>
          <a:solidFill>
            <a:srgbClr val="B6BD00"/>
          </a:solidFill>
          <a:ln>
            <a:noFill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x-none" altLang="x-none" sz="240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826647"/>
            <a:ext cx="12192000" cy="697353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2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684287" y="3236316"/>
            <a:ext cx="3408830" cy="1045795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 Title</a:t>
            </a:r>
          </a:p>
        </p:txBody>
      </p:sp>
      <p:sp>
        <p:nvSpPr>
          <p:cNvPr id="23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684287" y="4432247"/>
            <a:ext cx="3408830" cy="141274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 flipH="1">
            <a:off x="555813" y="4342602"/>
            <a:ext cx="3591091" cy="0"/>
          </a:xfrm>
          <a:prstGeom prst="line">
            <a:avLst/>
          </a:prstGeom>
          <a:ln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41"/>
          <p:cNvSpPr>
            <a:spLocks noChangeArrowheads="1"/>
          </p:cNvSpPr>
          <p:nvPr userDrawn="1"/>
        </p:nvSpPr>
        <p:spPr bwMode="auto">
          <a:xfrm>
            <a:off x="5691676" y="2031864"/>
            <a:ext cx="1049910" cy="1049910"/>
          </a:xfrm>
          <a:prstGeom prst="ellipse">
            <a:avLst/>
          </a:prstGeom>
          <a:solidFill>
            <a:srgbClr val="F38B00"/>
          </a:solidFill>
          <a:ln>
            <a:noFill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x-none" altLang="x-none" sz="240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6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4512216" y="3236316"/>
            <a:ext cx="3408830" cy="1045795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 Title</a:t>
            </a:r>
          </a:p>
        </p:txBody>
      </p:sp>
      <p:sp>
        <p:nvSpPr>
          <p:cNvPr id="27" name="Text Placeholder 23"/>
          <p:cNvSpPr>
            <a:spLocks noGrp="1"/>
          </p:cNvSpPr>
          <p:nvPr>
            <p:ph type="body" sz="quarter" idx="17" hasCustomPrompt="1"/>
          </p:nvPr>
        </p:nvSpPr>
        <p:spPr>
          <a:xfrm>
            <a:off x="4512216" y="4432247"/>
            <a:ext cx="3408830" cy="141274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28" name="Straight Connector 27"/>
          <p:cNvCxnSpPr/>
          <p:nvPr userDrawn="1"/>
        </p:nvCxnSpPr>
        <p:spPr>
          <a:xfrm flipH="1">
            <a:off x="4383742" y="4342602"/>
            <a:ext cx="3591091" cy="0"/>
          </a:xfrm>
          <a:prstGeom prst="line">
            <a:avLst/>
          </a:prstGeom>
          <a:ln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Oval 41"/>
          <p:cNvSpPr>
            <a:spLocks noChangeArrowheads="1"/>
          </p:cNvSpPr>
          <p:nvPr userDrawn="1"/>
        </p:nvSpPr>
        <p:spPr bwMode="auto">
          <a:xfrm>
            <a:off x="9407546" y="2031864"/>
            <a:ext cx="1049910" cy="1049910"/>
          </a:xfrm>
          <a:prstGeom prst="ellipse">
            <a:avLst/>
          </a:prstGeom>
          <a:solidFill>
            <a:srgbClr val="EA1D76"/>
          </a:solidFill>
          <a:ln>
            <a:noFill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x-none" altLang="x-none" sz="240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0" name="Text Placeholder 23"/>
          <p:cNvSpPr>
            <a:spLocks noGrp="1"/>
          </p:cNvSpPr>
          <p:nvPr>
            <p:ph type="body" sz="quarter" idx="18" hasCustomPrompt="1"/>
          </p:nvPr>
        </p:nvSpPr>
        <p:spPr>
          <a:xfrm>
            <a:off x="8228086" y="3236316"/>
            <a:ext cx="3408830" cy="1045795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 Title</a:t>
            </a:r>
          </a:p>
        </p:txBody>
      </p:sp>
      <p:sp>
        <p:nvSpPr>
          <p:cNvPr id="31" name="Text Placeholder 23"/>
          <p:cNvSpPr>
            <a:spLocks noGrp="1"/>
          </p:cNvSpPr>
          <p:nvPr>
            <p:ph type="body" sz="quarter" idx="19" hasCustomPrompt="1"/>
          </p:nvPr>
        </p:nvSpPr>
        <p:spPr>
          <a:xfrm>
            <a:off x="8228086" y="4432247"/>
            <a:ext cx="3408830" cy="141274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35" name="Straight Connector 34"/>
          <p:cNvCxnSpPr/>
          <p:nvPr userDrawn="1"/>
        </p:nvCxnSpPr>
        <p:spPr>
          <a:xfrm flipH="1">
            <a:off x="8099612" y="4342602"/>
            <a:ext cx="3591091" cy="0"/>
          </a:xfrm>
          <a:prstGeom prst="line">
            <a:avLst/>
          </a:prstGeom>
          <a:ln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テキスト プレースホルダー 36"/>
          <p:cNvSpPr txBox="1">
            <a:spLocks/>
          </p:cNvSpPr>
          <p:nvPr userDrawn="1"/>
        </p:nvSpPr>
        <p:spPr bwMode="auto">
          <a:xfrm>
            <a:off x="421069" y="6295394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ct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50"/>
          <a:stretch>
            <a:fillRect/>
          </a:stretch>
        </p:blipFill>
        <p:spPr>
          <a:xfrm rot="14769484">
            <a:off x="5881447" y="6408693"/>
            <a:ext cx="437024" cy="837352"/>
          </a:xfrm>
          <a:custGeom>
            <a:avLst/>
            <a:gdLst>
              <a:gd name="connsiteX0" fmla="*/ 437024 w 437024"/>
              <a:gd name="connsiteY0" fmla="*/ 837352 h 837352"/>
              <a:gd name="connsiteX1" fmla="*/ 0 w 437024"/>
              <a:gd name="connsiteY1" fmla="*/ 837352 h 837352"/>
              <a:gd name="connsiteX2" fmla="*/ 370048 w 437024"/>
              <a:gd name="connsiteY2" fmla="*/ 0 h 837352"/>
              <a:gd name="connsiteX3" fmla="*/ 437024 w 437024"/>
              <a:gd name="connsiteY3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7024" h="837352">
                <a:moveTo>
                  <a:pt x="437024" y="837352"/>
                </a:moveTo>
                <a:lnTo>
                  <a:pt x="0" y="837352"/>
                </a:lnTo>
                <a:lnTo>
                  <a:pt x="370048" y="0"/>
                </a:lnTo>
                <a:lnTo>
                  <a:pt x="437024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ulle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 userDrawn="1"/>
        </p:nvSpPr>
        <p:spPr>
          <a:xfrm>
            <a:off x="4903304" y="1126433"/>
            <a:ext cx="7288696" cy="1302295"/>
          </a:xfrm>
          <a:prstGeom prst="rect">
            <a:avLst/>
          </a:pr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ectangle 35"/>
          <p:cNvSpPr/>
          <p:nvPr userDrawn="1"/>
        </p:nvSpPr>
        <p:spPr>
          <a:xfrm>
            <a:off x="4903304" y="2749824"/>
            <a:ext cx="7288696" cy="1302295"/>
          </a:xfrm>
          <a:prstGeom prst="rect">
            <a:avLst/>
          </a:pr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ectangle 36"/>
          <p:cNvSpPr/>
          <p:nvPr userDrawn="1"/>
        </p:nvSpPr>
        <p:spPr>
          <a:xfrm>
            <a:off x="4903304" y="4373215"/>
            <a:ext cx="7288696" cy="1302295"/>
          </a:xfrm>
          <a:prstGeom prst="rect">
            <a:avLst/>
          </a:prstGeom>
          <a:solidFill>
            <a:srgbClr val="EA1D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8" name="Straight Connector 37"/>
          <p:cNvCxnSpPr/>
          <p:nvPr userDrawn="1"/>
        </p:nvCxnSpPr>
        <p:spPr>
          <a:xfrm>
            <a:off x="6175512" y="1223543"/>
            <a:ext cx="0" cy="104257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 userDrawn="1"/>
        </p:nvCxnSpPr>
        <p:spPr>
          <a:xfrm>
            <a:off x="6175512" y="2852059"/>
            <a:ext cx="0" cy="104257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 userDrawn="1"/>
        </p:nvCxnSpPr>
        <p:spPr>
          <a:xfrm>
            <a:off x="6175512" y="4496389"/>
            <a:ext cx="0" cy="104257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Picture 4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94" t="6763" r="13475" b="6473"/>
          <a:stretch/>
        </p:blipFill>
        <p:spPr>
          <a:xfrm>
            <a:off x="3954456" y="677649"/>
            <a:ext cx="1176669" cy="5446643"/>
          </a:xfrm>
          <a:prstGeom prst="rect">
            <a:avLst/>
          </a:prstGeom>
        </p:spPr>
      </p:pic>
      <p:sp>
        <p:nvSpPr>
          <p:cNvPr id="42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643223" y="1079254"/>
            <a:ext cx="3821205" cy="697353"/>
          </a:xfrm>
        </p:spPr>
        <p:txBody>
          <a:bodyPr>
            <a:normAutofit/>
          </a:bodyPr>
          <a:lstStyle>
            <a:lvl1pPr marL="0" indent="0" algn="l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3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643223" y="2087287"/>
            <a:ext cx="3821205" cy="3642009"/>
          </a:xfrm>
        </p:spPr>
        <p:txBody>
          <a:bodyPr>
            <a:noAutofit/>
          </a:bodyPr>
          <a:lstStyle>
            <a:lvl1pPr marL="0" indent="0" algn="l">
              <a:buNone/>
              <a:defRPr sz="300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Sub Title</a:t>
            </a:r>
          </a:p>
        </p:txBody>
      </p:sp>
      <p:sp>
        <p:nvSpPr>
          <p:cNvPr id="44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4975024" y="1126433"/>
            <a:ext cx="1176670" cy="1292995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45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271051" y="1126433"/>
            <a:ext cx="5353929" cy="1292995"/>
          </a:xfrm>
        </p:spPr>
        <p:txBody>
          <a:bodyPr anchor="ctr">
            <a:normAutofit/>
          </a:bodyPr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3pPr marL="914400" indent="0">
              <a:buNone/>
              <a:defRPr>
                <a:solidFill>
                  <a:srgbClr val="0E3C55"/>
                </a:solidFill>
              </a:defRPr>
            </a:lvl3pPr>
            <a:lvl4pPr marL="1371600" indent="0">
              <a:buNone/>
              <a:defRPr>
                <a:solidFill>
                  <a:srgbClr val="0E3C55"/>
                </a:solidFill>
              </a:defRPr>
            </a:lvl4pPr>
            <a:lvl5pPr marL="1828800" indent="0">
              <a:buNone/>
              <a:defRPr>
                <a:solidFill>
                  <a:srgbClr val="0E3C55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51" name="Straight Connector 50"/>
          <p:cNvCxnSpPr/>
          <p:nvPr userDrawn="1"/>
        </p:nvCxnSpPr>
        <p:spPr>
          <a:xfrm>
            <a:off x="417209" y="1920386"/>
            <a:ext cx="4287526" cy="0"/>
          </a:xfrm>
          <a:prstGeom prst="line">
            <a:avLst/>
          </a:prstGeom>
          <a:ln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4998842" y="2740524"/>
            <a:ext cx="1176670" cy="1292995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3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6294869" y="2740524"/>
            <a:ext cx="5353929" cy="1292995"/>
          </a:xfrm>
        </p:spPr>
        <p:txBody>
          <a:bodyPr anchor="ctr">
            <a:normAutofit/>
          </a:bodyPr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3pPr marL="914400" indent="0">
              <a:buNone/>
              <a:defRPr>
                <a:solidFill>
                  <a:srgbClr val="0E3C55"/>
                </a:solidFill>
              </a:defRPr>
            </a:lvl3pPr>
            <a:lvl4pPr marL="1371600" indent="0">
              <a:buNone/>
              <a:defRPr>
                <a:solidFill>
                  <a:srgbClr val="0E3C55"/>
                </a:solidFill>
              </a:defRPr>
            </a:lvl4pPr>
            <a:lvl5pPr marL="1828800" indent="0">
              <a:buNone/>
              <a:defRPr>
                <a:solidFill>
                  <a:srgbClr val="0E3C55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54" name="Text Placeholder 23"/>
          <p:cNvSpPr>
            <a:spLocks noGrp="1"/>
          </p:cNvSpPr>
          <p:nvPr>
            <p:ph type="body" sz="quarter" idx="18" hasCustomPrompt="1"/>
          </p:nvPr>
        </p:nvSpPr>
        <p:spPr>
          <a:xfrm>
            <a:off x="4968894" y="4387646"/>
            <a:ext cx="1176670" cy="1292995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5" name="Text Placeholder 2"/>
          <p:cNvSpPr>
            <a:spLocks noGrp="1"/>
          </p:cNvSpPr>
          <p:nvPr>
            <p:ph type="body" sz="quarter" idx="19" hasCustomPrompt="1"/>
          </p:nvPr>
        </p:nvSpPr>
        <p:spPr>
          <a:xfrm>
            <a:off x="6264921" y="4387646"/>
            <a:ext cx="5353929" cy="1292995"/>
          </a:xfrm>
        </p:spPr>
        <p:txBody>
          <a:bodyPr anchor="ctr">
            <a:normAutofit/>
          </a:bodyPr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3pPr marL="914400" indent="0">
              <a:buNone/>
              <a:defRPr>
                <a:solidFill>
                  <a:srgbClr val="0E3C55"/>
                </a:solidFill>
              </a:defRPr>
            </a:lvl3pPr>
            <a:lvl4pPr marL="1371600" indent="0">
              <a:buNone/>
              <a:defRPr>
                <a:solidFill>
                  <a:srgbClr val="0E3C55"/>
                </a:solidFill>
              </a:defRPr>
            </a:lvl4pPr>
            <a:lvl5pPr marL="1828800" indent="0">
              <a:buNone/>
              <a:defRPr>
                <a:solidFill>
                  <a:srgbClr val="0E3C55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3514644">
            <a:off x="-2959795" y="-3517307"/>
            <a:ext cx="5030401" cy="5016771"/>
          </a:xfrm>
          <a:custGeom>
            <a:avLst/>
            <a:gdLst>
              <a:gd name="connsiteX0" fmla="*/ 5030401 w 5030401"/>
              <a:gd name="connsiteY0" fmla="*/ 5016771 h 5016771"/>
              <a:gd name="connsiteX1" fmla="*/ 5030401 w 5030401"/>
              <a:gd name="connsiteY1" fmla="*/ 5016771 h 5016771"/>
              <a:gd name="connsiteX2" fmla="*/ 5030401 w 5030401"/>
              <a:gd name="connsiteY2" fmla="*/ 5016771 h 5016771"/>
              <a:gd name="connsiteX3" fmla="*/ 3607946 w 5030401"/>
              <a:gd name="connsiteY3" fmla="*/ 2654990 h 5016771"/>
              <a:gd name="connsiteX4" fmla="*/ 5030401 w 5030401"/>
              <a:gd name="connsiteY4" fmla="*/ 326699 h 5016771"/>
              <a:gd name="connsiteX5" fmla="*/ 5030401 w 5030401"/>
              <a:gd name="connsiteY5" fmla="*/ 3524031 h 5016771"/>
              <a:gd name="connsiteX6" fmla="*/ 0 w 5030401"/>
              <a:gd name="connsiteY6" fmla="*/ 4045606 h 5016771"/>
              <a:gd name="connsiteX7" fmla="*/ 1589613 w 5030401"/>
              <a:gd name="connsiteY7" fmla="*/ 5016771 h 5016771"/>
              <a:gd name="connsiteX8" fmla="*/ 0 w 5030401"/>
              <a:gd name="connsiteY8" fmla="*/ 5016771 h 5016771"/>
              <a:gd name="connsiteX9" fmla="*/ 0 w 5030401"/>
              <a:gd name="connsiteY9" fmla="*/ 0 h 5016771"/>
              <a:gd name="connsiteX10" fmla="*/ 805542 w 5030401"/>
              <a:gd name="connsiteY10" fmla="*/ 0 h 5016771"/>
              <a:gd name="connsiteX11" fmla="*/ 0 w 5030401"/>
              <a:gd name="connsiteY11" fmla="*/ 1318520 h 5016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30401" h="5016771">
                <a:moveTo>
                  <a:pt x="5030401" y="5016771"/>
                </a:moveTo>
                <a:lnTo>
                  <a:pt x="5030401" y="5016771"/>
                </a:lnTo>
                <a:lnTo>
                  <a:pt x="5030401" y="5016771"/>
                </a:lnTo>
                <a:close/>
                <a:moveTo>
                  <a:pt x="3607946" y="2654990"/>
                </a:moveTo>
                <a:lnTo>
                  <a:pt x="5030401" y="326699"/>
                </a:lnTo>
                <a:lnTo>
                  <a:pt x="5030401" y="3524031"/>
                </a:lnTo>
                <a:close/>
                <a:moveTo>
                  <a:pt x="0" y="4045606"/>
                </a:moveTo>
                <a:lnTo>
                  <a:pt x="1589613" y="5016771"/>
                </a:lnTo>
                <a:lnTo>
                  <a:pt x="0" y="5016771"/>
                </a:lnTo>
                <a:close/>
                <a:moveTo>
                  <a:pt x="0" y="0"/>
                </a:moveTo>
                <a:lnTo>
                  <a:pt x="805542" y="0"/>
                </a:lnTo>
                <a:lnTo>
                  <a:pt x="0" y="1318520"/>
                </a:lnTo>
                <a:close/>
              </a:path>
            </a:pathLst>
          </a:custGeom>
        </p:spPr>
      </p:pic>
      <p:pic>
        <p:nvPicPr>
          <p:cNvPr id="32" name="Picture 3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33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Desig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14"/>
          <p:cNvSpPr/>
          <p:nvPr userDrawn="1"/>
        </p:nvSpPr>
        <p:spPr>
          <a:xfrm>
            <a:off x="7361819" y="0"/>
            <a:ext cx="4830180" cy="5934062"/>
          </a:xfrm>
          <a:custGeom>
            <a:avLst/>
            <a:gdLst>
              <a:gd name="connsiteX0" fmla="*/ 1597452 w 4830180"/>
              <a:gd name="connsiteY0" fmla="*/ 0 h 5934062"/>
              <a:gd name="connsiteX1" fmla="*/ 4760544 w 4830180"/>
              <a:gd name="connsiteY1" fmla="*/ 0 h 5934062"/>
              <a:gd name="connsiteX2" fmla="*/ 4830180 w 4830180"/>
              <a:gd name="connsiteY2" fmla="*/ 42305 h 5934062"/>
              <a:gd name="connsiteX3" fmla="*/ 4830180 w 4830180"/>
              <a:gd name="connsiteY3" fmla="*/ 5467824 h 5934062"/>
              <a:gd name="connsiteX4" fmla="*/ 4694297 w 4830180"/>
              <a:gd name="connsiteY4" fmla="*/ 5550374 h 5934062"/>
              <a:gd name="connsiteX5" fmla="*/ 3178998 w 4830180"/>
              <a:gd name="connsiteY5" fmla="*/ 5934062 h 5934062"/>
              <a:gd name="connsiteX6" fmla="*/ 0 w 4830180"/>
              <a:gd name="connsiteY6" fmla="*/ 2755064 h 5934062"/>
              <a:gd name="connsiteX7" fmla="*/ 1401590 w 4830180"/>
              <a:gd name="connsiteY7" fmla="*/ 118989 h 5934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30180" h="5934062">
                <a:moveTo>
                  <a:pt x="1597452" y="0"/>
                </a:moveTo>
                <a:lnTo>
                  <a:pt x="4760544" y="0"/>
                </a:lnTo>
                <a:lnTo>
                  <a:pt x="4830180" y="42305"/>
                </a:lnTo>
                <a:lnTo>
                  <a:pt x="4830180" y="5467824"/>
                </a:lnTo>
                <a:lnTo>
                  <a:pt x="4694297" y="5550374"/>
                </a:lnTo>
                <a:cubicBezTo>
                  <a:pt x="4243855" y="5795070"/>
                  <a:pt x="3727658" y="5934062"/>
                  <a:pt x="3178998" y="5934062"/>
                </a:cubicBezTo>
                <a:cubicBezTo>
                  <a:pt x="1423286" y="5934062"/>
                  <a:pt x="0" y="4510776"/>
                  <a:pt x="0" y="2755064"/>
                </a:cubicBezTo>
                <a:cubicBezTo>
                  <a:pt x="0" y="1657744"/>
                  <a:pt x="555971" y="690278"/>
                  <a:pt x="1401590" y="118989"/>
                </a:cubicBezTo>
                <a:close/>
              </a:path>
            </a:pathLst>
          </a:cu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 userDrawn="1"/>
        </p:nvSpPr>
        <p:spPr>
          <a:xfrm>
            <a:off x="4484399" y="2292849"/>
            <a:ext cx="2204885" cy="2204885"/>
          </a:xfrm>
          <a:prstGeom prst="ellipse">
            <a:avLst/>
          </a:prstGeom>
          <a:solidFill>
            <a:srgbClr val="B6BD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 userDrawn="1"/>
        </p:nvSpPr>
        <p:spPr>
          <a:xfrm>
            <a:off x="6165581" y="4902594"/>
            <a:ext cx="1236407" cy="1236407"/>
          </a:xfrm>
          <a:prstGeom prst="ellipse">
            <a:avLst/>
          </a:prstGeom>
          <a:solidFill>
            <a:srgbClr val="EA1D7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 userDrawn="1"/>
        </p:nvSpPr>
        <p:spPr>
          <a:xfrm>
            <a:off x="11209057" y="4956866"/>
            <a:ext cx="739878" cy="739878"/>
          </a:xfrm>
          <a:prstGeom prst="ellipse">
            <a:avLst/>
          </a:pr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 userDrawn="1"/>
        </p:nvSpPr>
        <p:spPr>
          <a:xfrm>
            <a:off x="6249533" y="-732709"/>
            <a:ext cx="6752093" cy="6752093"/>
          </a:xfrm>
          <a:prstGeom prst="ellipse">
            <a:avLst/>
          </a:prstGeom>
          <a:noFill/>
          <a:ln>
            <a:solidFill>
              <a:srgbClr val="6D6E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5987463" y="-791701"/>
            <a:ext cx="6749004" cy="6749004"/>
          </a:xfrm>
          <a:prstGeom prst="ellipse">
            <a:avLst/>
          </a:prstGeom>
          <a:ln>
            <a:noFill/>
          </a:ln>
        </p:spPr>
        <p:txBody>
          <a:bodyPr anchor="ctr">
            <a:normAutofit/>
          </a:bodyPr>
          <a:lstStyle>
            <a:lvl1pPr algn="ctr">
              <a:defRPr sz="2400" baseline="0">
                <a:solidFill>
                  <a:srgbClr val="6D6E6C"/>
                </a:solidFill>
              </a:defRPr>
            </a:lvl1pPr>
          </a:lstStyle>
          <a:p>
            <a:r>
              <a:rPr lang="en-US" dirty="0"/>
              <a:t>Click here to add photo</a:t>
            </a:r>
          </a:p>
        </p:txBody>
      </p:sp>
      <p:sp>
        <p:nvSpPr>
          <p:cNvPr id="17" name="Text Placeholder 23"/>
          <p:cNvSpPr>
            <a:spLocks noGrp="1"/>
          </p:cNvSpPr>
          <p:nvPr>
            <p:ph type="body" sz="quarter" idx="12" hasCustomPrompt="1"/>
          </p:nvPr>
        </p:nvSpPr>
        <p:spPr>
          <a:xfrm>
            <a:off x="461565" y="4669181"/>
            <a:ext cx="4870995" cy="1650628"/>
          </a:xfrm>
        </p:spPr>
        <p:txBody>
          <a:bodyPr>
            <a:normAutofit/>
          </a:bodyPr>
          <a:lstStyle>
            <a:lvl1pPr marL="0" indent="0" algn="l">
              <a:lnSpc>
                <a:spcPts val="4000"/>
              </a:lnSpc>
              <a:buNone/>
              <a:defRPr sz="3600" b="0" baseline="0">
                <a:solidFill>
                  <a:srgbClr val="16A8D3"/>
                </a:solidFill>
              </a:defRPr>
            </a:lvl1pPr>
            <a:lvl2pPr marL="457200" indent="0"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31" y="490255"/>
            <a:ext cx="5080931" cy="1526867"/>
          </a:xfrm>
          <a:prstGeom prst="rect">
            <a:avLst/>
          </a:prstGeom>
        </p:spPr>
      </p:pic>
      <p:sp>
        <p:nvSpPr>
          <p:cNvPr id="16" name="Footer Placeholder 6"/>
          <p:cNvSpPr txBox="1">
            <a:spLocks noGrp="1"/>
          </p:cNvSpPr>
          <p:nvPr userDrawn="1"/>
        </p:nvSpPr>
        <p:spPr bwMode="auto">
          <a:xfrm>
            <a:off x="9565507" y="6235377"/>
            <a:ext cx="2462212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spcBef>
                <a:spcPct val="0"/>
              </a:spcBef>
              <a:buFontTx/>
              <a:buNone/>
            </a:pPr>
            <a:r>
              <a:rPr lang="tr-TR" altLang="en-US" sz="1000" noProof="0" dirty="0" smtClean="0">
                <a:solidFill>
                  <a:schemeClr val="tx1"/>
                </a:solidFill>
                <a:latin typeface="Calibri" charset="0"/>
              </a:rPr>
              <a:t>Bu program Avrupa Komisyonu desteği ile finanse edilmiştir.</a:t>
            </a:r>
            <a:endParaRPr lang="tr-TR" altLang="en-US" sz="1000" noProof="0" dirty="0">
              <a:solidFill>
                <a:schemeClr val="tx1"/>
              </a:solidFill>
              <a:latin typeface="Calibri" charset="0"/>
            </a:endParaRPr>
          </a:p>
        </p:txBody>
      </p:sp>
      <p:pic>
        <p:nvPicPr>
          <p:cNvPr id="18" name="Picture 8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6365" y="6139001"/>
            <a:ext cx="1625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ptop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7" t="10823" r="9307" b="5574"/>
          <a:stretch/>
        </p:blipFill>
        <p:spPr>
          <a:xfrm>
            <a:off x="2000190" y="1447737"/>
            <a:ext cx="7941283" cy="4839954"/>
          </a:xfrm>
          <a:prstGeom prst="rect">
            <a:avLst/>
          </a:prstGeom>
        </p:spPr>
      </p:pic>
      <p:sp>
        <p:nvSpPr>
          <p:cNvPr id="25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213464"/>
            <a:ext cx="12192000" cy="704485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1045042"/>
            <a:ext cx="12192000" cy="590599"/>
          </a:xfrm>
        </p:spPr>
        <p:txBody>
          <a:bodyPr>
            <a:noAutofit/>
          </a:bodyPr>
          <a:lstStyle>
            <a:lvl1pPr marL="0" indent="0" algn="ctr">
              <a:buNone/>
              <a:defRPr sz="300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Sub Title</a:t>
            </a:r>
          </a:p>
        </p:txBody>
      </p:sp>
      <p:cxnSp>
        <p:nvCxnSpPr>
          <p:cNvPr id="27" name="Straight Connector 26"/>
          <p:cNvCxnSpPr/>
          <p:nvPr userDrawn="1"/>
        </p:nvCxnSpPr>
        <p:spPr>
          <a:xfrm flipH="1">
            <a:off x="280404" y="945173"/>
            <a:ext cx="11623126" cy="0"/>
          </a:xfrm>
          <a:prstGeom prst="line">
            <a:avLst/>
          </a:prstGeom>
          <a:ln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icture Placeholder 7"/>
          <p:cNvSpPr>
            <a:spLocks noGrp="1"/>
          </p:cNvSpPr>
          <p:nvPr>
            <p:ph type="pic" sz="quarter" idx="15" hasCustomPrompt="1"/>
          </p:nvPr>
        </p:nvSpPr>
        <p:spPr>
          <a:xfrm>
            <a:off x="3184071" y="1893434"/>
            <a:ext cx="5665788" cy="3478212"/>
          </a:xfrm>
          <a:prstGeom prst="rect">
            <a:avLst/>
          </a:prstGeom>
        </p:spPr>
        <p:txBody>
          <a:bodyPr anchor="t"/>
          <a:lstStyle>
            <a:lvl1pPr marL="228600" marR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       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            Click here  to add photo</a:t>
            </a:r>
          </a:p>
        </p:txBody>
      </p:sp>
      <p:sp>
        <p:nvSpPr>
          <p:cNvPr id="11" name="テキスト プレースホルダー 36"/>
          <p:cNvSpPr txBox="1">
            <a:spLocks/>
          </p:cNvSpPr>
          <p:nvPr userDrawn="1"/>
        </p:nvSpPr>
        <p:spPr bwMode="auto">
          <a:xfrm>
            <a:off x="421069" y="6295394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ct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50"/>
          <a:stretch>
            <a:fillRect/>
          </a:stretch>
        </p:blipFill>
        <p:spPr>
          <a:xfrm rot="14769484">
            <a:off x="5881447" y="6408693"/>
            <a:ext cx="437024" cy="837352"/>
          </a:xfrm>
          <a:custGeom>
            <a:avLst/>
            <a:gdLst>
              <a:gd name="connsiteX0" fmla="*/ 437024 w 437024"/>
              <a:gd name="connsiteY0" fmla="*/ 837352 h 837352"/>
              <a:gd name="connsiteX1" fmla="*/ 0 w 437024"/>
              <a:gd name="connsiteY1" fmla="*/ 837352 h 837352"/>
              <a:gd name="connsiteX2" fmla="*/ 370048 w 437024"/>
              <a:gd name="connsiteY2" fmla="*/ 0 h 837352"/>
              <a:gd name="connsiteX3" fmla="*/ 437024 w 437024"/>
              <a:gd name="connsiteY3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7024" h="837352">
                <a:moveTo>
                  <a:pt x="437024" y="837352"/>
                </a:moveTo>
                <a:lnTo>
                  <a:pt x="0" y="837352"/>
                </a:lnTo>
                <a:lnTo>
                  <a:pt x="370048" y="0"/>
                </a:lnTo>
                <a:lnTo>
                  <a:pt x="437024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ptop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7" t="10823" r="49050" b="5574"/>
          <a:stretch/>
        </p:blipFill>
        <p:spPr>
          <a:xfrm>
            <a:off x="7429500" y="740153"/>
            <a:ext cx="4762500" cy="5612853"/>
          </a:xfrm>
          <a:prstGeom prst="rect">
            <a:avLst/>
          </a:prstGeom>
        </p:spPr>
      </p:pic>
      <p:cxnSp>
        <p:nvCxnSpPr>
          <p:cNvPr id="27" name="Straight Connector 26"/>
          <p:cNvCxnSpPr/>
          <p:nvPr userDrawn="1"/>
        </p:nvCxnSpPr>
        <p:spPr>
          <a:xfrm flipH="1">
            <a:off x="378379" y="1908558"/>
            <a:ext cx="6789867" cy="0"/>
          </a:xfrm>
          <a:prstGeom prst="line">
            <a:avLst/>
          </a:prstGeom>
          <a:ln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icture Placeholder 7"/>
          <p:cNvSpPr>
            <a:spLocks noGrp="1"/>
          </p:cNvSpPr>
          <p:nvPr>
            <p:ph type="pic" sz="quarter" idx="15" hasCustomPrompt="1"/>
          </p:nvPr>
        </p:nvSpPr>
        <p:spPr>
          <a:xfrm>
            <a:off x="8802435" y="1223694"/>
            <a:ext cx="3389565" cy="403365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 sz="24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here to add photo</a:t>
            </a:r>
          </a:p>
        </p:txBody>
      </p:sp>
      <p:sp>
        <p:nvSpPr>
          <p:cNvPr id="9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643223" y="1079254"/>
            <a:ext cx="6361734" cy="697353"/>
          </a:xfrm>
        </p:spPr>
        <p:txBody>
          <a:bodyPr>
            <a:normAutofit/>
          </a:bodyPr>
          <a:lstStyle>
            <a:lvl1pPr marL="0" indent="0" algn="l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0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43223" y="2087287"/>
            <a:ext cx="6361734" cy="3642009"/>
          </a:xfrm>
        </p:spPr>
        <p:txBody>
          <a:bodyPr>
            <a:noAutofit/>
          </a:bodyPr>
          <a:lstStyle>
            <a:lvl1pPr marL="0" indent="0" algn="l">
              <a:buNone/>
              <a:defRPr sz="300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Sub Title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16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25" t="-1173" r="6562" b="12394"/>
          <a:stretch/>
        </p:blipFill>
        <p:spPr>
          <a:xfrm>
            <a:off x="2449287" y="1355271"/>
            <a:ext cx="9742714" cy="5502729"/>
          </a:xfrm>
          <a:prstGeom prst="rect">
            <a:avLst/>
          </a:prstGeom>
        </p:spPr>
      </p:pic>
      <p:sp>
        <p:nvSpPr>
          <p:cNvPr id="6" name="Picture Placeholder 5"/>
          <p:cNvSpPr>
            <a:spLocks noGrp="1"/>
          </p:cNvSpPr>
          <p:nvPr>
            <p:ph type="pic" sz="quarter" idx="18" hasCustomPrompt="1"/>
          </p:nvPr>
        </p:nvSpPr>
        <p:spPr>
          <a:xfrm>
            <a:off x="3731480" y="2335213"/>
            <a:ext cx="4098925" cy="2628900"/>
          </a:xfr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 sz="24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here to add photo</a:t>
            </a:r>
          </a:p>
        </p:txBody>
      </p:sp>
      <p:sp>
        <p:nvSpPr>
          <p:cNvPr id="14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213464"/>
            <a:ext cx="12192000" cy="704485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 flipH="1">
            <a:off x="280404" y="945173"/>
            <a:ext cx="11623126" cy="0"/>
          </a:xfrm>
          <a:prstGeom prst="line">
            <a:avLst/>
          </a:prstGeom>
          <a:ln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12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54" b="8248"/>
          <a:stretch/>
        </p:blipFill>
        <p:spPr>
          <a:xfrm>
            <a:off x="6890657" y="550299"/>
            <a:ext cx="5479143" cy="6292294"/>
          </a:xfrm>
          <a:prstGeom prst="rect">
            <a:avLst/>
          </a:prstGeom>
        </p:spPr>
      </p:pic>
      <p:sp>
        <p:nvSpPr>
          <p:cNvPr id="7" name="Picture Placeholder 6"/>
          <p:cNvSpPr>
            <a:spLocks noGrp="1"/>
          </p:cNvSpPr>
          <p:nvPr>
            <p:ph type="pic" sz="quarter" idx="14" hasCustomPrompt="1"/>
          </p:nvPr>
        </p:nvSpPr>
        <p:spPr>
          <a:xfrm>
            <a:off x="7754938" y="1192681"/>
            <a:ext cx="2187575" cy="3886200"/>
          </a:xfr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 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 Click here to add photo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 flipH="1">
            <a:off x="378380" y="1908558"/>
            <a:ext cx="6348991" cy="0"/>
          </a:xfrm>
          <a:prstGeom prst="line">
            <a:avLst/>
          </a:prstGeom>
          <a:ln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643223" y="1079254"/>
            <a:ext cx="5839220" cy="697353"/>
          </a:xfrm>
        </p:spPr>
        <p:txBody>
          <a:bodyPr>
            <a:normAutofit/>
          </a:bodyPr>
          <a:lstStyle>
            <a:lvl1pPr marL="0" indent="0" algn="l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3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43223" y="2087287"/>
            <a:ext cx="5839220" cy="3642009"/>
          </a:xfrm>
        </p:spPr>
        <p:txBody>
          <a:bodyPr>
            <a:noAutofit/>
          </a:bodyPr>
          <a:lstStyle>
            <a:lvl1pPr marL="0" indent="0" algn="l">
              <a:buNone/>
              <a:defRPr sz="300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Sub Title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17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Arc 40"/>
          <p:cNvSpPr/>
          <p:nvPr userDrawn="1"/>
        </p:nvSpPr>
        <p:spPr>
          <a:xfrm flipH="1">
            <a:off x="7234661" y="-915640"/>
            <a:ext cx="6797861" cy="6797861"/>
          </a:xfrm>
          <a:prstGeom prst="arc">
            <a:avLst>
              <a:gd name="adj1" fmla="val 18515705"/>
              <a:gd name="adj2" fmla="val 6898743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 userDrawn="1"/>
        </p:nvSpPr>
        <p:spPr>
          <a:xfrm>
            <a:off x="7361819" y="0"/>
            <a:ext cx="4830180" cy="5934062"/>
          </a:xfrm>
          <a:custGeom>
            <a:avLst/>
            <a:gdLst>
              <a:gd name="connsiteX0" fmla="*/ 1597452 w 4830180"/>
              <a:gd name="connsiteY0" fmla="*/ 0 h 5934062"/>
              <a:gd name="connsiteX1" fmla="*/ 4760544 w 4830180"/>
              <a:gd name="connsiteY1" fmla="*/ 0 h 5934062"/>
              <a:gd name="connsiteX2" fmla="*/ 4830180 w 4830180"/>
              <a:gd name="connsiteY2" fmla="*/ 42305 h 5934062"/>
              <a:gd name="connsiteX3" fmla="*/ 4830180 w 4830180"/>
              <a:gd name="connsiteY3" fmla="*/ 5467824 h 5934062"/>
              <a:gd name="connsiteX4" fmla="*/ 4694297 w 4830180"/>
              <a:gd name="connsiteY4" fmla="*/ 5550374 h 5934062"/>
              <a:gd name="connsiteX5" fmla="*/ 3178998 w 4830180"/>
              <a:gd name="connsiteY5" fmla="*/ 5934062 h 5934062"/>
              <a:gd name="connsiteX6" fmla="*/ 0 w 4830180"/>
              <a:gd name="connsiteY6" fmla="*/ 2755064 h 5934062"/>
              <a:gd name="connsiteX7" fmla="*/ 1401590 w 4830180"/>
              <a:gd name="connsiteY7" fmla="*/ 118989 h 5934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30180" h="5934062">
                <a:moveTo>
                  <a:pt x="1597452" y="0"/>
                </a:moveTo>
                <a:lnTo>
                  <a:pt x="4760544" y="0"/>
                </a:lnTo>
                <a:lnTo>
                  <a:pt x="4830180" y="42305"/>
                </a:lnTo>
                <a:lnTo>
                  <a:pt x="4830180" y="5467824"/>
                </a:lnTo>
                <a:lnTo>
                  <a:pt x="4694297" y="5550374"/>
                </a:lnTo>
                <a:cubicBezTo>
                  <a:pt x="4243855" y="5795070"/>
                  <a:pt x="3727658" y="5934062"/>
                  <a:pt x="3178998" y="5934062"/>
                </a:cubicBezTo>
                <a:cubicBezTo>
                  <a:pt x="1423286" y="5934062"/>
                  <a:pt x="0" y="4510776"/>
                  <a:pt x="0" y="2755064"/>
                </a:cubicBezTo>
                <a:cubicBezTo>
                  <a:pt x="0" y="1657744"/>
                  <a:pt x="555971" y="690278"/>
                  <a:pt x="1401590" y="118989"/>
                </a:cubicBezTo>
                <a:close/>
              </a:path>
            </a:pathLst>
          </a:cu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Text Placeholder 23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427462" y="853210"/>
            <a:ext cx="3104978" cy="697353"/>
          </a:xfrm>
        </p:spPr>
        <p:txBody>
          <a:bodyPr anchor="ctr">
            <a:noAutofit/>
          </a:bodyPr>
          <a:lstStyle>
            <a:lvl1pPr marL="0" indent="0" algn="l">
              <a:buNone/>
              <a:defRPr sz="5400" baseline="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Thank You</a:t>
            </a:r>
          </a:p>
        </p:txBody>
      </p:sp>
      <p:sp>
        <p:nvSpPr>
          <p:cNvPr id="13" name="Text Placeholder 25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3863577" y="858821"/>
            <a:ext cx="3854522" cy="69735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i="1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Any Questions?</a:t>
            </a:r>
          </a:p>
        </p:txBody>
      </p:sp>
      <p:sp>
        <p:nvSpPr>
          <p:cNvPr id="10" name="Oval 9"/>
          <p:cNvSpPr/>
          <p:nvPr userDrawn="1"/>
        </p:nvSpPr>
        <p:spPr>
          <a:xfrm>
            <a:off x="7091452" y="2319040"/>
            <a:ext cx="591486" cy="591486"/>
          </a:xfrm>
          <a:prstGeom prst="ellipse">
            <a:avLst/>
          </a:pr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46EAE"/>
              </a:solidFill>
            </a:endParaRPr>
          </a:p>
        </p:txBody>
      </p:sp>
      <p:sp>
        <p:nvSpPr>
          <p:cNvPr id="15" name="Oval 14"/>
          <p:cNvSpPr/>
          <p:nvPr userDrawn="1"/>
        </p:nvSpPr>
        <p:spPr>
          <a:xfrm>
            <a:off x="7707898" y="4332206"/>
            <a:ext cx="591486" cy="591486"/>
          </a:xfrm>
          <a:prstGeom prst="ellipse">
            <a:avLst/>
          </a:prstGeom>
          <a:solidFill>
            <a:srgbClr val="EA1D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46EAE"/>
              </a:solidFill>
            </a:endParaRPr>
          </a:p>
        </p:txBody>
      </p:sp>
      <p:sp>
        <p:nvSpPr>
          <p:cNvPr id="17" name="Oval 16"/>
          <p:cNvSpPr/>
          <p:nvPr userDrawn="1"/>
        </p:nvSpPr>
        <p:spPr>
          <a:xfrm>
            <a:off x="7234661" y="3416566"/>
            <a:ext cx="591486" cy="591486"/>
          </a:xfrm>
          <a:prstGeom prst="ellipse">
            <a:avLst/>
          </a:pr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46EAE"/>
              </a:solidFill>
            </a:endParaRPr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3706758" y="846751"/>
            <a:ext cx="0" cy="696487"/>
          </a:xfrm>
          <a:prstGeom prst="line">
            <a:avLst/>
          </a:prstGeom>
          <a:ln w="19050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7810096" y="2502783"/>
            <a:ext cx="2812464" cy="323455"/>
          </a:xfrm>
        </p:spPr>
        <p:txBody>
          <a:bodyPr anchor="t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Text 1</a:t>
            </a:r>
          </a:p>
        </p:txBody>
      </p:sp>
      <p:sp>
        <p:nvSpPr>
          <p:cNvPr id="20" name="Text Placeholder 2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7921661" y="3491798"/>
            <a:ext cx="2757540" cy="382588"/>
          </a:xfrm>
        </p:spPr>
        <p:txBody>
          <a:bodyPr anchor="t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Text 1</a:t>
            </a:r>
          </a:p>
        </p:txBody>
      </p:sp>
      <p:sp>
        <p:nvSpPr>
          <p:cNvPr id="21" name="Text Placeholder 2"/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8398139" y="4419571"/>
            <a:ext cx="2757540" cy="416755"/>
          </a:xfrm>
        </p:spPr>
        <p:txBody>
          <a:bodyPr anchor="t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Text 1</a:t>
            </a:r>
          </a:p>
        </p:txBody>
      </p:sp>
      <p:sp>
        <p:nvSpPr>
          <p:cNvPr id="37" name="Footer Placeholder 6"/>
          <p:cNvSpPr txBox="1">
            <a:spLocks noGrp="1"/>
          </p:cNvSpPr>
          <p:nvPr userDrawn="1"/>
        </p:nvSpPr>
        <p:spPr bwMode="auto">
          <a:xfrm>
            <a:off x="9639238" y="6182195"/>
            <a:ext cx="2462212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spcBef>
                <a:spcPct val="0"/>
              </a:spcBef>
              <a:buFontTx/>
              <a:buNone/>
            </a:pPr>
            <a:r>
              <a:rPr lang="en-IE" altLang="en-US" sz="1000" dirty="0">
                <a:solidFill>
                  <a:schemeClr val="tx1"/>
                </a:solidFill>
                <a:latin typeface="Calibri" charset="0"/>
              </a:rPr>
              <a:t> This programme has been funded with support from the European Commission </a:t>
            </a:r>
          </a:p>
        </p:txBody>
      </p:sp>
      <p:pic>
        <p:nvPicPr>
          <p:cNvPr id="38" name="Picture 8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096" y="6085819"/>
            <a:ext cx="1625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3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19" y="5170628"/>
            <a:ext cx="5080931" cy="1526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95131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with 1 colum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4161984" y="1007773"/>
            <a:ext cx="7407087" cy="697353"/>
          </a:xfrm>
        </p:spPr>
        <p:txBody>
          <a:bodyPr>
            <a:normAutofit/>
          </a:bodyPr>
          <a:lstStyle>
            <a:lvl1pPr marL="0" indent="0" algn="l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161985" y="2117448"/>
            <a:ext cx="7407087" cy="3975101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 flipH="1">
            <a:off x="3764072" y="1901746"/>
            <a:ext cx="8178914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2327477" flipH="1">
            <a:off x="-2014437" y="-2412565"/>
            <a:ext cx="5551192" cy="5536151"/>
          </a:xfrm>
          <a:custGeom>
            <a:avLst/>
            <a:gdLst>
              <a:gd name="connsiteX0" fmla="*/ 0 w 5551192"/>
              <a:gd name="connsiteY0" fmla="*/ 1704842 h 5536151"/>
              <a:gd name="connsiteX1" fmla="*/ 0 w 5551192"/>
              <a:gd name="connsiteY1" fmla="*/ 0 h 5536151"/>
              <a:gd name="connsiteX2" fmla="*/ 811632 w 5551192"/>
              <a:gd name="connsiteY2" fmla="*/ 0 h 5536151"/>
              <a:gd name="connsiteX3" fmla="*/ 5551192 w 5551192"/>
              <a:gd name="connsiteY3" fmla="*/ 4483206 h 5536151"/>
              <a:gd name="connsiteX4" fmla="*/ 1938311 w 5551192"/>
              <a:gd name="connsiteY4" fmla="*/ 2763204 h 5536151"/>
              <a:gd name="connsiteX5" fmla="*/ 3253803 w 5551192"/>
              <a:gd name="connsiteY5" fmla="*/ 0 h 5536151"/>
              <a:gd name="connsiteX6" fmla="*/ 5551192 w 5551192"/>
              <a:gd name="connsiteY6" fmla="*/ 0 h 5536151"/>
              <a:gd name="connsiteX7" fmla="*/ 0 w 5551192"/>
              <a:gd name="connsiteY7" fmla="*/ 5536151 h 5536151"/>
              <a:gd name="connsiteX8" fmla="*/ 0 w 5551192"/>
              <a:gd name="connsiteY8" fmla="*/ 5448294 h 5536151"/>
              <a:gd name="connsiteX9" fmla="*/ 184545 w 5551192"/>
              <a:gd name="connsiteY9" fmla="*/ 5536151 h 5536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551192" h="5536151">
                <a:moveTo>
                  <a:pt x="0" y="1704842"/>
                </a:moveTo>
                <a:lnTo>
                  <a:pt x="0" y="0"/>
                </a:lnTo>
                <a:lnTo>
                  <a:pt x="811632" y="0"/>
                </a:lnTo>
                <a:close/>
                <a:moveTo>
                  <a:pt x="5551192" y="4483206"/>
                </a:moveTo>
                <a:lnTo>
                  <a:pt x="1938311" y="2763204"/>
                </a:lnTo>
                <a:lnTo>
                  <a:pt x="3253803" y="0"/>
                </a:lnTo>
                <a:lnTo>
                  <a:pt x="5551192" y="0"/>
                </a:lnTo>
                <a:close/>
                <a:moveTo>
                  <a:pt x="0" y="5536151"/>
                </a:moveTo>
                <a:lnTo>
                  <a:pt x="0" y="5448294"/>
                </a:lnTo>
                <a:lnTo>
                  <a:pt x="184545" y="5536151"/>
                </a:lnTo>
                <a:close/>
              </a:path>
            </a:pathLst>
          </a:custGeom>
        </p:spPr>
      </p:pic>
      <p:sp>
        <p:nvSpPr>
          <p:cNvPr id="27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Arc 40"/>
          <p:cNvSpPr/>
          <p:nvPr userDrawn="1"/>
        </p:nvSpPr>
        <p:spPr>
          <a:xfrm flipH="1">
            <a:off x="7234661" y="-915640"/>
            <a:ext cx="6797861" cy="6797861"/>
          </a:xfrm>
          <a:prstGeom prst="arc">
            <a:avLst>
              <a:gd name="adj1" fmla="val 18515705"/>
              <a:gd name="adj2" fmla="val 6898743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 userDrawn="1"/>
        </p:nvSpPr>
        <p:spPr>
          <a:xfrm>
            <a:off x="7361819" y="0"/>
            <a:ext cx="4830180" cy="5934062"/>
          </a:xfrm>
          <a:custGeom>
            <a:avLst/>
            <a:gdLst>
              <a:gd name="connsiteX0" fmla="*/ 1597452 w 4830180"/>
              <a:gd name="connsiteY0" fmla="*/ 0 h 5934062"/>
              <a:gd name="connsiteX1" fmla="*/ 4760544 w 4830180"/>
              <a:gd name="connsiteY1" fmla="*/ 0 h 5934062"/>
              <a:gd name="connsiteX2" fmla="*/ 4830180 w 4830180"/>
              <a:gd name="connsiteY2" fmla="*/ 42305 h 5934062"/>
              <a:gd name="connsiteX3" fmla="*/ 4830180 w 4830180"/>
              <a:gd name="connsiteY3" fmla="*/ 5467824 h 5934062"/>
              <a:gd name="connsiteX4" fmla="*/ 4694297 w 4830180"/>
              <a:gd name="connsiteY4" fmla="*/ 5550374 h 5934062"/>
              <a:gd name="connsiteX5" fmla="*/ 3178998 w 4830180"/>
              <a:gd name="connsiteY5" fmla="*/ 5934062 h 5934062"/>
              <a:gd name="connsiteX6" fmla="*/ 0 w 4830180"/>
              <a:gd name="connsiteY6" fmla="*/ 2755064 h 5934062"/>
              <a:gd name="connsiteX7" fmla="*/ 1401590 w 4830180"/>
              <a:gd name="connsiteY7" fmla="*/ 118989 h 5934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30180" h="5934062">
                <a:moveTo>
                  <a:pt x="1597452" y="0"/>
                </a:moveTo>
                <a:lnTo>
                  <a:pt x="4760544" y="0"/>
                </a:lnTo>
                <a:lnTo>
                  <a:pt x="4830180" y="42305"/>
                </a:lnTo>
                <a:lnTo>
                  <a:pt x="4830180" y="5467824"/>
                </a:lnTo>
                <a:lnTo>
                  <a:pt x="4694297" y="5550374"/>
                </a:lnTo>
                <a:cubicBezTo>
                  <a:pt x="4243855" y="5795070"/>
                  <a:pt x="3727658" y="5934062"/>
                  <a:pt x="3178998" y="5934062"/>
                </a:cubicBezTo>
                <a:cubicBezTo>
                  <a:pt x="1423286" y="5934062"/>
                  <a:pt x="0" y="4510776"/>
                  <a:pt x="0" y="2755064"/>
                </a:cubicBezTo>
                <a:cubicBezTo>
                  <a:pt x="0" y="1657744"/>
                  <a:pt x="555971" y="690278"/>
                  <a:pt x="1401590" y="118989"/>
                </a:cubicBezTo>
                <a:close/>
              </a:path>
            </a:pathLst>
          </a:custGeom>
          <a:solidFill>
            <a:schemeClr val="accent5">
              <a:lumMod val="75000"/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Text Placeholder 23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427462" y="853210"/>
            <a:ext cx="3104978" cy="697353"/>
          </a:xfrm>
        </p:spPr>
        <p:txBody>
          <a:bodyPr anchor="ctr">
            <a:noAutofit/>
          </a:bodyPr>
          <a:lstStyle>
            <a:lvl1pPr marL="0" indent="0" algn="l">
              <a:buNone/>
              <a:defRPr sz="5400" baseline="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Thank You</a:t>
            </a:r>
          </a:p>
        </p:txBody>
      </p:sp>
      <p:sp>
        <p:nvSpPr>
          <p:cNvPr id="13" name="Text Placeholder 25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3863577" y="858821"/>
            <a:ext cx="3854522" cy="69735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i="1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Any Questions?</a:t>
            </a:r>
          </a:p>
        </p:txBody>
      </p:sp>
      <p:sp>
        <p:nvSpPr>
          <p:cNvPr id="10" name="Oval 9"/>
          <p:cNvSpPr/>
          <p:nvPr userDrawn="1"/>
        </p:nvSpPr>
        <p:spPr>
          <a:xfrm>
            <a:off x="7091452" y="2319040"/>
            <a:ext cx="591486" cy="591486"/>
          </a:xfrm>
          <a:prstGeom prst="ellipse">
            <a:avLst/>
          </a:pr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46EAE"/>
              </a:solidFill>
            </a:endParaRPr>
          </a:p>
        </p:txBody>
      </p:sp>
      <p:sp>
        <p:nvSpPr>
          <p:cNvPr id="15" name="Oval 14"/>
          <p:cNvSpPr/>
          <p:nvPr userDrawn="1"/>
        </p:nvSpPr>
        <p:spPr>
          <a:xfrm>
            <a:off x="7707898" y="4332206"/>
            <a:ext cx="591486" cy="591486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46EAE"/>
              </a:solidFill>
            </a:endParaRPr>
          </a:p>
        </p:txBody>
      </p:sp>
      <p:sp>
        <p:nvSpPr>
          <p:cNvPr id="17" name="Oval 16"/>
          <p:cNvSpPr/>
          <p:nvPr userDrawn="1"/>
        </p:nvSpPr>
        <p:spPr>
          <a:xfrm>
            <a:off x="7234661" y="3416566"/>
            <a:ext cx="591486" cy="591486"/>
          </a:xfrm>
          <a:prstGeom prst="ellipse">
            <a:avLst/>
          </a:pr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46EAE"/>
              </a:solidFill>
            </a:endParaRPr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3706758" y="846751"/>
            <a:ext cx="0" cy="696487"/>
          </a:xfrm>
          <a:prstGeom prst="line">
            <a:avLst/>
          </a:prstGeom>
          <a:ln w="19050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7810096" y="2502783"/>
            <a:ext cx="2812464" cy="323455"/>
          </a:xfrm>
        </p:spPr>
        <p:txBody>
          <a:bodyPr anchor="t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Text 1</a:t>
            </a:r>
          </a:p>
        </p:txBody>
      </p:sp>
      <p:sp>
        <p:nvSpPr>
          <p:cNvPr id="20" name="Text Placeholder 2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7921661" y="3491798"/>
            <a:ext cx="2757540" cy="382588"/>
          </a:xfrm>
        </p:spPr>
        <p:txBody>
          <a:bodyPr anchor="t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Text 1</a:t>
            </a:r>
          </a:p>
        </p:txBody>
      </p:sp>
      <p:sp>
        <p:nvSpPr>
          <p:cNvPr id="21" name="Text Placeholder 2"/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8398139" y="4419571"/>
            <a:ext cx="2757540" cy="416755"/>
          </a:xfrm>
        </p:spPr>
        <p:txBody>
          <a:bodyPr anchor="t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Text 1</a:t>
            </a:r>
          </a:p>
        </p:txBody>
      </p:sp>
      <p:sp>
        <p:nvSpPr>
          <p:cNvPr id="37" name="Footer Placeholder 6"/>
          <p:cNvSpPr txBox="1">
            <a:spLocks noGrp="1"/>
          </p:cNvSpPr>
          <p:nvPr userDrawn="1"/>
        </p:nvSpPr>
        <p:spPr bwMode="auto">
          <a:xfrm>
            <a:off x="9639238" y="6182195"/>
            <a:ext cx="2462212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spcBef>
                <a:spcPct val="0"/>
              </a:spcBef>
              <a:buFontTx/>
              <a:buNone/>
            </a:pPr>
            <a:r>
              <a:rPr lang="tr-TR" altLang="en-US" sz="1000" noProof="0" dirty="0" smtClean="0">
                <a:solidFill>
                  <a:schemeClr val="tx1"/>
                </a:solidFill>
                <a:latin typeface="Calibri" charset="0"/>
              </a:rPr>
              <a:t>Bu program Avrupa Komisyonu desteği ile finanse edilmiştir.</a:t>
            </a:r>
            <a:endParaRPr lang="tr-TR" altLang="en-US" sz="1000" noProof="0" dirty="0">
              <a:solidFill>
                <a:schemeClr val="tx1"/>
              </a:solidFill>
              <a:latin typeface="Calibri" charset="0"/>
            </a:endParaRPr>
          </a:p>
        </p:txBody>
      </p:sp>
      <p:pic>
        <p:nvPicPr>
          <p:cNvPr id="38" name="Picture 8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096" y="6085819"/>
            <a:ext cx="1625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3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19" y="5170628"/>
            <a:ext cx="5080931" cy="1526867"/>
          </a:xfrm>
          <a:prstGeom prst="rect">
            <a:avLst/>
          </a:prstGeom>
        </p:spPr>
      </p:pic>
      <p:sp>
        <p:nvSpPr>
          <p:cNvPr id="16" name="Oval 15"/>
          <p:cNvSpPr/>
          <p:nvPr userDrawn="1"/>
        </p:nvSpPr>
        <p:spPr>
          <a:xfrm>
            <a:off x="8494285" y="5070871"/>
            <a:ext cx="591486" cy="591486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46EAE"/>
              </a:solidFill>
            </a:endParaRPr>
          </a:p>
        </p:txBody>
      </p:sp>
      <p:sp>
        <p:nvSpPr>
          <p:cNvPr id="18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9228980" y="5150867"/>
            <a:ext cx="2757540" cy="416755"/>
          </a:xfrm>
        </p:spPr>
        <p:txBody>
          <a:bodyPr anchor="t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Text 1</a:t>
            </a:r>
          </a:p>
        </p:txBody>
      </p:sp>
    </p:spTree>
    <p:extLst>
      <p:ext uri="{BB962C8B-B14F-4D97-AF65-F5344CB8AC3E}">
        <p14:creationId xmlns:p14="http://schemas.microsoft.com/office/powerpoint/2010/main" val="467779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with 2 colums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4161984" y="1007773"/>
            <a:ext cx="7407087" cy="697353"/>
          </a:xfrm>
        </p:spPr>
        <p:txBody>
          <a:bodyPr>
            <a:normAutofit/>
          </a:bodyPr>
          <a:lstStyle>
            <a:lvl1pPr marL="0" indent="0" algn="l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 flipH="1">
            <a:off x="3764072" y="1901746"/>
            <a:ext cx="8178914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2327477" flipH="1">
            <a:off x="-2014437" y="-2412565"/>
            <a:ext cx="5551192" cy="5536151"/>
          </a:xfrm>
          <a:custGeom>
            <a:avLst/>
            <a:gdLst>
              <a:gd name="connsiteX0" fmla="*/ 0 w 5551192"/>
              <a:gd name="connsiteY0" fmla="*/ 1704842 h 5536151"/>
              <a:gd name="connsiteX1" fmla="*/ 0 w 5551192"/>
              <a:gd name="connsiteY1" fmla="*/ 0 h 5536151"/>
              <a:gd name="connsiteX2" fmla="*/ 811632 w 5551192"/>
              <a:gd name="connsiteY2" fmla="*/ 0 h 5536151"/>
              <a:gd name="connsiteX3" fmla="*/ 5551192 w 5551192"/>
              <a:gd name="connsiteY3" fmla="*/ 4483206 h 5536151"/>
              <a:gd name="connsiteX4" fmla="*/ 1938311 w 5551192"/>
              <a:gd name="connsiteY4" fmla="*/ 2763204 h 5536151"/>
              <a:gd name="connsiteX5" fmla="*/ 3253803 w 5551192"/>
              <a:gd name="connsiteY5" fmla="*/ 0 h 5536151"/>
              <a:gd name="connsiteX6" fmla="*/ 5551192 w 5551192"/>
              <a:gd name="connsiteY6" fmla="*/ 0 h 5536151"/>
              <a:gd name="connsiteX7" fmla="*/ 0 w 5551192"/>
              <a:gd name="connsiteY7" fmla="*/ 5536151 h 5536151"/>
              <a:gd name="connsiteX8" fmla="*/ 0 w 5551192"/>
              <a:gd name="connsiteY8" fmla="*/ 5448294 h 5536151"/>
              <a:gd name="connsiteX9" fmla="*/ 184545 w 5551192"/>
              <a:gd name="connsiteY9" fmla="*/ 5536151 h 5536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551192" h="5536151">
                <a:moveTo>
                  <a:pt x="0" y="1704842"/>
                </a:moveTo>
                <a:lnTo>
                  <a:pt x="0" y="0"/>
                </a:lnTo>
                <a:lnTo>
                  <a:pt x="811632" y="0"/>
                </a:lnTo>
                <a:close/>
                <a:moveTo>
                  <a:pt x="5551192" y="4483206"/>
                </a:moveTo>
                <a:lnTo>
                  <a:pt x="1938311" y="2763204"/>
                </a:lnTo>
                <a:lnTo>
                  <a:pt x="3253803" y="0"/>
                </a:lnTo>
                <a:lnTo>
                  <a:pt x="5551192" y="0"/>
                </a:lnTo>
                <a:close/>
                <a:moveTo>
                  <a:pt x="0" y="5536151"/>
                </a:moveTo>
                <a:lnTo>
                  <a:pt x="0" y="5448294"/>
                </a:lnTo>
                <a:lnTo>
                  <a:pt x="184545" y="5536151"/>
                </a:lnTo>
                <a:close/>
              </a:path>
            </a:pathLst>
          </a:custGeom>
        </p:spPr>
      </p:pic>
      <p:sp>
        <p:nvSpPr>
          <p:cNvPr id="2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4161986" y="2127058"/>
            <a:ext cx="3600000" cy="39600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25" name="Text Placeholder 25"/>
          <p:cNvSpPr>
            <a:spLocks noGrp="1"/>
          </p:cNvSpPr>
          <p:nvPr>
            <p:ph type="body" sz="quarter" idx="16" hasCustomPrompt="1"/>
          </p:nvPr>
        </p:nvSpPr>
        <p:spPr>
          <a:xfrm>
            <a:off x="7969071" y="2107839"/>
            <a:ext cx="3600000" cy="3975101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26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with 3 colums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4161984" y="1007773"/>
            <a:ext cx="7407087" cy="697353"/>
          </a:xfrm>
        </p:spPr>
        <p:txBody>
          <a:bodyPr>
            <a:normAutofit/>
          </a:bodyPr>
          <a:lstStyle>
            <a:lvl1pPr marL="0" indent="0" algn="l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 flipH="1">
            <a:off x="3764072" y="1901746"/>
            <a:ext cx="8178914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2327477" flipH="1">
            <a:off x="-2014437" y="-2412565"/>
            <a:ext cx="5551192" cy="5536151"/>
          </a:xfrm>
          <a:custGeom>
            <a:avLst/>
            <a:gdLst>
              <a:gd name="connsiteX0" fmla="*/ 0 w 5551192"/>
              <a:gd name="connsiteY0" fmla="*/ 1704842 h 5536151"/>
              <a:gd name="connsiteX1" fmla="*/ 0 w 5551192"/>
              <a:gd name="connsiteY1" fmla="*/ 0 h 5536151"/>
              <a:gd name="connsiteX2" fmla="*/ 811632 w 5551192"/>
              <a:gd name="connsiteY2" fmla="*/ 0 h 5536151"/>
              <a:gd name="connsiteX3" fmla="*/ 5551192 w 5551192"/>
              <a:gd name="connsiteY3" fmla="*/ 4483206 h 5536151"/>
              <a:gd name="connsiteX4" fmla="*/ 1938311 w 5551192"/>
              <a:gd name="connsiteY4" fmla="*/ 2763204 h 5536151"/>
              <a:gd name="connsiteX5" fmla="*/ 3253803 w 5551192"/>
              <a:gd name="connsiteY5" fmla="*/ 0 h 5536151"/>
              <a:gd name="connsiteX6" fmla="*/ 5551192 w 5551192"/>
              <a:gd name="connsiteY6" fmla="*/ 0 h 5536151"/>
              <a:gd name="connsiteX7" fmla="*/ 0 w 5551192"/>
              <a:gd name="connsiteY7" fmla="*/ 5536151 h 5536151"/>
              <a:gd name="connsiteX8" fmla="*/ 0 w 5551192"/>
              <a:gd name="connsiteY8" fmla="*/ 5448294 h 5536151"/>
              <a:gd name="connsiteX9" fmla="*/ 184545 w 5551192"/>
              <a:gd name="connsiteY9" fmla="*/ 5536151 h 5536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551192" h="5536151">
                <a:moveTo>
                  <a:pt x="0" y="1704842"/>
                </a:moveTo>
                <a:lnTo>
                  <a:pt x="0" y="0"/>
                </a:lnTo>
                <a:lnTo>
                  <a:pt x="811632" y="0"/>
                </a:lnTo>
                <a:close/>
                <a:moveTo>
                  <a:pt x="5551192" y="4483206"/>
                </a:moveTo>
                <a:lnTo>
                  <a:pt x="1938311" y="2763204"/>
                </a:lnTo>
                <a:lnTo>
                  <a:pt x="3253803" y="0"/>
                </a:lnTo>
                <a:lnTo>
                  <a:pt x="5551192" y="0"/>
                </a:lnTo>
                <a:close/>
                <a:moveTo>
                  <a:pt x="0" y="5536151"/>
                </a:moveTo>
                <a:lnTo>
                  <a:pt x="0" y="5448294"/>
                </a:lnTo>
                <a:lnTo>
                  <a:pt x="184545" y="5536151"/>
                </a:lnTo>
                <a:close/>
              </a:path>
            </a:pathLst>
          </a:custGeom>
        </p:spPr>
      </p:pic>
      <p:sp>
        <p:nvSpPr>
          <p:cNvPr id="33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4175360" y="2128494"/>
            <a:ext cx="2340000" cy="39600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34" name="Text Placeholder 25"/>
          <p:cNvSpPr>
            <a:spLocks noGrp="1"/>
          </p:cNvSpPr>
          <p:nvPr>
            <p:ph type="body" sz="quarter" idx="16" hasCustomPrompt="1"/>
          </p:nvPr>
        </p:nvSpPr>
        <p:spPr>
          <a:xfrm>
            <a:off x="9228157" y="2123341"/>
            <a:ext cx="2340000" cy="39600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35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723190" y="2123341"/>
            <a:ext cx="2340000" cy="39600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38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39" name="Picture 3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with 1 colum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876300" y="1007537"/>
            <a:ext cx="7407087" cy="697353"/>
          </a:xfrm>
        </p:spPr>
        <p:txBody>
          <a:bodyPr>
            <a:normAutofit/>
          </a:bodyPr>
          <a:lstStyle>
            <a:lvl1pPr marL="0" indent="0" algn="l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5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876301" y="2117212"/>
            <a:ext cx="7407087" cy="3975101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 flipH="1">
            <a:off x="478388" y="1901510"/>
            <a:ext cx="8178914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9272523">
            <a:off x="8658324" y="-2412568"/>
            <a:ext cx="5551192" cy="5536151"/>
          </a:xfrm>
          <a:custGeom>
            <a:avLst/>
            <a:gdLst>
              <a:gd name="connsiteX0" fmla="*/ 0 w 5551192"/>
              <a:gd name="connsiteY0" fmla="*/ 1704842 h 5536151"/>
              <a:gd name="connsiteX1" fmla="*/ 0 w 5551192"/>
              <a:gd name="connsiteY1" fmla="*/ 0 h 5536151"/>
              <a:gd name="connsiteX2" fmla="*/ 811632 w 5551192"/>
              <a:gd name="connsiteY2" fmla="*/ 0 h 5536151"/>
              <a:gd name="connsiteX3" fmla="*/ 5551192 w 5551192"/>
              <a:gd name="connsiteY3" fmla="*/ 4483206 h 5536151"/>
              <a:gd name="connsiteX4" fmla="*/ 1938311 w 5551192"/>
              <a:gd name="connsiteY4" fmla="*/ 2763204 h 5536151"/>
              <a:gd name="connsiteX5" fmla="*/ 3253803 w 5551192"/>
              <a:gd name="connsiteY5" fmla="*/ 0 h 5536151"/>
              <a:gd name="connsiteX6" fmla="*/ 5551192 w 5551192"/>
              <a:gd name="connsiteY6" fmla="*/ 0 h 5536151"/>
              <a:gd name="connsiteX7" fmla="*/ 0 w 5551192"/>
              <a:gd name="connsiteY7" fmla="*/ 5536151 h 5536151"/>
              <a:gd name="connsiteX8" fmla="*/ 0 w 5551192"/>
              <a:gd name="connsiteY8" fmla="*/ 5448294 h 5536151"/>
              <a:gd name="connsiteX9" fmla="*/ 184545 w 5551192"/>
              <a:gd name="connsiteY9" fmla="*/ 5536151 h 5536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551192" h="5536151">
                <a:moveTo>
                  <a:pt x="0" y="1704842"/>
                </a:moveTo>
                <a:lnTo>
                  <a:pt x="0" y="0"/>
                </a:lnTo>
                <a:lnTo>
                  <a:pt x="811632" y="0"/>
                </a:lnTo>
                <a:close/>
                <a:moveTo>
                  <a:pt x="5551192" y="4483206"/>
                </a:moveTo>
                <a:lnTo>
                  <a:pt x="1938311" y="2763204"/>
                </a:lnTo>
                <a:lnTo>
                  <a:pt x="3253803" y="0"/>
                </a:lnTo>
                <a:lnTo>
                  <a:pt x="5551192" y="0"/>
                </a:lnTo>
                <a:close/>
                <a:moveTo>
                  <a:pt x="0" y="5536151"/>
                </a:moveTo>
                <a:lnTo>
                  <a:pt x="0" y="5448294"/>
                </a:lnTo>
                <a:lnTo>
                  <a:pt x="184545" y="5536151"/>
                </a:lnTo>
                <a:close/>
              </a:path>
            </a:pathLst>
          </a:custGeom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30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587680-F485-A944-B74B-98B26E054E49}" type="datetimeFigureOut">
              <a:rPr lang="en-US" smtClean="0"/>
              <a:t>7/13/2020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04C27-DD68-9D4F-8D80-21602C2A28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3805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60" r:id="rId2"/>
    <p:sldLayoutId id="2147483714" r:id="rId3"/>
    <p:sldLayoutId id="2147483700" r:id="rId4"/>
    <p:sldLayoutId id="2147483762" r:id="rId5"/>
    <p:sldLayoutId id="2147483742" r:id="rId6"/>
    <p:sldLayoutId id="2147483743" r:id="rId7"/>
    <p:sldLayoutId id="2147483710" r:id="rId8"/>
    <p:sldLayoutId id="2147483745" r:id="rId9"/>
    <p:sldLayoutId id="2147483707" r:id="rId10"/>
    <p:sldLayoutId id="2147483744" r:id="rId11"/>
    <p:sldLayoutId id="2147483720" r:id="rId12"/>
    <p:sldLayoutId id="2147483701" r:id="rId13"/>
    <p:sldLayoutId id="2147483698" r:id="rId14"/>
    <p:sldLayoutId id="2147483709" r:id="rId15"/>
    <p:sldLayoutId id="2147483715" r:id="rId16"/>
    <p:sldLayoutId id="2147483716" r:id="rId17"/>
    <p:sldLayoutId id="2147483708" r:id="rId18"/>
    <p:sldLayoutId id="2147483717" r:id="rId19"/>
    <p:sldLayoutId id="2147483718" r:id="rId20"/>
    <p:sldLayoutId id="2147483719" r:id="rId21"/>
    <p:sldLayoutId id="2147483723" r:id="rId22"/>
    <p:sldLayoutId id="2147483654" r:id="rId23"/>
    <p:sldLayoutId id="2147483721" r:id="rId24"/>
    <p:sldLayoutId id="2147483725" r:id="rId25"/>
    <p:sldLayoutId id="2147483706" r:id="rId26"/>
    <p:sldLayoutId id="2147483735" r:id="rId27"/>
    <p:sldLayoutId id="2147483764" r:id="rId28"/>
    <p:sldLayoutId id="2147483765" r:id="rId29"/>
    <p:sldLayoutId id="2147483736" r:id="rId30"/>
    <p:sldLayoutId id="2147483737" r:id="rId31"/>
    <p:sldLayoutId id="2147483699" r:id="rId32"/>
    <p:sldLayoutId id="2147483703" r:id="rId33"/>
    <p:sldLayoutId id="2147483711" r:id="rId34"/>
    <p:sldLayoutId id="2147483705" r:id="rId35"/>
    <p:sldLayoutId id="2147483738" r:id="rId36"/>
    <p:sldLayoutId id="2147483704" r:id="rId37"/>
    <p:sldLayoutId id="2147483739" r:id="rId38"/>
    <p:sldLayoutId id="2147483740" r:id="rId39"/>
    <p:sldLayoutId id="2147483686" r:id="rId40"/>
    <p:sldLayoutId id="2147483741" r:id="rId41"/>
    <p:sldLayoutId id="2147483755" r:id="rId42"/>
    <p:sldLayoutId id="2147483754" r:id="rId43"/>
    <p:sldLayoutId id="2147483753" r:id="rId44"/>
    <p:sldLayoutId id="2147483756" r:id="rId45"/>
    <p:sldLayoutId id="2147483746" r:id="rId46"/>
    <p:sldLayoutId id="2147483734" r:id="rId47"/>
    <p:sldLayoutId id="2147483747" r:id="rId48"/>
    <p:sldLayoutId id="2147483748" r:id="rId49"/>
    <p:sldLayoutId id="2147483749" r:id="rId50"/>
    <p:sldLayoutId id="2147483750" r:id="rId51"/>
    <p:sldLayoutId id="2147483751" r:id="rId52"/>
    <p:sldLayoutId id="2147483752" r:id="rId53"/>
    <p:sldLayoutId id="2147483687" r:id="rId54"/>
    <p:sldLayoutId id="2147483712" r:id="rId55"/>
    <p:sldLayoutId id="2147483726" r:id="rId56"/>
    <p:sldLayoutId id="2147483727" r:id="rId57"/>
    <p:sldLayoutId id="2147483728" r:id="rId58"/>
    <p:sldLayoutId id="2147483713" r:id="rId59"/>
    <p:sldLayoutId id="2147483729" r:id="rId60"/>
    <p:sldLayoutId id="2147483730" r:id="rId61"/>
    <p:sldLayoutId id="2147483731" r:id="rId62"/>
    <p:sldLayoutId id="2147483702" r:id="rId63"/>
    <p:sldLayoutId id="2147483732" r:id="rId64"/>
    <p:sldLayoutId id="2147483733" r:id="rId65"/>
    <p:sldLayoutId id="2147483766" r:id="rId6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/>
        <a:buNone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/>
        <a:buNone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flat61/3883611573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algerblog.blogspot.com/2015/11/30-years-ago-nm-governor-welcomed.html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genmaspeaks.blogspot.com/2012/09/the-patient-doctor-relationship-in-era.html" TargetMode="External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ec.europa.eu/jrc/en/news/integrating-migrants-education-and-vocational-training-key-address-disadvantages" TargetMode="External"/><Relationship Id="rId1" Type="http://schemas.openxmlformats.org/officeDocument/2006/relationships/slideLayout" Target="../slideLayouts/slideLayout3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chrisconnell/4119247978/" TargetMode="Externa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sl.state.tx.us/ld/teal/studentresources.html" TargetMode="Externa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cft.vanderbilt.edu/guides-sub-pages/active-learning/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cei.umn.edu/active-learning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reative-english.org.uk/about/" TargetMode="External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2.xml"/><Relationship Id="rId4" Type="http://schemas.openxmlformats.org/officeDocument/2006/relationships/hyperlink" Target="http://research.ucc.ie/scenario/2016/01/Smith/01/en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reative-english.org.uk/about/" TargetMode="External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2.xml"/><Relationship Id="rId4" Type="http://schemas.openxmlformats.org/officeDocument/2006/relationships/hyperlink" Target="http://research.ucc.ie/scenario/2016/01/Smith/01/en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Denmark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dletb.ie/" TargetMode="External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openclipart.org/detail/17746/flag-of-ireland-by-tobias" TargetMode="External"/><Relationship Id="rId5" Type="http://schemas.openxmlformats.org/officeDocument/2006/relationships/image" Target="../media/image20.png"/><Relationship Id="rId4" Type="http://schemas.openxmlformats.org/officeDocument/2006/relationships/hyperlink" Target="https://www.nala.ie/wp-content/uploads/2019/08/Meeting-the-challenge-strategies-for-motivating-learners-in-adult-education-in-Ireland.pdf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landofhopeproject.eu/results/" TargetMode="Externa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thornet.wordpress.com/category/participation/" TargetMode="External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3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3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32.xml"/><Relationship Id="rId1" Type="http://schemas.openxmlformats.org/officeDocument/2006/relationships/video" Target="https://www.youtube.com/embed/qm3IYXEZcYk" TargetMode="External"/><Relationship Id="rId6" Type="http://schemas.openxmlformats.org/officeDocument/2006/relationships/hyperlink" Target="http://openclipart.org/detail/17746/flag-of-ireland-by-tobias" TargetMode="External"/><Relationship Id="rId5" Type="http://schemas.openxmlformats.org/officeDocument/2006/relationships/image" Target="../media/image20.png"/><Relationship Id="rId4" Type="http://schemas.openxmlformats.org/officeDocument/2006/relationships/hyperlink" Target="https://www.youtube.com/watch?v=qm3IYXEZcYk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uildingsofireland.ie/niah/search.jsp?type=record&amp;county=LI&amp;regno=21518031" TargetMode="External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openclipart.org/detail/17746/flag-of-ireland-by-tobias" TargetMode="External"/><Relationship Id="rId5" Type="http://schemas.openxmlformats.org/officeDocument/2006/relationships/image" Target="../media/image20.png"/><Relationship Id="rId4" Type="http://schemas.openxmlformats.org/officeDocument/2006/relationships/hyperlink" Target="https://www.nala.ie/wp-content/uploads/2019/08/Meeting-the-challenge-strategies-for-motivating-learners-in-adult-education-in-Ireland.pdf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rightmindedteamwork.com/convince-leadership-real-team-building-is-better-than-silly-team-bonding-games" TargetMode="External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3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lmaedizioni.it/media/upload/anteprime/3.1.13_fisico_bestiale.pdf" TargetMode="External"/><Relationship Id="rId2" Type="http://schemas.openxmlformats.org/officeDocument/2006/relationships/hyperlink" Target="https://www.almaedizioni.it/media/upload/anteprime/FRO_intro_fonti.pdf" TargetMode="Externa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jaapd/8870385849" TargetMode="External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36.xml"/><Relationship Id="rId4" Type="http://schemas.openxmlformats.org/officeDocument/2006/relationships/hyperlink" Target="https://epale.ec.europa.eu/sites/default/files/get_inspired_-_12_danish.pdf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xperientiallearning.org/training-activities/mta-kando-lean/" TargetMode="External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36.xml"/><Relationship Id="rId4" Type="http://schemas.openxmlformats.org/officeDocument/2006/relationships/hyperlink" Target="https://epale.ec.europa.eu/sites/default/files/get_inspired_-_12_danish.pdf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lickr.com/photos/jkirkhart35/4984385396/" TargetMode="External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34.xml"/><Relationship Id="rId4" Type="http://schemas.openxmlformats.org/officeDocument/2006/relationships/hyperlink" Target="https://buffer.com/resources/science-of-storytelling-why-telling-a-story-is-the-most-powerful-way-to-activate-our-brains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oj5WJUyBoMU&amp;feature=youtu.be" TargetMode="External"/><Relationship Id="rId2" Type="http://schemas.openxmlformats.org/officeDocument/2006/relationships/slideLayout" Target="../slideLayouts/slideLayout36.xml"/><Relationship Id="rId1" Type="http://schemas.openxmlformats.org/officeDocument/2006/relationships/video" Target="https://www.youtube.com/embed/oj5WJUyBoMU" TargetMode="External"/><Relationship Id="rId5" Type="http://schemas.openxmlformats.org/officeDocument/2006/relationships/hyperlink" Target="https://creativespark.ie/" TargetMode="External"/><Relationship Id="rId4" Type="http://schemas.openxmlformats.org/officeDocument/2006/relationships/image" Target="../media/image3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i-docs.org/2015/05/19/virtual-reality-the-empathy-machine/" TargetMode="Externa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study.com/academy/lesson/differentiated-instruction-strategies-for-adults.html" TargetMode="External"/><Relationship Id="rId1" Type="http://schemas.openxmlformats.org/officeDocument/2006/relationships/slideLayout" Target="../slideLayouts/slideLayout37.xml"/><Relationship Id="rId5" Type="http://schemas.openxmlformats.org/officeDocument/2006/relationships/hyperlink" Target="http://teachingrefugees.com/instructional-programming/" TargetMode="External"/><Relationship Id="rId4" Type="http://schemas.openxmlformats.org/officeDocument/2006/relationships/hyperlink" Target="http://www.primeironegocio.com/empreendedorismo/marketing-pessoal-o-que-e/" TargetMode="Externa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oecd.org/els/mig/UNHCR-OECD-Engaging-with-employers-in-the-hiring-of-refugees.pdf" TargetMode="External"/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iddleeastmonitor.com/20161115-13-of-recent-refugees-in-germany-working/" TargetMode="External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3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epale.ec.europa.eu/en/blog/what-role-does-adult-education-play-refugee-crisis" TargetMode="External"/><Relationship Id="rId1" Type="http://schemas.openxmlformats.org/officeDocument/2006/relationships/slideLayout" Target="../slideLayouts/slideLayout40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bluesyemre.com/2013/07/02/learn-46-languages-online-for-free-spanish-english-chinese-more" TargetMode="External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36.xml"/><Relationship Id="rId4" Type="http://schemas.openxmlformats.org/officeDocument/2006/relationships/hyperlink" Target="https://breaking-barriers.co.uk/the-cause/refugee-employment-crisis/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eyondbenign.us/home/newsevents/events.html" TargetMode="Externa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vidshub.net/image/15069/groundhog-job-shadow-day" TargetMode="External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3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oplematters.in/article/recruitment/job-search-candidates-armed-with-more-details-about-future-employers-15373" TargetMode="External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3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2012books.lardbucket.org/books/business-and-the-legal-and-ethical-environment/s15-employment-discrimination.html" TargetMode="External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3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hyperlink" Target="http://www.fromskills2work.eu/Success-Stories" TargetMode="External"/><Relationship Id="rId1" Type="http://schemas.openxmlformats.org/officeDocument/2006/relationships/slideLayout" Target="../slideLayouts/slideLayout3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lastamericanvagabond.com/business/11-year-old-entrepreneur-turns-lemonade-stand-into-million-dollar-deal-with-whole-foods/" TargetMode="External"/><Relationship Id="rId7" Type="http://schemas.openxmlformats.org/officeDocument/2006/relationships/hyperlink" Target="https://medium.com/syria-crisis-how-uk-aid-is-helping/crafting-a-safer-future-for-girls-and-women-in-lebanon-cdf5df4dccb" TargetMode="External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45.jpeg"/><Relationship Id="rId5" Type="http://schemas.openxmlformats.org/officeDocument/2006/relationships/hyperlink" Target="https://www.flickr.com/photos/41648399@N06/4240360096" TargetMode="External"/><Relationship Id="rId4" Type="http://schemas.openxmlformats.org/officeDocument/2006/relationships/image" Target="../media/image44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hyperlink" Target="https://www.ft.com/content/93e3d794-1826-11e6-b197-a4af20d5575e" TargetMode="External"/><Relationship Id="rId1" Type="http://schemas.openxmlformats.org/officeDocument/2006/relationships/slideLayout" Target="../slideLayouts/slideLayout5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epale.ec.europa.eu/en/blog/what-role-does-adult-education-play-refugee-crisis" TargetMode="External"/><Relationship Id="rId1" Type="http://schemas.openxmlformats.org/officeDocument/2006/relationships/slideLayout" Target="../slideLayouts/slideLayout40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5.xml"/><Relationship Id="rId4" Type="http://schemas.openxmlformats.org/officeDocument/2006/relationships/hyperlink" Target="https://en.wikipedia.org/wiki/Flag_of_Ireland" TargetMode="Externa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hyperlink" Target="https://www.enar-eu.org/IMG/pdf/equal_work_2017_final.pdf" TargetMode="External"/><Relationship Id="rId1" Type="http://schemas.openxmlformats.org/officeDocument/2006/relationships/slideLayout" Target="../slideLayouts/slideLayout3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hyperlink" Target="https://www.oecd.org/els/mig/UNHCR-OECD-Engaging-with-employers-in-the-hiring-of-refugees.pdf" TargetMode="External"/><Relationship Id="rId1" Type="http://schemas.openxmlformats.org/officeDocument/2006/relationships/slideLayout" Target="../slideLayouts/slideLayout3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hyperlink" Target="https://unctad.org/en/PublicationsLibrary/diae2018d2_en.pdf" TargetMode="External"/><Relationship Id="rId1" Type="http://schemas.openxmlformats.org/officeDocument/2006/relationships/slideLayout" Target="../slideLayouts/slideLayout31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-sa/3.0/" TargetMode="External"/><Relationship Id="rId3" Type="http://schemas.openxmlformats.org/officeDocument/2006/relationships/hyperlink" Target="http://refugeeentrepreneursdenmark.dk/entrepreneurs" TargetMode="External"/><Relationship Id="rId7" Type="http://schemas.openxmlformats.org/officeDocument/2006/relationships/hyperlink" Target="https://en.wikipedia.org/wiki/Denmark" TargetMode="External"/><Relationship Id="rId2" Type="http://schemas.openxmlformats.org/officeDocument/2006/relationships/hyperlink" Target="http://refugeeentrepreneursdenmark.dk/" TargetMode="Externa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18.png"/><Relationship Id="rId9" Type="http://schemas.openxmlformats.org/officeDocument/2006/relationships/image" Target="../media/image5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7" Type="http://schemas.openxmlformats.org/officeDocument/2006/relationships/hyperlink" Target="https://creativecommons.org/licenses/by-sa/3.0/" TargetMode="External"/><Relationship Id="rId2" Type="http://schemas.openxmlformats.org/officeDocument/2006/relationships/hyperlink" Target="https://refugeetalenthub.com/" TargetMode="External"/><Relationship Id="rId1" Type="http://schemas.openxmlformats.org/officeDocument/2006/relationships/slideLayout" Target="../slideLayouts/slideLayout34.xml"/><Relationship Id="rId6" Type="http://schemas.openxmlformats.org/officeDocument/2006/relationships/hyperlink" Target="https://vec.wikipedia.org/wiki/File:Flag_of_the_Netherlands.svg" TargetMode="External"/><Relationship Id="rId5" Type="http://schemas.openxmlformats.org/officeDocument/2006/relationships/image" Target="../media/image56.png"/><Relationship Id="rId4" Type="http://schemas.openxmlformats.org/officeDocument/2006/relationships/hyperlink" Target="https://pxhere.com/en/photo/1447319" TargetMode="Externa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5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hyperlink" Target="https://oureverydaylife.com/the-importance-of-verbal-non-verbal-communication-5162572.html" TargetMode="External"/><Relationship Id="rId1" Type="http://schemas.openxmlformats.org/officeDocument/2006/relationships/slideLayout" Target="../slideLayouts/slideLayout4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63.png"/><Relationship Id="rId2" Type="http://schemas.openxmlformats.org/officeDocument/2006/relationships/hyperlink" Target="http://www.promise-project.eu/" TargetMode="External"/><Relationship Id="rId1" Type="http://schemas.openxmlformats.org/officeDocument/2006/relationships/slideLayout" Target="../slideLayouts/slideLayout66.xml"/><Relationship Id="rId6" Type="http://schemas.openxmlformats.org/officeDocument/2006/relationships/hyperlink" Target="https://twitter.com/PROMISEPROJECT2" TargetMode="External"/><Relationship Id="rId5" Type="http://schemas.openxmlformats.org/officeDocument/2006/relationships/image" Target="../media/image62.png"/><Relationship Id="rId4" Type="http://schemas.openxmlformats.org/officeDocument/2006/relationships/hyperlink" Target="https://www.facebook.com/PROMISEproject2020/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igrationpolicy.org/topics/adult-education-language-learning" TargetMode="External"/><Relationship Id="rId1" Type="http://schemas.openxmlformats.org/officeDocument/2006/relationships/slideLayout" Target="../slideLayouts/slideLayout3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yoursay.sa.gov.au/better-together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rishtimes.com/news/immigrants-face-education-barriers-1.789686" TargetMode="External"/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308120" y="3478736"/>
            <a:ext cx="4870995" cy="1650628"/>
          </a:xfrm>
        </p:spPr>
        <p:txBody>
          <a:bodyPr/>
          <a:lstStyle/>
          <a:p>
            <a:r>
              <a:rPr lang="en-US" dirty="0" smtClean="0">
                <a:solidFill>
                  <a:srgbClr val="B6BD00"/>
                </a:solidFill>
              </a:rPr>
              <a:t>E</a:t>
            </a:r>
            <a:r>
              <a:rPr lang="tr-TR" dirty="0" err="1" smtClean="0">
                <a:solidFill>
                  <a:srgbClr val="B6BD00"/>
                </a:solidFill>
              </a:rPr>
              <a:t>ğitim</a:t>
            </a:r>
            <a:r>
              <a:rPr lang="tr-TR" dirty="0" smtClean="0">
                <a:solidFill>
                  <a:srgbClr val="B6BD00"/>
                </a:solidFill>
              </a:rPr>
              <a:t> ve Girişimcilik</a:t>
            </a:r>
            <a:endParaRPr lang="en-US" dirty="0">
              <a:solidFill>
                <a:srgbClr val="B6BD00"/>
              </a:solidFill>
            </a:endParaRP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xmlns="" id="{493C4918-71A5-4B8C-84A7-06F1ED91EF52}"/>
              </a:ext>
            </a:extLst>
          </p:cNvPr>
          <p:cNvSpPr txBox="1">
            <a:spLocks/>
          </p:cNvSpPr>
          <p:nvPr/>
        </p:nvSpPr>
        <p:spPr>
          <a:xfrm>
            <a:off x="308119" y="4031078"/>
            <a:ext cx="4870995" cy="12505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ts val="4000"/>
              </a:lnSpc>
              <a:spcBef>
                <a:spcPts val="1000"/>
              </a:spcBef>
              <a:buFont typeface="Arial"/>
              <a:buNone/>
              <a:defRPr sz="3600" b="0" kern="1200" baseline="0">
                <a:solidFill>
                  <a:srgbClr val="16A8D3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/>
              <a:t>yoluyla Bütünleşme Temsilcisi olun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A1D0EED7-404B-4236-9B8A-5137DBC840DA}"/>
              </a:ext>
            </a:extLst>
          </p:cNvPr>
          <p:cNvSpPr/>
          <p:nvPr/>
        </p:nvSpPr>
        <p:spPr>
          <a:xfrm>
            <a:off x="493096" y="2316061"/>
            <a:ext cx="3431923" cy="584775"/>
          </a:xfrm>
          <a:prstGeom prst="rect">
            <a:avLst/>
          </a:prstGeom>
          <a:solidFill>
            <a:srgbClr val="B6BD00"/>
          </a:solidFill>
        </p:spPr>
        <p:txBody>
          <a:bodyPr wrap="square">
            <a:spAutoFit/>
          </a:bodyPr>
          <a:lstStyle/>
          <a:p>
            <a:r>
              <a:rPr lang="tr-TR" sz="3200" dirty="0">
                <a:solidFill>
                  <a:schemeClr val="bg1"/>
                </a:solidFill>
              </a:rPr>
              <a:t>Öğrenme </a:t>
            </a:r>
            <a:r>
              <a:rPr lang="tr-TR" sz="3200" dirty="0" smtClean="0">
                <a:solidFill>
                  <a:schemeClr val="bg1"/>
                </a:solidFill>
              </a:rPr>
              <a:t>Bölümü </a:t>
            </a:r>
            <a:r>
              <a:rPr lang="en-US" sz="3200" dirty="0" smtClean="0">
                <a:solidFill>
                  <a:schemeClr val="bg1"/>
                </a:solidFill>
              </a:rPr>
              <a:t>3  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7" name="Picture Placeholder 6" descr="A picture containing shirt&#10;&#10;Description automatically generated">
            <a:extLst>
              <a:ext uri="{FF2B5EF4-FFF2-40B4-BE49-F238E27FC236}">
                <a16:creationId xmlns:a16="http://schemas.microsoft.com/office/drawing/2014/main" xmlns="" id="{2D1795AC-293A-455B-9C1D-0A51CB58B2F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rcRect l="13059" r="1305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990298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5B6A34CE-99D1-4AD4-909A-32D594B9C6B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IE" dirty="0"/>
              <a:t>Bu </a:t>
            </a:r>
            <a:r>
              <a:rPr lang="en-IE" dirty="0" err="1"/>
              <a:t>bölümde</a:t>
            </a:r>
            <a:r>
              <a:rPr lang="en-IE" dirty="0"/>
              <a:t>: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1628DDF-BC0C-41B4-9668-F0CEB2F597D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0464" y="1868995"/>
            <a:ext cx="5491494" cy="3947440"/>
          </a:xfrm>
        </p:spPr>
        <p:txBody>
          <a:bodyPr/>
          <a:lstStyle/>
          <a:p>
            <a:pPr algn="just"/>
            <a:r>
              <a:rPr lang="en-IE" dirty="0" err="1">
                <a:solidFill>
                  <a:srgbClr val="615F5D"/>
                </a:solidFill>
              </a:rPr>
              <a:t>Mülteci</a:t>
            </a:r>
            <a:r>
              <a:rPr lang="en-IE" dirty="0">
                <a:solidFill>
                  <a:srgbClr val="615F5D"/>
                </a:solidFill>
              </a:rPr>
              <a:t> ve </a:t>
            </a:r>
            <a:r>
              <a:rPr lang="en-IE" dirty="0" err="1">
                <a:solidFill>
                  <a:srgbClr val="615F5D"/>
                </a:solidFill>
              </a:rPr>
              <a:t>göçmenlerin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bireysel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eğitim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ihtiyaçları</a:t>
            </a:r>
            <a:r>
              <a:rPr lang="en-IE" dirty="0">
                <a:solidFill>
                  <a:srgbClr val="615F5D"/>
                </a:solidFill>
              </a:rPr>
              <a:t>, </a:t>
            </a:r>
            <a:r>
              <a:rPr lang="en-IE" dirty="0" err="1">
                <a:solidFill>
                  <a:srgbClr val="615F5D"/>
                </a:solidFill>
              </a:rPr>
              <a:t>kişinin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AB'ye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gelme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nedenine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bağlı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olarak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değişebilir</a:t>
            </a:r>
            <a:r>
              <a:rPr lang="en-IE" dirty="0">
                <a:solidFill>
                  <a:srgbClr val="615F5D"/>
                </a:solidFill>
              </a:rPr>
              <a:t>.</a:t>
            </a:r>
          </a:p>
          <a:p>
            <a:pPr algn="just"/>
            <a:r>
              <a:rPr lang="en-IE" dirty="0" err="1">
                <a:solidFill>
                  <a:srgbClr val="615F5D"/>
                </a:solidFill>
              </a:rPr>
              <a:t>Beklenen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kalış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sürelerinin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yanı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sıra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becerileri</a:t>
            </a:r>
            <a:r>
              <a:rPr lang="en-IE" dirty="0">
                <a:solidFill>
                  <a:srgbClr val="615F5D"/>
                </a:solidFill>
              </a:rPr>
              <a:t>, </a:t>
            </a:r>
            <a:r>
              <a:rPr lang="en-IE" dirty="0" err="1">
                <a:solidFill>
                  <a:srgbClr val="615F5D"/>
                </a:solidFill>
              </a:rPr>
              <a:t>eğitim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düzeyleri</a:t>
            </a:r>
            <a:r>
              <a:rPr lang="en-IE" dirty="0">
                <a:solidFill>
                  <a:srgbClr val="615F5D"/>
                </a:solidFill>
              </a:rPr>
              <a:t> ve </a:t>
            </a:r>
            <a:r>
              <a:rPr lang="en-IE" dirty="0" err="1">
                <a:solidFill>
                  <a:srgbClr val="615F5D"/>
                </a:solidFill>
              </a:rPr>
              <a:t>çalışma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deneyimleri</a:t>
            </a:r>
            <a:r>
              <a:rPr lang="en-IE" dirty="0">
                <a:solidFill>
                  <a:srgbClr val="615F5D"/>
                </a:solidFill>
              </a:rPr>
              <a:t> de </a:t>
            </a:r>
            <a:r>
              <a:rPr lang="en-IE" dirty="0" err="1">
                <a:solidFill>
                  <a:srgbClr val="615F5D"/>
                </a:solidFill>
              </a:rPr>
              <a:t>eğitim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ihtiyaçlarını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etkilemektedir</a:t>
            </a:r>
            <a:r>
              <a:rPr lang="en-IE" dirty="0">
                <a:solidFill>
                  <a:srgbClr val="615F5D"/>
                </a:solidFill>
              </a:rPr>
              <a:t>.</a:t>
            </a:r>
          </a:p>
          <a:p>
            <a:pPr algn="just"/>
            <a:r>
              <a:rPr lang="en-IE" dirty="0">
                <a:solidFill>
                  <a:srgbClr val="615F5D"/>
                </a:solidFill>
              </a:rPr>
              <a:t>Bu </a:t>
            </a:r>
            <a:r>
              <a:rPr lang="en-IE" dirty="0" err="1">
                <a:solidFill>
                  <a:srgbClr val="615F5D"/>
                </a:solidFill>
              </a:rPr>
              <a:t>bölümde</a:t>
            </a:r>
            <a:r>
              <a:rPr lang="en-IE" dirty="0">
                <a:solidFill>
                  <a:srgbClr val="615F5D"/>
                </a:solidFill>
              </a:rPr>
              <a:t>, </a:t>
            </a:r>
            <a:r>
              <a:rPr lang="en-IE" dirty="0" err="1">
                <a:solidFill>
                  <a:srgbClr val="615F5D"/>
                </a:solidFill>
              </a:rPr>
              <a:t>mülteci</a:t>
            </a:r>
            <a:r>
              <a:rPr lang="en-IE" dirty="0">
                <a:solidFill>
                  <a:srgbClr val="615F5D"/>
                </a:solidFill>
              </a:rPr>
              <a:t> ve </a:t>
            </a:r>
            <a:r>
              <a:rPr lang="en-IE" dirty="0" err="1">
                <a:solidFill>
                  <a:srgbClr val="615F5D"/>
                </a:solidFill>
              </a:rPr>
              <a:t>göçmenlerin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tipik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eğitim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ihtiyaçlarını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inceliyor</a:t>
            </a:r>
            <a:r>
              <a:rPr lang="en-IE" dirty="0">
                <a:solidFill>
                  <a:srgbClr val="615F5D"/>
                </a:solidFill>
              </a:rPr>
              <a:t> ve </a:t>
            </a:r>
            <a:r>
              <a:rPr lang="en-IE" dirty="0" err="1">
                <a:solidFill>
                  <a:srgbClr val="615F5D"/>
                </a:solidFill>
              </a:rPr>
              <a:t>ihtiyaç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duyabilecekleri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eğitim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destek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türlerini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anlıyoruz</a:t>
            </a:r>
            <a:r>
              <a:rPr lang="en-IE" dirty="0">
                <a:solidFill>
                  <a:srgbClr val="615F5D"/>
                </a:solidFill>
              </a:rPr>
              <a:t>.</a:t>
            </a:r>
            <a:endParaRPr lang="en-IE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F11DEB3-CDA9-46A5-900D-9F8CA9E21FFE}"/>
              </a:ext>
            </a:extLst>
          </p:cNvPr>
          <p:cNvSpPr txBox="1"/>
          <p:nvPr/>
        </p:nvSpPr>
        <p:spPr>
          <a:xfrm>
            <a:off x="0" y="237506"/>
            <a:ext cx="4215740" cy="584775"/>
          </a:xfrm>
          <a:prstGeom prst="rect">
            <a:avLst/>
          </a:prstGeom>
          <a:solidFill>
            <a:srgbClr val="16A8D3"/>
          </a:solidFill>
        </p:spPr>
        <p:txBody>
          <a:bodyPr wrap="square" rtlCol="0">
            <a:spAutoFit/>
          </a:bodyPr>
          <a:lstStyle/>
          <a:p>
            <a:r>
              <a:rPr lang="tr-TR" sz="3200" dirty="0" smtClean="0">
                <a:solidFill>
                  <a:schemeClr val="bg1"/>
                </a:solidFill>
              </a:rPr>
              <a:t>EĞİTİM</a:t>
            </a:r>
            <a:endParaRPr lang="en-IE" sz="3200" dirty="0">
              <a:solidFill>
                <a:schemeClr val="bg1"/>
              </a:solidFill>
            </a:endParaRP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xmlns="" id="{79A1321B-66C0-4D29-8DDB-406ABA02A929}"/>
              </a:ext>
            </a:extLst>
          </p:cNvPr>
          <p:cNvSpPr txBox="1">
            <a:spLocks/>
          </p:cNvSpPr>
          <p:nvPr/>
        </p:nvSpPr>
        <p:spPr>
          <a:xfrm>
            <a:off x="480042" y="1536159"/>
            <a:ext cx="4364894" cy="24973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000" i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i="0" dirty="0"/>
              <a:t>1.2 </a:t>
            </a:r>
            <a:r>
              <a:rPr lang="en-US" sz="3600" i="0" dirty="0" err="1"/>
              <a:t>Yetişkin</a:t>
            </a:r>
            <a:r>
              <a:rPr lang="en-US" sz="3600" i="0" dirty="0"/>
              <a:t> </a:t>
            </a:r>
            <a:r>
              <a:rPr lang="en-US" sz="3600" i="0" dirty="0" err="1"/>
              <a:t>Mültecilerin</a:t>
            </a:r>
            <a:r>
              <a:rPr lang="en-US" sz="3600" i="0" dirty="0"/>
              <a:t> </a:t>
            </a:r>
            <a:r>
              <a:rPr lang="en-US" sz="3600" i="0" dirty="0" err="1"/>
              <a:t>Eğitim</a:t>
            </a:r>
            <a:r>
              <a:rPr lang="en-US" sz="3600" i="0" dirty="0"/>
              <a:t> </a:t>
            </a:r>
            <a:r>
              <a:rPr lang="en-US" sz="3600" i="0" dirty="0" err="1"/>
              <a:t>İhtiyaçlarını</a:t>
            </a:r>
            <a:r>
              <a:rPr lang="en-US" sz="3600" i="0" dirty="0"/>
              <a:t> </a:t>
            </a:r>
            <a:r>
              <a:rPr lang="en-US" sz="3600" i="0" dirty="0" err="1"/>
              <a:t>Anlamak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9529284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EAC9A68-C721-4DBD-B326-80A1D6F6ADA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0" y="2049716"/>
            <a:ext cx="7851228" cy="3825567"/>
          </a:xfrm>
          <a:solidFill>
            <a:srgbClr val="B6BD00"/>
          </a:solidFill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IE" dirty="0" err="1">
                <a:solidFill>
                  <a:schemeClr val="bg1"/>
                </a:solidFill>
              </a:rPr>
              <a:t>Mülteciler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savaştan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veya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zulümden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kaçmak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için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ülkelerini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terk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etmek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zorunda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kalan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kişilerdir</a:t>
            </a:r>
            <a:r>
              <a:rPr lang="en-IE" dirty="0">
                <a:solidFill>
                  <a:schemeClr val="bg1"/>
                </a:solidFill>
              </a:rPr>
              <a:t>. Bu </a:t>
            </a:r>
            <a:r>
              <a:rPr lang="en-IE" dirty="0" err="1">
                <a:solidFill>
                  <a:schemeClr val="bg1"/>
                </a:solidFill>
              </a:rPr>
              <a:t>grup</a:t>
            </a:r>
            <a:r>
              <a:rPr lang="en-IE" dirty="0">
                <a:solidFill>
                  <a:schemeClr val="bg1"/>
                </a:solidFill>
              </a:rPr>
              <a:t>, </a:t>
            </a:r>
            <a:r>
              <a:rPr lang="en-IE" dirty="0" err="1">
                <a:solidFill>
                  <a:schemeClr val="bg1"/>
                </a:solidFill>
              </a:rPr>
              <a:t>yetişkin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eğitiminin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ele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alabileceği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çok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spesifik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karmaşık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sorunlarla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karşı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karşıyadır</a:t>
            </a:r>
            <a:r>
              <a:rPr lang="en-IE" dirty="0">
                <a:solidFill>
                  <a:schemeClr val="bg1"/>
                </a:solidFill>
              </a:rPr>
              <a:t>, </a:t>
            </a:r>
            <a:r>
              <a:rPr lang="en-IE" dirty="0" err="1">
                <a:solidFill>
                  <a:schemeClr val="bg1"/>
                </a:solidFill>
              </a:rPr>
              <a:t>örneğin</a:t>
            </a:r>
            <a:r>
              <a:rPr lang="en-IE" dirty="0" smtClean="0">
                <a:solidFill>
                  <a:schemeClr val="bg1"/>
                </a:solidFill>
              </a:rPr>
              <a:t>:</a:t>
            </a:r>
            <a:endParaRPr lang="en-IE" dirty="0" smtClean="0">
              <a:solidFill>
                <a:schemeClr val="bg1"/>
              </a:solidFill>
            </a:endParaRPr>
          </a:p>
          <a:p>
            <a:pPr algn="just">
              <a:lnSpc>
                <a:spcPct val="100000"/>
              </a:lnSpc>
            </a:pP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acı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çeken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travmaların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neden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olduğu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güvenlik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açığı</a:t>
            </a:r>
            <a:endParaRPr lang="en-IE" dirty="0">
              <a:solidFill>
                <a:schemeClr val="bg1"/>
              </a:solidFill>
            </a:endParaRPr>
          </a:p>
          <a:p>
            <a:pPr algn="just">
              <a:lnSpc>
                <a:spcPct val="100000"/>
              </a:lnSpc>
            </a:pPr>
            <a:r>
              <a:rPr lang="en-IE" dirty="0" err="1">
                <a:solidFill>
                  <a:schemeClr val="bg1"/>
                </a:solidFill>
              </a:rPr>
              <a:t>eğitim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dokümantasyonu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dahil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olmak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üzere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dokümantasyon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eksikliği</a:t>
            </a:r>
            <a:endParaRPr lang="en-IE" dirty="0">
              <a:solidFill>
                <a:schemeClr val="bg1"/>
              </a:solidFill>
            </a:endParaRPr>
          </a:p>
          <a:p>
            <a:pPr algn="just">
              <a:lnSpc>
                <a:spcPct val="100000"/>
              </a:lnSpc>
            </a:pPr>
            <a:r>
              <a:rPr lang="en-IE" dirty="0" err="1">
                <a:solidFill>
                  <a:schemeClr val="bg1"/>
                </a:solidFill>
              </a:rPr>
              <a:t>kültürel</a:t>
            </a:r>
            <a:r>
              <a:rPr lang="en-IE" dirty="0">
                <a:solidFill>
                  <a:schemeClr val="bg1"/>
                </a:solidFill>
              </a:rPr>
              <a:t> ve </a:t>
            </a:r>
            <a:r>
              <a:rPr lang="en-IE" dirty="0" err="1">
                <a:solidFill>
                  <a:schemeClr val="bg1"/>
                </a:solidFill>
              </a:rPr>
              <a:t>dil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engelleri</a:t>
            </a:r>
            <a:endParaRPr lang="en-IE" dirty="0">
              <a:solidFill>
                <a:schemeClr val="bg1"/>
              </a:solidFill>
            </a:endParaRPr>
          </a:p>
          <a:p>
            <a:pPr algn="just">
              <a:lnSpc>
                <a:spcPct val="100000"/>
              </a:lnSpc>
            </a:pPr>
            <a:r>
              <a:rPr lang="en-IE" dirty="0" err="1">
                <a:solidFill>
                  <a:schemeClr val="bg1"/>
                </a:solidFill>
              </a:rPr>
              <a:t>eğitimde</a:t>
            </a:r>
            <a:r>
              <a:rPr lang="en-IE" dirty="0">
                <a:solidFill>
                  <a:schemeClr val="bg1"/>
                </a:solidFill>
              </a:rPr>
              <a:t>, </a:t>
            </a:r>
            <a:r>
              <a:rPr lang="en-IE" dirty="0" err="1">
                <a:solidFill>
                  <a:schemeClr val="bg1"/>
                </a:solidFill>
              </a:rPr>
              <a:t>işgücü</a:t>
            </a:r>
            <a:r>
              <a:rPr lang="en-IE" dirty="0">
                <a:solidFill>
                  <a:schemeClr val="bg1"/>
                </a:solidFill>
              </a:rPr>
              <a:t> ve </a:t>
            </a:r>
            <a:r>
              <a:rPr lang="en-IE" dirty="0" err="1">
                <a:solidFill>
                  <a:schemeClr val="bg1"/>
                </a:solidFill>
              </a:rPr>
              <a:t>konut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piyasasında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damgalanma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riskleri</a:t>
            </a:r>
            <a:endParaRPr lang="en-IE" dirty="0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277F5A6-D9A7-4EC8-AE2E-7DFB1342288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495266" y="525517"/>
            <a:ext cx="8403792" cy="1082938"/>
          </a:xfrm>
        </p:spPr>
        <p:txBody>
          <a:bodyPr>
            <a:normAutofit/>
          </a:bodyPr>
          <a:lstStyle/>
          <a:p>
            <a:r>
              <a:rPr lang="tr-TR" dirty="0" smtClean="0"/>
              <a:t>Mültecilerin Eğitim İhtiyaçları</a:t>
            </a:r>
            <a:endParaRPr lang="tr-TR" dirty="0"/>
          </a:p>
        </p:txBody>
      </p:sp>
      <p:pic>
        <p:nvPicPr>
          <p:cNvPr id="6" name="Picture 5" descr="A group of people standing in the sand&#10;&#10;Description automatically generated">
            <a:extLst>
              <a:ext uri="{FF2B5EF4-FFF2-40B4-BE49-F238E27FC236}">
                <a16:creationId xmlns:a16="http://schemas.microsoft.com/office/drawing/2014/main" xmlns="" id="{AC82BB79-46A5-4578-ABD1-E8C21531219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rcRect r="25533"/>
          <a:stretch/>
        </p:blipFill>
        <p:spPr>
          <a:xfrm>
            <a:off x="8198069" y="2272176"/>
            <a:ext cx="3657600" cy="3272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0252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277F5A6-D9A7-4EC8-AE2E-7DFB1342288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495266" y="525517"/>
            <a:ext cx="8403792" cy="1082938"/>
          </a:xfrm>
        </p:spPr>
        <p:txBody>
          <a:bodyPr>
            <a:normAutofit/>
          </a:bodyPr>
          <a:lstStyle/>
          <a:p>
            <a:r>
              <a:rPr lang="tr-TR" dirty="0"/>
              <a:t>Mültecilerin Eğitim İhtiyaçları</a:t>
            </a:r>
            <a:endParaRPr lang="tr-TR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A14CA007-91F1-4BFF-8ECD-4AC8771C3C9B}"/>
              </a:ext>
            </a:extLst>
          </p:cNvPr>
          <p:cNvSpPr/>
          <p:nvPr/>
        </p:nvSpPr>
        <p:spPr>
          <a:xfrm>
            <a:off x="4340772" y="1807978"/>
            <a:ext cx="7703912" cy="3416320"/>
          </a:xfrm>
          <a:prstGeom prst="rect">
            <a:avLst/>
          </a:prstGeom>
          <a:solidFill>
            <a:srgbClr val="16A8D3"/>
          </a:solidFill>
        </p:spPr>
        <p:txBody>
          <a:bodyPr wrap="square">
            <a:spAutoFit/>
          </a:bodyPr>
          <a:lstStyle/>
          <a:p>
            <a:pPr algn="just"/>
            <a:r>
              <a:rPr lang="en-IE" sz="2400" dirty="0" err="1">
                <a:solidFill>
                  <a:schemeClr val="bg1"/>
                </a:solidFill>
              </a:rPr>
              <a:t>Göçmenler</a:t>
            </a:r>
            <a:r>
              <a:rPr lang="en-IE" sz="2400" dirty="0">
                <a:solidFill>
                  <a:schemeClr val="bg1"/>
                </a:solidFill>
              </a:rPr>
              <a:t>, </a:t>
            </a:r>
            <a:r>
              <a:rPr lang="en-IE" sz="2400" dirty="0" err="1">
                <a:solidFill>
                  <a:schemeClr val="bg1"/>
                </a:solidFill>
              </a:rPr>
              <a:t>ülkelerini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başka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bir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yerde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daha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iyi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bir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yaşam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aramak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için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terk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etmek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için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bilinçli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bir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seçim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yapan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insanlardır</a:t>
            </a:r>
            <a:r>
              <a:rPr lang="en-IE" sz="2400" dirty="0">
                <a:solidFill>
                  <a:schemeClr val="bg1"/>
                </a:solidFill>
              </a:rPr>
              <a:t>.</a:t>
            </a:r>
          </a:p>
          <a:p>
            <a:pPr algn="just"/>
            <a:endParaRPr lang="en-IE" sz="2400" dirty="0">
              <a:solidFill>
                <a:schemeClr val="bg1"/>
              </a:solidFill>
            </a:endParaRPr>
          </a:p>
          <a:p>
            <a:pPr algn="just"/>
            <a:r>
              <a:rPr lang="en-IE" sz="2400" dirty="0" err="1">
                <a:solidFill>
                  <a:schemeClr val="bg1"/>
                </a:solidFill>
              </a:rPr>
              <a:t>Göçmenlerin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eğitim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ihtiyaçları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mültecilerin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gereksinimlerinden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oldukça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farklıdır</a:t>
            </a:r>
            <a:r>
              <a:rPr lang="en-IE" sz="2400" dirty="0">
                <a:solidFill>
                  <a:schemeClr val="bg1"/>
                </a:solidFill>
              </a:rPr>
              <a:t>. </a:t>
            </a:r>
            <a:r>
              <a:rPr lang="en-IE" sz="2400" dirty="0" err="1">
                <a:solidFill>
                  <a:schemeClr val="bg1"/>
                </a:solidFill>
              </a:rPr>
              <a:t>Örneğin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bazı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göçmenler</a:t>
            </a:r>
            <a:r>
              <a:rPr lang="en-IE" sz="2400" dirty="0">
                <a:solidFill>
                  <a:schemeClr val="bg1"/>
                </a:solidFill>
              </a:rPr>
              <a:t>, </a:t>
            </a:r>
            <a:r>
              <a:rPr lang="en-IE" sz="2400" dirty="0" err="1">
                <a:solidFill>
                  <a:schemeClr val="bg1"/>
                </a:solidFill>
              </a:rPr>
              <a:t>ekonomik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amaçlarla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hareket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eden</a:t>
            </a:r>
            <a:r>
              <a:rPr lang="en-IE" sz="2400" dirty="0">
                <a:solidFill>
                  <a:schemeClr val="bg1"/>
                </a:solidFill>
              </a:rPr>
              <a:t> ve </a:t>
            </a:r>
            <a:r>
              <a:rPr lang="en-IE" sz="2400" dirty="0" err="1">
                <a:solidFill>
                  <a:schemeClr val="bg1"/>
                </a:solidFill>
              </a:rPr>
              <a:t>dil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dersleri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dışında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çok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az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yetişkin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eğitimi</a:t>
            </a:r>
            <a:r>
              <a:rPr lang="en-IE" sz="2400" dirty="0">
                <a:solidFill>
                  <a:schemeClr val="bg1"/>
                </a:solidFill>
              </a:rPr>
              <a:t> / </a:t>
            </a:r>
            <a:r>
              <a:rPr lang="en-IE" sz="2400" dirty="0" err="1">
                <a:solidFill>
                  <a:schemeClr val="bg1"/>
                </a:solidFill>
              </a:rPr>
              <a:t>entegrasyon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desteği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gerektiren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yüksek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vasıflı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üçüncü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ülke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vatandaşlarıdır</a:t>
            </a:r>
            <a:r>
              <a:rPr lang="en-IE" sz="2400" dirty="0">
                <a:solidFill>
                  <a:schemeClr val="bg1"/>
                </a:solidFill>
              </a:rPr>
              <a:t>.</a:t>
            </a:r>
            <a:endParaRPr lang="en-IE" sz="2400" dirty="0">
              <a:solidFill>
                <a:schemeClr val="bg1"/>
              </a:solidFill>
            </a:endParaRPr>
          </a:p>
        </p:txBody>
      </p:sp>
      <p:pic>
        <p:nvPicPr>
          <p:cNvPr id="11" name="Picture 10" descr="Two people looking at the camera&#10;&#10;Description automatically generated">
            <a:extLst>
              <a:ext uri="{FF2B5EF4-FFF2-40B4-BE49-F238E27FC236}">
                <a16:creationId xmlns:a16="http://schemas.microsoft.com/office/drawing/2014/main" xmlns="" id="{FD43F246-4CA2-4E19-B990-6837CE72B8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0" y="2131678"/>
            <a:ext cx="4155003" cy="2768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6885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3273D9EC-F758-4BF0-AEA0-AF2F2AAFA16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61545" y="1754551"/>
            <a:ext cx="10815145" cy="3872188"/>
          </a:xfrm>
        </p:spPr>
        <p:txBody>
          <a:bodyPr/>
          <a:lstStyle/>
          <a:p>
            <a:r>
              <a:rPr lang="en-IE" dirty="0" err="1"/>
              <a:t>Birinci</a:t>
            </a:r>
            <a:r>
              <a:rPr lang="en-IE" dirty="0"/>
              <a:t> ve </a:t>
            </a:r>
            <a:r>
              <a:rPr lang="en-IE" dirty="0" err="1"/>
              <a:t>ikinci</a:t>
            </a:r>
            <a:r>
              <a:rPr lang="en-IE" dirty="0"/>
              <a:t> </a:t>
            </a:r>
            <a:r>
              <a:rPr lang="en-IE" dirty="0" err="1"/>
              <a:t>nesil</a:t>
            </a:r>
            <a:r>
              <a:rPr lang="en-IE" dirty="0"/>
              <a:t> </a:t>
            </a:r>
            <a:r>
              <a:rPr lang="en-IE" dirty="0" err="1"/>
              <a:t>göçmen</a:t>
            </a:r>
            <a:r>
              <a:rPr lang="en-IE" dirty="0"/>
              <a:t> </a:t>
            </a:r>
            <a:r>
              <a:rPr lang="en-IE" dirty="0" err="1"/>
              <a:t>öğrenciler</a:t>
            </a:r>
            <a:r>
              <a:rPr lang="en-IE" dirty="0"/>
              <a:t>, </a:t>
            </a:r>
            <a:r>
              <a:rPr lang="en-IE" dirty="0" err="1"/>
              <a:t>yerlilere</a:t>
            </a:r>
            <a:r>
              <a:rPr lang="en-IE" dirty="0"/>
              <a:t> </a:t>
            </a:r>
            <a:r>
              <a:rPr lang="en-IE" dirty="0" err="1"/>
              <a:t>göre</a:t>
            </a:r>
            <a:r>
              <a:rPr lang="en-IE" dirty="0"/>
              <a:t> </a:t>
            </a:r>
            <a:r>
              <a:rPr lang="en-IE" dirty="0" err="1"/>
              <a:t>çok</a:t>
            </a:r>
            <a:r>
              <a:rPr lang="en-IE" dirty="0"/>
              <a:t> </a:t>
            </a:r>
            <a:r>
              <a:rPr lang="en-IE" dirty="0" err="1"/>
              <a:t>daha</a:t>
            </a:r>
            <a:r>
              <a:rPr lang="en-IE" dirty="0"/>
              <a:t> </a:t>
            </a:r>
            <a:r>
              <a:rPr lang="en-IE" dirty="0" err="1"/>
              <a:t>düşük</a:t>
            </a:r>
            <a:r>
              <a:rPr lang="en-IE" dirty="0"/>
              <a:t> </a:t>
            </a:r>
            <a:r>
              <a:rPr lang="en-IE" dirty="0" err="1"/>
              <a:t>başarı</a:t>
            </a:r>
            <a:r>
              <a:rPr lang="en-IE" dirty="0"/>
              <a:t> </a:t>
            </a:r>
            <a:r>
              <a:rPr lang="en-IE" dirty="0" err="1"/>
              <a:t>oranına</a:t>
            </a:r>
            <a:r>
              <a:rPr lang="en-IE" dirty="0"/>
              <a:t> </a:t>
            </a:r>
            <a:r>
              <a:rPr lang="en-IE" dirty="0" err="1"/>
              <a:t>sahiptir</a:t>
            </a:r>
            <a:endParaRPr lang="en-IE" dirty="0"/>
          </a:p>
          <a:p>
            <a:r>
              <a:rPr lang="en-IE" dirty="0" err="1"/>
              <a:t>Rakamlar</a:t>
            </a:r>
            <a:r>
              <a:rPr lang="en-IE" dirty="0"/>
              <a:t> </a:t>
            </a:r>
            <a:r>
              <a:rPr lang="en-IE" dirty="0" err="1"/>
              <a:t>özellikle</a:t>
            </a:r>
            <a:r>
              <a:rPr lang="en-IE" dirty="0"/>
              <a:t> </a:t>
            </a:r>
            <a:r>
              <a:rPr lang="en-IE" dirty="0" err="1"/>
              <a:t>AB'deki</a:t>
            </a:r>
            <a:r>
              <a:rPr lang="en-IE" dirty="0"/>
              <a:t> </a:t>
            </a:r>
            <a:r>
              <a:rPr lang="en-IE" dirty="0" err="1"/>
              <a:t>çoğu</a:t>
            </a:r>
            <a:r>
              <a:rPr lang="en-IE" dirty="0"/>
              <a:t> </a:t>
            </a:r>
            <a:r>
              <a:rPr lang="en-IE" dirty="0" err="1"/>
              <a:t>ülkede</a:t>
            </a:r>
            <a:r>
              <a:rPr lang="en-IE" dirty="0"/>
              <a:t> </a:t>
            </a:r>
            <a:r>
              <a:rPr lang="en-IE" dirty="0" err="1"/>
              <a:t>matematik</a:t>
            </a:r>
            <a:r>
              <a:rPr lang="en-IE" dirty="0"/>
              <a:t>, </a:t>
            </a:r>
            <a:r>
              <a:rPr lang="en-IE" dirty="0" err="1"/>
              <a:t>bilim</a:t>
            </a:r>
            <a:r>
              <a:rPr lang="en-IE" dirty="0"/>
              <a:t> ve </a:t>
            </a:r>
            <a:r>
              <a:rPr lang="en-IE" dirty="0" err="1"/>
              <a:t>okumada</a:t>
            </a:r>
            <a:r>
              <a:rPr lang="en-IE" dirty="0"/>
              <a:t> </a:t>
            </a:r>
            <a:r>
              <a:rPr lang="en-IE" dirty="0" err="1"/>
              <a:t>düşük</a:t>
            </a:r>
            <a:r>
              <a:rPr lang="en-IE" dirty="0"/>
              <a:t> </a:t>
            </a:r>
            <a:r>
              <a:rPr lang="en-IE" dirty="0" err="1"/>
              <a:t>başarı</a:t>
            </a:r>
            <a:r>
              <a:rPr lang="en-IE" dirty="0"/>
              <a:t> </a:t>
            </a:r>
            <a:r>
              <a:rPr lang="en-IE" dirty="0" err="1"/>
              <a:t>oranının</a:t>
            </a:r>
            <a:r>
              <a:rPr lang="en-IE" dirty="0"/>
              <a:t>% 30'u </a:t>
            </a:r>
            <a:r>
              <a:rPr lang="en-IE" dirty="0" err="1"/>
              <a:t>aştığı</a:t>
            </a:r>
            <a:r>
              <a:rPr lang="en-IE" dirty="0"/>
              <a:t> </a:t>
            </a:r>
            <a:r>
              <a:rPr lang="en-IE" dirty="0" err="1"/>
              <a:t>birinci</a:t>
            </a:r>
            <a:r>
              <a:rPr lang="en-IE" dirty="0"/>
              <a:t> </a:t>
            </a:r>
            <a:r>
              <a:rPr lang="en-IE" dirty="0" err="1"/>
              <a:t>nesil</a:t>
            </a:r>
            <a:r>
              <a:rPr lang="en-IE" dirty="0"/>
              <a:t> </a:t>
            </a:r>
            <a:r>
              <a:rPr lang="en-IE" dirty="0" err="1"/>
              <a:t>göçmenler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çarpıcıdır</a:t>
            </a:r>
            <a:r>
              <a:rPr lang="en-IE" dirty="0"/>
              <a:t>, </a:t>
            </a:r>
            <a:r>
              <a:rPr lang="en-IE" dirty="0" err="1"/>
              <a:t>yerli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ise</a:t>
            </a:r>
            <a:r>
              <a:rPr lang="en-IE" dirty="0"/>
              <a:t> </a:t>
            </a:r>
            <a:r>
              <a:rPr lang="en-IE" dirty="0" err="1"/>
              <a:t>oranlar</a:t>
            </a:r>
            <a:r>
              <a:rPr lang="en-IE" dirty="0"/>
              <a:t> </a:t>
            </a:r>
            <a:r>
              <a:rPr lang="en-IE" dirty="0" err="1"/>
              <a:t>genellikle</a:t>
            </a:r>
            <a:r>
              <a:rPr lang="en-IE" dirty="0"/>
              <a:t>% 15'in </a:t>
            </a:r>
            <a:r>
              <a:rPr lang="en-IE" dirty="0" err="1"/>
              <a:t>altındadır</a:t>
            </a:r>
            <a:r>
              <a:rPr lang="en-IE" dirty="0"/>
              <a:t>.</a:t>
            </a:r>
          </a:p>
          <a:p>
            <a:r>
              <a:rPr lang="en-IE" dirty="0" err="1"/>
              <a:t>Sadece</a:t>
            </a:r>
            <a:r>
              <a:rPr lang="en-IE" dirty="0"/>
              <a:t> </a:t>
            </a:r>
            <a:r>
              <a:rPr lang="en-IE" dirty="0" err="1"/>
              <a:t>İngiltere</a:t>
            </a:r>
            <a:r>
              <a:rPr lang="en-IE" dirty="0"/>
              <a:t> ve </a:t>
            </a:r>
            <a:r>
              <a:rPr lang="en-IE" dirty="0" err="1"/>
              <a:t>Lüksemburg</a:t>
            </a:r>
            <a:r>
              <a:rPr lang="en-IE" dirty="0"/>
              <a:t> </a:t>
            </a:r>
            <a:r>
              <a:rPr lang="en-IE" dirty="0" err="1"/>
              <a:t>gibi</a:t>
            </a:r>
            <a:r>
              <a:rPr lang="en-IE" dirty="0"/>
              <a:t> </a:t>
            </a:r>
            <a:r>
              <a:rPr lang="en-IE" dirty="0" err="1"/>
              <a:t>yüksek</a:t>
            </a:r>
            <a:r>
              <a:rPr lang="en-IE" dirty="0"/>
              <a:t> </a:t>
            </a:r>
            <a:r>
              <a:rPr lang="en-IE" dirty="0" err="1"/>
              <a:t>eğitimli</a:t>
            </a:r>
            <a:r>
              <a:rPr lang="en-IE" dirty="0"/>
              <a:t> </a:t>
            </a:r>
            <a:r>
              <a:rPr lang="en-IE" dirty="0" err="1"/>
              <a:t>göçmenleri</a:t>
            </a:r>
            <a:r>
              <a:rPr lang="en-IE" dirty="0"/>
              <a:t> </a:t>
            </a:r>
            <a:r>
              <a:rPr lang="en-IE" dirty="0" err="1"/>
              <a:t>çekme</a:t>
            </a:r>
            <a:r>
              <a:rPr lang="en-IE" dirty="0"/>
              <a:t> </a:t>
            </a:r>
            <a:r>
              <a:rPr lang="en-IE" dirty="0" err="1"/>
              <a:t>geleneğine</a:t>
            </a:r>
            <a:r>
              <a:rPr lang="en-IE" dirty="0"/>
              <a:t> </a:t>
            </a:r>
            <a:r>
              <a:rPr lang="en-IE" dirty="0" err="1"/>
              <a:t>sahip</a:t>
            </a:r>
            <a:r>
              <a:rPr lang="en-IE" dirty="0"/>
              <a:t> </a:t>
            </a:r>
            <a:r>
              <a:rPr lang="en-IE" dirty="0" err="1"/>
              <a:t>ülkelerde</a:t>
            </a:r>
            <a:r>
              <a:rPr lang="en-IE" dirty="0"/>
              <a:t>, </a:t>
            </a:r>
            <a:r>
              <a:rPr lang="en-IE" dirty="0" err="1"/>
              <a:t>matematikte</a:t>
            </a:r>
            <a:r>
              <a:rPr lang="en-IE" dirty="0"/>
              <a:t> </a:t>
            </a:r>
            <a:r>
              <a:rPr lang="en-IE" dirty="0" err="1"/>
              <a:t>en</a:t>
            </a:r>
            <a:r>
              <a:rPr lang="en-IE" dirty="0"/>
              <a:t> </a:t>
            </a:r>
            <a:r>
              <a:rPr lang="en-IE" dirty="0" err="1"/>
              <a:t>iyi</a:t>
            </a:r>
            <a:r>
              <a:rPr lang="en-IE" dirty="0"/>
              <a:t> </a:t>
            </a:r>
            <a:r>
              <a:rPr lang="en-IE" dirty="0" err="1"/>
              <a:t>performans</a:t>
            </a:r>
            <a:r>
              <a:rPr lang="en-IE" dirty="0"/>
              <a:t> </a:t>
            </a:r>
            <a:r>
              <a:rPr lang="en-IE" dirty="0" err="1"/>
              <a:t>gösteren</a:t>
            </a:r>
            <a:r>
              <a:rPr lang="en-IE" dirty="0"/>
              <a:t> </a:t>
            </a:r>
            <a:r>
              <a:rPr lang="en-IE" dirty="0" err="1"/>
              <a:t>yerli</a:t>
            </a:r>
            <a:r>
              <a:rPr lang="en-IE" dirty="0"/>
              <a:t> </a:t>
            </a:r>
            <a:r>
              <a:rPr lang="en-IE" dirty="0" err="1"/>
              <a:t>meslektaşlarından</a:t>
            </a:r>
            <a:r>
              <a:rPr lang="en-IE" dirty="0"/>
              <a:t> </a:t>
            </a:r>
            <a:r>
              <a:rPr lang="en-IE" dirty="0" err="1"/>
              <a:t>daha</a:t>
            </a:r>
            <a:r>
              <a:rPr lang="en-IE" dirty="0"/>
              <a:t> </a:t>
            </a:r>
            <a:r>
              <a:rPr lang="en-IE" dirty="0" err="1"/>
              <a:t>iyi</a:t>
            </a:r>
            <a:r>
              <a:rPr lang="en-IE" dirty="0"/>
              <a:t> </a:t>
            </a:r>
            <a:r>
              <a:rPr lang="en-IE" dirty="0" err="1"/>
              <a:t>performans</a:t>
            </a:r>
            <a:r>
              <a:rPr lang="en-IE" dirty="0"/>
              <a:t> </a:t>
            </a:r>
            <a:r>
              <a:rPr lang="en-IE" dirty="0" err="1"/>
              <a:t>gösteren</a:t>
            </a:r>
            <a:r>
              <a:rPr lang="en-IE" dirty="0"/>
              <a:t> </a:t>
            </a:r>
            <a:r>
              <a:rPr lang="en-IE" dirty="0" err="1"/>
              <a:t>birinci</a:t>
            </a:r>
            <a:r>
              <a:rPr lang="en-IE" dirty="0"/>
              <a:t> </a:t>
            </a:r>
            <a:r>
              <a:rPr lang="en-IE" dirty="0" err="1"/>
              <a:t>nesil</a:t>
            </a:r>
            <a:r>
              <a:rPr lang="en-IE" dirty="0"/>
              <a:t> </a:t>
            </a:r>
            <a:r>
              <a:rPr lang="en-IE" dirty="0" err="1"/>
              <a:t>göçmen</a:t>
            </a:r>
            <a:r>
              <a:rPr lang="en-IE" dirty="0"/>
              <a:t> </a:t>
            </a:r>
            <a:r>
              <a:rPr lang="en-IE" dirty="0" err="1"/>
              <a:t>öğrenciler</a:t>
            </a:r>
            <a:r>
              <a:rPr lang="en-IE" dirty="0"/>
              <a:t> </a:t>
            </a:r>
            <a:r>
              <a:rPr lang="en-IE" dirty="0" err="1"/>
              <a:t>vardır</a:t>
            </a:r>
            <a:r>
              <a:rPr lang="en-IE" dirty="0"/>
              <a:t>.</a:t>
            </a:r>
          </a:p>
          <a:p>
            <a:r>
              <a:rPr lang="en-IE" dirty="0" err="1"/>
              <a:t>Aynı</a:t>
            </a:r>
            <a:r>
              <a:rPr lang="en-IE" dirty="0"/>
              <a:t> durum, </a:t>
            </a:r>
            <a:r>
              <a:rPr lang="en-IE" dirty="0" err="1"/>
              <a:t>yüksek</a:t>
            </a:r>
            <a:r>
              <a:rPr lang="en-IE" dirty="0"/>
              <a:t> </a:t>
            </a:r>
            <a:r>
              <a:rPr lang="en-IE" dirty="0" err="1"/>
              <a:t>eğitimli</a:t>
            </a:r>
            <a:r>
              <a:rPr lang="en-IE" dirty="0"/>
              <a:t> </a:t>
            </a:r>
            <a:r>
              <a:rPr lang="en-IE" dirty="0" err="1"/>
              <a:t>göçmenler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daha</a:t>
            </a:r>
            <a:r>
              <a:rPr lang="en-IE" dirty="0"/>
              <a:t> </a:t>
            </a:r>
            <a:r>
              <a:rPr lang="en-IE" dirty="0" err="1"/>
              <a:t>yeni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hedef</a:t>
            </a:r>
            <a:r>
              <a:rPr lang="en-IE" dirty="0"/>
              <a:t> </a:t>
            </a:r>
            <a:r>
              <a:rPr lang="en-IE" dirty="0" err="1"/>
              <a:t>olan</a:t>
            </a:r>
            <a:r>
              <a:rPr lang="en-IE" dirty="0"/>
              <a:t> </a:t>
            </a:r>
            <a:r>
              <a:rPr lang="en-IE" dirty="0" err="1"/>
              <a:t>İrlanda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de </a:t>
            </a:r>
            <a:r>
              <a:rPr lang="en-IE" dirty="0" err="1"/>
              <a:t>geçerlidir</a:t>
            </a:r>
            <a:r>
              <a:rPr lang="en-IE" dirty="0"/>
              <a:t>.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6CE3801-CA5D-4EAC-9BE8-92C35E2E894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r>
              <a:rPr lang="en-IE" dirty="0" err="1"/>
              <a:t>Avrupa'da</a:t>
            </a:r>
            <a:r>
              <a:rPr lang="en-IE" dirty="0"/>
              <a:t> </a:t>
            </a:r>
            <a:r>
              <a:rPr lang="en-IE" dirty="0" err="1"/>
              <a:t>göçmen</a:t>
            </a:r>
            <a:r>
              <a:rPr lang="en-IE" dirty="0"/>
              <a:t> </a:t>
            </a:r>
            <a:r>
              <a:rPr lang="en-IE" dirty="0" err="1" smtClean="0"/>
              <a:t>eğitimin</a:t>
            </a:r>
            <a:r>
              <a:rPr lang="tr-TR" dirty="0" smtClean="0"/>
              <a:t>e bir bakış</a:t>
            </a:r>
            <a:endParaRPr lang="en-IE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22CA6EA0-5BC4-4F4B-9706-7EA5716F9754}"/>
              </a:ext>
            </a:extLst>
          </p:cNvPr>
          <p:cNvSpPr/>
          <p:nvPr/>
        </p:nvSpPr>
        <p:spPr>
          <a:xfrm>
            <a:off x="5034456" y="6578759"/>
            <a:ext cx="908093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sz="1000" dirty="0"/>
              <a:t>Source: </a:t>
            </a:r>
            <a:r>
              <a:rPr lang="en-IE" sz="1000" dirty="0">
                <a:hlinkClick r:id="rId2"/>
              </a:rPr>
              <a:t>https://ec.europa.eu/jrc/en/news/integrating-migrants-education-and-vocational-training-key-address-disadvantages</a:t>
            </a:r>
            <a:r>
              <a:rPr lang="en-IE" sz="1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081755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05BE5964-0970-406C-9189-F4600621774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19625" y="2079695"/>
            <a:ext cx="3789920" cy="3872188"/>
          </a:xfrm>
        </p:spPr>
        <p:txBody>
          <a:bodyPr/>
          <a:lstStyle/>
          <a:p>
            <a:r>
              <a:rPr lang="en-IE" dirty="0">
                <a:solidFill>
                  <a:srgbClr val="B6BD00"/>
                </a:solidFill>
              </a:rPr>
              <a:t>YAŞAM </a:t>
            </a:r>
            <a:r>
              <a:rPr lang="en-IE" dirty="0" smtClean="0">
                <a:solidFill>
                  <a:srgbClr val="B6BD00"/>
                </a:solidFill>
              </a:rPr>
              <a:t>BECERİLERİ</a:t>
            </a:r>
            <a:r>
              <a:rPr lang="tr-TR" dirty="0" smtClean="0">
                <a:solidFill>
                  <a:srgbClr val="B6BD00"/>
                </a:solidFill>
              </a:rPr>
              <a:t> </a:t>
            </a:r>
            <a:r>
              <a:rPr lang="en-IE" dirty="0" smtClean="0"/>
              <a:t>– </a:t>
            </a:r>
            <a:r>
              <a:rPr lang="en-IE" dirty="0" err="1"/>
              <a:t>öz</a:t>
            </a:r>
            <a:r>
              <a:rPr lang="en-IE" dirty="0"/>
              <a:t> </a:t>
            </a:r>
            <a:r>
              <a:rPr lang="en-IE" dirty="0" err="1"/>
              <a:t>farkındalık</a:t>
            </a:r>
            <a:r>
              <a:rPr lang="en-IE" dirty="0"/>
              <a:t>, </a:t>
            </a:r>
            <a:r>
              <a:rPr lang="en-IE" dirty="0" err="1"/>
              <a:t>empati</a:t>
            </a:r>
            <a:r>
              <a:rPr lang="en-IE" dirty="0"/>
              <a:t>, </a:t>
            </a:r>
            <a:r>
              <a:rPr lang="en-IE" dirty="0" err="1"/>
              <a:t>karar</a:t>
            </a:r>
            <a:r>
              <a:rPr lang="en-IE" dirty="0"/>
              <a:t> </a:t>
            </a:r>
            <a:r>
              <a:rPr lang="en-IE" dirty="0" err="1"/>
              <a:t>verme</a:t>
            </a:r>
            <a:r>
              <a:rPr lang="en-IE" dirty="0"/>
              <a:t>, problem </a:t>
            </a:r>
            <a:r>
              <a:rPr lang="en-IE" dirty="0" err="1"/>
              <a:t>çözme</a:t>
            </a:r>
            <a:r>
              <a:rPr lang="en-IE" dirty="0"/>
              <a:t>, </a:t>
            </a:r>
            <a:r>
              <a:rPr lang="en-IE" dirty="0" err="1"/>
              <a:t>stres</a:t>
            </a:r>
            <a:r>
              <a:rPr lang="en-IE" dirty="0"/>
              <a:t> </a:t>
            </a:r>
            <a:r>
              <a:rPr lang="en-IE" dirty="0" err="1"/>
              <a:t>yönetimi</a:t>
            </a:r>
            <a:endParaRPr lang="en-IE" dirty="0" smtClean="0"/>
          </a:p>
          <a:p>
            <a:r>
              <a:rPr lang="en-IE" dirty="0">
                <a:solidFill>
                  <a:srgbClr val="16A8D3"/>
                </a:solidFill>
              </a:rPr>
              <a:t>SOSYAL </a:t>
            </a:r>
            <a:r>
              <a:rPr lang="en-IE" dirty="0" smtClean="0">
                <a:solidFill>
                  <a:srgbClr val="16A8D3"/>
                </a:solidFill>
              </a:rPr>
              <a:t>BECERİLER</a:t>
            </a:r>
            <a:r>
              <a:rPr lang="tr-TR" dirty="0" smtClean="0">
                <a:solidFill>
                  <a:srgbClr val="16A8D3"/>
                </a:solidFill>
              </a:rPr>
              <a:t> </a:t>
            </a:r>
            <a:r>
              <a:rPr lang="en-IE" dirty="0" smtClean="0"/>
              <a:t>– </a:t>
            </a:r>
            <a:r>
              <a:rPr lang="en-IE" dirty="0" err="1"/>
              <a:t>aktif</a:t>
            </a:r>
            <a:r>
              <a:rPr lang="en-IE" dirty="0"/>
              <a:t> </a:t>
            </a:r>
            <a:r>
              <a:rPr lang="en-IE" dirty="0" err="1"/>
              <a:t>dinleme</a:t>
            </a:r>
            <a:r>
              <a:rPr lang="en-IE" dirty="0"/>
              <a:t>, </a:t>
            </a:r>
            <a:r>
              <a:rPr lang="en-IE" dirty="0" err="1"/>
              <a:t>ilişki</a:t>
            </a:r>
            <a:r>
              <a:rPr lang="en-IE" dirty="0"/>
              <a:t> </a:t>
            </a:r>
            <a:r>
              <a:rPr lang="en-IE" dirty="0" err="1"/>
              <a:t>yönetimi</a:t>
            </a:r>
            <a:r>
              <a:rPr lang="en-IE" dirty="0"/>
              <a:t> / </a:t>
            </a:r>
            <a:r>
              <a:rPr lang="en-IE" dirty="0" err="1"/>
              <a:t>oluşturma</a:t>
            </a:r>
            <a:r>
              <a:rPr lang="en-IE" dirty="0"/>
              <a:t>, </a:t>
            </a:r>
            <a:r>
              <a:rPr lang="en-IE" dirty="0" err="1"/>
              <a:t>başkalarına</a:t>
            </a:r>
            <a:r>
              <a:rPr lang="en-IE" dirty="0"/>
              <a:t> </a:t>
            </a:r>
            <a:r>
              <a:rPr lang="en-IE" dirty="0" err="1"/>
              <a:t>saygı</a:t>
            </a:r>
            <a:r>
              <a:rPr lang="en-IE" dirty="0"/>
              <a:t> </a:t>
            </a:r>
            <a:r>
              <a:rPr lang="en-IE" dirty="0" err="1"/>
              <a:t>duyma</a:t>
            </a:r>
            <a:r>
              <a:rPr lang="en-IE" dirty="0"/>
              <a:t> ve </a:t>
            </a:r>
            <a:r>
              <a:rPr lang="en-IE" dirty="0" err="1"/>
              <a:t>anlama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F08434E-A406-4DC9-81CC-26899AD705A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495266" y="483476"/>
            <a:ext cx="8403792" cy="1124979"/>
          </a:xfrm>
        </p:spPr>
        <p:txBody>
          <a:bodyPr>
            <a:normAutofit fontScale="92500"/>
          </a:bodyPr>
          <a:lstStyle/>
          <a:p>
            <a:r>
              <a:rPr lang="en-IE" dirty="0" err="1"/>
              <a:t>Yetişkin</a:t>
            </a:r>
            <a:r>
              <a:rPr lang="en-IE" dirty="0"/>
              <a:t> </a:t>
            </a:r>
            <a:r>
              <a:rPr lang="en-IE" dirty="0" err="1"/>
              <a:t>Eğitimi</a:t>
            </a:r>
            <a:r>
              <a:rPr lang="en-IE" dirty="0"/>
              <a:t>, </a:t>
            </a:r>
            <a:r>
              <a:rPr lang="en-IE" dirty="0" err="1"/>
              <a:t>Mültecilerin</a:t>
            </a:r>
            <a:r>
              <a:rPr lang="en-IE" dirty="0"/>
              <a:t> ve </a:t>
            </a:r>
            <a:r>
              <a:rPr lang="en-IE" dirty="0" err="1"/>
              <a:t>Göçmenlerin</a:t>
            </a:r>
            <a:r>
              <a:rPr lang="en-IE" dirty="0"/>
              <a:t> </a:t>
            </a:r>
            <a:r>
              <a:rPr lang="en-IE" dirty="0" err="1"/>
              <a:t>bazı</a:t>
            </a:r>
            <a:r>
              <a:rPr lang="en-IE" dirty="0"/>
              <a:t> </a:t>
            </a:r>
            <a:r>
              <a:rPr lang="en-IE" dirty="0" err="1"/>
              <a:t>ihtiyaçlarını</a:t>
            </a:r>
            <a:r>
              <a:rPr lang="en-IE" dirty="0"/>
              <a:t> </a:t>
            </a:r>
            <a:r>
              <a:rPr lang="en-IE" dirty="0" err="1"/>
              <a:t>karşılayabilecek</a:t>
            </a:r>
            <a:r>
              <a:rPr lang="en-IE" dirty="0"/>
              <a:t> </a:t>
            </a:r>
            <a:r>
              <a:rPr lang="en-IE" dirty="0" err="1"/>
              <a:t>konular</a:t>
            </a:r>
            <a:endParaRPr lang="en-IE" dirty="0"/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xmlns="" id="{3A2A0D3B-3A20-4927-BD66-733B78198753}"/>
              </a:ext>
            </a:extLst>
          </p:cNvPr>
          <p:cNvSpPr txBox="1">
            <a:spLocks/>
          </p:cNvSpPr>
          <p:nvPr/>
        </p:nvSpPr>
        <p:spPr>
          <a:xfrm>
            <a:off x="4360852" y="2079694"/>
            <a:ext cx="3789920" cy="43556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B6BD00"/>
              </a:buClr>
              <a:buFont typeface="Arial" charset="0"/>
              <a:buChar char="•"/>
              <a:defRPr sz="2400" kern="1200">
                <a:solidFill>
                  <a:srgbClr val="6D6E6C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dirty="0">
                <a:solidFill>
                  <a:srgbClr val="EA1D76"/>
                </a:solidFill>
              </a:rPr>
              <a:t>İLETİŞİM </a:t>
            </a:r>
            <a:r>
              <a:rPr lang="tr-TR" dirty="0" smtClean="0">
                <a:solidFill>
                  <a:srgbClr val="EA1D76"/>
                </a:solidFill>
              </a:rPr>
              <a:t>BECERİLERİ </a:t>
            </a:r>
            <a:r>
              <a:rPr lang="en-IE" dirty="0" smtClean="0"/>
              <a:t>– </a:t>
            </a:r>
            <a:r>
              <a:rPr lang="en-IE" dirty="0" err="1"/>
              <a:t>dil</a:t>
            </a:r>
            <a:r>
              <a:rPr lang="en-IE" dirty="0"/>
              <a:t> </a:t>
            </a:r>
            <a:r>
              <a:rPr lang="en-IE" dirty="0" err="1"/>
              <a:t>öğrenme</a:t>
            </a:r>
            <a:r>
              <a:rPr lang="en-IE" dirty="0"/>
              <a:t>, </a:t>
            </a:r>
            <a:r>
              <a:rPr lang="en-IE" dirty="0" err="1"/>
              <a:t>kişilerarası</a:t>
            </a:r>
            <a:r>
              <a:rPr lang="en-IE" dirty="0"/>
              <a:t> </a:t>
            </a:r>
            <a:r>
              <a:rPr lang="en-IE" dirty="0" err="1"/>
              <a:t>beceriler</a:t>
            </a:r>
            <a:endParaRPr lang="en-IE" dirty="0" smtClean="0"/>
          </a:p>
          <a:p>
            <a:r>
              <a:rPr lang="en-IE" dirty="0">
                <a:solidFill>
                  <a:srgbClr val="B6BD00"/>
                </a:solidFill>
              </a:rPr>
              <a:t>İŞBİRLİĞİ </a:t>
            </a:r>
            <a:r>
              <a:rPr lang="en-IE" dirty="0" smtClean="0">
                <a:solidFill>
                  <a:srgbClr val="B6BD00"/>
                </a:solidFill>
              </a:rPr>
              <a:t>BECERİLERİ</a:t>
            </a:r>
            <a:r>
              <a:rPr lang="tr-TR" dirty="0" smtClean="0">
                <a:solidFill>
                  <a:srgbClr val="B6BD00"/>
                </a:solidFill>
              </a:rPr>
              <a:t> </a:t>
            </a:r>
            <a:r>
              <a:rPr lang="en-IE" dirty="0"/>
              <a:t>– </a:t>
            </a:r>
            <a:r>
              <a:rPr lang="en-IE" dirty="0" err="1"/>
              <a:t>başkalarıyla</a:t>
            </a:r>
            <a:r>
              <a:rPr lang="en-IE" dirty="0"/>
              <a:t> </a:t>
            </a:r>
            <a:r>
              <a:rPr lang="en-IE" dirty="0" err="1"/>
              <a:t>çalışma</a:t>
            </a:r>
            <a:r>
              <a:rPr lang="en-IE" dirty="0"/>
              <a:t>, </a:t>
            </a:r>
            <a:r>
              <a:rPr lang="en-IE" dirty="0" err="1"/>
              <a:t>takım</a:t>
            </a:r>
            <a:r>
              <a:rPr lang="en-IE" dirty="0"/>
              <a:t> </a:t>
            </a:r>
            <a:r>
              <a:rPr lang="en-IE" dirty="0" err="1"/>
              <a:t>kurma</a:t>
            </a:r>
            <a:r>
              <a:rPr lang="en-IE" dirty="0"/>
              <a:t>, </a:t>
            </a:r>
            <a:r>
              <a:rPr lang="en-IE" dirty="0" err="1"/>
              <a:t>liderlik</a:t>
            </a:r>
            <a:r>
              <a:rPr lang="en-IE" dirty="0"/>
              <a:t> </a:t>
            </a:r>
            <a:r>
              <a:rPr lang="en-IE" dirty="0" err="1" smtClean="0"/>
              <a:t>becerileri</a:t>
            </a:r>
            <a:endParaRPr lang="en-IE" dirty="0" smtClean="0"/>
          </a:p>
          <a:p>
            <a:r>
              <a:rPr lang="en-IE" dirty="0">
                <a:solidFill>
                  <a:srgbClr val="F38B00"/>
                </a:solidFill>
              </a:rPr>
              <a:t>SİVİL </a:t>
            </a:r>
            <a:r>
              <a:rPr lang="en-IE" dirty="0" smtClean="0">
                <a:solidFill>
                  <a:srgbClr val="F38B00"/>
                </a:solidFill>
              </a:rPr>
              <a:t>BECERİLER</a:t>
            </a:r>
            <a:r>
              <a:rPr lang="tr-TR" dirty="0" smtClean="0">
                <a:solidFill>
                  <a:srgbClr val="F38B00"/>
                </a:solidFill>
              </a:rPr>
              <a:t> </a:t>
            </a:r>
            <a:r>
              <a:rPr lang="en-IE" dirty="0"/>
              <a:t>– </a:t>
            </a:r>
            <a:r>
              <a:rPr lang="en-IE" dirty="0" err="1"/>
              <a:t>aktif</a:t>
            </a:r>
            <a:r>
              <a:rPr lang="en-IE" dirty="0"/>
              <a:t> </a:t>
            </a:r>
            <a:r>
              <a:rPr lang="en-IE" dirty="0" err="1"/>
              <a:t>vatandaşlık</a:t>
            </a:r>
            <a:r>
              <a:rPr lang="en-IE" dirty="0"/>
              <a:t>, </a:t>
            </a:r>
            <a:r>
              <a:rPr lang="en-IE" dirty="0" err="1"/>
              <a:t>topluluk</a:t>
            </a:r>
            <a:r>
              <a:rPr lang="en-IE" dirty="0"/>
              <a:t> </a:t>
            </a:r>
            <a:r>
              <a:rPr lang="en-IE" dirty="0" err="1"/>
              <a:t>katılımı</a:t>
            </a:r>
            <a:r>
              <a:rPr lang="en-IE" dirty="0"/>
              <a:t>, </a:t>
            </a:r>
            <a:r>
              <a:rPr lang="en-IE" dirty="0" err="1"/>
              <a:t>gönüllülük</a:t>
            </a:r>
            <a:r>
              <a:rPr lang="en-IE" dirty="0"/>
              <a:t>,</a:t>
            </a:r>
            <a:endParaRPr lang="en-IE" dirty="0"/>
          </a:p>
          <a:p>
            <a:endParaRPr lang="en-IE" dirty="0"/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xmlns="" id="{E0E11CE9-0579-44E1-A612-1E0C1A1B6746}"/>
              </a:ext>
            </a:extLst>
          </p:cNvPr>
          <p:cNvSpPr txBox="1">
            <a:spLocks/>
          </p:cNvSpPr>
          <p:nvPr/>
        </p:nvSpPr>
        <p:spPr>
          <a:xfrm>
            <a:off x="8402080" y="2079695"/>
            <a:ext cx="3789920" cy="38721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B6BD00"/>
              </a:buClr>
              <a:buFont typeface="Arial" charset="0"/>
              <a:buChar char="•"/>
              <a:defRPr sz="2400" kern="1200">
                <a:solidFill>
                  <a:srgbClr val="6D6E6C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smtClean="0">
                <a:solidFill>
                  <a:srgbClr val="B6BD00"/>
                </a:solidFill>
              </a:rPr>
              <a:t>YETİŞKİN OKURYAZARLIĞI</a:t>
            </a:r>
            <a:r>
              <a:rPr lang="en-IE" dirty="0" smtClean="0">
                <a:solidFill>
                  <a:srgbClr val="B6BD00"/>
                </a:solidFill>
              </a:rPr>
              <a:t>  </a:t>
            </a:r>
            <a:r>
              <a:rPr lang="en-IE" dirty="0"/>
              <a:t>- </a:t>
            </a:r>
            <a:r>
              <a:rPr lang="en-IE" dirty="0" err="1"/>
              <a:t>okuma</a:t>
            </a:r>
            <a:r>
              <a:rPr lang="en-IE" dirty="0"/>
              <a:t>, </a:t>
            </a:r>
            <a:r>
              <a:rPr lang="en-IE" dirty="0" err="1"/>
              <a:t>yazma</a:t>
            </a:r>
            <a:r>
              <a:rPr lang="en-IE" dirty="0"/>
              <a:t>, </a:t>
            </a:r>
            <a:r>
              <a:rPr lang="en-IE" dirty="0" err="1"/>
              <a:t>matematik</a:t>
            </a:r>
            <a:r>
              <a:rPr lang="en-IE" dirty="0"/>
              <a:t>, BT </a:t>
            </a:r>
            <a:r>
              <a:rPr lang="en-IE" dirty="0" err="1"/>
              <a:t>becerileri</a:t>
            </a:r>
            <a:endParaRPr lang="en-IE" dirty="0" smtClean="0"/>
          </a:p>
          <a:p>
            <a:r>
              <a:rPr lang="en-IE" dirty="0">
                <a:solidFill>
                  <a:srgbClr val="16A8D3"/>
                </a:solidFill>
              </a:rPr>
              <a:t>İSTİHDAM </a:t>
            </a:r>
            <a:r>
              <a:rPr lang="en-IE" dirty="0" smtClean="0">
                <a:solidFill>
                  <a:srgbClr val="16A8D3"/>
                </a:solidFill>
              </a:rPr>
              <a:t>BECERİLERİ</a:t>
            </a:r>
            <a:r>
              <a:rPr lang="tr-TR" dirty="0" smtClean="0">
                <a:solidFill>
                  <a:srgbClr val="16A8D3"/>
                </a:solidFill>
              </a:rPr>
              <a:t> </a:t>
            </a:r>
            <a:r>
              <a:rPr lang="en-IE" dirty="0" smtClean="0">
                <a:solidFill>
                  <a:srgbClr val="16A8D3"/>
                </a:solidFill>
              </a:rPr>
              <a:t>– </a:t>
            </a:r>
            <a:r>
              <a:rPr lang="en-IE" dirty="0"/>
              <a:t>CV </a:t>
            </a:r>
            <a:r>
              <a:rPr lang="en-IE" dirty="0" err="1"/>
              <a:t>yazma</a:t>
            </a:r>
            <a:r>
              <a:rPr lang="en-IE" dirty="0"/>
              <a:t>, </a:t>
            </a:r>
            <a:r>
              <a:rPr lang="en-IE" dirty="0" err="1"/>
              <a:t>görüşme</a:t>
            </a:r>
            <a:r>
              <a:rPr lang="en-IE" dirty="0"/>
              <a:t> </a:t>
            </a:r>
            <a:r>
              <a:rPr lang="en-IE" dirty="0" err="1"/>
              <a:t>hazırlığı</a:t>
            </a:r>
            <a:r>
              <a:rPr lang="en-IE" dirty="0"/>
              <a:t>, </a:t>
            </a:r>
            <a:r>
              <a:rPr lang="en-IE" dirty="0" err="1"/>
              <a:t>ev</a:t>
            </a:r>
            <a:r>
              <a:rPr lang="en-IE" dirty="0"/>
              <a:t> </a:t>
            </a:r>
            <a:r>
              <a:rPr lang="en-IE" dirty="0" err="1"/>
              <a:t>sahibi</a:t>
            </a:r>
            <a:r>
              <a:rPr lang="en-IE" dirty="0"/>
              <a:t> </a:t>
            </a:r>
            <a:r>
              <a:rPr lang="en-IE" dirty="0" err="1"/>
              <a:t>ülkelerdeki</a:t>
            </a:r>
            <a:r>
              <a:rPr lang="en-IE" dirty="0"/>
              <a:t> </a:t>
            </a:r>
            <a:r>
              <a:rPr lang="en-IE" dirty="0" err="1"/>
              <a:t>işgücü</a:t>
            </a:r>
            <a:r>
              <a:rPr lang="en-IE" dirty="0"/>
              <a:t> </a:t>
            </a:r>
            <a:r>
              <a:rPr lang="en-IE" dirty="0" err="1"/>
              <a:t>piyasası</a:t>
            </a:r>
            <a:r>
              <a:rPr lang="en-IE" dirty="0"/>
              <a:t> </a:t>
            </a:r>
            <a:r>
              <a:rPr lang="en-IE" dirty="0" err="1"/>
              <a:t>hakkında</a:t>
            </a:r>
            <a:r>
              <a:rPr lang="en-IE" dirty="0"/>
              <a:t> </a:t>
            </a:r>
            <a:r>
              <a:rPr lang="en-IE" dirty="0" err="1"/>
              <a:t>bilgi</a:t>
            </a:r>
            <a:r>
              <a:rPr lang="en-IE" dirty="0"/>
              <a:t>, </a:t>
            </a:r>
            <a:r>
              <a:rPr lang="en-IE" dirty="0" err="1"/>
              <a:t>girişimcilik</a:t>
            </a:r>
            <a:endParaRPr lang="en-IE" dirty="0" smtClean="0"/>
          </a:p>
          <a:p>
            <a:r>
              <a:rPr lang="en-IE" dirty="0">
                <a:solidFill>
                  <a:srgbClr val="EA1D76"/>
                </a:solidFill>
              </a:rPr>
              <a:t>İLGİLİ DİĞER </a:t>
            </a:r>
            <a:r>
              <a:rPr lang="en-IE" dirty="0" smtClean="0">
                <a:solidFill>
                  <a:srgbClr val="EA1D76"/>
                </a:solidFill>
              </a:rPr>
              <a:t>BECERİLER</a:t>
            </a:r>
            <a:r>
              <a:rPr lang="tr-TR" dirty="0" smtClean="0">
                <a:solidFill>
                  <a:srgbClr val="EA1D76"/>
                </a:solidFill>
              </a:rPr>
              <a:t> </a:t>
            </a:r>
            <a:r>
              <a:rPr lang="en-IE" dirty="0" smtClean="0">
                <a:solidFill>
                  <a:srgbClr val="EA1D76"/>
                </a:solidFill>
              </a:rPr>
              <a:t>– </a:t>
            </a:r>
            <a:r>
              <a:rPr lang="en-IE" dirty="0" err="1"/>
              <a:t>oryantasyon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0419791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5B6A34CE-99D1-4AD4-909A-32D594B9C6B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IE" dirty="0"/>
              <a:t>Bu </a:t>
            </a:r>
            <a:r>
              <a:rPr lang="en-IE" dirty="0" err="1"/>
              <a:t>bölümde</a:t>
            </a:r>
            <a:r>
              <a:rPr lang="en-IE" dirty="0"/>
              <a:t>: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1628DDF-BC0C-41B4-9668-F0CEB2F597D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0464" y="1879505"/>
            <a:ext cx="5273104" cy="3947440"/>
          </a:xfrm>
        </p:spPr>
        <p:txBody>
          <a:bodyPr/>
          <a:lstStyle/>
          <a:p>
            <a:pPr algn="just"/>
            <a:r>
              <a:rPr lang="en-IE" dirty="0" err="1">
                <a:solidFill>
                  <a:srgbClr val="615F5D"/>
                </a:solidFill>
              </a:rPr>
              <a:t>Çeşitli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eğitim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grupları</a:t>
            </a:r>
            <a:r>
              <a:rPr lang="en-IE" dirty="0">
                <a:solidFill>
                  <a:srgbClr val="615F5D"/>
                </a:solidFill>
              </a:rPr>
              <a:t>, </a:t>
            </a:r>
            <a:r>
              <a:rPr lang="en-IE" dirty="0" err="1">
                <a:solidFill>
                  <a:srgbClr val="615F5D"/>
                </a:solidFill>
              </a:rPr>
              <a:t>tüm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öğrencilerin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öğrenmesini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desteklemek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için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farklı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didaktik</a:t>
            </a:r>
            <a:r>
              <a:rPr lang="en-IE" dirty="0">
                <a:solidFill>
                  <a:srgbClr val="615F5D"/>
                </a:solidFill>
              </a:rPr>
              <a:t> ve </a:t>
            </a:r>
            <a:r>
              <a:rPr lang="en-IE" dirty="0" err="1">
                <a:solidFill>
                  <a:srgbClr val="615F5D"/>
                </a:solidFill>
              </a:rPr>
              <a:t>pedagojik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yaklaşımlar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gerektirir</a:t>
            </a:r>
            <a:r>
              <a:rPr lang="en-IE" dirty="0">
                <a:solidFill>
                  <a:srgbClr val="615F5D"/>
                </a:solidFill>
              </a:rPr>
              <a:t> ve </a:t>
            </a:r>
            <a:r>
              <a:rPr lang="en-IE" dirty="0" err="1">
                <a:solidFill>
                  <a:srgbClr val="615F5D"/>
                </a:solidFill>
              </a:rPr>
              <a:t>bu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özellikle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mülteci</a:t>
            </a:r>
            <a:r>
              <a:rPr lang="en-IE" dirty="0">
                <a:solidFill>
                  <a:srgbClr val="615F5D"/>
                </a:solidFill>
              </a:rPr>
              <a:t> ve </a:t>
            </a:r>
            <a:r>
              <a:rPr lang="en-IE" dirty="0" err="1">
                <a:solidFill>
                  <a:srgbClr val="615F5D"/>
                </a:solidFill>
              </a:rPr>
              <a:t>göçmen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yetişkin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öğrencilere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öğretme</a:t>
            </a:r>
            <a:r>
              <a:rPr lang="en-IE" dirty="0">
                <a:solidFill>
                  <a:srgbClr val="615F5D"/>
                </a:solidFill>
              </a:rPr>
              <a:t> ve </a:t>
            </a:r>
            <a:r>
              <a:rPr lang="en-IE" dirty="0" err="1">
                <a:solidFill>
                  <a:srgbClr val="615F5D"/>
                </a:solidFill>
              </a:rPr>
              <a:t>katılımla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ilgilidir</a:t>
            </a:r>
            <a:r>
              <a:rPr lang="en-IE" dirty="0">
                <a:solidFill>
                  <a:srgbClr val="615F5D"/>
                </a:solidFill>
              </a:rPr>
              <a:t>.</a:t>
            </a:r>
          </a:p>
          <a:p>
            <a:pPr algn="just"/>
            <a:endParaRPr lang="en-IE" dirty="0">
              <a:solidFill>
                <a:srgbClr val="615F5D"/>
              </a:solidFill>
            </a:endParaRPr>
          </a:p>
          <a:p>
            <a:pPr algn="just"/>
            <a:r>
              <a:rPr lang="en-IE" dirty="0">
                <a:solidFill>
                  <a:srgbClr val="615F5D"/>
                </a:solidFill>
              </a:rPr>
              <a:t>Bu </a:t>
            </a:r>
            <a:r>
              <a:rPr lang="en-IE" dirty="0" err="1">
                <a:solidFill>
                  <a:srgbClr val="615F5D"/>
                </a:solidFill>
              </a:rPr>
              <a:t>bölümde</a:t>
            </a:r>
            <a:r>
              <a:rPr lang="en-IE" dirty="0">
                <a:solidFill>
                  <a:srgbClr val="615F5D"/>
                </a:solidFill>
              </a:rPr>
              <a:t>, </a:t>
            </a:r>
            <a:r>
              <a:rPr lang="en-IE" dirty="0" err="1">
                <a:solidFill>
                  <a:srgbClr val="615F5D"/>
                </a:solidFill>
              </a:rPr>
              <a:t>yetişkin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mültecilere</a:t>
            </a:r>
            <a:r>
              <a:rPr lang="en-IE" dirty="0">
                <a:solidFill>
                  <a:srgbClr val="615F5D"/>
                </a:solidFill>
              </a:rPr>
              <a:t> ve </a:t>
            </a:r>
            <a:r>
              <a:rPr lang="en-IE" dirty="0" err="1">
                <a:solidFill>
                  <a:srgbClr val="615F5D"/>
                </a:solidFill>
              </a:rPr>
              <a:t>göçmenlere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eğitim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vermek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için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en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yenilikçi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öğretim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yöntemlerinden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bazılarını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tanıtıyoruz</a:t>
            </a:r>
            <a:r>
              <a:rPr lang="en-IE" dirty="0">
                <a:solidFill>
                  <a:srgbClr val="615F5D"/>
                </a:solidFill>
              </a:rPr>
              <a:t>.</a:t>
            </a:r>
            <a:endParaRPr lang="en-IE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F11DEB3-CDA9-46A5-900D-9F8CA9E21FFE}"/>
              </a:ext>
            </a:extLst>
          </p:cNvPr>
          <p:cNvSpPr txBox="1"/>
          <p:nvPr/>
        </p:nvSpPr>
        <p:spPr>
          <a:xfrm>
            <a:off x="0" y="237506"/>
            <a:ext cx="4215740" cy="584775"/>
          </a:xfrm>
          <a:prstGeom prst="rect">
            <a:avLst/>
          </a:prstGeom>
          <a:solidFill>
            <a:srgbClr val="16A8D3"/>
          </a:solidFill>
        </p:spPr>
        <p:txBody>
          <a:bodyPr wrap="square" rtlCol="0">
            <a:spAutoFit/>
          </a:bodyPr>
          <a:lstStyle/>
          <a:p>
            <a:r>
              <a:rPr lang="tr-TR" sz="3200" dirty="0" smtClean="0">
                <a:solidFill>
                  <a:schemeClr val="bg1"/>
                </a:solidFill>
              </a:rPr>
              <a:t>EĞİTİM</a:t>
            </a:r>
            <a:endParaRPr lang="en-IE" sz="3200" dirty="0">
              <a:solidFill>
                <a:schemeClr val="bg1"/>
              </a:solidFill>
            </a:endParaRP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xmlns="" id="{79A1321B-66C0-4D29-8DDB-406ABA02A929}"/>
              </a:ext>
            </a:extLst>
          </p:cNvPr>
          <p:cNvSpPr txBox="1">
            <a:spLocks/>
          </p:cNvSpPr>
          <p:nvPr/>
        </p:nvSpPr>
        <p:spPr>
          <a:xfrm>
            <a:off x="480042" y="1536159"/>
            <a:ext cx="4364894" cy="24973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000" i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i="0" dirty="0"/>
              <a:t>1.3 </a:t>
            </a:r>
            <a:r>
              <a:rPr lang="en-US" sz="3600" i="0" dirty="0" err="1"/>
              <a:t>Yetişkin</a:t>
            </a:r>
            <a:r>
              <a:rPr lang="en-US" sz="3600" i="0" dirty="0"/>
              <a:t> </a:t>
            </a:r>
            <a:r>
              <a:rPr lang="en-US" sz="3600" i="0" dirty="0" err="1"/>
              <a:t>Mülteciler</a:t>
            </a:r>
            <a:r>
              <a:rPr lang="en-US" sz="3600" i="0" dirty="0"/>
              <a:t> ve </a:t>
            </a:r>
            <a:r>
              <a:rPr lang="en-US" sz="3600" i="0" dirty="0" err="1"/>
              <a:t>Göçmenler</a:t>
            </a:r>
            <a:r>
              <a:rPr lang="en-US" sz="3600" i="0" dirty="0"/>
              <a:t> </a:t>
            </a:r>
            <a:r>
              <a:rPr lang="en-US" sz="3600" i="0" dirty="0" err="1"/>
              <a:t>için</a:t>
            </a:r>
            <a:r>
              <a:rPr lang="en-US" sz="3600" i="0" dirty="0"/>
              <a:t> </a:t>
            </a:r>
            <a:r>
              <a:rPr lang="en-US" sz="3600" i="0" dirty="0" err="1"/>
              <a:t>Yenilikçi</a:t>
            </a:r>
            <a:r>
              <a:rPr lang="en-US" sz="3600" i="0" dirty="0"/>
              <a:t> </a:t>
            </a:r>
            <a:r>
              <a:rPr lang="en-US" sz="3600" i="0" dirty="0" err="1"/>
              <a:t>Öğretim</a:t>
            </a:r>
            <a:r>
              <a:rPr lang="en-US" sz="3600" i="0" dirty="0"/>
              <a:t> </a:t>
            </a:r>
            <a:r>
              <a:rPr lang="en-US" sz="3600" i="0" dirty="0" err="1"/>
              <a:t>Yöntemleri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00297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651CC665-FF6A-48BD-AA39-DA8F65B3D11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759668" y="2191823"/>
            <a:ext cx="6169573" cy="4255692"/>
          </a:xfrm>
        </p:spPr>
        <p:txBody>
          <a:bodyPr/>
          <a:lstStyle/>
          <a:p>
            <a:r>
              <a:rPr lang="en-IE" dirty="0" err="1"/>
              <a:t>Yetişkinler</a:t>
            </a:r>
            <a:r>
              <a:rPr lang="en-IE" dirty="0"/>
              <a:t> </a:t>
            </a:r>
            <a:r>
              <a:rPr lang="en-IE" dirty="0" err="1"/>
              <a:t>deneyime</a:t>
            </a:r>
            <a:r>
              <a:rPr lang="en-IE" dirty="0"/>
              <a:t> </a:t>
            </a:r>
            <a:r>
              <a:rPr lang="en-IE" dirty="0" err="1"/>
              <a:t>dayalı</a:t>
            </a:r>
            <a:r>
              <a:rPr lang="en-IE" dirty="0"/>
              <a:t> </a:t>
            </a:r>
            <a:r>
              <a:rPr lang="en-IE" dirty="0" err="1"/>
              <a:t>olarak</a:t>
            </a:r>
            <a:r>
              <a:rPr lang="en-IE" dirty="0"/>
              <a:t> </a:t>
            </a:r>
            <a:r>
              <a:rPr lang="en-IE" dirty="0" err="1"/>
              <a:t>öğrenmeyi</a:t>
            </a:r>
            <a:r>
              <a:rPr lang="en-IE" dirty="0"/>
              <a:t> sever. </a:t>
            </a:r>
            <a:r>
              <a:rPr lang="en-IE" dirty="0" err="1"/>
              <a:t>Eğitimlerine</a:t>
            </a:r>
            <a:r>
              <a:rPr lang="en-IE" dirty="0"/>
              <a:t> </a:t>
            </a:r>
            <a:r>
              <a:rPr lang="en-IE" dirty="0" err="1"/>
              <a:t>aktif</a:t>
            </a:r>
            <a:r>
              <a:rPr lang="en-IE" dirty="0"/>
              <a:t> </a:t>
            </a:r>
            <a:r>
              <a:rPr lang="en-IE" dirty="0" err="1"/>
              <a:t>olarak</a:t>
            </a:r>
            <a:r>
              <a:rPr lang="en-IE" dirty="0"/>
              <a:t> </a:t>
            </a:r>
            <a:r>
              <a:rPr lang="en-IE" dirty="0" err="1"/>
              <a:t>dahil</a:t>
            </a:r>
            <a:r>
              <a:rPr lang="en-IE" dirty="0"/>
              <a:t> </a:t>
            </a:r>
            <a:r>
              <a:rPr lang="en-IE" dirty="0" err="1"/>
              <a:t>olduklarını</a:t>
            </a:r>
            <a:r>
              <a:rPr lang="en-IE" dirty="0"/>
              <a:t> </a:t>
            </a:r>
            <a:r>
              <a:rPr lang="en-IE" dirty="0" err="1"/>
              <a:t>hissetmeleri</a:t>
            </a:r>
            <a:r>
              <a:rPr lang="en-IE" dirty="0"/>
              <a:t> </a:t>
            </a:r>
            <a:r>
              <a:rPr lang="en-IE" dirty="0" err="1"/>
              <a:t>gerekir</a:t>
            </a:r>
            <a:r>
              <a:rPr lang="en-IE" dirty="0"/>
              <a:t>, </a:t>
            </a:r>
            <a:r>
              <a:rPr lang="en-IE" dirty="0" err="1"/>
              <a:t>bu</a:t>
            </a:r>
            <a:r>
              <a:rPr lang="en-IE" dirty="0"/>
              <a:t> da </a:t>
            </a:r>
            <a:r>
              <a:rPr lang="en-IE" dirty="0" err="1"/>
              <a:t>ilgili</a:t>
            </a:r>
            <a:r>
              <a:rPr lang="en-IE" dirty="0"/>
              <a:t> </a:t>
            </a:r>
            <a:r>
              <a:rPr lang="en-IE" dirty="0" err="1"/>
              <a:t>olması</a:t>
            </a:r>
            <a:r>
              <a:rPr lang="en-IE" dirty="0"/>
              <a:t> ve </a:t>
            </a:r>
            <a:r>
              <a:rPr lang="en-IE" dirty="0" err="1"/>
              <a:t>gerçek</a:t>
            </a:r>
            <a:r>
              <a:rPr lang="en-IE" dirty="0"/>
              <a:t> </a:t>
            </a:r>
            <a:r>
              <a:rPr lang="en-IE" dirty="0" err="1"/>
              <a:t>sorunları</a:t>
            </a:r>
            <a:r>
              <a:rPr lang="en-IE" dirty="0"/>
              <a:t> </a:t>
            </a:r>
            <a:r>
              <a:rPr lang="en-IE" dirty="0" err="1"/>
              <a:t>çözmesi</a:t>
            </a:r>
            <a:r>
              <a:rPr lang="en-IE" dirty="0"/>
              <a:t> </a:t>
            </a:r>
            <a:r>
              <a:rPr lang="en-IE" dirty="0" err="1"/>
              <a:t>gerekir</a:t>
            </a:r>
            <a:r>
              <a:rPr lang="en-IE" dirty="0"/>
              <a:t>.</a:t>
            </a:r>
          </a:p>
          <a:p>
            <a:endParaRPr lang="en-IE" dirty="0"/>
          </a:p>
          <a:p>
            <a:r>
              <a:rPr lang="en-IE" dirty="0" err="1"/>
              <a:t>Yetişkin</a:t>
            </a:r>
            <a:r>
              <a:rPr lang="en-IE" dirty="0"/>
              <a:t> </a:t>
            </a:r>
            <a:r>
              <a:rPr lang="en-IE" dirty="0" err="1"/>
              <a:t>eğitimine</a:t>
            </a:r>
            <a:r>
              <a:rPr lang="en-IE" dirty="0"/>
              <a:t> (</a:t>
            </a:r>
            <a:r>
              <a:rPr lang="en-IE" dirty="0" err="1"/>
              <a:t>mülteciler</a:t>
            </a:r>
            <a:r>
              <a:rPr lang="en-IE" dirty="0"/>
              <a:t> ve </a:t>
            </a:r>
            <a:r>
              <a:rPr lang="en-IE" dirty="0" err="1"/>
              <a:t>göçmenler</a:t>
            </a:r>
            <a:r>
              <a:rPr lang="en-IE" dirty="0"/>
              <a:t> </a:t>
            </a:r>
            <a:r>
              <a:rPr lang="en-IE" dirty="0" err="1"/>
              <a:t>dahil</a:t>
            </a:r>
            <a:r>
              <a:rPr lang="en-IE" dirty="0"/>
              <a:t>) </a:t>
            </a:r>
            <a:r>
              <a:rPr lang="en-IE" dirty="0" err="1"/>
              <a:t>katılmak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yetişkin</a:t>
            </a:r>
            <a:r>
              <a:rPr lang="en-IE" dirty="0"/>
              <a:t> </a:t>
            </a:r>
            <a:r>
              <a:rPr lang="en-IE" dirty="0" err="1"/>
              <a:t>eğitimi</a:t>
            </a:r>
            <a:r>
              <a:rPr lang="en-IE" dirty="0"/>
              <a:t> </a:t>
            </a:r>
            <a:r>
              <a:rPr lang="en-IE" dirty="0" err="1"/>
              <a:t>eğitim</a:t>
            </a:r>
            <a:r>
              <a:rPr lang="en-IE" dirty="0"/>
              <a:t> </a:t>
            </a:r>
            <a:r>
              <a:rPr lang="en-IE" dirty="0" err="1"/>
              <a:t>ihtiyaçları</a:t>
            </a:r>
            <a:r>
              <a:rPr lang="en-IE" dirty="0"/>
              <a:t>, </a:t>
            </a:r>
            <a:r>
              <a:rPr lang="en-IE" dirty="0" err="1"/>
              <a:t>gerçek</a:t>
            </a:r>
            <a:r>
              <a:rPr lang="en-IE" dirty="0"/>
              <a:t> </a:t>
            </a:r>
            <a:r>
              <a:rPr lang="en-IE" dirty="0" err="1"/>
              <a:t>yaşam</a:t>
            </a:r>
            <a:r>
              <a:rPr lang="en-IE" dirty="0"/>
              <a:t> </a:t>
            </a:r>
            <a:r>
              <a:rPr lang="en-IE" dirty="0" err="1"/>
              <a:t>durumlarına</a:t>
            </a:r>
            <a:r>
              <a:rPr lang="en-IE" dirty="0"/>
              <a:t> ve </a:t>
            </a:r>
            <a:r>
              <a:rPr lang="en-IE" dirty="0" err="1"/>
              <a:t>uygulamada</a:t>
            </a:r>
            <a:r>
              <a:rPr lang="en-IE" dirty="0"/>
              <a:t> </a:t>
            </a:r>
            <a:r>
              <a:rPr lang="en-IE" dirty="0" err="1"/>
              <a:t>öğrenmeye</a:t>
            </a:r>
            <a:r>
              <a:rPr lang="en-IE" dirty="0"/>
              <a:t> </a:t>
            </a:r>
            <a:r>
              <a:rPr lang="en-IE" dirty="0" err="1"/>
              <a:t>dayanan</a:t>
            </a:r>
            <a:r>
              <a:rPr lang="en-IE" dirty="0"/>
              <a:t> </a:t>
            </a:r>
            <a:r>
              <a:rPr lang="en-IE" dirty="0" err="1"/>
              <a:t>yenilik</a:t>
            </a:r>
            <a:r>
              <a:rPr lang="en-IE" dirty="0"/>
              <a:t> ve </a:t>
            </a:r>
            <a:r>
              <a:rPr lang="en-IE" dirty="0" err="1"/>
              <a:t>etkileşimli</a:t>
            </a:r>
            <a:r>
              <a:rPr lang="en-IE" dirty="0"/>
              <a:t> </a:t>
            </a:r>
            <a:r>
              <a:rPr lang="en-IE" dirty="0" err="1"/>
              <a:t>eğitimi</a:t>
            </a:r>
            <a:r>
              <a:rPr lang="en-IE" dirty="0"/>
              <a:t> </a:t>
            </a:r>
            <a:r>
              <a:rPr lang="en-IE" dirty="0" err="1"/>
              <a:t>içerir</a:t>
            </a:r>
            <a:r>
              <a:rPr lang="en-IE" dirty="0"/>
              <a:t>.</a:t>
            </a:r>
            <a:endParaRPr lang="en-IE" dirty="0"/>
          </a:p>
          <a:p>
            <a:endParaRPr lang="en-IE" dirty="0"/>
          </a:p>
        </p:txBody>
      </p:sp>
      <p:pic>
        <p:nvPicPr>
          <p:cNvPr id="6" name="Picture Placeholder 5" descr="A person sitting at a table&#10;&#10;Description automatically generated">
            <a:extLst>
              <a:ext uri="{FF2B5EF4-FFF2-40B4-BE49-F238E27FC236}">
                <a16:creationId xmlns:a16="http://schemas.microsoft.com/office/drawing/2014/main" xmlns="" id="{650CEA87-75F2-4AF8-B717-9EA1191BAC5A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rcRect l="16847" r="16847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3F5A6D9-9E16-43DC-B3AB-46D758A9F5B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612524" y="767883"/>
            <a:ext cx="5721077" cy="857158"/>
          </a:xfrm>
        </p:spPr>
        <p:txBody>
          <a:bodyPr>
            <a:normAutofit fontScale="92500" lnSpcReduction="20000"/>
          </a:bodyPr>
          <a:lstStyle/>
          <a:p>
            <a:r>
              <a:rPr lang="en-IE" dirty="0" err="1"/>
              <a:t>Yetişkinler</a:t>
            </a:r>
            <a:r>
              <a:rPr lang="en-IE" dirty="0"/>
              <a:t> </a:t>
            </a:r>
            <a:r>
              <a:rPr lang="en-IE" dirty="0" err="1"/>
              <a:t>nasıl</a:t>
            </a:r>
            <a:r>
              <a:rPr lang="en-IE" dirty="0"/>
              <a:t> </a:t>
            </a:r>
            <a:r>
              <a:rPr lang="en-IE" dirty="0" err="1"/>
              <a:t>öğrenmeyi</a:t>
            </a:r>
            <a:r>
              <a:rPr lang="en-IE" dirty="0"/>
              <a:t> sever?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9907150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651CC665-FF6A-48BD-AA39-DA8F65B3D11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54262" y="2028544"/>
            <a:ext cx="6159062" cy="4255692"/>
          </a:xfrm>
        </p:spPr>
        <p:txBody>
          <a:bodyPr/>
          <a:lstStyle/>
          <a:p>
            <a:r>
              <a:rPr lang="en-IE" dirty="0" err="1"/>
              <a:t>Mülteci</a:t>
            </a:r>
            <a:r>
              <a:rPr lang="en-IE" dirty="0"/>
              <a:t> ve </a:t>
            </a:r>
            <a:r>
              <a:rPr lang="en-IE" dirty="0" err="1"/>
              <a:t>göçmenlerle</a:t>
            </a:r>
            <a:r>
              <a:rPr lang="en-IE" dirty="0"/>
              <a:t> </a:t>
            </a:r>
            <a:r>
              <a:rPr lang="en-IE" dirty="0" err="1"/>
              <a:t>iyi</a:t>
            </a:r>
            <a:r>
              <a:rPr lang="en-IE" dirty="0"/>
              <a:t> </a:t>
            </a:r>
            <a:r>
              <a:rPr lang="en-IE" dirty="0" err="1"/>
              <a:t>çalışan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dizi</a:t>
            </a:r>
            <a:r>
              <a:rPr lang="en-IE" dirty="0"/>
              <a:t> </a:t>
            </a:r>
            <a:r>
              <a:rPr lang="en-IE" dirty="0" err="1"/>
              <a:t>öğretim</a:t>
            </a:r>
            <a:r>
              <a:rPr lang="en-IE" dirty="0"/>
              <a:t> </a:t>
            </a:r>
            <a:r>
              <a:rPr lang="en-IE" dirty="0" err="1"/>
              <a:t>yöntemi</a:t>
            </a:r>
            <a:r>
              <a:rPr lang="en-IE" dirty="0"/>
              <a:t> </a:t>
            </a:r>
            <a:r>
              <a:rPr lang="en-IE" dirty="0" err="1"/>
              <a:t>vardır</a:t>
            </a:r>
            <a:r>
              <a:rPr lang="en-IE" dirty="0"/>
              <a:t>. </a:t>
            </a:r>
            <a:r>
              <a:rPr lang="en-IE" dirty="0" err="1"/>
              <a:t>Şuna</a:t>
            </a:r>
            <a:r>
              <a:rPr lang="en-IE" dirty="0"/>
              <a:t> </a:t>
            </a:r>
            <a:r>
              <a:rPr lang="en-IE" dirty="0" err="1"/>
              <a:t>bakalım</a:t>
            </a:r>
            <a:r>
              <a:rPr lang="en-IE" dirty="0" smtClean="0"/>
              <a:t>: </a:t>
            </a:r>
            <a:endParaRPr lang="en-IE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dirty="0" err="1"/>
              <a:t>aktif</a:t>
            </a:r>
            <a:r>
              <a:rPr lang="en-IE" dirty="0"/>
              <a:t> </a:t>
            </a:r>
            <a:r>
              <a:rPr lang="en-IE" dirty="0" err="1"/>
              <a:t>öğrenme</a:t>
            </a:r>
            <a:endParaRPr lang="en-I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dirty="0" err="1"/>
              <a:t>akran</a:t>
            </a:r>
            <a:r>
              <a:rPr lang="en-IE" dirty="0"/>
              <a:t> </a:t>
            </a:r>
            <a:r>
              <a:rPr lang="en-IE" dirty="0" err="1"/>
              <a:t>eğitimi</a:t>
            </a:r>
            <a:r>
              <a:rPr lang="en-IE" dirty="0"/>
              <a:t> / </a:t>
            </a:r>
            <a:r>
              <a:rPr lang="en-IE" dirty="0" err="1"/>
              <a:t>öğrenimi</a:t>
            </a:r>
            <a:endParaRPr lang="en-I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dirty="0" err="1"/>
              <a:t>oyun</a:t>
            </a:r>
            <a:r>
              <a:rPr lang="en-IE" dirty="0"/>
              <a:t> / </a:t>
            </a:r>
            <a:r>
              <a:rPr lang="en-IE" dirty="0" err="1"/>
              <a:t>oyun</a:t>
            </a:r>
            <a:r>
              <a:rPr lang="en-IE" dirty="0"/>
              <a:t> </a:t>
            </a:r>
            <a:r>
              <a:rPr lang="en-IE" dirty="0" err="1"/>
              <a:t>yoluyla</a:t>
            </a:r>
            <a:r>
              <a:rPr lang="en-IE" dirty="0"/>
              <a:t> </a:t>
            </a:r>
            <a:r>
              <a:rPr lang="en-IE" dirty="0" err="1"/>
              <a:t>öğrenme</a:t>
            </a:r>
            <a:endParaRPr lang="en-I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dirty="0" err="1"/>
              <a:t>hikaye</a:t>
            </a:r>
            <a:r>
              <a:rPr lang="en-IE" dirty="0"/>
              <a:t> </a:t>
            </a:r>
            <a:r>
              <a:rPr lang="en-IE" dirty="0" err="1"/>
              <a:t>anlatımı</a:t>
            </a:r>
            <a:endParaRPr lang="en-I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dirty="0" err="1"/>
              <a:t>gruplar</a:t>
            </a:r>
            <a:r>
              <a:rPr lang="en-IE" dirty="0"/>
              <a:t> </a:t>
            </a:r>
            <a:r>
              <a:rPr lang="en-IE" dirty="0" err="1"/>
              <a:t>arası</a:t>
            </a:r>
            <a:r>
              <a:rPr lang="en-IE" dirty="0"/>
              <a:t> </a:t>
            </a:r>
            <a:r>
              <a:rPr lang="en-IE" dirty="0" err="1"/>
              <a:t>empati</a:t>
            </a:r>
            <a:endParaRPr lang="en-I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dirty="0" err="1" smtClean="0"/>
              <a:t>farklı</a:t>
            </a:r>
            <a:r>
              <a:rPr lang="tr-TR" dirty="0" err="1" smtClean="0"/>
              <a:t>laştırılmış</a:t>
            </a:r>
            <a:r>
              <a:rPr lang="en-IE" dirty="0" smtClean="0"/>
              <a:t> </a:t>
            </a:r>
            <a:r>
              <a:rPr lang="tr-TR" dirty="0" smtClean="0"/>
              <a:t>yönerge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3F5A6D9-9E16-43DC-B3AB-46D758A9F5B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917324" y="357352"/>
            <a:ext cx="6096000" cy="1267689"/>
          </a:xfrm>
        </p:spPr>
        <p:txBody>
          <a:bodyPr>
            <a:normAutofit fontScale="92500" lnSpcReduction="20000"/>
          </a:bodyPr>
          <a:lstStyle/>
          <a:p>
            <a:r>
              <a:rPr lang="en-IE" dirty="0" err="1"/>
              <a:t>Yetişkin</a:t>
            </a:r>
            <a:r>
              <a:rPr lang="en-IE" dirty="0"/>
              <a:t> </a:t>
            </a:r>
            <a:r>
              <a:rPr lang="en-IE" dirty="0" err="1"/>
              <a:t>Mülteciler</a:t>
            </a:r>
            <a:r>
              <a:rPr lang="en-IE" dirty="0"/>
              <a:t> ve </a:t>
            </a:r>
            <a:r>
              <a:rPr lang="en-IE" dirty="0" err="1"/>
              <a:t>Göçmenler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iyi</a:t>
            </a:r>
            <a:r>
              <a:rPr lang="en-IE" dirty="0"/>
              <a:t> </a:t>
            </a:r>
            <a:r>
              <a:rPr lang="en-IE" dirty="0" err="1"/>
              <a:t>çalışan</a:t>
            </a:r>
            <a:r>
              <a:rPr lang="en-IE" dirty="0"/>
              <a:t> </a:t>
            </a:r>
            <a:r>
              <a:rPr lang="en-IE" dirty="0" err="1"/>
              <a:t>eğitim</a:t>
            </a:r>
            <a:r>
              <a:rPr lang="en-IE" dirty="0"/>
              <a:t> </a:t>
            </a:r>
            <a:r>
              <a:rPr lang="en-IE" dirty="0" err="1"/>
              <a:t>yöntemleri</a:t>
            </a:r>
            <a:r>
              <a:rPr lang="en-IE" dirty="0"/>
              <a:t> / </a:t>
            </a:r>
            <a:r>
              <a:rPr lang="en-IE" dirty="0" err="1"/>
              <a:t>mekanizmaları</a:t>
            </a:r>
            <a:endParaRPr lang="en-IE" dirty="0"/>
          </a:p>
        </p:txBody>
      </p:sp>
      <p:pic>
        <p:nvPicPr>
          <p:cNvPr id="19" name="Picture Placeholder 18" descr="A picture containing person, indoor, man, computer&#10;&#10;Description automatically generated">
            <a:extLst>
              <a:ext uri="{FF2B5EF4-FFF2-40B4-BE49-F238E27FC236}">
                <a16:creationId xmlns:a16="http://schemas.microsoft.com/office/drawing/2014/main" xmlns="" id="{935DB0DA-5126-4971-BCC8-2851E02136E8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rcRect l="16831" r="1683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28288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E67ED51D-8D75-4620-A878-F1068A4FDEF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en-IE" dirty="0">
                <a:solidFill>
                  <a:schemeClr val="bg1"/>
                </a:solidFill>
              </a:rPr>
              <a:t>AKTİF ÖĞRENME </a:t>
            </a:r>
            <a:r>
              <a:rPr lang="en-IE" dirty="0" err="1">
                <a:solidFill>
                  <a:schemeClr val="bg1"/>
                </a:solidFill>
              </a:rPr>
              <a:t>nedir</a:t>
            </a:r>
            <a:r>
              <a:rPr lang="en-IE" dirty="0">
                <a:solidFill>
                  <a:schemeClr val="bg1"/>
                </a:solidFill>
              </a:rPr>
              <a:t>?</a:t>
            </a:r>
            <a:endParaRPr lang="en-IE" dirty="0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C0016F9-6700-4243-AEAE-BE0B4083872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18619" y="1953078"/>
            <a:ext cx="5736747" cy="3947440"/>
          </a:xfrm>
        </p:spPr>
        <p:txBody>
          <a:bodyPr/>
          <a:lstStyle/>
          <a:p>
            <a:pPr algn="just"/>
            <a:r>
              <a:rPr lang="en-IE" dirty="0" err="1"/>
              <a:t>Aktif</a:t>
            </a:r>
            <a:r>
              <a:rPr lang="en-IE" dirty="0"/>
              <a:t> </a:t>
            </a:r>
            <a:r>
              <a:rPr lang="en-IE" dirty="0" err="1"/>
              <a:t>öğrenme</a:t>
            </a:r>
            <a:r>
              <a:rPr lang="en-IE" dirty="0"/>
              <a:t>, </a:t>
            </a:r>
            <a:r>
              <a:rPr lang="en-IE" dirty="0" err="1"/>
              <a:t>tüm</a:t>
            </a:r>
            <a:r>
              <a:rPr lang="en-IE" dirty="0"/>
              <a:t> </a:t>
            </a:r>
            <a:r>
              <a:rPr lang="en-IE" dirty="0" err="1"/>
              <a:t>öğrencilerden</a:t>
            </a:r>
            <a:r>
              <a:rPr lang="en-IE" dirty="0"/>
              <a:t> </a:t>
            </a:r>
            <a:r>
              <a:rPr lang="en-IE" dirty="0" err="1"/>
              <a:t>öğrenme</a:t>
            </a:r>
            <a:r>
              <a:rPr lang="en-IE" dirty="0"/>
              <a:t> </a:t>
            </a:r>
            <a:r>
              <a:rPr lang="en-IE" dirty="0" err="1"/>
              <a:t>sürecine</a:t>
            </a:r>
            <a:r>
              <a:rPr lang="en-IE" dirty="0"/>
              <a:t> </a:t>
            </a:r>
            <a:r>
              <a:rPr lang="en-IE" dirty="0" err="1"/>
              <a:t>katılmalarının</a:t>
            </a:r>
            <a:r>
              <a:rPr lang="en-IE" dirty="0"/>
              <a:t> </a:t>
            </a:r>
            <a:r>
              <a:rPr lang="en-IE" dirty="0" err="1"/>
              <a:t>istendiği</a:t>
            </a:r>
            <a:r>
              <a:rPr lang="en-IE" dirty="0"/>
              <a:t> </a:t>
            </a:r>
            <a:r>
              <a:rPr lang="en-IE" dirty="0" err="1"/>
              <a:t>herhangi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öğretim</a:t>
            </a:r>
            <a:r>
              <a:rPr lang="en-IE" dirty="0"/>
              <a:t> </a:t>
            </a:r>
            <a:r>
              <a:rPr lang="en-IE" dirty="0" err="1"/>
              <a:t>yaklaşımıdır</a:t>
            </a:r>
            <a:r>
              <a:rPr lang="en-IE" dirty="0"/>
              <a:t>. </a:t>
            </a:r>
            <a:r>
              <a:rPr lang="en-IE" dirty="0" err="1"/>
              <a:t>Aktif</a:t>
            </a:r>
            <a:r>
              <a:rPr lang="en-IE" dirty="0"/>
              <a:t> </a:t>
            </a:r>
            <a:r>
              <a:rPr lang="en-IE" dirty="0" err="1"/>
              <a:t>öğrenme</a:t>
            </a:r>
            <a:r>
              <a:rPr lang="en-IE" dirty="0"/>
              <a:t>, </a:t>
            </a:r>
            <a:r>
              <a:rPr lang="en-IE" dirty="0" err="1"/>
              <a:t>öğrencilerin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uzmanın</a:t>
            </a:r>
            <a:r>
              <a:rPr lang="en-IE" dirty="0"/>
              <a:t> </a:t>
            </a:r>
            <a:r>
              <a:rPr lang="en-IE" dirty="0" err="1"/>
              <a:t>pasif</a:t>
            </a:r>
            <a:r>
              <a:rPr lang="en-IE" dirty="0"/>
              <a:t> </a:t>
            </a:r>
            <a:r>
              <a:rPr lang="en-IE" dirty="0" err="1"/>
              <a:t>bilgi</a:t>
            </a:r>
            <a:r>
              <a:rPr lang="en-IE" dirty="0"/>
              <a:t> </a:t>
            </a:r>
            <a:r>
              <a:rPr lang="en-IE" dirty="0" err="1"/>
              <a:t>alıcıları</a:t>
            </a:r>
            <a:r>
              <a:rPr lang="en-IE" dirty="0"/>
              <a:t> </a:t>
            </a:r>
            <a:r>
              <a:rPr lang="en-IE" dirty="0" err="1"/>
              <a:t>olduğu</a:t>
            </a:r>
            <a:r>
              <a:rPr lang="en-IE" dirty="0"/>
              <a:t> "</a:t>
            </a:r>
            <a:r>
              <a:rPr lang="en-IE" dirty="0" err="1"/>
              <a:t>geleneksel</a:t>
            </a:r>
            <a:r>
              <a:rPr lang="en-IE" dirty="0"/>
              <a:t>" </a:t>
            </a:r>
            <a:r>
              <a:rPr lang="en-IE" dirty="0" err="1"/>
              <a:t>öğretim</a:t>
            </a:r>
            <a:r>
              <a:rPr lang="en-IE" dirty="0"/>
              <a:t> </a:t>
            </a:r>
            <a:r>
              <a:rPr lang="en-IE" dirty="0" err="1"/>
              <a:t>yöntemlerinin</a:t>
            </a:r>
            <a:r>
              <a:rPr lang="en-IE" dirty="0"/>
              <a:t> </a:t>
            </a:r>
            <a:r>
              <a:rPr lang="en-IE" dirty="0" err="1"/>
              <a:t>aksine</a:t>
            </a:r>
            <a:r>
              <a:rPr lang="en-IE" dirty="0"/>
              <a:t> </a:t>
            </a:r>
            <a:r>
              <a:rPr lang="en-IE" dirty="0" err="1"/>
              <a:t>durur</a:t>
            </a:r>
            <a:r>
              <a:rPr lang="en-IE" dirty="0"/>
              <a:t>.</a:t>
            </a:r>
          </a:p>
          <a:p>
            <a:pPr algn="just"/>
            <a:r>
              <a:rPr lang="en-IE" dirty="0" err="1"/>
              <a:t>Aktif</a:t>
            </a:r>
            <a:r>
              <a:rPr lang="en-IE" dirty="0"/>
              <a:t> </a:t>
            </a:r>
            <a:r>
              <a:rPr lang="en-IE" dirty="0" err="1"/>
              <a:t>öğrenme</a:t>
            </a:r>
            <a:r>
              <a:rPr lang="en-IE" dirty="0"/>
              <a:t> </a:t>
            </a:r>
            <a:r>
              <a:rPr lang="en-IE" dirty="0" err="1"/>
              <a:t>birçok</a:t>
            </a:r>
            <a:r>
              <a:rPr lang="en-IE" dirty="0"/>
              <a:t> </a:t>
            </a:r>
            <a:r>
              <a:rPr lang="en-IE" dirty="0" err="1"/>
              <a:t>şekilde</a:t>
            </a:r>
            <a:r>
              <a:rPr lang="en-IE" dirty="0"/>
              <a:t> </a:t>
            </a:r>
            <a:r>
              <a:rPr lang="en-IE" dirty="0" err="1"/>
              <a:t>olabilir</a:t>
            </a:r>
            <a:r>
              <a:rPr lang="en-IE" dirty="0"/>
              <a:t> ve </a:t>
            </a:r>
            <a:r>
              <a:rPr lang="en-IE" dirty="0" err="1"/>
              <a:t>herhangi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disiplinde</a:t>
            </a:r>
            <a:r>
              <a:rPr lang="en-IE" dirty="0"/>
              <a:t> </a:t>
            </a:r>
            <a:r>
              <a:rPr lang="en-IE" dirty="0" err="1"/>
              <a:t>uygulanabilir</a:t>
            </a:r>
            <a:r>
              <a:rPr lang="en-IE" dirty="0"/>
              <a:t>. </a:t>
            </a:r>
            <a:r>
              <a:rPr lang="en-IE" dirty="0" err="1"/>
              <a:t>Genellikle</a:t>
            </a:r>
            <a:r>
              <a:rPr lang="en-IE" dirty="0"/>
              <a:t> </a:t>
            </a:r>
            <a:r>
              <a:rPr lang="en-IE" dirty="0" err="1"/>
              <a:t>öğrenciler</a:t>
            </a:r>
            <a:r>
              <a:rPr lang="en-IE" dirty="0"/>
              <a:t> </a:t>
            </a:r>
            <a:r>
              <a:rPr lang="en-IE" dirty="0" err="1"/>
              <a:t>yazma</a:t>
            </a:r>
            <a:r>
              <a:rPr lang="en-IE" dirty="0"/>
              <a:t>, </a:t>
            </a:r>
            <a:r>
              <a:rPr lang="en-IE" dirty="0" err="1"/>
              <a:t>konuşma</a:t>
            </a:r>
            <a:r>
              <a:rPr lang="en-IE" dirty="0"/>
              <a:t>, problem </a:t>
            </a:r>
            <a:r>
              <a:rPr lang="en-IE" dirty="0" err="1"/>
              <a:t>çözme</a:t>
            </a:r>
            <a:r>
              <a:rPr lang="en-IE" dirty="0"/>
              <a:t> </a:t>
            </a:r>
            <a:r>
              <a:rPr lang="en-IE" dirty="0" err="1"/>
              <a:t>veya</a:t>
            </a:r>
            <a:r>
              <a:rPr lang="en-IE" dirty="0"/>
              <a:t> </a:t>
            </a:r>
            <a:r>
              <a:rPr lang="en-IE" dirty="0" err="1"/>
              <a:t>yansıtma</a:t>
            </a:r>
            <a:r>
              <a:rPr lang="en-IE" dirty="0"/>
              <a:t> </a:t>
            </a:r>
            <a:r>
              <a:rPr lang="en-IE" dirty="0" err="1"/>
              <a:t>merkezli</a:t>
            </a:r>
            <a:r>
              <a:rPr lang="en-IE" dirty="0"/>
              <a:t> </a:t>
            </a:r>
            <a:r>
              <a:rPr lang="en-IE" dirty="0" err="1"/>
              <a:t>küçük</a:t>
            </a:r>
            <a:r>
              <a:rPr lang="en-IE" dirty="0"/>
              <a:t> </a:t>
            </a:r>
            <a:r>
              <a:rPr lang="en-IE" dirty="0" err="1"/>
              <a:t>veya</a:t>
            </a:r>
            <a:r>
              <a:rPr lang="en-IE" dirty="0"/>
              <a:t> </a:t>
            </a:r>
            <a:r>
              <a:rPr lang="en-IE" dirty="0" err="1"/>
              <a:t>büyük</a:t>
            </a:r>
            <a:r>
              <a:rPr lang="en-IE" dirty="0"/>
              <a:t> </a:t>
            </a:r>
            <a:r>
              <a:rPr lang="en-IE" dirty="0" err="1"/>
              <a:t>etkinliklere</a:t>
            </a:r>
            <a:r>
              <a:rPr lang="en-IE" dirty="0"/>
              <a:t> </a:t>
            </a:r>
            <a:r>
              <a:rPr lang="en-IE" dirty="0" err="1"/>
              <a:t>katılırlar</a:t>
            </a:r>
            <a:r>
              <a:rPr lang="en-IE" dirty="0"/>
              <a:t>.</a:t>
            </a:r>
            <a:endParaRPr lang="en-IE" dirty="0"/>
          </a:p>
        </p:txBody>
      </p:sp>
      <p:pic>
        <p:nvPicPr>
          <p:cNvPr id="6" name="Picture Placeholder 5" descr="A close up of a logo&#10;&#10;Description automatically generated">
            <a:extLst>
              <a:ext uri="{FF2B5EF4-FFF2-40B4-BE49-F238E27FC236}">
                <a16:creationId xmlns:a16="http://schemas.microsoft.com/office/drawing/2014/main" xmlns="" id="{D380D881-E6D3-465E-9607-F21ABE2C0BB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rcRect/>
          <a:stretch>
            <a:fillRect/>
          </a:stretch>
        </p:blipFill>
        <p:spPr>
          <a:xfrm>
            <a:off x="-83489" y="409505"/>
            <a:ext cx="5273103" cy="4992059"/>
          </a:xfrm>
          <a:solidFill>
            <a:schemeClr val="bg1"/>
          </a:solidFill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6026BDC6-C9FC-46CC-A5B7-4D36D19358EF}"/>
              </a:ext>
            </a:extLst>
          </p:cNvPr>
          <p:cNvSpPr/>
          <p:nvPr/>
        </p:nvSpPr>
        <p:spPr>
          <a:xfrm>
            <a:off x="9282743" y="6611779"/>
            <a:ext cx="250581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E" sz="1000" dirty="0"/>
              <a:t>Source: </a:t>
            </a:r>
            <a:r>
              <a:rPr lang="en-IE" sz="1000" dirty="0">
                <a:hlinkClick r:id="rId4"/>
              </a:rPr>
              <a:t>https://cei.umn.edu/active-learning</a:t>
            </a:r>
            <a:r>
              <a:rPr lang="en-IE" sz="1000" dirty="0"/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F3F5D74-7280-4F88-9EFF-237F88771BA8}"/>
              </a:ext>
            </a:extLst>
          </p:cNvPr>
          <p:cNvSpPr txBox="1"/>
          <p:nvPr/>
        </p:nvSpPr>
        <p:spPr>
          <a:xfrm>
            <a:off x="0" y="5001945"/>
            <a:ext cx="5736747" cy="1446550"/>
          </a:xfrm>
          <a:prstGeom prst="rect">
            <a:avLst/>
          </a:prstGeom>
          <a:solidFill>
            <a:srgbClr val="F38B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sz="2200" dirty="0" err="1">
                <a:solidFill>
                  <a:schemeClr val="bg1"/>
                </a:solidFill>
              </a:rPr>
              <a:t>Aktif</a:t>
            </a:r>
            <a:r>
              <a:rPr lang="en-IE" sz="2200" dirty="0">
                <a:solidFill>
                  <a:schemeClr val="bg1"/>
                </a:solidFill>
              </a:rPr>
              <a:t> </a:t>
            </a:r>
            <a:r>
              <a:rPr lang="en-IE" sz="2200" dirty="0" err="1">
                <a:solidFill>
                  <a:schemeClr val="bg1"/>
                </a:solidFill>
              </a:rPr>
              <a:t>Öğrenme</a:t>
            </a:r>
            <a:r>
              <a:rPr lang="en-IE" sz="2200" dirty="0">
                <a:solidFill>
                  <a:schemeClr val="bg1"/>
                </a:solidFill>
              </a:rPr>
              <a:t> </a:t>
            </a:r>
            <a:r>
              <a:rPr lang="en-IE" sz="2200" dirty="0" err="1">
                <a:solidFill>
                  <a:schemeClr val="bg1"/>
                </a:solidFill>
              </a:rPr>
              <a:t>Yetişkin</a:t>
            </a:r>
            <a:r>
              <a:rPr lang="en-IE" sz="2200" dirty="0">
                <a:solidFill>
                  <a:schemeClr val="bg1"/>
                </a:solidFill>
              </a:rPr>
              <a:t> </a:t>
            </a:r>
            <a:r>
              <a:rPr lang="en-IE" sz="2200" dirty="0" err="1">
                <a:solidFill>
                  <a:schemeClr val="bg1"/>
                </a:solidFill>
              </a:rPr>
              <a:t>Mülteciler</a:t>
            </a:r>
            <a:r>
              <a:rPr lang="en-IE" sz="2200" dirty="0">
                <a:solidFill>
                  <a:schemeClr val="bg1"/>
                </a:solidFill>
              </a:rPr>
              <a:t> ve </a:t>
            </a:r>
            <a:r>
              <a:rPr lang="en-IE" sz="2200" dirty="0" err="1">
                <a:solidFill>
                  <a:schemeClr val="bg1"/>
                </a:solidFill>
              </a:rPr>
              <a:t>Göçmenler</a:t>
            </a:r>
            <a:r>
              <a:rPr lang="en-IE" sz="2200" dirty="0">
                <a:solidFill>
                  <a:schemeClr val="bg1"/>
                </a:solidFill>
              </a:rPr>
              <a:t> </a:t>
            </a:r>
            <a:r>
              <a:rPr lang="en-IE" sz="2200" dirty="0" err="1">
                <a:solidFill>
                  <a:schemeClr val="bg1"/>
                </a:solidFill>
              </a:rPr>
              <a:t>için</a:t>
            </a:r>
            <a:r>
              <a:rPr lang="en-IE" sz="2200" dirty="0">
                <a:solidFill>
                  <a:schemeClr val="bg1"/>
                </a:solidFill>
              </a:rPr>
              <a:t> </a:t>
            </a:r>
            <a:r>
              <a:rPr lang="en-IE" sz="2200" dirty="0" err="1">
                <a:solidFill>
                  <a:schemeClr val="bg1"/>
                </a:solidFill>
              </a:rPr>
              <a:t>Neden</a:t>
            </a:r>
            <a:r>
              <a:rPr lang="en-IE" sz="2200" dirty="0">
                <a:solidFill>
                  <a:schemeClr val="bg1"/>
                </a:solidFill>
              </a:rPr>
              <a:t> </a:t>
            </a:r>
            <a:r>
              <a:rPr lang="en-IE" sz="2200" dirty="0" err="1">
                <a:solidFill>
                  <a:schemeClr val="bg1"/>
                </a:solidFill>
              </a:rPr>
              <a:t>Önemlidir</a:t>
            </a:r>
            <a:r>
              <a:rPr lang="en-IE" sz="2200" dirty="0">
                <a:solidFill>
                  <a:schemeClr val="bg1"/>
                </a:solidFill>
              </a:rPr>
              <a:t>? </a:t>
            </a:r>
            <a:r>
              <a:rPr lang="en-IE" sz="2200" dirty="0" err="1">
                <a:solidFill>
                  <a:schemeClr val="bg1"/>
                </a:solidFill>
              </a:rPr>
              <a:t>Onlara</a:t>
            </a:r>
            <a:r>
              <a:rPr lang="en-IE" sz="2200" dirty="0">
                <a:solidFill>
                  <a:schemeClr val="bg1"/>
                </a:solidFill>
              </a:rPr>
              <a:t> </a:t>
            </a:r>
            <a:r>
              <a:rPr lang="en-IE" sz="2200" dirty="0" err="1">
                <a:solidFill>
                  <a:schemeClr val="bg1"/>
                </a:solidFill>
              </a:rPr>
              <a:t>özerklik</a:t>
            </a:r>
            <a:r>
              <a:rPr lang="en-IE" sz="2200" dirty="0">
                <a:solidFill>
                  <a:schemeClr val="bg1"/>
                </a:solidFill>
              </a:rPr>
              <a:t> </a:t>
            </a:r>
            <a:r>
              <a:rPr lang="en-IE" sz="2200" dirty="0" err="1">
                <a:solidFill>
                  <a:schemeClr val="bg1"/>
                </a:solidFill>
              </a:rPr>
              <a:t>hissi</a:t>
            </a:r>
            <a:r>
              <a:rPr lang="en-IE" sz="2200" dirty="0">
                <a:solidFill>
                  <a:schemeClr val="bg1"/>
                </a:solidFill>
              </a:rPr>
              <a:t> </a:t>
            </a:r>
            <a:r>
              <a:rPr lang="en-IE" sz="2200" dirty="0" err="1">
                <a:solidFill>
                  <a:schemeClr val="bg1"/>
                </a:solidFill>
              </a:rPr>
              <a:t>verebilir</a:t>
            </a:r>
            <a:r>
              <a:rPr lang="en-IE" sz="2200" dirty="0">
                <a:solidFill>
                  <a:schemeClr val="bg1"/>
                </a:solidFill>
              </a:rPr>
              <a:t> - </a:t>
            </a:r>
            <a:r>
              <a:rPr lang="en-IE" sz="2200" dirty="0" err="1">
                <a:solidFill>
                  <a:schemeClr val="bg1"/>
                </a:solidFill>
              </a:rPr>
              <a:t>özellikle</a:t>
            </a:r>
            <a:r>
              <a:rPr lang="en-IE" sz="2200" dirty="0">
                <a:solidFill>
                  <a:schemeClr val="bg1"/>
                </a:solidFill>
              </a:rPr>
              <a:t> </a:t>
            </a:r>
            <a:r>
              <a:rPr lang="en-IE" sz="2200" dirty="0" err="1">
                <a:solidFill>
                  <a:schemeClr val="bg1"/>
                </a:solidFill>
              </a:rPr>
              <a:t>mültecilerin</a:t>
            </a:r>
            <a:r>
              <a:rPr lang="en-IE" sz="2200" dirty="0">
                <a:solidFill>
                  <a:schemeClr val="bg1"/>
                </a:solidFill>
              </a:rPr>
              <a:t> </a:t>
            </a:r>
            <a:r>
              <a:rPr lang="en-IE" sz="2200" dirty="0" err="1">
                <a:solidFill>
                  <a:schemeClr val="bg1"/>
                </a:solidFill>
              </a:rPr>
              <a:t>kaybetmiş</a:t>
            </a:r>
            <a:r>
              <a:rPr lang="en-IE" sz="2200" dirty="0">
                <a:solidFill>
                  <a:schemeClr val="bg1"/>
                </a:solidFill>
              </a:rPr>
              <a:t> </a:t>
            </a:r>
            <a:r>
              <a:rPr lang="en-IE" sz="2200" dirty="0" err="1">
                <a:solidFill>
                  <a:schemeClr val="bg1"/>
                </a:solidFill>
              </a:rPr>
              <a:t>gibi</a:t>
            </a:r>
            <a:r>
              <a:rPr lang="en-IE" sz="2200" dirty="0">
                <a:solidFill>
                  <a:schemeClr val="bg1"/>
                </a:solidFill>
              </a:rPr>
              <a:t> </a:t>
            </a:r>
            <a:r>
              <a:rPr lang="en-IE" sz="2200" dirty="0" err="1">
                <a:solidFill>
                  <a:schemeClr val="bg1"/>
                </a:solidFill>
              </a:rPr>
              <a:t>hissedebileceği</a:t>
            </a:r>
            <a:r>
              <a:rPr lang="en-IE" sz="2200" dirty="0">
                <a:solidFill>
                  <a:schemeClr val="bg1"/>
                </a:solidFill>
              </a:rPr>
              <a:t> </a:t>
            </a:r>
            <a:r>
              <a:rPr lang="en-IE" sz="2200" dirty="0" err="1">
                <a:solidFill>
                  <a:schemeClr val="bg1"/>
                </a:solidFill>
              </a:rPr>
              <a:t>bir</a:t>
            </a:r>
            <a:r>
              <a:rPr lang="en-IE" sz="2200" dirty="0">
                <a:solidFill>
                  <a:schemeClr val="bg1"/>
                </a:solidFill>
              </a:rPr>
              <a:t> </a:t>
            </a:r>
            <a:r>
              <a:rPr lang="en-IE" sz="2200" dirty="0" err="1">
                <a:solidFill>
                  <a:schemeClr val="bg1"/>
                </a:solidFill>
              </a:rPr>
              <a:t>şey</a:t>
            </a:r>
            <a:r>
              <a:rPr lang="en-IE" sz="2200" dirty="0">
                <a:solidFill>
                  <a:schemeClr val="bg1"/>
                </a:solidFill>
              </a:rPr>
              <a:t>.</a:t>
            </a:r>
            <a:endParaRPr lang="en-IE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47409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E67ED51D-8D75-4620-A878-F1068A4FDEF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18620" y="598885"/>
            <a:ext cx="5279028" cy="918068"/>
          </a:xfrm>
          <a:solidFill>
            <a:schemeClr val="accent2"/>
          </a:solidFill>
        </p:spPr>
        <p:txBody>
          <a:bodyPr>
            <a:normAutofit fontScale="92500" lnSpcReduction="10000"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AKTİF ÖĞRENME ÖRNEĞİ - </a:t>
            </a:r>
            <a:r>
              <a:rPr lang="tr-TR" i="1" dirty="0" smtClean="0">
                <a:solidFill>
                  <a:schemeClr val="bg1"/>
                </a:solidFill>
              </a:rPr>
              <a:t>Yaratıcı İngilizce</a:t>
            </a:r>
            <a:endParaRPr lang="tr-TR" i="1" dirty="0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C0016F9-6700-4243-AEAE-BE0B4083872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096000" y="1795425"/>
            <a:ext cx="6096000" cy="3947440"/>
          </a:xfrm>
        </p:spPr>
        <p:txBody>
          <a:bodyPr/>
          <a:lstStyle/>
          <a:p>
            <a:pPr algn="just"/>
            <a:r>
              <a:rPr lang="tr-TR" i="1" dirty="0" smtClean="0"/>
              <a:t>Creative English, </a:t>
            </a:r>
            <a:r>
              <a:rPr lang="tr-TR" dirty="0" smtClean="0"/>
              <a:t>İngiltere'de yetişkinler için yaratıcılığı ve öğrenmeyi işlevsel bir şekilde dengeleyen uygulamalı bir tiyatro programıdır. İngilizce iletişim becerilerine olan güveni geliştirirken ihtiyaç duyar.</a:t>
            </a:r>
          </a:p>
          <a:p>
            <a:pPr algn="just"/>
            <a:r>
              <a:rPr lang="tr-TR" dirty="0" smtClean="0"/>
              <a:t>Katılımcı liderliğindeki, pratiğe dayalı araştırmalardan yararlanma </a:t>
            </a:r>
            <a:r>
              <a:rPr lang="tr-TR" i="1" dirty="0" smtClean="0"/>
              <a:t>Yaratıcı İngilizce, </a:t>
            </a:r>
            <a:r>
              <a:rPr lang="tr-TR" dirty="0" smtClean="0"/>
              <a:t>eğlenceli duygusal katılımı pragmatik konu ile birleştirir.</a:t>
            </a:r>
          </a:p>
          <a:p>
            <a:pPr algn="just"/>
            <a:r>
              <a:rPr lang="tr-TR" i="1" dirty="0" smtClean="0"/>
              <a:t>Yaratıcı İngilizce, </a:t>
            </a:r>
            <a:r>
              <a:rPr lang="tr-TR" dirty="0" smtClean="0"/>
              <a:t>doğaçlama yoluyla engellemeleri azaltır ve dil öğrenmesine elverişli eğlenceli ve aktif bir ortam yaratır.</a:t>
            </a:r>
            <a:endParaRPr lang="tr-TR" dirty="0"/>
          </a:p>
        </p:txBody>
      </p:sp>
      <p:pic>
        <p:nvPicPr>
          <p:cNvPr id="16" name="Picture Placeholder 15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xmlns="" id="{2E370408-1A05-4D64-88E8-B7579556F76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rcRect l="12500" r="12500"/>
          <a:stretch>
            <a:fillRect/>
          </a:stretch>
        </p:blipFill>
        <p:spPr/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6F15564-F204-495B-8D0B-E0345BA37CA3}"/>
              </a:ext>
            </a:extLst>
          </p:cNvPr>
          <p:cNvSpPr txBox="1"/>
          <p:nvPr/>
        </p:nvSpPr>
        <p:spPr>
          <a:xfrm>
            <a:off x="0" y="242320"/>
            <a:ext cx="2426677" cy="461665"/>
          </a:xfrm>
          <a:prstGeom prst="rect">
            <a:avLst/>
          </a:prstGeom>
          <a:solidFill>
            <a:srgbClr val="16A8D3"/>
          </a:solidFill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bg1"/>
                </a:solidFill>
              </a:rPr>
              <a:t>       </a:t>
            </a:r>
            <a:r>
              <a:rPr lang="tr-TR" sz="2400" dirty="0" smtClean="0">
                <a:solidFill>
                  <a:schemeClr val="bg1"/>
                </a:solidFill>
              </a:rPr>
              <a:t>İYİ UYGULAMA</a:t>
            </a:r>
            <a:endParaRPr lang="en-IE" sz="2400" dirty="0">
              <a:solidFill>
                <a:schemeClr val="bg1"/>
              </a:solidFill>
            </a:endParaRPr>
          </a:p>
        </p:txBody>
      </p:sp>
      <p:grpSp>
        <p:nvGrpSpPr>
          <p:cNvPr id="6" name="Google Shape;543;p39">
            <a:extLst>
              <a:ext uri="{FF2B5EF4-FFF2-40B4-BE49-F238E27FC236}">
                <a16:creationId xmlns:a16="http://schemas.microsoft.com/office/drawing/2014/main" xmlns="" id="{0B5C58DD-A882-455C-BE63-3FAAEE764FFB}"/>
              </a:ext>
            </a:extLst>
          </p:cNvPr>
          <p:cNvGrpSpPr/>
          <p:nvPr/>
        </p:nvGrpSpPr>
        <p:grpSpPr>
          <a:xfrm>
            <a:off x="100685" y="310884"/>
            <a:ext cx="252000" cy="288000"/>
            <a:chOff x="5961125" y="1623900"/>
            <a:chExt cx="376925" cy="448175"/>
          </a:xfrm>
        </p:grpSpPr>
        <p:sp>
          <p:nvSpPr>
            <p:cNvPr id="7" name="Google Shape;544;p39">
              <a:extLst>
                <a:ext uri="{FF2B5EF4-FFF2-40B4-BE49-F238E27FC236}">
                  <a16:creationId xmlns:a16="http://schemas.microsoft.com/office/drawing/2014/main" xmlns="" id="{E0492873-7485-4A26-91A6-FFC80044839D}"/>
                </a:ext>
              </a:extLst>
            </p:cNvPr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545;p39">
              <a:extLst>
                <a:ext uri="{FF2B5EF4-FFF2-40B4-BE49-F238E27FC236}">
                  <a16:creationId xmlns:a16="http://schemas.microsoft.com/office/drawing/2014/main" xmlns="" id="{E842EB74-203D-43C2-8069-80DA12BB7C50}"/>
                </a:ext>
              </a:extLst>
            </p:cNvPr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546;p39">
              <a:extLst>
                <a:ext uri="{FF2B5EF4-FFF2-40B4-BE49-F238E27FC236}">
                  <a16:creationId xmlns:a16="http://schemas.microsoft.com/office/drawing/2014/main" xmlns="" id="{F5A48CD7-0977-445F-B768-9603A59D3FE8}"/>
                </a:ext>
              </a:extLst>
            </p:cNvPr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47;p39">
              <a:extLst>
                <a:ext uri="{FF2B5EF4-FFF2-40B4-BE49-F238E27FC236}">
                  <a16:creationId xmlns:a16="http://schemas.microsoft.com/office/drawing/2014/main" xmlns="" id="{80810393-276E-4990-8D2E-1BC7756B152B}"/>
                </a:ext>
              </a:extLst>
            </p:cNvPr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548;p39">
              <a:extLst>
                <a:ext uri="{FF2B5EF4-FFF2-40B4-BE49-F238E27FC236}">
                  <a16:creationId xmlns:a16="http://schemas.microsoft.com/office/drawing/2014/main" xmlns="" id="{4F9C0161-74F4-45DD-BC1A-E8D5C01B83BD}"/>
                </a:ext>
              </a:extLst>
            </p:cNvPr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49;p39">
              <a:extLst>
                <a:ext uri="{FF2B5EF4-FFF2-40B4-BE49-F238E27FC236}">
                  <a16:creationId xmlns:a16="http://schemas.microsoft.com/office/drawing/2014/main" xmlns="" id="{08028393-8B2C-483F-99BB-8FFD3EED80AB}"/>
                </a:ext>
              </a:extLst>
            </p:cNvPr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50;p39">
              <a:extLst>
                <a:ext uri="{FF2B5EF4-FFF2-40B4-BE49-F238E27FC236}">
                  <a16:creationId xmlns:a16="http://schemas.microsoft.com/office/drawing/2014/main" xmlns="" id="{82666B0B-B8F6-4014-A801-3CAC5ADC076C}"/>
                </a:ext>
              </a:extLst>
            </p:cNvPr>
            <p:cNvSpPr/>
            <p:nvPr/>
          </p:nvSpPr>
          <p:spPr>
            <a:xfrm>
              <a:off x="6137700" y="1623900"/>
              <a:ext cx="179296" cy="215594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ECCB428D-E7FF-4F7D-85D2-2225396B0CF9}"/>
              </a:ext>
            </a:extLst>
          </p:cNvPr>
          <p:cNvSpPr/>
          <p:nvPr/>
        </p:nvSpPr>
        <p:spPr>
          <a:xfrm>
            <a:off x="8290136" y="6611779"/>
            <a:ext cx="340830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E" sz="1000" dirty="0"/>
              <a:t>Source: </a:t>
            </a:r>
            <a:r>
              <a:rPr lang="en-IE" sz="1000" dirty="0">
                <a:hlinkClick r:id="rId4"/>
              </a:rPr>
              <a:t>http://research.ucc.ie/scenario/2016/01/Smith/01/en</a:t>
            </a:r>
            <a:endParaRPr lang="en-IE" sz="1000" dirty="0"/>
          </a:p>
        </p:txBody>
      </p:sp>
    </p:spTree>
    <p:extLst>
      <p:ext uri="{BB962C8B-B14F-4D97-AF65-F5344CB8AC3E}">
        <p14:creationId xmlns:p14="http://schemas.microsoft.com/office/powerpoint/2010/main" val="4217821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2140936" y="270245"/>
            <a:ext cx="8403792" cy="857158"/>
          </a:xfrm>
        </p:spPr>
        <p:txBody>
          <a:bodyPr/>
          <a:lstStyle/>
          <a:p>
            <a:r>
              <a:rPr lang="tr-TR" dirty="0" smtClean="0"/>
              <a:t>Bu derste şunları öğreneceksiniz:</a:t>
            </a:r>
            <a:endParaRPr lang="tr-TR" dirty="0"/>
          </a:p>
        </p:txBody>
      </p:sp>
      <p:grpSp>
        <p:nvGrpSpPr>
          <p:cNvPr id="30" name="Google Shape;612;p39"/>
          <p:cNvGrpSpPr/>
          <p:nvPr/>
        </p:nvGrpSpPr>
        <p:grpSpPr>
          <a:xfrm>
            <a:off x="1264526" y="933866"/>
            <a:ext cx="481919" cy="492019"/>
            <a:chOff x="3951850" y="2985350"/>
            <a:chExt cx="407950" cy="416500"/>
          </a:xfrm>
        </p:grpSpPr>
        <p:sp>
          <p:nvSpPr>
            <p:cNvPr id="31" name="Google Shape;613;p39"/>
            <p:cNvSpPr/>
            <p:nvPr/>
          </p:nvSpPr>
          <p:spPr>
            <a:xfrm>
              <a:off x="3951850" y="2985350"/>
              <a:ext cx="314800" cy="314825"/>
            </a:xfrm>
            <a:custGeom>
              <a:avLst/>
              <a:gdLst/>
              <a:ahLst/>
              <a:cxnLst/>
              <a:rect l="l" t="t" r="r" b="b"/>
              <a:pathLst>
                <a:path w="12592" h="12593" fill="none" extrusionOk="0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614;p39"/>
            <p:cNvSpPr/>
            <p:nvPr/>
          </p:nvSpPr>
          <p:spPr>
            <a:xfrm>
              <a:off x="3988375" y="3021875"/>
              <a:ext cx="241750" cy="241750"/>
            </a:xfrm>
            <a:custGeom>
              <a:avLst/>
              <a:gdLst/>
              <a:ahLst/>
              <a:cxnLst/>
              <a:rect l="l" t="t" r="r" b="b"/>
              <a:pathLst>
                <a:path w="9670" h="9670" fill="none" extrusionOk="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615;p39"/>
            <p:cNvSpPr/>
            <p:nvPr/>
          </p:nvSpPr>
          <p:spPr>
            <a:xfrm>
              <a:off x="4024300" y="3058425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616;p39"/>
            <p:cNvSpPr/>
            <p:nvPr/>
          </p:nvSpPr>
          <p:spPr>
            <a:xfrm>
              <a:off x="4205750" y="3248375"/>
              <a:ext cx="154050" cy="153475"/>
            </a:xfrm>
            <a:custGeom>
              <a:avLst/>
              <a:gdLst/>
              <a:ahLst/>
              <a:cxnLst/>
              <a:rect l="l" t="t" r="r" b="b"/>
              <a:pathLst>
                <a:path w="6162" h="6139" fill="none" extrusionOk="0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sz="quarter" idx="20"/>
          </p:nvPr>
        </p:nvSpPr>
        <p:spPr>
          <a:xfrm>
            <a:off x="2279358" y="1902372"/>
            <a:ext cx="9657209" cy="4023422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>
                <a:solidFill>
                  <a:srgbClr val="16A8D3"/>
                </a:solidFill>
              </a:rPr>
              <a:t>1.1 Çeşitliliğin ve Kaynaştırmanın Geliştirilmesinde Yetişkin Eğitiminin Rolü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16A8D3"/>
                </a:solidFill>
              </a:rPr>
              <a:t>1.2 Yetişkin Mülteci ve Göçmenlerin Eğitim İhtiyaçlarını Anlamak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16A8D3"/>
                </a:solidFill>
              </a:rPr>
              <a:t>1.3 Mülteciler ve Göçmenler için Yenilikçi Yetişkin Öğretim Yöntemleri</a:t>
            </a:r>
            <a:r>
              <a:rPr lang="tr-TR" dirty="0" smtClean="0">
                <a:solidFill>
                  <a:srgbClr val="F38B00"/>
                </a:solidFill>
              </a:rPr>
              <a:t/>
            </a:r>
            <a:br>
              <a:rPr lang="tr-TR" dirty="0" smtClean="0">
                <a:solidFill>
                  <a:srgbClr val="F38B00"/>
                </a:solidFill>
              </a:rPr>
            </a:br>
            <a:endParaRPr lang="tr-TR" dirty="0" smtClean="0">
              <a:solidFill>
                <a:srgbClr val="F38B00"/>
              </a:solidFill>
            </a:endParaRPr>
          </a:p>
          <a:p>
            <a:pPr marL="0" indent="0">
              <a:buNone/>
            </a:pPr>
            <a:r>
              <a:rPr lang="tr-TR" dirty="0" smtClean="0">
                <a:solidFill>
                  <a:srgbClr val="B6BD00"/>
                </a:solidFill>
              </a:rPr>
              <a:t>2.1 Entegrasyon ve Kaynaştırma Aracı Olarak İstihdam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B6BD00"/>
                </a:solidFill>
              </a:rPr>
              <a:t>2.2 Mülteci ve Göçmen Girişimciliği Üzerine Gündem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B6BD00"/>
                </a:solidFill>
              </a:rPr>
              <a:t>2.3 Mülteci / Göçmen Girişimi ve İstihdamını desteklemek ve teşvik etmek için faydalı kaynaklar</a:t>
            </a:r>
            <a:endParaRPr lang="tr-TR" dirty="0">
              <a:solidFill>
                <a:srgbClr val="B6BD0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B3E07C79-FBED-4F38-B153-2CAEF933C408}"/>
              </a:ext>
            </a:extLst>
          </p:cNvPr>
          <p:cNvSpPr/>
          <p:nvPr/>
        </p:nvSpPr>
        <p:spPr>
          <a:xfrm>
            <a:off x="-10690" y="1778377"/>
            <a:ext cx="21710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1000"/>
              </a:spcBef>
              <a:buClr>
                <a:srgbClr val="F38B00"/>
              </a:buClr>
            </a:pPr>
            <a:r>
              <a:rPr lang="en-US" sz="2400" dirty="0">
                <a:solidFill>
                  <a:srgbClr val="16A8D3"/>
                </a:solidFill>
              </a:rPr>
              <a:t>YETİŞKİN MÜLTECİ VE GÖÇMENLERİN EĞİTİMİ</a:t>
            </a:r>
            <a:endParaRPr lang="en-US" sz="2400" dirty="0">
              <a:solidFill>
                <a:srgbClr val="16A8D3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F875D7A3-DD8D-4609-883E-BD623862FD86}"/>
              </a:ext>
            </a:extLst>
          </p:cNvPr>
          <p:cNvSpPr/>
          <p:nvPr/>
        </p:nvSpPr>
        <p:spPr>
          <a:xfrm>
            <a:off x="76143" y="4296317"/>
            <a:ext cx="2064793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  <a:buClr>
                <a:srgbClr val="F38B00"/>
              </a:buClr>
            </a:pPr>
            <a:r>
              <a:rPr lang="en-US" sz="2400" dirty="0">
                <a:solidFill>
                  <a:srgbClr val="B6BD00"/>
                </a:solidFill>
              </a:rPr>
              <a:t>ENTERPRISE AND EMPLOYMENT</a:t>
            </a:r>
          </a:p>
        </p:txBody>
      </p:sp>
      <p:sp>
        <p:nvSpPr>
          <p:cNvPr id="43" name="TextBox 1">
            <a:extLst>
              <a:ext uri="{FF2B5EF4-FFF2-40B4-BE49-F238E27FC236}">
                <a16:creationId xmlns:a16="http://schemas.microsoft.com/office/drawing/2014/main" xmlns="" id="{F7C909E5-DB7A-49C1-ADA5-B94D564D49C3}"/>
              </a:ext>
            </a:extLst>
          </p:cNvPr>
          <p:cNvSpPr txBox="1"/>
          <p:nvPr/>
        </p:nvSpPr>
        <p:spPr>
          <a:xfrm>
            <a:off x="451622" y="6298463"/>
            <a:ext cx="2422566" cy="461665"/>
          </a:xfrm>
          <a:prstGeom prst="rect">
            <a:avLst/>
          </a:prstGeom>
          <a:solidFill>
            <a:srgbClr val="EA1D76"/>
          </a:solidFill>
        </p:spPr>
        <p:txBody>
          <a:bodyPr wrap="square" rtlCol="0">
            <a:spAutoFit/>
          </a:bodyPr>
          <a:lstStyle/>
          <a:p>
            <a:r>
              <a:rPr lang="en-IE" sz="2400" dirty="0">
                <a:solidFill>
                  <a:schemeClr val="bg1"/>
                </a:solidFill>
              </a:rPr>
              <a:t>       </a:t>
            </a:r>
            <a:r>
              <a:rPr lang="tr-TR" sz="2400" dirty="0" smtClean="0">
                <a:solidFill>
                  <a:schemeClr val="bg1"/>
                </a:solidFill>
              </a:rPr>
              <a:t>İNDİRMELER</a:t>
            </a:r>
            <a:endParaRPr lang="en-IE" sz="2400" dirty="0">
              <a:solidFill>
                <a:schemeClr val="bg1"/>
              </a:solidFill>
            </a:endParaRPr>
          </a:p>
        </p:txBody>
      </p:sp>
      <p:sp>
        <p:nvSpPr>
          <p:cNvPr id="44" name="TextBox 4">
            <a:extLst>
              <a:ext uri="{FF2B5EF4-FFF2-40B4-BE49-F238E27FC236}">
                <a16:creationId xmlns:a16="http://schemas.microsoft.com/office/drawing/2014/main" xmlns="" id="{02BB2FD6-C4A5-4707-9C89-9E77A7C136C5}"/>
              </a:ext>
            </a:extLst>
          </p:cNvPr>
          <p:cNvSpPr txBox="1"/>
          <p:nvPr/>
        </p:nvSpPr>
        <p:spPr>
          <a:xfrm>
            <a:off x="392596" y="5935426"/>
            <a:ext cx="2422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EA1D76"/>
                </a:solidFill>
              </a:rPr>
              <a:t>Öğrenme yolu</a:t>
            </a:r>
            <a:r>
              <a:rPr lang="en-IE" dirty="0" smtClean="0">
                <a:solidFill>
                  <a:srgbClr val="EA1D76"/>
                </a:solidFill>
              </a:rPr>
              <a:t>:</a:t>
            </a:r>
            <a:endParaRPr lang="en-IE" dirty="0">
              <a:solidFill>
                <a:srgbClr val="EA1D76"/>
              </a:solidFill>
            </a:endParaRPr>
          </a:p>
        </p:txBody>
      </p:sp>
      <p:sp>
        <p:nvSpPr>
          <p:cNvPr id="45" name="TextBox 6">
            <a:extLst>
              <a:ext uri="{FF2B5EF4-FFF2-40B4-BE49-F238E27FC236}">
                <a16:creationId xmlns:a16="http://schemas.microsoft.com/office/drawing/2014/main" xmlns="" id="{0DD3A9F9-254E-4E47-A50C-38AAC789D04D}"/>
              </a:ext>
            </a:extLst>
          </p:cNvPr>
          <p:cNvSpPr txBox="1"/>
          <p:nvPr/>
        </p:nvSpPr>
        <p:spPr>
          <a:xfrm>
            <a:off x="6341796" y="6303922"/>
            <a:ext cx="2707574" cy="461665"/>
          </a:xfrm>
          <a:prstGeom prst="rect">
            <a:avLst/>
          </a:prstGeom>
          <a:solidFill>
            <a:srgbClr val="16A8D3"/>
          </a:solidFill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bg1"/>
                </a:solidFill>
              </a:rPr>
              <a:t>       </a:t>
            </a:r>
            <a:r>
              <a:rPr lang="tr-TR" sz="2400" dirty="0" smtClean="0">
                <a:solidFill>
                  <a:schemeClr val="bg1"/>
                </a:solidFill>
              </a:rPr>
              <a:t>İYİ UYGULAMA</a:t>
            </a:r>
            <a:endParaRPr lang="en-IE" sz="2400" dirty="0">
              <a:solidFill>
                <a:schemeClr val="bg1"/>
              </a:solidFill>
            </a:endParaRPr>
          </a:p>
        </p:txBody>
      </p:sp>
      <p:sp>
        <p:nvSpPr>
          <p:cNvPr id="46" name="TextBox 7">
            <a:extLst>
              <a:ext uri="{FF2B5EF4-FFF2-40B4-BE49-F238E27FC236}">
                <a16:creationId xmlns:a16="http://schemas.microsoft.com/office/drawing/2014/main" xmlns="" id="{452456D9-0105-4D89-9C1E-5407E7602F7A}"/>
              </a:ext>
            </a:extLst>
          </p:cNvPr>
          <p:cNvSpPr txBox="1"/>
          <p:nvPr/>
        </p:nvSpPr>
        <p:spPr>
          <a:xfrm>
            <a:off x="9162674" y="6289053"/>
            <a:ext cx="2709646" cy="461665"/>
          </a:xfrm>
          <a:prstGeom prst="rect">
            <a:avLst/>
          </a:prstGeom>
          <a:solidFill>
            <a:srgbClr val="F38B00"/>
          </a:solidFill>
        </p:spPr>
        <p:txBody>
          <a:bodyPr wrap="square" rtlCol="0">
            <a:spAutoFit/>
          </a:bodyPr>
          <a:lstStyle/>
          <a:p>
            <a:r>
              <a:rPr lang="en-IE" sz="2400" dirty="0">
                <a:solidFill>
                  <a:schemeClr val="bg1"/>
                </a:solidFill>
              </a:rPr>
              <a:t>       </a:t>
            </a:r>
            <a:r>
              <a:rPr lang="tr-TR" sz="2400" dirty="0" smtClean="0">
                <a:solidFill>
                  <a:schemeClr val="bg1"/>
                </a:solidFill>
              </a:rPr>
              <a:t>HİBE FIRSATLARI</a:t>
            </a:r>
            <a:endParaRPr lang="en-IE" sz="2400" dirty="0">
              <a:solidFill>
                <a:schemeClr val="bg1"/>
              </a:solidFill>
            </a:endParaRPr>
          </a:p>
        </p:txBody>
      </p:sp>
      <p:sp>
        <p:nvSpPr>
          <p:cNvPr id="47" name="Text Box 4">
            <a:extLst>
              <a:ext uri="{FF2B5EF4-FFF2-40B4-BE49-F238E27FC236}">
                <a16:creationId xmlns:a16="http://schemas.microsoft.com/office/drawing/2014/main" xmlns="" id="{F15D5F29-415A-4FCE-BF27-BA408F92664E}"/>
              </a:ext>
            </a:extLst>
          </p:cNvPr>
          <p:cNvSpPr txBox="1"/>
          <p:nvPr/>
        </p:nvSpPr>
        <p:spPr>
          <a:xfrm>
            <a:off x="8090533" y="5808831"/>
            <a:ext cx="3846034" cy="567055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Aft>
                <a:spcPts val="0"/>
              </a:spcAft>
            </a:pPr>
            <a:r>
              <a:rPr lang="tr-TR" sz="800" dirty="0" smtClean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Bu proje Avrupa Komisyonu'nun desteği ile finanse edilmiştir. Bu yayın sadece yazarın görüşlerini yansıtmaktadır ve Komisyon burada yer alan bilgilerin herhangi bir şekilde kullanımından sorumlu tutulamaz.</a:t>
            </a:r>
            <a:endParaRPr lang="tr-TR" sz="12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48" name="Google Shape;605;p39">
            <a:extLst>
              <a:ext uri="{FF2B5EF4-FFF2-40B4-BE49-F238E27FC236}">
                <a16:creationId xmlns:a16="http://schemas.microsoft.com/office/drawing/2014/main" xmlns="" id="{89FC8319-0A0A-4235-BEB6-CF13418682C4}"/>
              </a:ext>
            </a:extLst>
          </p:cNvPr>
          <p:cNvGrpSpPr/>
          <p:nvPr/>
        </p:nvGrpSpPr>
        <p:grpSpPr>
          <a:xfrm>
            <a:off x="635376" y="6368046"/>
            <a:ext cx="252000" cy="288000"/>
            <a:chOff x="2583100" y="2973775"/>
            <a:chExt cx="461550" cy="437200"/>
          </a:xfrm>
        </p:grpSpPr>
        <p:sp>
          <p:nvSpPr>
            <p:cNvPr id="49" name="Google Shape;606;p39">
              <a:extLst>
                <a:ext uri="{FF2B5EF4-FFF2-40B4-BE49-F238E27FC236}">
                  <a16:creationId xmlns:a16="http://schemas.microsoft.com/office/drawing/2014/main" xmlns="" id="{1D2293BD-5941-4D58-B44D-FC55E081BECA}"/>
                </a:ext>
              </a:extLst>
            </p:cNvPr>
            <p:cNvSpPr/>
            <p:nvPr/>
          </p:nvSpPr>
          <p:spPr>
            <a:xfrm>
              <a:off x="2701225" y="3315975"/>
              <a:ext cx="225300" cy="95000"/>
            </a:xfrm>
            <a:custGeom>
              <a:avLst/>
              <a:gdLst/>
              <a:ahLst/>
              <a:cxnLst/>
              <a:rect l="l" t="t" r="r" b="b"/>
              <a:pathLst>
                <a:path w="9012" h="3800" fill="none" extrusionOk="0">
                  <a:moveTo>
                    <a:pt x="2947" y="0"/>
                  </a:moveTo>
                  <a:lnTo>
                    <a:pt x="2947" y="2947"/>
                  </a:lnTo>
                  <a:lnTo>
                    <a:pt x="853" y="2947"/>
                  </a:lnTo>
                  <a:lnTo>
                    <a:pt x="853" y="2947"/>
                  </a:lnTo>
                  <a:lnTo>
                    <a:pt x="682" y="2947"/>
                  </a:lnTo>
                  <a:lnTo>
                    <a:pt x="512" y="2996"/>
                  </a:lnTo>
                  <a:lnTo>
                    <a:pt x="365" y="3093"/>
                  </a:lnTo>
                  <a:lnTo>
                    <a:pt x="244" y="3191"/>
                  </a:lnTo>
                  <a:lnTo>
                    <a:pt x="146" y="3313"/>
                  </a:lnTo>
                  <a:lnTo>
                    <a:pt x="49" y="3459"/>
                  </a:lnTo>
                  <a:lnTo>
                    <a:pt x="0" y="3629"/>
                  </a:lnTo>
                  <a:lnTo>
                    <a:pt x="0" y="3800"/>
                  </a:lnTo>
                  <a:lnTo>
                    <a:pt x="9011" y="3800"/>
                  </a:lnTo>
                  <a:lnTo>
                    <a:pt x="9011" y="3800"/>
                  </a:lnTo>
                  <a:lnTo>
                    <a:pt x="9011" y="3629"/>
                  </a:lnTo>
                  <a:lnTo>
                    <a:pt x="8963" y="3459"/>
                  </a:lnTo>
                  <a:lnTo>
                    <a:pt x="8865" y="3313"/>
                  </a:lnTo>
                  <a:lnTo>
                    <a:pt x="8768" y="3191"/>
                  </a:lnTo>
                  <a:lnTo>
                    <a:pt x="8646" y="3093"/>
                  </a:lnTo>
                  <a:lnTo>
                    <a:pt x="8500" y="2996"/>
                  </a:lnTo>
                  <a:lnTo>
                    <a:pt x="8330" y="2947"/>
                  </a:lnTo>
                  <a:lnTo>
                    <a:pt x="8159" y="2947"/>
                  </a:lnTo>
                  <a:lnTo>
                    <a:pt x="6065" y="2947"/>
                  </a:lnTo>
                  <a:lnTo>
                    <a:pt x="6065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607;p39">
              <a:extLst>
                <a:ext uri="{FF2B5EF4-FFF2-40B4-BE49-F238E27FC236}">
                  <a16:creationId xmlns:a16="http://schemas.microsoft.com/office/drawing/2014/main" xmlns="" id="{3FD8F354-F1AA-4C61-95B8-C26DE0722049}"/>
                </a:ext>
              </a:extLst>
            </p:cNvPr>
            <p:cNvSpPr/>
            <p:nvPr/>
          </p:nvSpPr>
          <p:spPr>
            <a:xfrm>
              <a:off x="2583100" y="2973775"/>
              <a:ext cx="461550" cy="336125"/>
            </a:xfrm>
            <a:custGeom>
              <a:avLst/>
              <a:gdLst/>
              <a:ahLst/>
              <a:cxnLst/>
              <a:rect l="l" t="t" r="r" b="b"/>
              <a:pathLst>
                <a:path w="18462" h="13445" fill="none" extrusionOk="0">
                  <a:moveTo>
                    <a:pt x="17974" y="1"/>
                  </a:move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317" y="50"/>
                  </a:lnTo>
                  <a:lnTo>
                    <a:pt x="220" y="74"/>
                  </a:lnTo>
                  <a:lnTo>
                    <a:pt x="146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2958"/>
                  </a:lnTo>
                  <a:lnTo>
                    <a:pt x="0" y="12958"/>
                  </a:lnTo>
                  <a:lnTo>
                    <a:pt x="25" y="13055"/>
                  </a:lnTo>
                  <a:lnTo>
                    <a:pt x="49" y="13152"/>
                  </a:lnTo>
                  <a:lnTo>
                    <a:pt x="98" y="13226"/>
                  </a:lnTo>
                  <a:lnTo>
                    <a:pt x="146" y="13299"/>
                  </a:lnTo>
                  <a:lnTo>
                    <a:pt x="220" y="13372"/>
                  </a:lnTo>
                  <a:lnTo>
                    <a:pt x="317" y="13396"/>
                  </a:lnTo>
                  <a:lnTo>
                    <a:pt x="390" y="13445"/>
                  </a:lnTo>
                  <a:lnTo>
                    <a:pt x="487" y="13445"/>
                  </a:lnTo>
                  <a:lnTo>
                    <a:pt x="17974" y="13445"/>
                  </a:lnTo>
                  <a:lnTo>
                    <a:pt x="17974" y="13445"/>
                  </a:lnTo>
                  <a:lnTo>
                    <a:pt x="18072" y="13445"/>
                  </a:lnTo>
                  <a:lnTo>
                    <a:pt x="18145" y="13396"/>
                  </a:lnTo>
                  <a:lnTo>
                    <a:pt x="18242" y="13372"/>
                  </a:lnTo>
                  <a:lnTo>
                    <a:pt x="18315" y="13299"/>
                  </a:lnTo>
                  <a:lnTo>
                    <a:pt x="18364" y="13226"/>
                  </a:lnTo>
                  <a:lnTo>
                    <a:pt x="18413" y="13152"/>
                  </a:lnTo>
                  <a:lnTo>
                    <a:pt x="18437" y="13055"/>
                  </a:lnTo>
                  <a:lnTo>
                    <a:pt x="18461" y="12958"/>
                  </a:lnTo>
                  <a:lnTo>
                    <a:pt x="18461" y="488"/>
                  </a:lnTo>
                  <a:lnTo>
                    <a:pt x="18461" y="488"/>
                  </a:lnTo>
                  <a:lnTo>
                    <a:pt x="18437" y="390"/>
                  </a:lnTo>
                  <a:lnTo>
                    <a:pt x="18413" y="293"/>
                  </a:lnTo>
                  <a:lnTo>
                    <a:pt x="18364" y="220"/>
                  </a:lnTo>
                  <a:lnTo>
                    <a:pt x="18315" y="147"/>
                  </a:lnTo>
                  <a:lnTo>
                    <a:pt x="18242" y="74"/>
                  </a:lnTo>
                  <a:lnTo>
                    <a:pt x="18145" y="50"/>
                  </a:lnTo>
                  <a:lnTo>
                    <a:pt x="18072" y="1"/>
                  </a:lnTo>
                  <a:lnTo>
                    <a:pt x="17974" y="1"/>
                  </a:lnTo>
                  <a:lnTo>
                    <a:pt x="17974" y="1"/>
                  </a:lnTo>
                  <a:close/>
                  <a:moveTo>
                    <a:pt x="17000" y="11983"/>
                  </a:moveTo>
                  <a:lnTo>
                    <a:pt x="1462" y="11983"/>
                  </a:lnTo>
                  <a:lnTo>
                    <a:pt x="1462" y="1462"/>
                  </a:lnTo>
                  <a:lnTo>
                    <a:pt x="17000" y="1462"/>
                  </a:lnTo>
                  <a:lnTo>
                    <a:pt x="17000" y="11983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1" name="TextBox 5">
            <a:extLst>
              <a:ext uri="{FF2B5EF4-FFF2-40B4-BE49-F238E27FC236}">
                <a16:creationId xmlns:a16="http://schemas.microsoft.com/office/drawing/2014/main" xmlns="" id="{C8085E5A-CB2D-449B-A5B9-98075CCB5D7C}"/>
              </a:ext>
            </a:extLst>
          </p:cNvPr>
          <p:cNvSpPr txBox="1"/>
          <p:nvPr/>
        </p:nvSpPr>
        <p:spPr>
          <a:xfrm>
            <a:off x="2945930" y="6303922"/>
            <a:ext cx="3151933" cy="461665"/>
          </a:xfrm>
          <a:prstGeom prst="rect">
            <a:avLst/>
          </a:prstGeom>
          <a:solidFill>
            <a:srgbClr val="B6BD00"/>
          </a:solidFill>
        </p:spPr>
        <p:txBody>
          <a:bodyPr wrap="square" rtlCol="0">
            <a:spAutoFit/>
          </a:bodyPr>
          <a:lstStyle/>
          <a:p>
            <a:r>
              <a:rPr lang="en-IE" sz="2400" dirty="0">
                <a:solidFill>
                  <a:schemeClr val="bg1"/>
                </a:solidFill>
              </a:rPr>
              <a:t>      </a:t>
            </a:r>
            <a:r>
              <a:rPr lang="tr-TR" sz="2400" dirty="0" smtClean="0">
                <a:solidFill>
                  <a:schemeClr val="bg1"/>
                </a:solidFill>
              </a:rPr>
              <a:t>FAYDALI ARAÇLAR</a:t>
            </a:r>
            <a:endParaRPr lang="en-IE" sz="2400" dirty="0">
              <a:solidFill>
                <a:schemeClr val="bg1"/>
              </a:solidFill>
            </a:endParaRPr>
          </a:p>
        </p:txBody>
      </p:sp>
      <p:grpSp>
        <p:nvGrpSpPr>
          <p:cNvPr id="52" name="Google Shape;609;p39">
            <a:extLst>
              <a:ext uri="{FF2B5EF4-FFF2-40B4-BE49-F238E27FC236}">
                <a16:creationId xmlns:a16="http://schemas.microsoft.com/office/drawing/2014/main" xmlns="" id="{45E69875-8657-4490-B09D-2781BB44FA9E}"/>
              </a:ext>
            </a:extLst>
          </p:cNvPr>
          <p:cNvGrpSpPr/>
          <p:nvPr/>
        </p:nvGrpSpPr>
        <p:grpSpPr>
          <a:xfrm>
            <a:off x="3012565" y="6375886"/>
            <a:ext cx="360000" cy="288000"/>
            <a:chOff x="5247525" y="3007275"/>
            <a:chExt cx="517575" cy="384825"/>
          </a:xfrm>
        </p:grpSpPr>
        <p:sp>
          <p:nvSpPr>
            <p:cNvPr id="53" name="Google Shape;610;p39">
              <a:extLst>
                <a:ext uri="{FF2B5EF4-FFF2-40B4-BE49-F238E27FC236}">
                  <a16:creationId xmlns:a16="http://schemas.microsoft.com/office/drawing/2014/main" xmlns="" id="{05FC9C88-520A-4BD5-971A-DC6CB333CAB4}"/>
                </a:ext>
              </a:extLst>
            </p:cNvPr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l" t="t" r="r" b="b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611;p39">
              <a:extLst>
                <a:ext uri="{FF2B5EF4-FFF2-40B4-BE49-F238E27FC236}">
                  <a16:creationId xmlns:a16="http://schemas.microsoft.com/office/drawing/2014/main" xmlns="" id="{25B2E03D-CE59-4A70-9FE7-44C9E9B4B4AA}"/>
                </a:ext>
              </a:extLst>
            </p:cNvPr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l" t="t" r="r" b="b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" name="Google Shape;543;p39">
            <a:extLst>
              <a:ext uri="{FF2B5EF4-FFF2-40B4-BE49-F238E27FC236}">
                <a16:creationId xmlns:a16="http://schemas.microsoft.com/office/drawing/2014/main" xmlns="" id="{211ECEFA-D1F3-489C-BFF8-CD582E53E6DF}"/>
              </a:ext>
            </a:extLst>
          </p:cNvPr>
          <p:cNvGrpSpPr/>
          <p:nvPr/>
        </p:nvGrpSpPr>
        <p:grpSpPr>
          <a:xfrm>
            <a:off x="6450190" y="6390754"/>
            <a:ext cx="252000" cy="288000"/>
            <a:chOff x="5961125" y="1623900"/>
            <a:chExt cx="376925" cy="448175"/>
          </a:xfrm>
        </p:grpSpPr>
        <p:sp>
          <p:nvSpPr>
            <p:cNvPr id="56" name="Google Shape;544;p39">
              <a:extLst>
                <a:ext uri="{FF2B5EF4-FFF2-40B4-BE49-F238E27FC236}">
                  <a16:creationId xmlns:a16="http://schemas.microsoft.com/office/drawing/2014/main" xmlns="" id="{327D95B9-3ABD-43FB-9E6E-1F4F4417E6CA}"/>
                </a:ext>
              </a:extLst>
            </p:cNvPr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45;p39">
              <a:extLst>
                <a:ext uri="{FF2B5EF4-FFF2-40B4-BE49-F238E27FC236}">
                  <a16:creationId xmlns:a16="http://schemas.microsoft.com/office/drawing/2014/main" xmlns="" id="{ADB0D776-DBE1-4688-853C-AB3AD0D30D51}"/>
                </a:ext>
              </a:extLst>
            </p:cNvPr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46;p39">
              <a:extLst>
                <a:ext uri="{FF2B5EF4-FFF2-40B4-BE49-F238E27FC236}">
                  <a16:creationId xmlns:a16="http://schemas.microsoft.com/office/drawing/2014/main" xmlns="" id="{557E1AC0-ACE6-4EF4-AD49-6E0DB9B7D232}"/>
                </a:ext>
              </a:extLst>
            </p:cNvPr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47;p39">
              <a:extLst>
                <a:ext uri="{FF2B5EF4-FFF2-40B4-BE49-F238E27FC236}">
                  <a16:creationId xmlns:a16="http://schemas.microsoft.com/office/drawing/2014/main" xmlns="" id="{4E19B5B7-3EBF-49BB-AC61-0AAC312A9DDF}"/>
                </a:ext>
              </a:extLst>
            </p:cNvPr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548;p39">
              <a:extLst>
                <a:ext uri="{FF2B5EF4-FFF2-40B4-BE49-F238E27FC236}">
                  <a16:creationId xmlns:a16="http://schemas.microsoft.com/office/drawing/2014/main" xmlns="" id="{D214E8FA-03B3-4223-AAC8-50E8D8369A27}"/>
                </a:ext>
              </a:extLst>
            </p:cNvPr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549;p39">
              <a:extLst>
                <a:ext uri="{FF2B5EF4-FFF2-40B4-BE49-F238E27FC236}">
                  <a16:creationId xmlns:a16="http://schemas.microsoft.com/office/drawing/2014/main" xmlns="" id="{331092F4-F669-4E6D-BB83-554DFBB972BA}"/>
                </a:ext>
              </a:extLst>
            </p:cNvPr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550;p39">
              <a:extLst>
                <a:ext uri="{FF2B5EF4-FFF2-40B4-BE49-F238E27FC236}">
                  <a16:creationId xmlns:a16="http://schemas.microsoft.com/office/drawing/2014/main" xmlns="" id="{A654323C-04FB-4620-838A-7B6D019A23DD}"/>
                </a:ext>
              </a:extLst>
            </p:cNvPr>
            <p:cNvSpPr/>
            <p:nvPr/>
          </p:nvSpPr>
          <p:spPr>
            <a:xfrm>
              <a:off x="6137700" y="1623900"/>
              <a:ext cx="179296" cy="215594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63" name="Resim 6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489" y="6195268"/>
            <a:ext cx="545924" cy="545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9787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E67ED51D-8D75-4620-A878-F1068A4FDEF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18620" y="598885"/>
            <a:ext cx="5279028" cy="918068"/>
          </a:xfrm>
          <a:solidFill>
            <a:schemeClr val="accent2"/>
          </a:solidFill>
        </p:spPr>
        <p:txBody>
          <a:bodyPr>
            <a:normAutofit fontScale="92500" lnSpcReduction="10000"/>
          </a:bodyPr>
          <a:lstStyle/>
          <a:p>
            <a:r>
              <a:rPr lang="tr-TR" dirty="0">
                <a:solidFill>
                  <a:schemeClr val="bg1"/>
                </a:solidFill>
              </a:rPr>
              <a:t>AKTİF ÖĞRENME ÖRNEĞİ - </a:t>
            </a:r>
            <a:r>
              <a:rPr lang="tr-TR" i="1" dirty="0">
                <a:solidFill>
                  <a:schemeClr val="bg1"/>
                </a:solidFill>
              </a:rPr>
              <a:t>Yaratıcı İngilizce</a:t>
            </a:r>
            <a:endParaRPr lang="tr-TR" i="1" dirty="0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C0016F9-6700-4243-AEAE-BE0B4083872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096000" y="1795425"/>
            <a:ext cx="6096000" cy="3947440"/>
          </a:xfrm>
        </p:spPr>
        <p:txBody>
          <a:bodyPr/>
          <a:lstStyle/>
          <a:p>
            <a:pPr algn="just"/>
            <a:r>
              <a:rPr lang="en-IE" i="1" dirty="0" err="1"/>
              <a:t>Yaratıcı</a:t>
            </a:r>
            <a:r>
              <a:rPr lang="en-IE" i="1" dirty="0"/>
              <a:t> </a:t>
            </a:r>
            <a:r>
              <a:rPr lang="en-IE" i="1" dirty="0" err="1"/>
              <a:t>İngilizce</a:t>
            </a:r>
            <a:r>
              <a:rPr lang="en-IE" i="1" dirty="0"/>
              <a:t> - </a:t>
            </a:r>
            <a:r>
              <a:rPr lang="en-IE" i="1" dirty="0" err="1"/>
              <a:t>eğitim</a:t>
            </a:r>
            <a:r>
              <a:rPr lang="en-IE" i="1" dirty="0"/>
              <a:t> </a:t>
            </a:r>
            <a:r>
              <a:rPr lang="en-IE" i="1" dirty="0" err="1"/>
              <a:t>katılımcılarını</a:t>
            </a:r>
            <a:r>
              <a:rPr lang="en-IE" i="1" dirty="0"/>
              <a:t> ne motive </a:t>
            </a:r>
            <a:r>
              <a:rPr lang="en-IE" i="1" dirty="0" err="1" smtClean="0"/>
              <a:t>etti</a:t>
            </a:r>
            <a:r>
              <a:rPr lang="en-IE" dirty="0" smtClean="0"/>
              <a:t>?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E" dirty="0" err="1"/>
              <a:t>Okuryazarlık</a:t>
            </a:r>
            <a:r>
              <a:rPr lang="en-IE" dirty="0"/>
              <a:t> yok - </a:t>
            </a:r>
            <a:r>
              <a:rPr lang="en-IE" dirty="0" err="1"/>
              <a:t>bazıları</a:t>
            </a:r>
            <a:r>
              <a:rPr lang="en-IE" dirty="0"/>
              <a:t> ilk </a:t>
            </a:r>
            <a:r>
              <a:rPr lang="en-IE" dirty="0" err="1"/>
              <a:t>dillerinde</a:t>
            </a:r>
            <a:r>
              <a:rPr lang="en-IE" dirty="0"/>
              <a:t> </a:t>
            </a:r>
            <a:r>
              <a:rPr lang="en-IE" dirty="0" err="1"/>
              <a:t>okuma</a:t>
            </a:r>
            <a:r>
              <a:rPr lang="en-IE" dirty="0"/>
              <a:t> </a:t>
            </a:r>
            <a:r>
              <a:rPr lang="en-IE" dirty="0" err="1"/>
              <a:t>yazma</a:t>
            </a:r>
            <a:r>
              <a:rPr lang="en-IE" dirty="0"/>
              <a:t> </a:t>
            </a:r>
            <a:r>
              <a:rPr lang="en-IE" dirty="0" err="1"/>
              <a:t>bilmiyordu</a:t>
            </a:r>
            <a:r>
              <a:rPr lang="en-IE" dirty="0"/>
              <a:t>, </a:t>
            </a:r>
            <a:r>
              <a:rPr lang="en-IE" dirty="0" err="1"/>
              <a:t>diğerleri</a:t>
            </a:r>
            <a:r>
              <a:rPr lang="en-IE" dirty="0"/>
              <a:t> </a:t>
            </a:r>
            <a:r>
              <a:rPr lang="en-IE" dirty="0" err="1"/>
              <a:t>İngilizce</a:t>
            </a:r>
            <a:r>
              <a:rPr lang="en-IE" dirty="0"/>
              <a:t> </a:t>
            </a:r>
            <a:r>
              <a:rPr lang="en-IE" dirty="0" err="1"/>
              <a:t>sertifikası</a:t>
            </a:r>
            <a:r>
              <a:rPr lang="en-IE" dirty="0"/>
              <a:t> </a:t>
            </a:r>
            <a:r>
              <a:rPr lang="en-IE" dirty="0" err="1"/>
              <a:t>almış</a:t>
            </a:r>
            <a:r>
              <a:rPr lang="en-IE" dirty="0"/>
              <a:t> </a:t>
            </a:r>
            <a:r>
              <a:rPr lang="en-IE" dirty="0" err="1"/>
              <a:t>ancak</a:t>
            </a:r>
            <a:r>
              <a:rPr lang="en-IE" dirty="0"/>
              <a:t> </a:t>
            </a:r>
            <a:r>
              <a:rPr lang="en-IE" dirty="0" err="1"/>
              <a:t>İngilizce</a:t>
            </a:r>
            <a:r>
              <a:rPr lang="en-IE" dirty="0"/>
              <a:t> </a:t>
            </a:r>
            <a:r>
              <a:rPr lang="en-IE" dirty="0" err="1"/>
              <a:t>pratik</a:t>
            </a:r>
            <a:r>
              <a:rPr lang="en-IE" dirty="0"/>
              <a:t> </a:t>
            </a:r>
            <a:r>
              <a:rPr lang="en-IE" dirty="0" err="1"/>
              <a:t>yapma</a:t>
            </a:r>
            <a:r>
              <a:rPr lang="en-IE" dirty="0"/>
              <a:t> ve </a:t>
            </a:r>
            <a:r>
              <a:rPr lang="en-IE" dirty="0" err="1"/>
              <a:t>konuşma</a:t>
            </a:r>
            <a:r>
              <a:rPr lang="en-IE" dirty="0"/>
              <a:t> </a:t>
            </a:r>
            <a:r>
              <a:rPr lang="en-IE" dirty="0" err="1"/>
              <a:t>konusunda</a:t>
            </a:r>
            <a:r>
              <a:rPr lang="en-IE" dirty="0"/>
              <a:t> </a:t>
            </a:r>
            <a:r>
              <a:rPr lang="en-IE" dirty="0" err="1"/>
              <a:t>güvenleri</a:t>
            </a:r>
            <a:r>
              <a:rPr lang="en-IE" dirty="0"/>
              <a:t> </a:t>
            </a:r>
            <a:r>
              <a:rPr lang="en-IE" dirty="0" err="1"/>
              <a:t>yoktu</a:t>
            </a:r>
            <a:endParaRPr lang="en-IE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E" dirty="0" err="1"/>
              <a:t>Gayri</a:t>
            </a:r>
            <a:r>
              <a:rPr lang="en-IE" dirty="0"/>
              <a:t> </a:t>
            </a:r>
            <a:r>
              <a:rPr lang="en-IE" dirty="0" err="1"/>
              <a:t>resmi</a:t>
            </a:r>
            <a:r>
              <a:rPr lang="en-IE" dirty="0"/>
              <a:t> </a:t>
            </a:r>
            <a:r>
              <a:rPr lang="en-IE" dirty="0" err="1"/>
              <a:t>eğitim</a:t>
            </a:r>
            <a:r>
              <a:rPr lang="en-IE" dirty="0"/>
              <a:t> - </a:t>
            </a:r>
            <a:r>
              <a:rPr lang="en-IE" dirty="0" err="1"/>
              <a:t>bazıları</a:t>
            </a:r>
            <a:r>
              <a:rPr lang="en-IE" dirty="0"/>
              <a:t> </a:t>
            </a:r>
            <a:r>
              <a:rPr lang="en-IE" dirty="0" err="1"/>
              <a:t>bunun</a:t>
            </a:r>
            <a:r>
              <a:rPr lang="en-IE" dirty="0"/>
              <a:t> </a:t>
            </a:r>
            <a:r>
              <a:rPr lang="en-IE" dirty="0" err="1"/>
              <a:t>resmi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ESOL </a:t>
            </a:r>
            <a:r>
              <a:rPr lang="en-IE" dirty="0" err="1"/>
              <a:t>kursuna</a:t>
            </a:r>
            <a:r>
              <a:rPr lang="en-IE" dirty="0"/>
              <a:t> </a:t>
            </a:r>
            <a:r>
              <a:rPr lang="en-IE" dirty="0" err="1"/>
              <a:t>alternatif</a:t>
            </a:r>
            <a:r>
              <a:rPr lang="en-IE" dirty="0"/>
              <a:t> </a:t>
            </a:r>
            <a:r>
              <a:rPr lang="en-IE" dirty="0" err="1"/>
              <a:t>olduğu</a:t>
            </a:r>
            <a:r>
              <a:rPr lang="en-IE" dirty="0"/>
              <a:t> </a:t>
            </a:r>
            <a:r>
              <a:rPr lang="en-IE" dirty="0" err="1"/>
              <a:t>fikrini</a:t>
            </a:r>
            <a:r>
              <a:rPr lang="en-IE" dirty="0"/>
              <a:t> sever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E" dirty="0" err="1"/>
              <a:t>Diğerleri</a:t>
            </a:r>
            <a:r>
              <a:rPr lang="en-IE" dirty="0"/>
              <a:t> </a:t>
            </a:r>
            <a:r>
              <a:rPr lang="en-IE" dirty="0" err="1"/>
              <a:t>sadece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doktorun</a:t>
            </a:r>
            <a:r>
              <a:rPr lang="en-IE" dirty="0"/>
              <a:t> </a:t>
            </a:r>
            <a:r>
              <a:rPr lang="en-IE" dirty="0" err="1"/>
              <a:t>randevusuna</a:t>
            </a:r>
            <a:r>
              <a:rPr lang="en-IE" dirty="0"/>
              <a:t> </a:t>
            </a:r>
            <a:r>
              <a:rPr lang="en-IE" dirty="0" err="1"/>
              <a:t>katılabilmeyi</a:t>
            </a:r>
            <a:r>
              <a:rPr lang="en-IE" dirty="0"/>
              <a:t> </a:t>
            </a:r>
            <a:r>
              <a:rPr lang="en-IE" dirty="0" err="1"/>
              <a:t>ya</a:t>
            </a:r>
            <a:r>
              <a:rPr lang="en-IE" dirty="0"/>
              <a:t> da </a:t>
            </a:r>
            <a:r>
              <a:rPr lang="en-IE" dirty="0" err="1"/>
              <a:t>İngiltere'de</a:t>
            </a:r>
            <a:r>
              <a:rPr lang="en-IE" dirty="0"/>
              <a:t> </a:t>
            </a:r>
            <a:r>
              <a:rPr lang="en-IE" dirty="0" err="1"/>
              <a:t>doğan</a:t>
            </a:r>
            <a:r>
              <a:rPr lang="en-IE" dirty="0"/>
              <a:t> </a:t>
            </a:r>
            <a:r>
              <a:rPr lang="en-IE" dirty="0" err="1"/>
              <a:t>ikinci</a:t>
            </a:r>
            <a:r>
              <a:rPr lang="en-IE" dirty="0"/>
              <a:t> </a:t>
            </a:r>
            <a:r>
              <a:rPr lang="en-IE" dirty="0" err="1"/>
              <a:t>nesil</a:t>
            </a:r>
            <a:r>
              <a:rPr lang="en-IE" dirty="0"/>
              <a:t> </a:t>
            </a:r>
            <a:r>
              <a:rPr lang="en-IE" dirty="0" err="1"/>
              <a:t>torunları</a:t>
            </a:r>
            <a:r>
              <a:rPr lang="en-IE" dirty="0"/>
              <a:t> </a:t>
            </a:r>
            <a:r>
              <a:rPr lang="en-IE" dirty="0" err="1"/>
              <a:t>ile</a:t>
            </a:r>
            <a:r>
              <a:rPr lang="en-IE" dirty="0"/>
              <a:t> </a:t>
            </a:r>
            <a:r>
              <a:rPr lang="en-IE" dirty="0" err="1"/>
              <a:t>İngilizce</a:t>
            </a:r>
            <a:r>
              <a:rPr lang="en-IE" dirty="0"/>
              <a:t> </a:t>
            </a:r>
            <a:r>
              <a:rPr lang="en-IE" dirty="0" err="1"/>
              <a:t>konuşmayı</a:t>
            </a:r>
            <a:r>
              <a:rPr lang="en-IE" dirty="0"/>
              <a:t> </a:t>
            </a:r>
            <a:r>
              <a:rPr lang="en-IE" dirty="0" err="1"/>
              <a:t>umuyordu</a:t>
            </a:r>
            <a:r>
              <a:rPr lang="en-IE" dirty="0"/>
              <a:t>.</a:t>
            </a:r>
            <a:endParaRPr lang="en-IE" dirty="0"/>
          </a:p>
        </p:txBody>
      </p:sp>
      <p:pic>
        <p:nvPicPr>
          <p:cNvPr id="16" name="Picture Placeholder 15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xmlns="" id="{2E370408-1A05-4D64-88E8-B7579556F76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rcRect l="12500" r="12500"/>
          <a:stretch>
            <a:fillRect/>
          </a:stretch>
        </p:blipFill>
        <p:spPr/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6F15564-F204-495B-8D0B-E0345BA37CA3}"/>
              </a:ext>
            </a:extLst>
          </p:cNvPr>
          <p:cNvSpPr txBox="1"/>
          <p:nvPr/>
        </p:nvSpPr>
        <p:spPr>
          <a:xfrm>
            <a:off x="0" y="242320"/>
            <a:ext cx="2470638" cy="461665"/>
          </a:xfrm>
          <a:prstGeom prst="rect">
            <a:avLst/>
          </a:prstGeom>
          <a:solidFill>
            <a:srgbClr val="16A8D3"/>
          </a:solidFill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bg1"/>
                </a:solidFill>
              </a:rPr>
              <a:t>       </a:t>
            </a:r>
            <a:r>
              <a:rPr lang="tr-TR" sz="2400" dirty="0">
                <a:solidFill>
                  <a:schemeClr val="bg1"/>
                </a:solidFill>
              </a:rPr>
              <a:t>İYİ UYGULAMA</a:t>
            </a:r>
            <a:endParaRPr lang="en-IE" sz="2400" dirty="0">
              <a:solidFill>
                <a:schemeClr val="bg1"/>
              </a:solidFill>
            </a:endParaRPr>
          </a:p>
        </p:txBody>
      </p:sp>
      <p:grpSp>
        <p:nvGrpSpPr>
          <p:cNvPr id="6" name="Google Shape;543;p39">
            <a:extLst>
              <a:ext uri="{FF2B5EF4-FFF2-40B4-BE49-F238E27FC236}">
                <a16:creationId xmlns:a16="http://schemas.microsoft.com/office/drawing/2014/main" xmlns="" id="{0B5C58DD-A882-455C-BE63-3FAAEE764FFB}"/>
              </a:ext>
            </a:extLst>
          </p:cNvPr>
          <p:cNvGrpSpPr/>
          <p:nvPr/>
        </p:nvGrpSpPr>
        <p:grpSpPr>
          <a:xfrm>
            <a:off x="100685" y="310884"/>
            <a:ext cx="252000" cy="288000"/>
            <a:chOff x="5961125" y="1623900"/>
            <a:chExt cx="376925" cy="448175"/>
          </a:xfrm>
        </p:grpSpPr>
        <p:sp>
          <p:nvSpPr>
            <p:cNvPr id="7" name="Google Shape;544;p39">
              <a:extLst>
                <a:ext uri="{FF2B5EF4-FFF2-40B4-BE49-F238E27FC236}">
                  <a16:creationId xmlns:a16="http://schemas.microsoft.com/office/drawing/2014/main" xmlns="" id="{E0492873-7485-4A26-91A6-FFC80044839D}"/>
                </a:ext>
              </a:extLst>
            </p:cNvPr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545;p39">
              <a:extLst>
                <a:ext uri="{FF2B5EF4-FFF2-40B4-BE49-F238E27FC236}">
                  <a16:creationId xmlns:a16="http://schemas.microsoft.com/office/drawing/2014/main" xmlns="" id="{E842EB74-203D-43C2-8069-80DA12BB7C50}"/>
                </a:ext>
              </a:extLst>
            </p:cNvPr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546;p39">
              <a:extLst>
                <a:ext uri="{FF2B5EF4-FFF2-40B4-BE49-F238E27FC236}">
                  <a16:creationId xmlns:a16="http://schemas.microsoft.com/office/drawing/2014/main" xmlns="" id="{F5A48CD7-0977-445F-B768-9603A59D3FE8}"/>
                </a:ext>
              </a:extLst>
            </p:cNvPr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47;p39">
              <a:extLst>
                <a:ext uri="{FF2B5EF4-FFF2-40B4-BE49-F238E27FC236}">
                  <a16:creationId xmlns:a16="http://schemas.microsoft.com/office/drawing/2014/main" xmlns="" id="{80810393-276E-4990-8D2E-1BC7756B152B}"/>
                </a:ext>
              </a:extLst>
            </p:cNvPr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548;p39">
              <a:extLst>
                <a:ext uri="{FF2B5EF4-FFF2-40B4-BE49-F238E27FC236}">
                  <a16:creationId xmlns:a16="http://schemas.microsoft.com/office/drawing/2014/main" xmlns="" id="{4F9C0161-74F4-45DD-BC1A-E8D5C01B83BD}"/>
                </a:ext>
              </a:extLst>
            </p:cNvPr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49;p39">
              <a:extLst>
                <a:ext uri="{FF2B5EF4-FFF2-40B4-BE49-F238E27FC236}">
                  <a16:creationId xmlns:a16="http://schemas.microsoft.com/office/drawing/2014/main" xmlns="" id="{08028393-8B2C-483F-99BB-8FFD3EED80AB}"/>
                </a:ext>
              </a:extLst>
            </p:cNvPr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50;p39">
              <a:extLst>
                <a:ext uri="{FF2B5EF4-FFF2-40B4-BE49-F238E27FC236}">
                  <a16:creationId xmlns:a16="http://schemas.microsoft.com/office/drawing/2014/main" xmlns="" id="{82666B0B-B8F6-4014-A801-3CAC5ADC076C}"/>
                </a:ext>
              </a:extLst>
            </p:cNvPr>
            <p:cNvSpPr/>
            <p:nvPr/>
          </p:nvSpPr>
          <p:spPr>
            <a:xfrm>
              <a:off x="6137700" y="1623900"/>
              <a:ext cx="179296" cy="215594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ECCB428D-E7FF-4F7D-85D2-2225396B0CF9}"/>
              </a:ext>
            </a:extLst>
          </p:cNvPr>
          <p:cNvSpPr/>
          <p:nvPr/>
        </p:nvSpPr>
        <p:spPr>
          <a:xfrm>
            <a:off x="8290136" y="6611779"/>
            <a:ext cx="340830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E" sz="1000" dirty="0"/>
              <a:t>Source: </a:t>
            </a:r>
            <a:r>
              <a:rPr lang="en-IE" sz="1000" dirty="0">
                <a:hlinkClick r:id="rId4"/>
              </a:rPr>
              <a:t>http://research.ucc.ie/scenario/2016/01/Smith/01/en</a:t>
            </a:r>
            <a:endParaRPr lang="en-IE" sz="10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20CE7DE-8F53-40E1-A730-56B2281537C8}"/>
              </a:ext>
            </a:extLst>
          </p:cNvPr>
          <p:cNvSpPr txBox="1"/>
          <p:nvPr/>
        </p:nvSpPr>
        <p:spPr>
          <a:xfrm>
            <a:off x="-1" y="5223641"/>
            <a:ext cx="5938345" cy="1200329"/>
          </a:xfrm>
          <a:prstGeom prst="rect">
            <a:avLst/>
          </a:prstGeom>
          <a:solidFill>
            <a:srgbClr val="16A8D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b="1" dirty="0" err="1">
                <a:solidFill>
                  <a:schemeClr val="bg1"/>
                </a:solidFill>
              </a:rPr>
              <a:t>Neden</a:t>
            </a:r>
            <a:r>
              <a:rPr lang="en-IE" b="1" dirty="0">
                <a:solidFill>
                  <a:schemeClr val="bg1"/>
                </a:solidFill>
              </a:rPr>
              <a:t> </a:t>
            </a:r>
            <a:r>
              <a:rPr lang="en-IE" b="1" dirty="0" err="1">
                <a:solidFill>
                  <a:schemeClr val="bg1"/>
                </a:solidFill>
              </a:rPr>
              <a:t>Sanat</a:t>
            </a:r>
            <a:r>
              <a:rPr lang="en-IE" b="1" dirty="0">
                <a:solidFill>
                  <a:schemeClr val="bg1"/>
                </a:solidFill>
              </a:rPr>
              <a:t> / </a:t>
            </a:r>
            <a:r>
              <a:rPr lang="en-IE" b="1" dirty="0" err="1">
                <a:solidFill>
                  <a:schemeClr val="bg1"/>
                </a:solidFill>
              </a:rPr>
              <a:t>Tiyatro</a:t>
            </a:r>
            <a:r>
              <a:rPr lang="en-IE" b="1" dirty="0">
                <a:solidFill>
                  <a:schemeClr val="bg1"/>
                </a:solidFill>
              </a:rPr>
              <a:t> </a:t>
            </a:r>
            <a:r>
              <a:rPr lang="tr-TR" b="1" dirty="0" smtClean="0">
                <a:solidFill>
                  <a:schemeClr val="bg1"/>
                </a:solidFill>
              </a:rPr>
              <a:t>yoluyla</a:t>
            </a:r>
            <a:r>
              <a:rPr lang="en-IE" b="1" dirty="0" smtClean="0">
                <a:solidFill>
                  <a:schemeClr val="bg1"/>
                </a:solidFill>
              </a:rPr>
              <a:t> </a:t>
            </a:r>
            <a:r>
              <a:rPr lang="en-IE" b="1" dirty="0" err="1">
                <a:solidFill>
                  <a:schemeClr val="bg1"/>
                </a:solidFill>
              </a:rPr>
              <a:t>ders</a:t>
            </a:r>
            <a:r>
              <a:rPr lang="en-IE" b="1" dirty="0">
                <a:solidFill>
                  <a:schemeClr val="bg1"/>
                </a:solidFill>
              </a:rPr>
              <a:t> </a:t>
            </a:r>
            <a:r>
              <a:rPr lang="en-IE" b="1" dirty="0" err="1">
                <a:solidFill>
                  <a:schemeClr val="bg1"/>
                </a:solidFill>
              </a:rPr>
              <a:t>veriyorsunuz</a:t>
            </a:r>
            <a:r>
              <a:rPr lang="en-IE" b="1" dirty="0">
                <a:solidFill>
                  <a:schemeClr val="bg1"/>
                </a:solidFill>
              </a:rPr>
              <a:t>? </a:t>
            </a:r>
            <a:r>
              <a:rPr lang="en-IE" dirty="0" err="1">
                <a:solidFill>
                  <a:schemeClr val="bg1"/>
                </a:solidFill>
              </a:rPr>
              <a:t>Mültecilerin</a:t>
            </a:r>
            <a:r>
              <a:rPr lang="en-IE" dirty="0">
                <a:solidFill>
                  <a:schemeClr val="bg1"/>
                </a:solidFill>
              </a:rPr>
              <a:t> ve </a:t>
            </a:r>
            <a:r>
              <a:rPr lang="en-IE" dirty="0" err="1">
                <a:solidFill>
                  <a:schemeClr val="bg1"/>
                </a:solidFill>
              </a:rPr>
              <a:t>göçmenlerin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hayatta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kalma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mücadelesi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ile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ilişkili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davranış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kalıplarından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kurtulma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fırsatına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ihtiyaçları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vardır</a:t>
            </a:r>
            <a:r>
              <a:rPr lang="en-IE" dirty="0">
                <a:solidFill>
                  <a:schemeClr val="bg1"/>
                </a:solidFill>
              </a:rPr>
              <a:t>. </a:t>
            </a:r>
            <a:r>
              <a:rPr lang="en-IE" dirty="0" err="1">
                <a:solidFill>
                  <a:schemeClr val="bg1"/>
                </a:solidFill>
              </a:rPr>
              <a:t>Tiyatro</a:t>
            </a:r>
            <a:r>
              <a:rPr lang="en-IE" dirty="0">
                <a:solidFill>
                  <a:schemeClr val="bg1"/>
                </a:solidFill>
              </a:rPr>
              <a:t> ve </a:t>
            </a:r>
            <a:r>
              <a:rPr lang="en-IE" dirty="0" err="1">
                <a:solidFill>
                  <a:schemeClr val="bg1"/>
                </a:solidFill>
              </a:rPr>
              <a:t>sanat</a:t>
            </a:r>
            <a:r>
              <a:rPr lang="en-IE" dirty="0">
                <a:solidFill>
                  <a:schemeClr val="bg1"/>
                </a:solidFill>
              </a:rPr>
              <a:t>, </a:t>
            </a:r>
            <a:r>
              <a:rPr lang="en-IE" dirty="0" err="1">
                <a:solidFill>
                  <a:schemeClr val="bg1"/>
                </a:solidFill>
              </a:rPr>
              <a:t>yaratıcı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bir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sürüm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sunabilir</a:t>
            </a:r>
            <a:r>
              <a:rPr lang="en-IE" dirty="0">
                <a:solidFill>
                  <a:schemeClr val="bg1"/>
                </a:solidFill>
              </a:rPr>
              <a:t>.</a:t>
            </a:r>
            <a:endParaRPr lang="en-I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1057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C95FF66B-89D7-4870-BF24-E7B3B7085CB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39054" y="3944147"/>
            <a:ext cx="5872919" cy="1800359"/>
          </a:xfrm>
        </p:spPr>
        <p:txBody>
          <a:bodyPr/>
          <a:lstStyle/>
          <a:p>
            <a:r>
              <a:rPr lang="en-IE" dirty="0" err="1"/>
              <a:t>DAEA’nın</a:t>
            </a:r>
            <a:r>
              <a:rPr lang="en-IE" dirty="0"/>
              <a:t> </a:t>
            </a:r>
            <a:r>
              <a:rPr lang="en-IE" dirty="0" err="1"/>
              <a:t>amacı</a:t>
            </a:r>
            <a:r>
              <a:rPr lang="en-IE" dirty="0"/>
              <a:t> </a:t>
            </a:r>
            <a:r>
              <a:rPr lang="en-IE" dirty="0" err="1"/>
              <a:t>kültürlerarası</a:t>
            </a:r>
            <a:r>
              <a:rPr lang="en-IE" dirty="0"/>
              <a:t> </a:t>
            </a:r>
            <a:r>
              <a:rPr lang="en-IE" dirty="0" err="1"/>
              <a:t>diyalogu</a:t>
            </a:r>
            <a:r>
              <a:rPr lang="en-IE" dirty="0"/>
              <a:t> </a:t>
            </a:r>
            <a:r>
              <a:rPr lang="en-IE" dirty="0" err="1"/>
              <a:t>geliştirmek</a:t>
            </a:r>
            <a:r>
              <a:rPr lang="en-IE" dirty="0"/>
              <a:t>, </a:t>
            </a:r>
            <a:r>
              <a:rPr lang="en-IE" dirty="0" err="1"/>
              <a:t>hoşgörü</a:t>
            </a:r>
            <a:r>
              <a:rPr lang="en-IE" dirty="0"/>
              <a:t> </a:t>
            </a:r>
            <a:r>
              <a:rPr lang="en-IE" dirty="0" err="1"/>
              <a:t>sağlamak</a:t>
            </a:r>
            <a:r>
              <a:rPr lang="en-IE" dirty="0"/>
              <a:t> ve </a:t>
            </a:r>
            <a:r>
              <a:rPr lang="en-IE" dirty="0" err="1"/>
              <a:t>göçmen</a:t>
            </a:r>
            <a:r>
              <a:rPr lang="en-IE" dirty="0"/>
              <a:t> </a:t>
            </a:r>
            <a:r>
              <a:rPr lang="en-IE" dirty="0" err="1"/>
              <a:t>toplulukların</a:t>
            </a:r>
            <a:r>
              <a:rPr lang="en-IE" dirty="0"/>
              <a:t> </a:t>
            </a:r>
            <a:r>
              <a:rPr lang="en-IE" dirty="0" err="1"/>
              <a:t>ev</a:t>
            </a:r>
            <a:r>
              <a:rPr lang="en-IE" dirty="0"/>
              <a:t> </a:t>
            </a:r>
            <a:r>
              <a:rPr lang="en-IE" dirty="0" err="1"/>
              <a:t>sahibi</a:t>
            </a:r>
            <a:r>
              <a:rPr lang="en-IE" dirty="0"/>
              <a:t> </a:t>
            </a:r>
            <a:r>
              <a:rPr lang="en-IE" dirty="0" err="1"/>
              <a:t>toplumlarına</a:t>
            </a:r>
            <a:r>
              <a:rPr lang="en-IE" dirty="0"/>
              <a:t> </a:t>
            </a:r>
            <a:r>
              <a:rPr lang="en-IE" dirty="0" err="1"/>
              <a:t>entegrasyonunu</a:t>
            </a:r>
            <a:r>
              <a:rPr lang="en-IE" dirty="0"/>
              <a:t> </a:t>
            </a:r>
            <a:r>
              <a:rPr lang="en-IE" dirty="0" err="1"/>
              <a:t>sağlamaktır</a:t>
            </a:r>
            <a:r>
              <a:rPr lang="en-IE" dirty="0"/>
              <a:t>.</a:t>
            </a:r>
            <a:endParaRPr lang="en-IE" dirty="0"/>
          </a:p>
        </p:txBody>
      </p:sp>
      <p:pic>
        <p:nvPicPr>
          <p:cNvPr id="17" name="Picture Placeholder 16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EF642401-21D3-4A5A-9CDE-DE42FB13C25D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rcRect l="12401" r="12401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9EB88C8-4E0C-4A64-AC91-B9FF8D817A0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828544" y="767883"/>
            <a:ext cx="5872919" cy="857158"/>
          </a:xfrm>
          <a:solidFill>
            <a:srgbClr val="F38B00"/>
          </a:solidFill>
        </p:spPr>
        <p:txBody>
          <a:bodyPr>
            <a:normAutofit fontScale="92500" lnSpcReduction="20000"/>
          </a:bodyPr>
          <a:lstStyle/>
          <a:p>
            <a:r>
              <a:rPr lang="en-IE" dirty="0" err="1">
                <a:solidFill>
                  <a:schemeClr val="bg1"/>
                </a:solidFill>
              </a:rPr>
              <a:t>Aktif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Öğrenme</a:t>
            </a:r>
            <a:r>
              <a:rPr lang="en-IE" dirty="0">
                <a:solidFill>
                  <a:schemeClr val="bg1"/>
                </a:solidFill>
              </a:rPr>
              <a:t> - </a:t>
            </a:r>
            <a:r>
              <a:rPr lang="en-IE" dirty="0" err="1">
                <a:solidFill>
                  <a:schemeClr val="bg1"/>
                </a:solidFill>
              </a:rPr>
              <a:t>Mültecilerin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Öğretim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Sürecine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Katılması</a:t>
            </a:r>
            <a:endParaRPr lang="en-IE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234AE6E-1D42-4686-BBAD-3C8F2E5AF618}"/>
              </a:ext>
            </a:extLst>
          </p:cNvPr>
          <p:cNvSpPr txBox="1"/>
          <p:nvPr/>
        </p:nvSpPr>
        <p:spPr>
          <a:xfrm>
            <a:off x="0" y="428639"/>
            <a:ext cx="2444262" cy="461665"/>
          </a:xfrm>
          <a:prstGeom prst="rect">
            <a:avLst/>
          </a:prstGeom>
          <a:solidFill>
            <a:srgbClr val="16A8D3"/>
          </a:solidFill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bg1"/>
                </a:solidFill>
              </a:rPr>
              <a:t>       </a:t>
            </a:r>
            <a:r>
              <a:rPr lang="tr-TR" sz="2400" dirty="0">
                <a:solidFill>
                  <a:schemeClr val="bg1"/>
                </a:solidFill>
              </a:rPr>
              <a:t>İYİ </a:t>
            </a:r>
            <a:r>
              <a:rPr lang="tr-TR" sz="2400" dirty="0" smtClean="0">
                <a:solidFill>
                  <a:schemeClr val="bg1"/>
                </a:solidFill>
              </a:rPr>
              <a:t>UYGULAMA</a:t>
            </a:r>
            <a:endParaRPr lang="en-IE" sz="2400" dirty="0">
              <a:solidFill>
                <a:schemeClr val="bg1"/>
              </a:solidFill>
            </a:endParaRPr>
          </a:p>
        </p:txBody>
      </p:sp>
      <p:grpSp>
        <p:nvGrpSpPr>
          <p:cNvPr id="6" name="Google Shape;543;p39">
            <a:extLst>
              <a:ext uri="{FF2B5EF4-FFF2-40B4-BE49-F238E27FC236}">
                <a16:creationId xmlns:a16="http://schemas.microsoft.com/office/drawing/2014/main" xmlns="" id="{9E13B1E3-7D3B-4225-A544-A39135210CC6}"/>
              </a:ext>
            </a:extLst>
          </p:cNvPr>
          <p:cNvGrpSpPr/>
          <p:nvPr/>
        </p:nvGrpSpPr>
        <p:grpSpPr>
          <a:xfrm>
            <a:off x="112537" y="515471"/>
            <a:ext cx="252000" cy="288000"/>
            <a:chOff x="5961125" y="1623900"/>
            <a:chExt cx="376925" cy="448175"/>
          </a:xfrm>
        </p:grpSpPr>
        <p:sp>
          <p:nvSpPr>
            <p:cNvPr id="7" name="Google Shape;544;p39">
              <a:extLst>
                <a:ext uri="{FF2B5EF4-FFF2-40B4-BE49-F238E27FC236}">
                  <a16:creationId xmlns:a16="http://schemas.microsoft.com/office/drawing/2014/main" xmlns="" id="{A52BC600-5282-4394-895B-3444CCB119DA}"/>
                </a:ext>
              </a:extLst>
            </p:cNvPr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545;p39">
              <a:extLst>
                <a:ext uri="{FF2B5EF4-FFF2-40B4-BE49-F238E27FC236}">
                  <a16:creationId xmlns:a16="http://schemas.microsoft.com/office/drawing/2014/main" xmlns="" id="{E846910F-78AD-4166-A90B-0C91E99A1301}"/>
                </a:ext>
              </a:extLst>
            </p:cNvPr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546;p39">
              <a:extLst>
                <a:ext uri="{FF2B5EF4-FFF2-40B4-BE49-F238E27FC236}">
                  <a16:creationId xmlns:a16="http://schemas.microsoft.com/office/drawing/2014/main" xmlns="" id="{1F261959-623C-4986-84D1-A0114C5C0BAF}"/>
                </a:ext>
              </a:extLst>
            </p:cNvPr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47;p39">
              <a:extLst>
                <a:ext uri="{FF2B5EF4-FFF2-40B4-BE49-F238E27FC236}">
                  <a16:creationId xmlns:a16="http://schemas.microsoft.com/office/drawing/2014/main" xmlns="" id="{85EF76B2-B580-49B2-AC8D-3A9B88702095}"/>
                </a:ext>
              </a:extLst>
            </p:cNvPr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548;p39">
              <a:extLst>
                <a:ext uri="{FF2B5EF4-FFF2-40B4-BE49-F238E27FC236}">
                  <a16:creationId xmlns:a16="http://schemas.microsoft.com/office/drawing/2014/main" xmlns="" id="{33163F22-9A2D-497F-A58D-9555EE57D681}"/>
                </a:ext>
              </a:extLst>
            </p:cNvPr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49;p39">
              <a:extLst>
                <a:ext uri="{FF2B5EF4-FFF2-40B4-BE49-F238E27FC236}">
                  <a16:creationId xmlns:a16="http://schemas.microsoft.com/office/drawing/2014/main" xmlns="" id="{7F704761-CA25-494A-8598-DEA29315D7C0}"/>
                </a:ext>
              </a:extLst>
            </p:cNvPr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50;p39">
              <a:extLst>
                <a:ext uri="{FF2B5EF4-FFF2-40B4-BE49-F238E27FC236}">
                  <a16:creationId xmlns:a16="http://schemas.microsoft.com/office/drawing/2014/main" xmlns="" id="{68FC0100-2A38-435F-8AC0-0E4C8B9174CA}"/>
                </a:ext>
              </a:extLst>
            </p:cNvPr>
            <p:cNvSpPr/>
            <p:nvPr/>
          </p:nvSpPr>
          <p:spPr>
            <a:xfrm>
              <a:off x="6137700" y="1623900"/>
              <a:ext cx="179296" cy="215594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38073F95-0610-432C-B5F9-F3B89E41E539}"/>
              </a:ext>
            </a:extLst>
          </p:cNvPr>
          <p:cNvSpPr/>
          <p:nvPr/>
        </p:nvSpPr>
        <p:spPr>
          <a:xfrm>
            <a:off x="5828543" y="1999764"/>
            <a:ext cx="5872919" cy="1938992"/>
          </a:xfrm>
          <a:prstGeom prst="rect">
            <a:avLst/>
          </a:prstGeom>
          <a:solidFill>
            <a:srgbClr val="F38B00"/>
          </a:solidFill>
        </p:spPr>
        <p:txBody>
          <a:bodyPr wrap="square">
            <a:spAutoFit/>
          </a:bodyPr>
          <a:lstStyle/>
          <a:p>
            <a:r>
              <a:rPr lang="en-IE" sz="2400" dirty="0">
                <a:solidFill>
                  <a:schemeClr val="bg1"/>
                </a:solidFill>
                <a:latin typeface="+mj-lt"/>
              </a:rPr>
              <a:t>“</a:t>
            </a:r>
            <a:r>
              <a:rPr lang="en-IE" sz="2400" dirty="0" err="1">
                <a:solidFill>
                  <a:schemeClr val="bg1"/>
                </a:solidFill>
                <a:latin typeface="+mj-lt"/>
              </a:rPr>
              <a:t>Danimarkalı</a:t>
            </a:r>
            <a:r>
              <a:rPr lang="en-IE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sz="2400" dirty="0" err="1">
                <a:solidFill>
                  <a:schemeClr val="bg1"/>
                </a:solidFill>
                <a:latin typeface="+mj-lt"/>
              </a:rPr>
              <a:t>olmayan</a:t>
            </a:r>
            <a:r>
              <a:rPr lang="en-IE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sz="2400" dirty="0" err="1">
                <a:solidFill>
                  <a:schemeClr val="bg1"/>
                </a:solidFill>
                <a:latin typeface="+mj-lt"/>
              </a:rPr>
              <a:t>vatandaşlara</a:t>
            </a:r>
            <a:r>
              <a:rPr lang="en-IE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sz="2400" dirty="0" err="1">
                <a:solidFill>
                  <a:schemeClr val="bg1"/>
                </a:solidFill>
                <a:latin typeface="+mj-lt"/>
              </a:rPr>
              <a:t>ağlar</a:t>
            </a:r>
            <a:r>
              <a:rPr lang="en-IE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sz="2400" dirty="0" err="1">
                <a:solidFill>
                  <a:schemeClr val="bg1"/>
                </a:solidFill>
                <a:latin typeface="+mj-lt"/>
              </a:rPr>
              <a:t>açmak</a:t>
            </a:r>
            <a:r>
              <a:rPr lang="en-IE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sz="2400" dirty="0" err="1">
                <a:solidFill>
                  <a:schemeClr val="bg1"/>
                </a:solidFill>
                <a:latin typeface="+mj-lt"/>
              </a:rPr>
              <a:t>istiyoruz</a:t>
            </a:r>
            <a:r>
              <a:rPr lang="en-IE" sz="2400" dirty="0">
                <a:solidFill>
                  <a:schemeClr val="bg1"/>
                </a:solidFill>
                <a:latin typeface="+mj-lt"/>
              </a:rPr>
              <a:t>. </a:t>
            </a:r>
            <a:r>
              <a:rPr lang="en-IE" sz="2400" dirty="0" err="1">
                <a:solidFill>
                  <a:schemeClr val="bg1"/>
                </a:solidFill>
                <a:latin typeface="+mj-lt"/>
              </a:rPr>
              <a:t>Sadece</a:t>
            </a:r>
            <a:r>
              <a:rPr lang="en-IE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sz="2400" dirty="0" err="1">
                <a:solidFill>
                  <a:schemeClr val="bg1"/>
                </a:solidFill>
                <a:latin typeface="+mj-lt"/>
              </a:rPr>
              <a:t>mültecileri</a:t>
            </a:r>
            <a:r>
              <a:rPr lang="en-IE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sz="2400" dirty="0" err="1">
                <a:solidFill>
                  <a:schemeClr val="bg1"/>
                </a:solidFill>
                <a:latin typeface="+mj-lt"/>
              </a:rPr>
              <a:t>öğrenmeye</a:t>
            </a:r>
            <a:r>
              <a:rPr lang="en-IE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sz="2400" dirty="0" err="1">
                <a:solidFill>
                  <a:schemeClr val="bg1"/>
                </a:solidFill>
                <a:latin typeface="+mj-lt"/>
              </a:rPr>
              <a:t>davet</a:t>
            </a:r>
            <a:r>
              <a:rPr lang="en-IE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sz="2400" dirty="0" err="1">
                <a:solidFill>
                  <a:schemeClr val="bg1"/>
                </a:solidFill>
                <a:latin typeface="+mj-lt"/>
              </a:rPr>
              <a:t>etmekle</a:t>
            </a:r>
            <a:r>
              <a:rPr lang="en-IE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sz="2400" dirty="0" err="1">
                <a:solidFill>
                  <a:schemeClr val="bg1"/>
                </a:solidFill>
                <a:latin typeface="+mj-lt"/>
              </a:rPr>
              <a:t>kalmayıp</a:t>
            </a:r>
            <a:r>
              <a:rPr lang="en-IE" sz="2400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IE" sz="2400" dirty="0" err="1">
                <a:solidFill>
                  <a:schemeClr val="bg1"/>
                </a:solidFill>
                <a:latin typeface="+mj-lt"/>
              </a:rPr>
              <a:t>aynı</a:t>
            </a:r>
            <a:r>
              <a:rPr lang="en-IE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sz="2400" dirty="0" err="1">
                <a:solidFill>
                  <a:schemeClr val="bg1"/>
                </a:solidFill>
                <a:latin typeface="+mj-lt"/>
              </a:rPr>
              <a:t>zamanda</a:t>
            </a:r>
            <a:r>
              <a:rPr lang="en-IE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sz="2400" dirty="0" err="1">
                <a:solidFill>
                  <a:schemeClr val="bg1"/>
                </a:solidFill>
                <a:latin typeface="+mj-lt"/>
              </a:rPr>
              <a:t>eğitmen</a:t>
            </a:r>
            <a:r>
              <a:rPr lang="en-IE" sz="2400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IE" sz="2400" dirty="0" err="1">
                <a:solidFill>
                  <a:schemeClr val="bg1"/>
                </a:solidFill>
                <a:latin typeface="+mj-lt"/>
              </a:rPr>
              <a:t>öğretmen</a:t>
            </a:r>
            <a:r>
              <a:rPr lang="en-IE" sz="2400" dirty="0">
                <a:solidFill>
                  <a:schemeClr val="bg1"/>
                </a:solidFill>
                <a:latin typeface="+mj-lt"/>
              </a:rPr>
              <a:t> vb. </a:t>
            </a:r>
            <a:r>
              <a:rPr lang="tr-TR" sz="2400" dirty="0" smtClean="0">
                <a:solidFill>
                  <a:schemeClr val="bg1"/>
                </a:solidFill>
                <a:latin typeface="+mj-lt"/>
              </a:rPr>
              <a:t>              </a:t>
            </a:r>
            <a:r>
              <a:rPr lang="en-IE" sz="2400" dirty="0" smtClean="0">
                <a:solidFill>
                  <a:schemeClr val="bg1"/>
                </a:solidFill>
                <a:latin typeface="+mj-lt"/>
              </a:rPr>
              <a:t>- </a:t>
            </a:r>
            <a:r>
              <a:rPr lang="en-IE" sz="2400" dirty="0">
                <a:solidFill>
                  <a:schemeClr val="bg1"/>
                </a:solidFill>
                <a:latin typeface="+mj-lt"/>
              </a:rPr>
              <a:t>Trine Bendix Knudsen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BFC3A3FC-8BD4-4503-B77B-1CAE03BAAAC7}"/>
              </a:ext>
            </a:extLst>
          </p:cNvPr>
          <p:cNvSpPr/>
          <p:nvPr/>
        </p:nvSpPr>
        <p:spPr>
          <a:xfrm>
            <a:off x="331961" y="5643335"/>
            <a:ext cx="6096000" cy="923330"/>
          </a:xfrm>
          <a:prstGeom prst="rect">
            <a:avLst/>
          </a:prstGeom>
          <a:solidFill>
            <a:srgbClr val="F38B00"/>
          </a:solidFill>
        </p:spPr>
        <p:txBody>
          <a:bodyPr>
            <a:spAutoFit/>
          </a:bodyPr>
          <a:lstStyle/>
          <a:p>
            <a:pPr algn="ctr"/>
            <a:r>
              <a:rPr lang="en-IE" dirty="0" err="1">
                <a:solidFill>
                  <a:schemeClr val="bg1"/>
                </a:solidFill>
              </a:rPr>
              <a:t>Danimarka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Yetişkin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Eğitimi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Derneği</a:t>
            </a:r>
            <a:r>
              <a:rPr lang="en-IE" dirty="0">
                <a:solidFill>
                  <a:schemeClr val="bg1"/>
                </a:solidFill>
              </a:rPr>
              <a:t> (DAEA), </a:t>
            </a:r>
            <a:r>
              <a:rPr lang="en-IE" dirty="0" err="1">
                <a:solidFill>
                  <a:schemeClr val="bg1"/>
                </a:solidFill>
              </a:rPr>
              <a:t>Danimarka'da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yaygın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veya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resmi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olmayan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çalışan</a:t>
            </a:r>
            <a:r>
              <a:rPr lang="en-IE" dirty="0">
                <a:solidFill>
                  <a:schemeClr val="bg1"/>
                </a:solidFill>
              </a:rPr>
              <a:t> 34 </a:t>
            </a:r>
            <a:r>
              <a:rPr lang="en-IE" dirty="0" err="1">
                <a:solidFill>
                  <a:schemeClr val="bg1"/>
                </a:solidFill>
              </a:rPr>
              <a:t>yetişkin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eğitim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organizasyonunu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temsil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eden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bir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şemsiye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kuruluştur</a:t>
            </a:r>
            <a:r>
              <a:rPr lang="en-IE" dirty="0">
                <a:solidFill>
                  <a:schemeClr val="bg1"/>
                </a:solidFill>
              </a:rPr>
              <a:t>.</a:t>
            </a:r>
            <a:endParaRPr lang="en-I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66132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Placeholder 25" descr="A close up of a logo&#10;&#10;Description automatically generated">
            <a:extLst>
              <a:ext uri="{FF2B5EF4-FFF2-40B4-BE49-F238E27FC236}">
                <a16:creationId xmlns:a16="http://schemas.microsoft.com/office/drawing/2014/main" xmlns="" id="{25D98B7F-0DF7-4FA0-9549-C3FC51D343F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rcRect l="6250" r="6250"/>
          <a:stretch>
            <a:fillRect/>
          </a:stretch>
        </p:blipFill>
        <p:spPr>
          <a:xfrm>
            <a:off x="352685" y="1104248"/>
            <a:ext cx="4232726" cy="4232726"/>
          </a:xfr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E67ED51D-8D75-4620-A878-F1068A4FDEF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43145" y="598885"/>
            <a:ext cx="5791200" cy="918068"/>
          </a:xfrm>
          <a:solidFill>
            <a:schemeClr val="accent2"/>
          </a:solidFill>
        </p:spPr>
        <p:txBody>
          <a:bodyPr>
            <a:normAutofit fontScale="70000" lnSpcReduction="20000"/>
          </a:bodyPr>
          <a:lstStyle/>
          <a:p>
            <a:r>
              <a:rPr lang="en-IE" i="1" dirty="0" err="1">
                <a:solidFill>
                  <a:schemeClr val="bg1"/>
                </a:solidFill>
              </a:rPr>
              <a:t>Mairéad</a:t>
            </a:r>
            <a:r>
              <a:rPr lang="en-IE" i="1" dirty="0">
                <a:solidFill>
                  <a:schemeClr val="bg1"/>
                </a:solidFill>
              </a:rPr>
              <a:t> </a:t>
            </a:r>
            <a:r>
              <a:rPr lang="en-IE" i="1" dirty="0" err="1">
                <a:solidFill>
                  <a:schemeClr val="bg1"/>
                </a:solidFill>
              </a:rPr>
              <a:t>O’Riordan</a:t>
            </a:r>
            <a:r>
              <a:rPr lang="en-IE" i="1" dirty="0">
                <a:solidFill>
                  <a:schemeClr val="bg1"/>
                </a:solidFill>
              </a:rPr>
              <a:t>, freelance adult education tutor, Dublin and Dun Laoghaire (DDLETB)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C0016F9-6700-4243-AEAE-BE0B4083872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096000" y="1795425"/>
            <a:ext cx="6096000" cy="4288852"/>
          </a:xfrm>
        </p:spPr>
        <p:txBody>
          <a:bodyPr/>
          <a:lstStyle/>
          <a:p>
            <a:pPr algn="just"/>
            <a:r>
              <a:rPr lang="en-IE" dirty="0" err="1"/>
              <a:t>Mairéad</a:t>
            </a:r>
            <a:r>
              <a:rPr lang="en-IE" dirty="0"/>
              <a:t> </a:t>
            </a:r>
            <a:r>
              <a:rPr lang="en-IE" dirty="0" err="1"/>
              <a:t>O’Riordan</a:t>
            </a:r>
            <a:r>
              <a:rPr lang="en-IE" dirty="0"/>
              <a:t>, </a:t>
            </a:r>
            <a:r>
              <a:rPr lang="en-IE" dirty="0" err="1"/>
              <a:t>DDLETB'ye</a:t>
            </a:r>
            <a:r>
              <a:rPr lang="en-IE" dirty="0"/>
              <a:t> </a:t>
            </a:r>
            <a:r>
              <a:rPr lang="en-IE" dirty="0" err="1"/>
              <a:t>bağlı</a:t>
            </a:r>
            <a:r>
              <a:rPr lang="en-IE" dirty="0"/>
              <a:t> </a:t>
            </a:r>
            <a:r>
              <a:rPr lang="en-IE" dirty="0" err="1"/>
              <a:t>serbest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yetişkin</a:t>
            </a:r>
            <a:r>
              <a:rPr lang="en-IE" dirty="0"/>
              <a:t> </a:t>
            </a:r>
            <a:r>
              <a:rPr lang="en-IE" dirty="0" err="1"/>
              <a:t>eğitimi</a:t>
            </a:r>
            <a:r>
              <a:rPr lang="en-IE" dirty="0"/>
              <a:t> </a:t>
            </a:r>
            <a:r>
              <a:rPr lang="en-IE" dirty="0" err="1"/>
              <a:t>öğretmenidir</a:t>
            </a:r>
            <a:r>
              <a:rPr lang="en-IE" dirty="0"/>
              <a:t>. On </a:t>
            </a:r>
            <a:r>
              <a:rPr lang="en-IE" dirty="0" err="1"/>
              <a:t>yıldan</a:t>
            </a:r>
            <a:r>
              <a:rPr lang="en-IE" dirty="0"/>
              <a:t> </a:t>
            </a:r>
            <a:r>
              <a:rPr lang="en-IE" dirty="0" err="1"/>
              <a:t>fazla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süredir</a:t>
            </a:r>
            <a:r>
              <a:rPr lang="en-IE" dirty="0"/>
              <a:t> </a:t>
            </a:r>
            <a:r>
              <a:rPr lang="en-IE" dirty="0" err="1"/>
              <a:t>yetişkin</a:t>
            </a:r>
            <a:r>
              <a:rPr lang="en-IE" dirty="0"/>
              <a:t> </a:t>
            </a:r>
            <a:r>
              <a:rPr lang="en-IE" dirty="0" err="1"/>
              <a:t>eğitimi</a:t>
            </a:r>
            <a:r>
              <a:rPr lang="en-IE" dirty="0"/>
              <a:t> </a:t>
            </a:r>
            <a:r>
              <a:rPr lang="en-IE" dirty="0" err="1"/>
              <a:t>eğitmeni</a:t>
            </a:r>
            <a:r>
              <a:rPr lang="en-IE" dirty="0"/>
              <a:t> </a:t>
            </a:r>
            <a:r>
              <a:rPr lang="en-IE" dirty="0" err="1"/>
              <a:t>olarak</a:t>
            </a:r>
            <a:r>
              <a:rPr lang="en-IE" dirty="0"/>
              <a:t> </a:t>
            </a:r>
            <a:r>
              <a:rPr lang="en-IE" dirty="0" err="1"/>
              <a:t>çalışmaktadır</a:t>
            </a:r>
            <a:r>
              <a:rPr lang="en-IE" dirty="0"/>
              <a:t>. </a:t>
            </a:r>
            <a:r>
              <a:rPr lang="en-IE" dirty="0" err="1"/>
              <a:t>Yenilikçi</a:t>
            </a:r>
            <a:r>
              <a:rPr lang="en-IE" dirty="0"/>
              <a:t> </a:t>
            </a:r>
            <a:r>
              <a:rPr lang="en-IE" dirty="0" err="1"/>
              <a:t>öğretim</a:t>
            </a:r>
            <a:r>
              <a:rPr lang="en-IE" dirty="0"/>
              <a:t> </a:t>
            </a:r>
            <a:r>
              <a:rPr lang="en-IE" dirty="0" err="1"/>
              <a:t>stilleri</a:t>
            </a:r>
            <a:r>
              <a:rPr lang="en-IE" dirty="0"/>
              <a:t> </a:t>
            </a:r>
            <a:r>
              <a:rPr lang="en-IE" dirty="0" err="1"/>
              <a:t>uygular</a:t>
            </a:r>
            <a:r>
              <a:rPr lang="en-IE" dirty="0"/>
              <a:t> ve </a:t>
            </a:r>
            <a:r>
              <a:rPr lang="en-IE" dirty="0" err="1"/>
              <a:t>yanadır</a:t>
            </a:r>
            <a:r>
              <a:rPr lang="en-IE" dirty="0" smtClean="0"/>
              <a:t>:</a:t>
            </a:r>
            <a:endParaRPr lang="en-IE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E" b="1" dirty="0" err="1" smtClean="0">
                <a:solidFill>
                  <a:srgbClr val="F38B00"/>
                </a:solidFill>
              </a:rPr>
              <a:t>aktif</a:t>
            </a:r>
            <a:r>
              <a:rPr lang="en-IE" b="1" dirty="0" smtClean="0">
                <a:solidFill>
                  <a:srgbClr val="F38B00"/>
                </a:solidFill>
              </a:rPr>
              <a:t> </a:t>
            </a:r>
            <a:r>
              <a:rPr lang="en-IE" b="1" dirty="0" err="1">
                <a:solidFill>
                  <a:srgbClr val="F38B00"/>
                </a:solidFill>
              </a:rPr>
              <a:t>öğrenme</a:t>
            </a:r>
            <a:r>
              <a:rPr lang="en-IE" b="1" dirty="0">
                <a:solidFill>
                  <a:srgbClr val="F38B00"/>
                </a:solidFill>
              </a:rPr>
              <a:t> </a:t>
            </a:r>
            <a:r>
              <a:rPr lang="en-IE" dirty="0" err="1"/>
              <a:t>stratejileri</a:t>
            </a:r>
            <a:r>
              <a:rPr lang="en-IE" dirty="0"/>
              <a:t> - </a:t>
            </a:r>
            <a:r>
              <a:rPr lang="en-IE" dirty="0" err="1"/>
              <a:t>sorunlu</a:t>
            </a:r>
            <a:r>
              <a:rPr lang="en-IE" dirty="0"/>
              <a:t> </a:t>
            </a:r>
            <a:r>
              <a:rPr lang="en-IE" dirty="0" err="1"/>
              <a:t>gruplara</a:t>
            </a:r>
            <a:r>
              <a:rPr lang="en-IE" dirty="0"/>
              <a:t> </a:t>
            </a:r>
            <a:r>
              <a:rPr lang="en-IE" dirty="0" err="1"/>
              <a:t>ayırma</a:t>
            </a:r>
            <a:r>
              <a:rPr lang="en-IE" dirty="0"/>
              <a:t> ve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grupta</a:t>
            </a:r>
            <a:r>
              <a:rPr lang="en-IE" dirty="0"/>
              <a:t> </a:t>
            </a:r>
            <a:r>
              <a:rPr lang="en-IE" dirty="0" err="1"/>
              <a:t>tahtada</a:t>
            </a:r>
            <a:r>
              <a:rPr lang="en-IE" dirty="0"/>
              <a:t> </a:t>
            </a:r>
            <a:r>
              <a:rPr lang="en-IE" dirty="0" err="1"/>
              <a:t>matematik</a:t>
            </a:r>
            <a:r>
              <a:rPr lang="en-IE" dirty="0"/>
              <a:t> </a:t>
            </a:r>
            <a:r>
              <a:rPr lang="en-IE" dirty="0" err="1"/>
              <a:t>üzerinde</a:t>
            </a:r>
            <a:r>
              <a:rPr lang="en-IE" dirty="0"/>
              <a:t> </a:t>
            </a:r>
            <a:r>
              <a:rPr lang="en-IE" dirty="0" err="1"/>
              <a:t>çalışan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grup</a:t>
            </a:r>
            <a:r>
              <a:rPr lang="en-IE" dirty="0"/>
              <a:t> ve </a:t>
            </a:r>
            <a:r>
              <a:rPr lang="en-IE" dirty="0" err="1"/>
              <a:t>sorunlu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sorun</a:t>
            </a:r>
            <a:r>
              <a:rPr lang="en-IE" dirty="0"/>
              <a:t> </a:t>
            </a:r>
            <a:r>
              <a:rPr lang="en-IE" dirty="0" err="1"/>
              <a:t>üzerinde</a:t>
            </a:r>
            <a:r>
              <a:rPr lang="en-IE" dirty="0"/>
              <a:t> </a:t>
            </a:r>
            <a:r>
              <a:rPr lang="en-IE" dirty="0" err="1"/>
              <a:t>çalışan</a:t>
            </a:r>
            <a:r>
              <a:rPr lang="en-IE" dirty="0"/>
              <a:t> </a:t>
            </a:r>
            <a:r>
              <a:rPr lang="en-IE" dirty="0" err="1"/>
              <a:t>başka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grup</a:t>
            </a:r>
            <a:r>
              <a:rPr lang="en-IE" dirty="0"/>
              <a:t> </a:t>
            </a:r>
            <a:r>
              <a:rPr lang="en-IE" dirty="0" err="1"/>
              <a:t>vardır</a:t>
            </a:r>
            <a:r>
              <a:rPr lang="en-IE" dirty="0"/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E" b="1" dirty="0" err="1">
                <a:solidFill>
                  <a:srgbClr val="B6BD00"/>
                </a:solidFill>
              </a:rPr>
              <a:t>akran</a:t>
            </a:r>
            <a:r>
              <a:rPr lang="en-IE" b="1" dirty="0">
                <a:solidFill>
                  <a:srgbClr val="B6BD00"/>
                </a:solidFill>
              </a:rPr>
              <a:t> </a:t>
            </a:r>
            <a:r>
              <a:rPr lang="en-IE" b="1" dirty="0" err="1">
                <a:solidFill>
                  <a:srgbClr val="B6BD00"/>
                </a:solidFill>
              </a:rPr>
              <a:t>öğrenme</a:t>
            </a:r>
            <a:r>
              <a:rPr lang="en-IE" b="1" dirty="0">
                <a:solidFill>
                  <a:srgbClr val="B6BD00"/>
                </a:solidFill>
              </a:rPr>
              <a:t> / </a:t>
            </a:r>
            <a:r>
              <a:rPr lang="en-IE" b="1" dirty="0" err="1">
                <a:solidFill>
                  <a:srgbClr val="B6BD00"/>
                </a:solidFill>
              </a:rPr>
              <a:t>öğretme</a:t>
            </a:r>
            <a:r>
              <a:rPr lang="en-IE" dirty="0"/>
              <a:t>, </a:t>
            </a:r>
            <a:r>
              <a:rPr lang="en-IE" dirty="0" err="1"/>
              <a:t>dahil</a:t>
            </a:r>
            <a:r>
              <a:rPr lang="en-IE" dirty="0"/>
              <a:t> </a:t>
            </a:r>
            <a:r>
              <a:rPr lang="en-IE" dirty="0" err="1"/>
              <a:t>olan</a:t>
            </a:r>
            <a:r>
              <a:rPr lang="en-IE" dirty="0"/>
              <a:t> </a:t>
            </a:r>
            <a:r>
              <a:rPr lang="en-IE" dirty="0" err="1"/>
              <a:t>herkesin</a:t>
            </a:r>
            <a:r>
              <a:rPr lang="en-IE" dirty="0"/>
              <a:t> </a:t>
            </a:r>
            <a:r>
              <a:rPr lang="tr-TR" dirty="0" smtClean="0"/>
              <a:t>birbirlerinden öğrenme.</a:t>
            </a:r>
            <a:endParaRPr lang="en-IE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IE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6F15564-F204-495B-8D0B-E0345BA37CA3}"/>
              </a:ext>
            </a:extLst>
          </p:cNvPr>
          <p:cNvSpPr txBox="1"/>
          <p:nvPr/>
        </p:nvSpPr>
        <p:spPr>
          <a:xfrm>
            <a:off x="0" y="242320"/>
            <a:ext cx="2389517" cy="461665"/>
          </a:xfrm>
          <a:prstGeom prst="rect">
            <a:avLst/>
          </a:prstGeom>
          <a:solidFill>
            <a:srgbClr val="16A8D3"/>
          </a:solidFill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bg1"/>
                </a:solidFill>
              </a:rPr>
              <a:t>       </a:t>
            </a:r>
            <a:r>
              <a:rPr lang="tr-TR" sz="2400" dirty="0">
                <a:solidFill>
                  <a:schemeClr val="bg1"/>
                </a:solidFill>
              </a:rPr>
              <a:t>İYİ </a:t>
            </a:r>
            <a:r>
              <a:rPr lang="tr-TR" sz="2400" dirty="0" smtClean="0">
                <a:solidFill>
                  <a:schemeClr val="bg1"/>
                </a:solidFill>
              </a:rPr>
              <a:t>UYGULAMA</a:t>
            </a:r>
            <a:endParaRPr lang="en-IE" sz="2400" dirty="0">
              <a:solidFill>
                <a:schemeClr val="bg1"/>
              </a:solidFill>
            </a:endParaRPr>
          </a:p>
        </p:txBody>
      </p:sp>
      <p:grpSp>
        <p:nvGrpSpPr>
          <p:cNvPr id="6" name="Google Shape;543;p39">
            <a:extLst>
              <a:ext uri="{FF2B5EF4-FFF2-40B4-BE49-F238E27FC236}">
                <a16:creationId xmlns:a16="http://schemas.microsoft.com/office/drawing/2014/main" xmlns="" id="{0B5C58DD-A882-455C-BE63-3FAAEE764FFB}"/>
              </a:ext>
            </a:extLst>
          </p:cNvPr>
          <p:cNvGrpSpPr/>
          <p:nvPr/>
        </p:nvGrpSpPr>
        <p:grpSpPr>
          <a:xfrm>
            <a:off x="100685" y="310884"/>
            <a:ext cx="252000" cy="288000"/>
            <a:chOff x="5961125" y="1623900"/>
            <a:chExt cx="376925" cy="448175"/>
          </a:xfrm>
        </p:grpSpPr>
        <p:sp>
          <p:nvSpPr>
            <p:cNvPr id="7" name="Google Shape;544;p39">
              <a:extLst>
                <a:ext uri="{FF2B5EF4-FFF2-40B4-BE49-F238E27FC236}">
                  <a16:creationId xmlns:a16="http://schemas.microsoft.com/office/drawing/2014/main" xmlns="" id="{E0492873-7485-4A26-91A6-FFC80044839D}"/>
                </a:ext>
              </a:extLst>
            </p:cNvPr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545;p39">
              <a:extLst>
                <a:ext uri="{FF2B5EF4-FFF2-40B4-BE49-F238E27FC236}">
                  <a16:creationId xmlns:a16="http://schemas.microsoft.com/office/drawing/2014/main" xmlns="" id="{E842EB74-203D-43C2-8069-80DA12BB7C50}"/>
                </a:ext>
              </a:extLst>
            </p:cNvPr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546;p39">
              <a:extLst>
                <a:ext uri="{FF2B5EF4-FFF2-40B4-BE49-F238E27FC236}">
                  <a16:creationId xmlns:a16="http://schemas.microsoft.com/office/drawing/2014/main" xmlns="" id="{F5A48CD7-0977-445F-B768-9603A59D3FE8}"/>
                </a:ext>
              </a:extLst>
            </p:cNvPr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47;p39">
              <a:extLst>
                <a:ext uri="{FF2B5EF4-FFF2-40B4-BE49-F238E27FC236}">
                  <a16:creationId xmlns:a16="http://schemas.microsoft.com/office/drawing/2014/main" xmlns="" id="{80810393-276E-4990-8D2E-1BC7756B152B}"/>
                </a:ext>
              </a:extLst>
            </p:cNvPr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548;p39">
              <a:extLst>
                <a:ext uri="{FF2B5EF4-FFF2-40B4-BE49-F238E27FC236}">
                  <a16:creationId xmlns:a16="http://schemas.microsoft.com/office/drawing/2014/main" xmlns="" id="{4F9C0161-74F4-45DD-BC1A-E8D5C01B83BD}"/>
                </a:ext>
              </a:extLst>
            </p:cNvPr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49;p39">
              <a:extLst>
                <a:ext uri="{FF2B5EF4-FFF2-40B4-BE49-F238E27FC236}">
                  <a16:creationId xmlns:a16="http://schemas.microsoft.com/office/drawing/2014/main" xmlns="" id="{08028393-8B2C-483F-99BB-8FFD3EED80AB}"/>
                </a:ext>
              </a:extLst>
            </p:cNvPr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50;p39">
              <a:extLst>
                <a:ext uri="{FF2B5EF4-FFF2-40B4-BE49-F238E27FC236}">
                  <a16:creationId xmlns:a16="http://schemas.microsoft.com/office/drawing/2014/main" xmlns="" id="{82666B0B-B8F6-4014-A801-3CAC5ADC076C}"/>
                </a:ext>
              </a:extLst>
            </p:cNvPr>
            <p:cNvSpPr/>
            <p:nvPr/>
          </p:nvSpPr>
          <p:spPr>
            <a:xfrm>
              <a:off x="6137700" y="1623900"/>
              <a:ext cx="179296" cy="215594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ECCB428D-E7FF-4F7D-85D2-2225396B0CF9}"/>
              </a:ext>
            </a:extLst>
          </p:cNvPr>
          <p:cNvSpPr/>
          <p:nvPr/>
        </p:nvSpPr>
        <p:spPr>
          <a:xfrm>
            <a:off x="3772564" y="6589251"/>
            <a:ext cx="804419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000" dirty="0" smtClean="0"/>
              <a:t>Kaynak</a:t>
            </a:r>
            <a:r>
              <a:rPr lang="en-IE" sz="1000" dirty="0" smtClean="0"/>
              <a:t>: </a:t>
            </a:r>
            <a:r>
              <a:rPr lang="en-IE" sz="1000" dirty="0">
                <a:hlinkClick r:id="rId4"/>
              </a:rPr>
              <a:t>https://www.nala.ie/wp-content/uploads/2019/08/Meeting-the-challenge-strategies-for-motivating-learners-in-adult-education-in-Ireland.pdf</a:t>
            </a:r>
            <a:r>
              <a:rPr lang="en-IE" sz="1000" dirty="0"/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AE4A62E6-2B3A-4A10-9C11-8212402D3B6B}"/>
              </a:ext>
            </a:extLst>
          </p:cNvPr>
          <p:cNvSpPr txBox="1"/>
          <p:nvPr/>
        </p:nvSpPr>
        <p:spPr>
          <a:xfrm>
            <a:off x="0" y="794817"/>
            <a:ext cx="4866290" cy="461665"/>
          </a:xfrm>
          <a:prstGeom prst="rect">
            <a:avLst/>
          </a:prstGeom>
          <a:solidFill>
            <a:srgbClr val="EA1D76"/>
          </a:solidFill>
        </p:spPr>
        <p:txBody>
          <a:bodyPr wrap="square" rtlCol="0">
            <a:spAutoFit/>
          </a:bodyPr>
          <a:lstStyle/>
          <a:p>
            <a:r>
              <a:rPr lang="en-IE" sz="2400" dirty="0" err="1">
                <a:solidFill>
                  <a:schemeClr val="bg1"/>
                </a:solidFill>
              </a:rPr>
              <a:t>Yenilikçi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Yetişkin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Eğitimci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tr-TR" sz="2400" dirty="0" smtClean="0">
                <a:solidFill>
                  <a:schemeClr val="bg1"/>
                </a:solidFill>
              </a:rPr>
              <a:t>Bakış Açısı</a:t>
            </a:r>
            <a:endParaRPr lang="en-IE" sz="2400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7633486-9C8E-49D0-A9ED-FB8DD685BCF2}"/>
              </a:ext>
            </a:extLst>
          </p:cNvPr>
          <p:cNvSpPr txBox="1"/>
          <p:nvPr/>
        </p:nvSpPr>
        <p:spPr>
          <a:xfrm>
            <a:off x="0" y="5184740"/>
            <a:ext cx="6096000" cy="1200329"/>
          </a:xfrm>
          <a:prstGeom prst="rect">
            <a:avLst/>
          </a:prstGeom>
          <a:solidFill>
            <a:srgbClr val="F38B00"/>
          </a:solidFill>
        </p:spPr>
        <p:txBody>
          <a:bodyPr wrap="square" rtlCol="0">
            <a:spAutoFit/>
          </a:bodyPr>
          <a:lstStyle/>
          <a:p>
            <a:r>
              <a:rPr lang="en-IE" sz="2400" dirty="0">
                <a:solidFill>
                  <a:schemeClr val="bg1"/>
                </a:solidFill>
              </a:rPr>
              <a:t>“</a:t>
            </a:r>
            <a:r>
              <a:rPr lang="en-IE" sz="2400" dirty="0" err="1">
                <a:solidFill>
                  <a:schemeClr val="bg1"/>
                </a:solidFill>
              </a:rPr>
              <a:t>Öğrencileri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kendi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öğrenmelerine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dahil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etmek</a:t>
            </a:r>
            <a:r>
              <a:rPr lang="en-IE" sz="2400" dirty="0">
                <a:solidFill>
                  <a:schemeClr val="bg1"/>
                </a:solidFill>
              </a:rPr>
              <a:t>, </a:t>
            </a:r>
            <a:r>
              <a:rPr lang="en-IE" sz="2400" dirty="0" err="1">
                <a:solidFill>
                  <a:schemeClr val="bg1"/>
                </a:solidFill>
              </a:rPr>
              <a:t>güvenlerini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arttırmak</a:t>
            </a:r>
            <a:r>
              <a:rPr lang="en-IE" sz="2400" dirty="0">
                <a:solidFill>
                  <a:schemeClr val="bg1"/>
                </a:solidFill>
              </a:rPr>
              <a:t> ve </a:t>
            </a:r>
            <a:r>
              <a:rPr lang="en-IE" sz="2400" dirty="0" err="1">
                <a:solidFill>
                  <a:schemeClr val="bg1"/>
                </a:solidFill>
              </a:rPr>
              <a:t>kontrol</a:t>
            </a:r>
            <a:r>
              <a:rPr lang="en-IE" sz="2400" dirty="0">
                <a:solidFill>
                  <a:schemeClr val="bg1"/>
                </a:solidFill>
              </a:rPr>
              <a:t> ve </a:t>
            </a:r>
            <a:r>
              <a:rPr lang="en-IE" sz="2400" dirty="0" err="1">
                <a:solidFill>
                  <a:schemeClr val="bg1"/>
                </a:solidFill>
              </a:rPr>
              <a:t>güçlendirme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duygusunu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geliştirmek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çok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önemlidir</a:t>
            </a:r>
            <a:r>
              <a:rPr lang="en-IE" sz="2400" dirty="0">
                <a:solidFill>
                  <a:schemeClr val="bg1"/>
                </a:solidFill>
              </a:rPr>
              <a:t>.”</a:t>
            </a:r>
            <a:endParaRPr lang="en-IE" sz="2400" dirty="0">
              <a:solidFill>
                <a:schemeClr val="bg1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5D87AABA-030B-4BEF-B493-63BDA67FA0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xmlns="" r:id="rId6"/>
              </a:ext>
            </a:extLst>
          </a:blip>
          <a:stretch>
            <a:fillRect/>
          </a:stretch>
        </p:blipFill>
        <p:spPr>
          <a:xfrm>
            <a:off x="2608254" y="235703"/>
            <a:ext cx="926613" cy="46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8231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Resim 1"/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20395" r="20395"/>
          <a:stretch>
            <a:fillRect/>
          </a:stretch>
        </p:blipFill>
        <p:spPr bwMode="auto">
          <a:xfrm flipH="1">
            <a:off x="0" y="-9427"/>
            <a:ext cx="6096000" cy="5504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E67ED51D-8D75-4620-A878-F1068A4FDEF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43145" y="598885"/>
            <a:ext cx="5791200" cy="918068"/>
          </a:xfrm>
          <a:solidFill>
            <a:schemeClr val="accent2"/>
          </a:solidFill>
        </p:spPr>
        <p:txBody>
          <a:bodyPr>
            <a:normAutofit fontScale="85000" lnSpcReduction="10000"/>
          </a:bodyPr>
          <a:lstStyle/>
          <a:p>
            <a:r>
              <a:rPr lang="en-US" i="1" dirty="0" err="1">
                <a:solidFill>
                  <a:schemeClr val="bg1"/>
                </a:solidFill>
              </a:rPr>
              <a:t>Tuzla'daki</a:t>
            </a:r>
            <a:r>
              <a:rPr lang="en-US" i="1" dirty="0">
                <a:solidFill>
                  <a:schemeClr val="bg1"/>
                </a:solidFill>
              </a:rPr>
              <a:t> </a:t>
            </a:r>
            <a:r>
              <a:rPr lang="en-US" i="1" dirty="0" err="1">
                <a:solidFill>
                  <a:schemeClr val="bg1"/>
                </a:solidFill>
              </a:rPr>
              <a:t>göçmenler</a:t>
            </a:r>
            <a:r>
              <a:rPr lang="en-US" i="1" dirty="0">
                <a:solidFill>
                  <a:schemeClr val="bg1"/>
                </a:solidFill>
              </a:rPr>
              <a:t> ve </a:t>
            </a:r>
            <a:r>
              <a:rPr lang="en-US" i="1" dirty="0" err="1">
                <a:solidFill>
                  <a:schemeClr val="bg1"/>
                </a:solidFill>
              </a:rPr>
              <a:t>mülteciler</a:t>
            </a:r>
            <a:r>
              <a:rPr lang="en-US" i="1" dirty="0">
                <a:solidFill>
                  <a:schemeClr val="bg1"/>
                </a:solidFill>
              </a:rPr>
              <a:t> </a:t>
            </a:r>
            <a:r>
              <a:rPr lang="en-US" i="1" dirty="0" err="1">
                <a:solidFill>
                  <a:schemeClr val="bg1"/>
                </a:solidFill>
              </a:rPr>
              <a:t>için</a:t>
            </a:r>
            <a:r>
              <a:rPr lang="en-US" i="1" dirty="0">
                <a:solidFill>
                  <a:schemeClr val="bg1"/>
                </a:solidFill>
              </a:rPr>
              <a:t> </a:t>
            </a:r>
            <a:r>
              <a:rPr lang="en-US" i="1" dirty="0" err="1">
                <a:solidFill>
                  <a:schemeClr val="bg1"/>
                </a:solidFill>
              </a:rPr>
              <a:t>Dijital</a:t>
            </a:r>
            <a:r>
              <a:rPr lang="en-US" i="1" dirty="0">
                <a:solidFill>
                  <a:schemeClr val="bg1"/>
                </a:solidFill>
              </a:rPr>
              <a:t> </a:t>
            </a:r>
            <a:r>
              <a:rPr lang="en-US" i="1" dirty="0" err="1">
                <a:solidFill>
                  <a:schemeClr val="bg1"/>
                </a:solidFill>
              </a:rPr>
              <a:t>Okuryazarlık</a:t>
            </a:r>
            <a:r>
              <a:rPr lang="en-US" i="1" dirty="0">
                <a:solidFill>
                  <a:schemeClr val="bg1"/>
                </a:solidFill>
              </a:rPr>
              <a:t> </a:t>
            </a:r>
            <a:r>
              <a:rPr lang="en-US" i="1" dirty="0" err="1">
                <a:solidFill>
                  <a:schemeClr val="bg1"/>
                </a:solidFill>
              </a:rPr>
              <a:t>Kursu</a:t>
            </a:r>
            <a:endParaRPr lang="en-IE" i="1" dirty="0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C0016F9-6700-4243-AEAE-BE0B4083872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43144" y="1795425"/>
            <a:ext cx="5948855" cy="3947440"/>
          </a:xfrm>
        </p:spPr>
        <p:txBody>
          <a:bodyPr/>
          <a:lstStyle/>
          <a:p>
            <a:pPr algn="just">
              <a:buClr>
                <a:srgbClr val="006852"/>
              </a:buClr>
            </a:pPr>
            <a:r>
              <a:rPr lang="en-IE" dirty="0" err="1">
                <a:solidFill>
                  <a:srgbClr val="615F5D"/>
                </a:solidFill>
              </a:rPr>
              <a:t>İstanbul'daki</a:t>
            </a:r>
            <a:r>
              <a:rPr lang="en-IE" dirty="0">
                <a:solidFill>
                  <a:srgbClr val="615F5D"/>
                </a:solidFill>
              </a:rPr>
              <a:t> Tuzla </a:t>
            </a:r>
            <a:r>
              <a:rPr lang="en-IE" dirty="0" err="1">
                <a:solidFill>
                  <a:srgbClr val="615F5D"/>
                </a:solidFill>
              </a:rPr>
              <a:t>Halk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 smtClean="0">
                <a:solidFill>
                  <a:srgbClr val="615F5D"/>
                </a:solidFill>
              </a:rPr>
              <a:t>Eğitim</a:t>
            </a:r>
            <a:r>
              <a:rPr lang="tr-TR" dirty="0" smtClean="0">
                <a:solidFill>
                  <a:srgbClr val="615F5D"/>
                </a:solidFill>
              </a:rPr>
              <a:t>i</a:t>
            </a:r>
            <a:r>
              <a:rPr lang="en-IE" dirty="0" smtClean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Merkezi</a:t>
            </a:r>
            <a:r>
              <a:rPr lang="en-IE" dirty="0">
                <a:solidFill>
                  <a:srgbClr val="615F5D"/>
                </a:solidFill>
              </a:rPr>
              <a:t>, </a:t>
            </a:r>
            <a:r>
              <a:rPr lang="en-IE" dirty="0" err="1" smtClean="0">
                <a:solidFill>
                  <a:srgbClr val="615F5D"/>
                </a:solidFill>
              </a:rPr>
              <a:t>ilçesindeki</a:t>
            </a:r>
            <a:r>
              <a:rPr lang="en-IE" dirty="0" smtClean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mülteciler</a:t>
            </a:r>
            <a:r>
              <a:rPr lang="en-IE" dirty="0">
                <a:solidFill>
                  <a:srgbClr val="615F5D"/>
                </a:solidFill>
              </a:rPr>
              <a:t> ve </a:t>
            </a:r>
            <a:r>
              <a:rPr lang="en-IE" dirty="0" err="1" smtClean="0">
                <a:solidFill>
                  <a:srgbClr val="615F5D"/>
                </a:solidFill>
              </a:rPr>
              <a:t>göçmenler</a:t>
            </a:r>
            <a:r>
              <a:rPr lang="tr-TR" dirty="0" smtClean="0">
                <a:solidFill>
                  <a:srgbClr val="615F5D"/>
                </a:solidFill>
              </a:rPr>
              <a:t>e yönelik</a:t>
            </a:r>
            <a:r>
              <a:rPr lang="en-IE" dirty="0" smtClean="0">
                <a:solidFill>
                  <a:srgbClr val="615F5D"/>
                </a:solidFill>
              </a:rPr>
              <a:t> </a:t>
            </a:r>
            <a:r>
              <a:rPr lang="en-IE" dirty="0" err="1" smtClean="0">
                <a:solidFill>
                  <a:srgbClr val="615F5D"/>
                </a:solidFill>
              </a:rPr>
              <a:t>modül</a:t>
            </a:r>
            <a:r>
              <a:rPr lang="tr-TR" dirty="0" smtClean="0">
                <a:solidFill>
                  <a:srgbClr val="615F5D"/>
                </a:solidFill>
              </a:rPr>
              <a:t>e uygun olarak </a:t>
            </a:r>
            <a:r>
              <a:rPr lang="en-IE" dirty="0" err="1" smtClean="0">
                <a:solidFill>
                  <a:srgbClr val="615F5D"/>
                </a:solidFill>
              </a:rPr>
              <a:t>göçmenler</a:t>
            </a:r>
            <a:r>
              <a:rPr lang="en-IE" dirty="0" smtClean="0">
                <a:solidFill>
                  <a:srgbClr val="615F5D"/>
                </a:solidFill>
              </a:rPr>
              <a:t> </a:t>
            </a:r>
            <a:r>
              <a:rPr lang="en-IE" dirty="0">
                <a:solidFill>
                  <a:srgbClr val="615F5D"/>
                </a:solidFill>
              </a:rPr>
              <a:t>ve </a:t>
            </a:r>
            <a:r>
              <a:rPr lang="en-IE" dirty="0" err="1">
                <a:solidFill>
                  <a:srgbClr val="615F5D"/>
                </a:solidFill>
              </a:rPr>
              <a:t>mülteciler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için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düzenli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olarak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dijital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okuryazarlık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kursu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düzenlemektedir</a:t>
            </a:r>
            <a:r>
              <a:rPr lang="en-IE" dirty="0">
                <a:solidFill>
                  <a:srgbClr val="615F5D"/>
                </a:solidFill>
              </a:rPr>
              <a:t>.</a:t>
            </a:r>
          </a:p>
          <a:p>
            <a:pPr algn="just">
              <a:buClr>
                <a:srgbClr val="006852"/>
              </a:buClr>
            </a:pPr>
            <a:r>
              <a:rPr lang="en-IE" dirty="0">
                <a:solidFill>
                  <a:srgbClr val="615F5D"/>
                </a:solidFill>
              </a:rPr>
              <a:t>Bu </a:t>
            </a:r>
            <a:r>
              <a:rPr lang="en-IE" dirty="0" err="1">
                <a:solidFill>
                  <a:srgbClr val="615F5D"/>
                </a:solidFill>
              </a:rPr>
              <a:t>kurslar</a:t>
            </a:r>
            <a:r>
              <a:rPr lang="en-IE" dirty="0">
                <a:solidFill>
                  <a:srgbClr val="615F5D"/>
                </a:solidFill>
              </a:rPr>
              <a:t>, </a:t>
            </a:r>
            <a:r>
              <a:rPr lang="en-IE" dirty="0" err="1">
                <a:solidFill>
                  <a:srgbClr val="615F5D"/>
                </a:solidFill>
              </a:rPr>
              <a:t>mültecilerin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temel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dijital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becerilerini</a:t>
            </a:r>
            <a:r>
              <a:rPr lang="en-IE" dirty="0">
                <a:solidFill>
                  <a:srgbClr val="615F5D"/>
                </a:solidFill>
              </a:rPr>
              <a:t> ve </a:t>
            </a:r>
            <a:r>
              <a:rPr lang="en-IE" dirty="0" err="1">
                <a:solidFill>
                  <a:srgbClr val="615F5D"/>
                </a:solidFill>
              </a:rPr>
              <a:t>dijital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okuryazarlığını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geliştirmek</a:t>
            </a:r>
            <a:r>
              <a:rPr lang="en-IE" dirty="0">
                <a:solidFill>
                  <a:srgbClr val="615F5D"/>
                </a:solidFill>
              </a:rPr>
              <a:t> ve </a:t>
            </a:r>
            <a:r>
              <a:rPr lang="en-IE" dirty="0" err="1">
                <a:solidFill>
                  <a:srgbClr val="615F5D"/>
                </a:solidFill>
              </a:rPr>
              <a:t>mültecilerin</a:t>
            </a:r>
            <a:r>
              <a:rPr lang="en-IE" dirty="0">
                <a:solidFill>
                  <a:srgbClr val="615F5D"/>
                </a:solidFill>
              </a:rPr>
              <a:t>, </a:t>
            </a:r>
            <a:r>
              <a:rPr lang="en-IE" dirty="0" err="1">
                <a:solidFill>
                  <a:srgbClr val="615F5D"/>
                </a:solidFill>
              </a:rPr>
              <a:t>göçmenlerin</a:t>
            </a:r>
            <a:r>
              <a:rPr lang="en-IE" dirty="0">
                <a:solidFill>
                  <a:srgbClr val="615F5D"/>
                </a:solidFill>
              </a:rPr>
              <a:t> ve </a:t>
            </a:r>
            <a:r>
              <a:rPr lang="en-IE" dirty="0" err="1">
                <a:solidFill>
                  <a:srgbClr val="615F5D"/>
                </a:solidFill>
              </a:rPr>
              <a:t>sığınmacıların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ev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sahibi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topluma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sosyo-ekonomik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entegrasyonunu</a:t>
            </a:r>
            <a:r>
              <a:rPr lang="en-IE" dirty="0">
                <a:solidFill>
                  <a:srgbClr val="615F5D"/>
                </a:solidFill>
              </a:rPr>
              <a:t> ve </a:t>
            </a:r>
            <a:r>
              <a:rPr lang="en-IE" dirty="0" err="1">
                <a:solidFill>
                  <a:srgbClr val="615F5D"/>
                </a:solidFill>
              </a:rPr>
              <a:t>dahil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edilmesini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teşvik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etmek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amacıyla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düzenlenmektedir</a:t>
            </a:r>
            <a:r>
              <a:rPr lang="en-IE" dirty="0">
                <a:solidFill>
                  <a:srgbClr val="615F5D"/>
                </a:solidFill>
              </a:rPr>
              <a:t>.</a:t>
            </a:r>
            <a:endParaRPr lang="en-IE" dirty="0">
              <a:solidFill>
                <a:srgbClr val="615F5D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6F15564-F204-495B-8D0B-E0345BA37CA3}"/>
              </a:ext>
            </a:extLst>
          </p:cNvPr>
          <p:cNvSpPr txBox="1"/>
          <p:nvPr/>
        </p:nvSpPr>
        <p:spPr>
          <a:xfrm>
            <a:off x="0" y="242320"/>
            <a:ext cx="2441275" cy="461665"/>
          </a:xfrm>
          <a:prstGeom prst="rect">
            <a:avLst/>
          </a:prstGeom>
          <a:solidFill>
            <a:srgbClr val="16A8D3"/>
          </a:solidFill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bg1"/>
                </a:solidFill>
              </a:rPr>
              <a:t>       </a:t>
            </a:r>
            <a:r>
              <a:rPr lang="tr-TR" sz="2400" dirty="0">
                <a:solidFill>
                  <a:schemeClr val="bg1"/>
                </a:solidFill>
              </a:rPr>
              <a:t>İYİ </a:t>
            </a:r>
            <a:r>
              <a:rPr lang="tr-TR" sz="2400" dirty="0" smtClean="0">
                <a:solidFill>
                  <a:schemeClr val="bg1"/>
                </a:solidFill>
              </a:rPr>
              <a:t>UYGULAMA</a:t>
            </a:r>
            <a:endParaRPr lang="en-IE" sz="2400" dirty="0">
              <a:solidFill>
                <a:schemeClr val="bg1"/>
              </a:solidFill>
            </a:endParaRPr>
          </a:p>
        </p:txBody>
      </p:sp>
      <p:grpSp>
        <p:nvGrpSpPr>
          <p:cNvPr id="6" name="Google Shape;543;p39">
            <a:extLst>
              <a:ext uri="{FF2B5EF4-FFF2-40B4-BE49-F238E27FC236}">
                <a16:creationId xmlns:a16="http://schemas.microsoft.com/office/drawing/2014/main" xmlns="" id="{0B5C58DD-A882-455C-BE63-3FAAEE764FFB}"/>
              </a:ext>
            </a:extLst>
          </p:cNvPr>
          <p:cNvGrpSpPr/>
          <p:nvPr/>
        </p:nvGrpSpPr>
        <p:grpSpPr>
          <a:xfrm>
            <a:off x="100685" y="310884"/>
            <a:ext cx="252000" cy="288000"/>
            <a:chOff x="5961125" y="1623900"/>
            <a:chExt cx="376925" cy="448175"/>
          </a:xfrm>
        </p:grpSpPr>
        <p:sp>
          <p:nvSpPr>
            <p:cNvPr id="7" name="Google Shape;544;p39">
              <a:extLst>
                <a:ext uri="{FF2B5EF4-FFF2-40B4-BE49-F238E27FC236}">
                  <a16:creationId xmlns:a16="http://schemas.microsoft.com/office/drawing/2014/main" xmlns="" id="{E0492873-7485-4A26-91A6-FFC80044839D}"/>
                </a:ext>
              </a:extLst>
            </p:cNvPr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545;p39">
              <a:extLst>
                <a:ext uri="{FF2B5EF4-FFF2-40B4-BE49-F238E27FC236}">
                  <a16:creationId xmlns:a16="http://schemas.microsoft.com/office/drawing/2014/main" xmlns="" id="{E842EB74-203D-43C2-8069-80DA12BB7C50}"/>
                </a:ext>
              </a:extLst>
            </p:cNvPr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546;p39">
              <a:extLst>
                <a:ext uri="{FF2B5EF4-FFF2-40B4-BE49-F238E27FC236}">
                  <a16:creationId xmlns:a16="http://schemas.microsoft.com/office/drawing/2014/main" xmlns="" id="{F5A48CD7-0977-445F-B768-9603A59D3FE8}"/>
                </a:ext>
              </a:extLst>
            </p:cNvPr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47;p39">
              <a:extLst>
                <a:ext uri="{FF2B5EF4-FFF2-40B4-BE49-F238E27FC236}">
                  <a16:creationId xmlns:a16="http://schemas.microsoft.com/office/drawing/2014/main" xmlns="" id="{80810393-276E-4990-8D2E-1BC7756B152B}"/>
                </a:ext>
              </a:extLst>
            </p:cNvPr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548;p39">
              <a:extLst>
                <a:ext uri="{FF2B5EF4-FFF2-40B4-BE49-F238E27FC236}">
                  <a16:creationId xmlns:a16="http://schemas.microsoft.com/office/drawing/2014/main" xmlns="" id="{4F9C0161-74F4-45DD-BC1A-E8D5C01B83BD}"/>
                </a:ext>
              </a:extLst>
            </p:cNvPr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49;p39">
              <a:extLst>
                <a:ext uri="{FF2B5EF4-FFF2-40B4-BE49-F238E27FC236}">
                  <a16:creationId xmlns:a16="http://schemas.microsoft.com/office/drawing/2014/main" xmlns="" id="{08028393-8B2C-483F-99BB-8FFD3EED80AB}"/>
                </a:ext>
              </a:extLst>
            </p:cNvPr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50;p39">
              <a:extLst>
                <a:ext uri="{FF2B5EF4-FFF2-40B4-BE49-F238E27FC236}">
                  <a16:creationId xmlns:a16="http://schemas.microsoft.com/office/drawing/2014/main" xmlns="" id="{82666B0B-B8F6-4014-A801-3CAC5ADC076C}"/>
                </a:ext>
              </a:extLst>
            </p:cNvPr>
            <p:cNvSpPr/>
            <p:nvPr/>
          </p:nvSpPr>
          <p:spPr>
            <a:xfrm>
              <a:off x="6137700" y="1623900"/>
              <a:ext cx="179296" cy="215594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ECCB428D-E7FF-4F7D-85D2-2225396B0CF9}"/>
              </a:ext>
            </a:extLst>
          </p:cNvPr>
          <p:cNvSpPr/>
          <p:nvPr/>
        </p:nvSpPr>
        <p:spPr>
          <a:xfrm>
            <a:off x="6474782" y="6021337"/>
            <a:ext cx="586436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00" dirty="0" smtClean="0"/>
              <a:t>Kaynak</a:t>
            </a:r>
            <a:r>
              <a:rPr lang="en-IE" sz="1000" dirty="0" smtClean="0"/>
              <a:t>: </a:t>
            </a:r>
            <a:r>
              <a:rPr lang="en-IE" sz="1000" dirty="0">
                <a:solidFill>
                  <a:srgbClr val="615F5D"/>
                </a:solidFill>
                <a:hlinkClick r:id="rId3"/>
              </a:rPr>
              <a:t>http://landofhopeproject.eu/results/</a:t>
            </a:r>
            <a:r>
              <a:rPr lang="en-IE" sz="1000" dirty="0">
                <a:solidFill>
                  <a:srgbClr val="615F5D"/>
                </a:solidFill>
              </a:rPr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AE4A62E6-2B3A-4A10-9C11-8212402D3B6B}"/>
              </a:ext>
            </a:extLst>
          </p:cNvPr>
          <p:cNvSpPr txBox="1"/>
          <p:nvPr/>
        </p:nvSpPr>
        <p:spPr>
          <a:xfrm>
            <a:off x="0" y="794817"/>
            <a:ext cx="5883215" cy="446276"/>
          </a:xfrm>
          <a:prstGeom prst="rect">
            <a:avLst/>
          </a:prstGeom>
          <a:solidFill>
            <a:srgbClr val="EA1D76"/>
          </a:solidFill>
        </p:spPr>
        <p:txBody>
          <a:bodyPr wrap="square" rtlCol="0">
            <a:spAutoFit/>
          </a:bodyPr>
          <a:lstStyle/>
          <a:p>
            <a:r>
              <a:rPr lang="tr-TR" sz="2300" dirty="0">
                <a:solidFill>
                  <a:schemeClr val="bg1"/>
                </a:solidFill>
              </a:rPr>
              <a:t>Mültecilerin temel dijital becerilerini geliştirmek</a:t>
            </a:r>
            <a:endParaRPr lang="en-IE" sz="2300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7633486-9C8E-49D0-A9ED-FB8DD685BCF2}"/>
              </a:ext>
            </a:extLst>
          </p:cNvPr>
          <p:cNvSpPr txBox="1"/>
          <p:nvPr/>
        </p:nvSpPr>
        <p:spPr>
          <a:xfrm>
            <a:off x="0" y="5184740"/>
            <a:ext cx="6096000" cy="1631216"/>
          </a:xfrm>
          <a:prstGeom prst="rect">
            <a:avLst/>
          </a:prstGeom>
          <a:solidFill>
            <a:srgbClr val="F38B00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Tuzla, </a:t>
            </a:r>
            <a:r>
              <a:rPr lang="en-US" sz="2000" dirty="0" err="1">
                <a:solidFill>
                  <a:schemeClr val="bg1"/>
                </a:solidFill>
              </a:rPr>
              <a:t>göçmenlerin</a:t>
            </a:r>
            <a:r>
              <a:rPr lang="en-US" sz="2000" dirty="0">
                <a:solidFill>
                  <a:schemeClr val="bg1"/>
                </a:solidFill>
              </a:rPr>
              <a:t> ve </a:t>
            </a:r>
            <a:r>
              <a:rPr lang="en-US" sz="2000" dirty="0" err="1">
                <a:solidFill>
                  <a:schemeClr val="bg1"/>
                </a:solidFill>
              </a:rPr>
              <a:t>mültecilerin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yetişkin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eğitimi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sistemine</a:t>
            </a:r>
            <a:r>
              <a:rPr lang="en-US" sz="2000" dirty="0">
                <a:solidFill>
                  <a:schemeClr val="bg1"/>
                </a:solidFill>
              </a:rPr>
              <a:t> tam </a:t>
            </a:r>
            <a:r>
              <a:rPr lang="en-US" sz="2000" dirty="0" err="1">
                <a:solidFill>
                  <a:schemeClr val="bg1"/>
                </a:solidFill>
              </a:rPr>
              <a:t>olarak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entegre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edilmesinin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mümkün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olmasından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önce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grubun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aynı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hızda</a:t>
            </a:r>
            <a:r>
              <a:rPr lang="en-US" sz="2000" dirty="0">
                <a:solidFill>
                  <a:schemeClr val="bg1"/>
                </a:solidFill>
              </a:rPr>
              <a:t> / </a:t>
            </a:r>
            <a:r>
              <a:rPr lang="en-US" sz="2000" dirty="0" err="1">
                <a:solidFill>
                  <a:schemeClr val="bg1"/>
                </a:solidFill>
              </a:rPr>
              <a:t>seviyedeki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yerli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öğrencilere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ulaşmasına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yardımcı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olmak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için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bir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dereceye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kadar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ayrı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eğitimin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kabul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edildi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  <a:endParaRPr lang="en-IE" sz="2000" dirty="0">
              <a:solidFill>
                <a:schemeClr val="bg1"/>
              </a:solidFill>
            </a:endParaRPr>
          </a:p>
        </p:txBody>
      </p:sp>
      <p:pic>
        <p:nvPicPr>
          <p:cNvPr id="20" name="Picture 4" descr="turkey flag ile ilgili gÃ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652" y="242320"/>
            <a:ext cx="691901" cy="461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53471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06C8264F-B639-43AB-9757-A9B508D02A8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591504" y="1926185"/>
            <a:ext cx="6600496" cy="3631644"/>
          </a:xfrm>
        </p:spPr>
        <p:txBody>
          <a:bodyPr/>
          <a:lstStyle/>
          <a:p>
            <a:r>
              <a:rPr lang="en-IE" dirty="0" err="1"/>
              <a:t>Akran</a:t>
            </a:r>
            <a:r>
              <a:rPr lang="en-IE" dirty="0"/>
              <a:t> </a:t>
            </a:r>
            <a:r>
              <a:rPr lang="en-IE" dirty="0" err="1"/>
              <a:t>Öğrenme</a:t>
            </a:r>
            <a:r>
              <a:rPr lang="en-IE" dirty="0"/>
              <a:t> / </a:t>
            </a:r>
            <a:r>
              <a:rPr lang="en-IE" dirty="0" err="1"/>
              <a:t>Öğretme</a:t>
            </a:r>
            <a:r>
              <a:rPr lang="en-IE" dirty="0"/>
              <a:t>,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öğrencinin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diğerine</a:t>
            </a:r>
            <a:r>
              <a:rPr lang="en-IE" dirty="0"/>
              <a:t> </a:t>
            </a:r>
            <a:r>
              <a:rPr lang="en-IE" dirty="0" err="1"/>
              <a:t>uzman</a:t>
            </a:r>
            <a:r>
              <a:rPr lang="en-IE" dirty="0"/>
              <a:t>, </a:t>
            </a:r>
            <a:r>
              <a:rPr lang="en-IE" dirty="0" err="1"/>
              <a:t>ikincisine</a:t>
            </a:r>
            <a:r>
              <a:rPr lang="en-IE" dirty="0"/>
              <a:t> de </a:t>
            </a:r>
            <a:r>
              <a:rPr lang="en-IE" dirty="0" err="1"/>
              <a:t>acemi</a:t>
            </a:r>
            <a:r>
              <a:rPr lang="en-IE" dirty="0"/>
              <a:t> </a:t>
            </a:r>
            <a:r>
              <a:rPr lang="en-IE" dirty="0" err="1"/>
              <a:t>olduğu</a:t>
            </a:r>
            <a:r>
              <a:rPr lang="en-IE" dirty="0"/>
              <a:t> </a:t>
            </a:r>
            <a:r>
              <a:rPr lang="en-IE" dirty="0" err="1"/>
              <a:t>materyalden</a:t>
            </a:r>
            <a:r>
              <a:rPr lang="en-IE" dirty="0"/>
              <a:t> </a:t>
            </a:r>
            <a:r>
              <a:rPr lang="en-IE" dirty="0" err="1"/>
              <a:t>başka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öğrenciye</a:t>
            </a:r>
            <a:r>
              <a:rPr lang="en-IE" dirty="0"/>
              <a:t> </a:t>
            </a:r>
            <a:r>
              <a:rPr lang="en-IE" dirty="0" err="1"/>
              <a:t>talimat</a:t>
            </a:r>
            <a:r>
              <a:rPr lang="en-IE" dirty="0"/>
              <a:t> </a:t>
            </a:r>
            <a:r>
              <a:rPr lang="en-IE" dirty="0" err="1"/>
              <a:t>verdiği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yöntemdir</a:t>
            </a:r>
            <a:r>
              <a:rPr lang="en-IE" dirty="0"/>
              <a:t>.</a:t>
            </a:r>
          </a:p>
          <a:p>
            <a:r>
              <a:rPr lang="en-IE" dirty="0" err="1"/>
              <a:t>Yetişkin</a:t>
            </a:r>
            <a:r>
              <a:rPr lang="en-IE" dirty="0"/>
              <a:t> </a:t>
            </a:r>
            <a:r>
              <a:rPr lang="en-IE" dirty="0" err="1"/>
              <a:t>mültecilerin</a:t>
            </a:r>
            <a:r>
              <a:rPr lang="en-IE" dirty="0"/>
              <a:t> ve </a:t>
            </a:r>
            <a:r>
              <a:rPr lang="en-IE" dirty="0" err="1"/>
              <a:t>göçmenlerin</a:t>
            </a:r>
            <a:r>
              <a:rPr lang="en-IE" dirty="0"/>
              <a:t> </a:t>
            </a:r>
            <a:r>
              <a:rPr lang="en-IE" dirty="0" err="1"/>
              <a:t>öğrenme</a:t>
            </a:r>
            <a:r>
              <a:rPr lang="en-IE" dirty="0"/>
              <a:t> / </a:t>
            </a:r>
            <a:r>
              <a:rPr lang="en-IE" dirty="0" err="1"/>
              <a:t>eğitim</a:t>
            </a:r>
            <a:r>
              <a:rPr lang="en-IE" dirty="0"/>
              <a:t> </a:t>
            </a:r>
            <a:r>
              <a:rPr lang="en-IE" dirty="0" err="1"/>
              <a:t>sürecine</a:t>
            </a:r>
            <a:r>
              <a:rPr lang="en-IE" dirty="0"/>
              <a:t> </a:t>
            </a:r>
            <a:r>
              <a:rPr lang="en-IE" dirty="0" err="1"/>
              <a:t>dahil</a:t>
            </a:r>
            <a:r>
              <a:rPr lang="en-IE" dirty="0"/>
              <a:t> </a:t>
            </a:r>
            <a:r>
              <a:rPr lang="en-IE" dirty="0" err="1"/>
              <a:t>olmaları</a:t>
            </a:r>
            <a:r>
              <a:rPr lang="en-IE" dirty="0"/>
              <a:t> / </a:t>
            </a:r>
            <a:r>
              <a:rPr lang="en-IE" dirty="0" err="1"/>
              <a:t>katılmaları</a:t>
            </a:r>
            <a:r>
              <a:rPr lang="en-IE" dirty="0"/>
              <a:t> </a:t>
            </a:r>
            <a:r>
              <a:rPr lang="en-IE" dirty="0" err="1"/>
              <a:t>gerektiğini</a:t>
            </a:r>
            <a:r>
              <a:rPr lang="en-IE" dirty="0"/>
              <a:t> </a:t>
            </a:r>
            <a:r>
              <a:rPr lang="en-IE" dirty="0" err="1"/>
              <a:t>öğrendik</a:t>
            </a:r>
            <a:r>
              <a:rPr lang="en-IE" dirty="0"/>
              <a:t> ve </a:t>
            </a:r>
            <a:r>
              <a:rPr lang="en-IE" dirty="0" err="1"/>
              <a:t>akran</a:t>
            </a:r>
            <a:r>
              <a:rPr lang="en-IE" dirty="0"/>
              <a:t> </a:t>
            </a:r>
            <a:r>
              <a:rPr lang="en-IE" dirty="0" err="1"/>
              <a:t>öğrenme</a:t>
            </a:r>
            <a:r>
              <a:rPr lang="en-IE" dirty="0"/>
              <a:t> / </a:t>
            </a:r>
            <a:r>
              <a:rPr lang="en-IE" dirty="0" err="1"/>
              <a:t>öğretme</a:t>
            </a:r>
            <a:r>
              <a:rPr lang="en-IE" dirty="0"/>
              <a:t> </a:t>
            </a:r>
            <a:r>
              <a:rPr lang="en-IE" dirty="0" err="1"/>
              <a:t>harika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yöntem</a:t>
            </a:r>
            <a:r>
              <a:rPr lang="en-IE" dirty="0"/>
              <a:t> / </a:t>
            </a:r>
            <a:r>
              <a:rPr lang="en-IE" dirty="0" err="1"/>
              <a:t>mekanizmadır</a:t>
            </a:r>
            <a:r>
              <a:rPr lang="en-IE" dirty="0"/>
              <a:t>. </a:t>
            </a:r>
            <a:r>
              <a:rPr lang="en-IE" dirty="0" err="1"/>
              <a:t>Mültecilere</a:t>
            </a:r>
            <a:r>
              <a:rPr lang="en-IE" dirty="0"/>
              <a:t> / </a:t>
            </a:r>
            <a:r>
              <a:rPr lang="en-IE" dirty="0" err="1"/>
              <a:t>göçmenlere</a:t>
            </a:r>
            <a:r>
              <a:rPr lang="en-IE" dirty="0"/>
              <a:t> </a:t>
            </a:r>
            <a:r>
              <a:rPr lang="en-IE" dirty="0" err="1"/>
              <a:t>eğitim</a:t>
            </a:r>
            <a:r>
              <a:rPr lang="en-IE" dirty="0"/>
              <a:t> </a:t>
            </a:r>
            <a:r>
              <a:rPr lang="en-IE" dirty="0" err="1"/>
              <a:t>içeriği</a:t>
            </a:r>
            <a:r>
              <a:rPr lang="en-IE" dirty="0"/>
              <a:t> / </a:t>
            </a:r>
            <a:r>
              <a:rPr lang="en-IE" dirty="0" err="1"/>
              <a:t>materyali</a:t>
            </a:r>
            <a:r>
              <a:rPr lang="en-IE" dirty="0"/>
              <a:t> </a:t>
            </a:r>
            <a:r>
              <a:rPr lang="en-IE" dirty="0" err="1"/>
              <a:t>üzerinde</a:t>
            </a:r>
            <a:r>
              <a:rPr lang="en-IE" dirty="0"/>
              <a:t> </a:t>
            </a:r>
            <a:r>
              <a:rPr lang="en-IE" dirty="0" err="1"/>
              <a:t>sahiplik</a:t>
            </a:r>
            <a:r>
              <a:rPr lang="en-IE" dirty="0"/>
              <a:t> </a:t>
            </a:r>
            <a:r>
              <a:rPr lang="en-IE" dirty="0" err="1"/>
              <a:t>hissi</a:t>
            </a:r>
            <a:r>
              <a:rPr lang="en-IE" dirty="0"/>
              <a:t> </a:t>
            </a:r>
            <a:r>
              <a:rPr lang="en-IE" dirty="0" err="1"/>
              <a:t>verir</a:t>
            </a:r>
            <a:r>
              <a:rPr lang="en-IE" dirty="0"/>
              <a:t>, </a:t>
            </a:r>
            <a:r>
              <a:rPr lang="en-IE" dirty="0" err="1"/>
              <a:t>uzmanlıklarını</a:t>
            </a:r>
            <a:r>
              <a:rPr lang="en-IE" dirty="0"/>
              <a:t> </a:t>
            </a:r>
            <a:r>
              <a:rPr lang="en-IE" dirty="0" err="1"/>
              <a:t>paylaşmalarına</a:t>
            </a:r>
            <a:r>
              <a:rPr lang="en-IE" dirty="0"/>
              <a:t> ve </a:t>
            </a:r>
            <a:r>
              <a:rPr lang="en-IE" dirty="0" err="1"/>
              <a:t>özellikle</a:t>
            </a:r>
            <a:r>
              <a:rPr lang="en-IE" dirty="0"/>
              <a:t> </a:t>
            </a:r>
            <a:r>
              <a:rPr lang="en-IE" dirty="0" err="1"/>
              <a:t>değişen</a:t>
            </a:r>
            <a:r>
              <a:rPr lang="en-IE" dirty="0"/>
              <a:t> </a:t>
            </a:r>
            <a:r>
              <a:rPr lang="en-IE" dirty="0" err="1"/>
              <a:t>düşük</a:t>
            </a:r>
            <a:r>
              <a:rPr lang="en-IE" dirty="0"/>
              <a:t> </a:t>
            </a:r>
            <a:r>
              <a:rPr lang="en-IE" dirty="0" err="1"/>
              <a:t>ev</a:t>
            </a:r>
            <a:r>
              <a:rPr lang="en-IE" dirty="0"/>
              <a:t> </a:t>
            </a:r>
            <a:r>
              <a:rPr lang="en-IE" dirty="0" err="1"/>
              <a:t>sahibi</a:t>
            </a:r>
            <a:r>
              <a:rPr lang="en-IE" dirty="0"/>
              <a:t> </a:t>
            </a:r>
            <a:r>
              <a:rPr lang="en-IE" dirty="0" err="1"/>
              <a:t>dil</a:t>
            </a:r>
            <a:r>
              <a:rPr lang="en-IE" dirty="0"/>
              <a:t> </a:t>
            </a:r>
            <a:r>
              <a:rPr lang="en-IE" dirty="0" err="1"/>
              <a:t>seviyeleri</a:t>
            </a:r>
            <a:r>
              <a:rPr lang="en-IE" dirty="0"/>
              <a:t> </a:t>
            </a:r>
            <a:r>
              <a:rPr lang="en-IE" dirty="0" err="1"/>
              <a:t>söz</a:t>
            </a:r>
            <a:r>
              <a:rPr lang="en-IE" dirty="0"/>
              <a:t> </a:t>
            </a:r>
            <a:r>
              <a:rPr lang="en-IE" dirty="0" err="1"/>
              <a:t>konusu</a:t>
            </a:r>
            <a:r>
              <a:rPr lang="en-IE" dirty="0"/>
              <a:t> </a:t>
            </a:r>
            <a:r>
              <a:rPr lang="en-IE" dirty="0" err="1"/>
              <a:t>olduğunda</a:t>
            </a:r>
            <a:r>
              <a:rPr lang="en-IE" dirty="0"/>
              <a:t> </a:t>
            </a:r>
            <a:r>
              <a:rPr lang="en-IE" dirty="0" err="1"/>
              <a:t>anlamalarına</a:t>
            </a:r>
            <a:r>
              <a:rPr lang="en-IE" dirty="0"/>
              <a:t> </a:t>
            </a:r>
            <a:r>
              <a:rPr lang="en-IE" dirty="0" err="1"/>
              <a:t>yardımcı</a:t>
            </a:r>
            <a:r>
              <a:rPr lang="en-IE" dirty="0"/>
              <a:t> </a:t>
            </a:r>
            <a:r>
              <a:rPr lang="en-IE" dirty="0" err="1"/>
              <a:t>olur</a:t>
            </a:r>
            <a:r>
              <a:rPr lang="en-IE" dirty="0"/>
              <a:t>.</a:t>
            </a:r>
            <a:endParaRPr lang="en-IE" dirty="0"/>
          </a:p>
        </p:txBody>
      </p:sp>
      <p:pic>
        <p:nvPicPr>
          <p:cNvPr id="7" name="Picture Placeholder 6" descr="A group of people standing around a table&#10;&#10;Description automatically generated">
            <a:extLst>
              <a:ext uri="{FF2B5EF4-FFF2-40B4-BE49-F238E27FC236}">
                <a16:creationId xmlns:a16="http://schemas.microsoft.com/office/drawing/2014/main" xmlns="" id="{F185807A-9861-40F6-8D37-89E64A947211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rcRect l="21378" r="21378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7A72850-126B-42ED-AC87-4F492E6792D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675586" y="767883"/>
            <a:ext cx="6025877" cy="857158"/>
          </a:xfrm>
          <a:solidFill>
            <a:srgbClr val="B6BD00"/>
          </a:solidFill>
        </p:spPr>
        <p:txBody>
          <a:bodyPr/>
          <a:lstStyle/>
          <a:p>
            <a:r>
              <a:rPr lang="en-IE" dirty="0" err="1">
                <a:solidFill>
                  <a:schemeClr val="bg1"/>
                </a:solidFill>
              </a:rPr>
              <a:t>Akran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Öğrenme</a:t>
            </a:r>
            <a:r>
              <a:rPr lang="en-IE" dirty="0">
                <a:solidFill>
                  <a:schemeClr val="bg1"/>
                </a:solidFill>
              </a:rPr>
              <a:t> / </a:t>
            </a:r>
            <a:r>
              <a:rPr lang="en-IE" dirty="0" err="1">
                <a:solidFill>
                  <a:schemeClr val="bg1"/>
                </a:solidFill>
              </a:rPr>
              <a:t>Öğretme</a:t>
            </a:r>
            <a:endParaRPr lang="en-IE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4D206A4-AC3E-4D07-90A5-1F3F7AC44EE2}"/>
              </a:ext>
            </a:extLst>
          </p:cNvPr>
          <p:cNvSpPr txBox="1"/>
          <p:nvPr/>
        </p:nvSpPr>
        <p:spPr>
          <a:xfrm>
            <a:off x="1" y="5776404"/>
            <a:ext cx="5255172" cy="1015663"/>
          </a:xfrm>
          <a:prstGeom prst="rect">
            <a:avLst/>
          </a:prstGeom>
          <a:solidFill>
            <a:srgbClr val="B6BD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sz="2000" dirty="0" err="1">
                <a:solidFill>
                  <a:schemeClr val="bg1"/>
                </a:solidFill>
              </a:rPr>
              <a:t>Akran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Öğrenimi</a:t>
            </a:r>
            <a:r>
              <a:rPr lang="en-IE" sz="2000" dirty="0">
                <a:solidFill>
                  <a:schemeClr val="bg1"/>
                </a:solidFill>
              </a:rPr>
              <a:t> / </a:t>
            </a:r>
            <a:r>
              <a:rPr lang="en-IE" sz="2000" dirty="0" err="1">
                <a:solidFill>
                  <a:schemeClr val="bg1"/>
                </a:solidFill>
              </a:rPr>
              <a:t>Öğretimi</a:t>
            </a:r>
            <a:r>
              <a:rPr lang="en-IE" sz="2000" dirty="0">
                <a:solidFill>
                  <a:schemeClr val="bg1"/>
                </a:solidFill>
              </a:rPr>
              <a:t>, </a:t>
            </a:r>
            <a:r>
              <a:rPr lang="en-IE" sz="2000" dirty="0" err="1">
                <a:solidFill>
                  <a:schemeClr val="bg1"/>
                </a:solidFill>
              </a:rPr>
              <a:t>özellikle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akranları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ev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sahibi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topluluklardan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olduğunda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Yetişkin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Mülteciler</a:t>
            </a:r>
            <a:r>
              <a:rPr lang="en-IE" sz="2000" dirty="0">
                <a:solidFill>
                  <a:schemeClr val="bg1"/>
                </a:solidFill>
              </a:rPr>
              <a:t> ve </a:t>
            </a:r>
            <a:r>
              <a:rPr lang="en-IE" sz="2000" dirty="0" err="1">
                <a:solidFill>
                  <a:schemeClr val="bg1"/>
                </a:solidFill>
              </a:rPr>
              <a:t>Göçmenler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için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birçok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fayda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sağlar</a:t>
            </a:r>
            <a:r>
              <a:rPr lang="en-IE" sz="2000" dirty="0">
                <a:solidFill>
                  <a:schemeClr val="bg1"/>
                </a:solidFill>
              </a:rPr>
              <a:t>.</a:t>
            </a:r>
            <a:endParaRPr lang="en-IE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4763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929AD24F-C8DF-4597-8028-DAC3B01025C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pPr algn="ctr">
              <a:spcBef>
                <a:spcPct val="0"/>
              </a:spcBef>
            </a:pPr>
            <a:r>
              <a:rPr lang="en-US" dirty="0" smtClean="0">
                <a:solidFill>
                  <a:srgbClr val="006852"/>
                </a:solidFill>
              </a:rPr>
              <a:t>“</a:t>
            </a:r>
            <a:r>
              <a:rPr lang="en-US" dirty="0" err="1" smtClean="0">
                <a:solidFill>
                  <a:srgbClr val="615F5D"/>
                </a:solidFill>
              </a:rPr>
              <a:t>İsveç'e</a:t>
            </a:r>
            <a:r>
              <a:rPr lang="en-US" dirty="0" smtClean="0">
                <a:solidFill>
                  <a:srgbClr val="615F5D"/>
                </a:solidFill>
              </a:rPr>
              <a:t> </a:t>
            </a:r>
            <a:r>
              <a:rPr lang="en-US" dirty="0" err="1">
                <a:solidFill>
                  <a:srgbClr val="615F5D"/>
                </a:solidFill>
              </a:rPr>
              <a:t>gelmiş</a:t>
            </a:r>
            <a:r>
              <a:rPr lang="en-US" dirty="0">
                <a:solidFill>
                  <a:srgbClr val="615F5D"/>
                </a:solidFill>
              </a:rPr>
              <a:t> </a:t>
            </a:r>
            <a:r>
              <a:rPr lang="en-US" dirty="0" err="1">
                <a:solidFill>
                  <a:srgbClr val="615F5D"/>
                </a:solidFill>
              </a:rPr>
              <a:t>kocamla</a:t>
            </a:r>
            <a:r>
              <a:rPr lang="en-US" dirty="0">
                <a:solidFill>
                  <a:srgbClr val="615F5D"/>
                </a:solidFill>
              </a:rPr>
              <a:t> </a:t>
            </a:r>
            <a:r>
              <a:rPr lang="en-US" dirty="0" err="1">
                <a:solidFill>
                  <a:srgbClr val="615F5D"/>
                </a:solidFill>
              </a:rPr>
              <a:t>tanışmak</a:t>
            </a:r>
            <a:r>
              <a:rPr lang="en-US" dirty="0">
                <a:solidFill>
                  <a:srgbClr val="615F5D"/>
                </a:solidFill>
              </a:rPr>
              <a:t> </a:t>
            </a:r>
            <a:r>
              <a:rPr lang="en-US" dirty="0" err="1">
                <a:solidFill>
                  <a:srgbClr val="615F5D"/>
                </a:solidFill>
              </a:rPr>
              <a:t>için</a:t>
            </a:r>
            <a:r>
              <a:rPr lang="en-US" dirty="0">
                <a:solidFill>
                  <a:srgbClr val="615F5D"/>
                </a:solidFill>
              </a:rPr>
              <a:t> </a:t>
            </a:r>
            <a:r>
              <a:rPr lang="en-US" dirty="0" err="1">
                <a:solidFill>
                  <a:srgbClr val="615F5D"/>
                </a:solidFill>
              </a:rPr>
              <a:t>İsveç'e</a:t>
            </a:r>
            <a:r>
              <a:rPr lang="en-US" dirty="0">
                <a:solidFill>
                  <a:srgbClr val="615F5D"/>
                </a:solidFill>
              </a:rPr>
              <a:t> </a:t>
            </a:r>
            <a:r>
              <a:rPr lang="en-US" dirty="0" err="1">
                <a:solidFill>
                  <a:srgbClr val="615F5D"/>
                </a:solidFill>
              </a:rPr>
              <a:t>geldim</a:t>
            </a:r>
            <a:r>
              <a:rPr lang="en-US" dirty="0">
                <a:solidFill>
                  <a:srgbClr val="615F5D"/>
                </a:solidFill>
              </a:rPr>
              <a:t>. </a:t>
            </a:r>
            <a:r>
              <a:rPr lang="en-US" dirty="0" err="1">
                <a:solidFill>
                  <a:srgbClr val="615F5D"/>
                </a:solidFill>
              </a:rPr>
              <a:t>Şimdi</a:t>
            </a:r>
            <a:r>
              <a:rPr lang="en-US" dirty="0">
                <a:solidFill>
                  <a:srgbClr val="615F5D"/>
                </a:solidFill>
              </a:rPr>
              <a:t> </a:t>
            </a:r>
            <a:r>
              <a:rPr lang="en-US" dirty="0" err="1">
                <a:solidFill>
                  <a:srgbClr val="615F5D"/>
                </a:solidFill>
              </a:rPr>
              <a:t>ailem</a:t>
            </a:r>
            <a:r>
              <a:rPr lang="en-US" dirty="0">
                <a:solidFill>
                  <a:srgbClr val="615F5D"/>
                </a:solidFill>
              </a:rPr>
              <a:t> </a:t>
            </a:r>
            <a:r>
              <a:rPr lang="en-US" dirty="0" err="1">
                <a:solidFill>
                  <a:srgbClr val="615F5D"/>
                </a:solidFill>
              </a:rPr>
              <a:t>burada</a:t>
            </a:r>
            <a:r>
              <a:rPr lang="en-US" dirty="0">
                <a:solidFill>
                  <a:srgbClr val="615F5D"/>
                </a:solidFill>
              </a:rPr>
              <a:t> </a:t>
            </a:r>
            <a:r>
              <a:rPr lang="en-US" dirty="0" err="1">
                <a:solidFill>
                  <a:srgbClr val="615F5D"/>
                </a:solidFill>
              </a:rPr>
              <a:t>kocam</a:t>
            </a:r>
            <a:r>
              <a:rPr lang="en-US" dirty="0">
                <a:solidFill>
                  <a:srgbClr val="615F5D"/>
                </a:solidFill>
              </a:rPr>
              <a:t> ve 3 </a:t>
            </a:r>
            <a:r>
              <a:rPr lang="en-US" dirty="0" err="1">
                <a:solidFill>
                  <a:srgbClr val="615F5D"/>
                </a:solidFill>
              </a:rPr>
              <a:t>çocuğum</a:t>
            </a:r>
            <a:r>
              <a:rPr lang="en-US" dirty="0">
                <a:solidFill>
                  <a:srgbClr val="615F5D"/>
                </a:solidFill>
              </a:rPr>
              <a:t> var. </a:t>
            </a:r>
            <a:r>
              <a:rPr lang="en-US" dirty="0" err="1">
                <a:solidFill>
                  <a:srgbClr val="615F5D"/>
                </a:solidFill>
              </a:rPr>
              <a:t>Göçmenler</a:t>
            </a:r>
            <a:r>
              <a:rPr lang="en-US" dirty="0">
                <a:solidFill>
                  <a:srgbClr val="615F5D"/>
                </a:solidFill>
              </a:rPr>
              <a:t> </a:t>
            </a:r>
            <a:r>
              <a:rPr lang="en-US" dirty="0" err="1">
                <a:solidFill>
                  <a:srgbClr val="615F5D"/>
                </a:solidFill>
              </a:rPr>
              <a:t>için</a:t>
            </a:r>
            <a:r>
              <a:rPr lang="en-US" dirty="0">
                <a:solidFill>
                  <a:srgbClr val="615F5D"/>
                </a:solidFill>
              </a:rPr>
              <a:t> </a:t>
            </a:r>
            <a:r>
              <a:rPr lang="en-US" dirty="0" err="1">
                <a:solidFill>
                  <a:srgbClr val="615F5D"/>
                </a:solidFill>
              </a:rPr>
              <a:t>İsveççe</a:t>
            </a:r>
            <a:r>
              <a:rPr lang="en-US" dirty="0">
                <a:solidFill>
                  <a:srgbClr val="615F5D"/>
                </a:solidFill>
              </a:rPr>
              <a:t> (SFI) </a:t>
            </a:r>
            <a:r>
              <a:rPr lang="en-US" dirty="0" err="1">
                <a:solidFill>
                  <a:srgbClr val="615F5D"/>
                </a:solidFill>
              </a:rPr>
              <a:t>İsveççe</a:t>
            </a:r>
            <a:r>
              <a:rPr lang="en-US" dirty="0">
                <a:solidFill>
                  <a:srgbClr val="615F5D"/>
                </a:solidFill>
              </a:rPr>
              <a:t> </a:t>
            </a:r>
            <a:r>
              <a:rPr lang="en-US" dirty="0" err="1">
                <a:solidFill>
                  <a:srgbClr val="615F5D"/>
                </a:solidFill>
              </a:rPr>
              <a:t>okuyorum</a:t>
            </a:r>
            <a:r>
              <a:rPr lang="en-US" dirty="0">
                <a:solidFill>
                  <a:srgbClr val="615F5D"/>
                </a:solidFill>
              </a:rPr>
              <a:t>. </a:t>
            </a:r>
            <a:r>
              <a:rPr lang="en-US" dirty="0" err="1">
                <a:solidFill>
                  <a:srgbClr val="615F5D"/>
                </a:solidFill>
              </a:rPr>
              <a:t>İsveççe</a:t>
            </a:r>
            <a:r>
              <a:rPr lang="en-US" dirty="0">
                <a:solidFill>
                  <a:srgbClr val="615F5D"/>
                </a:solidFill>
              </a:rPr>
              <a:t> </a:t>
            </a:r>
            <a:r>
              <a:rPr lang="en-US" dirty="0" err="1">
                <a:solidFill>
                  <a:srgbClr val="615F5D"/>
                </a:solidFill>
              </a:rPr>
              <a:t>dilini</a:t>
            </a:r>
            <a:r>
              <a:rPr lang="en-US" dirty="0">
                <a:solidFill>
                  <a:srgbClr val="615F5D"/>
                </a:solidFill>
              </a:rPr>
              <a:t> </a:t>
            </a:r>
            <a:r>
              <a:rPr lang="en-US" dirty="0" err="1">
                <a:solidFill>
                  <a:srgbClr val="615F5D"/>
                </a:solidFill>
              </a:rPr>
              <a:t>öğrenmek</a:t>
            </a:r>
            <a:r>
              <a:rPr lang="en-US" dirty="0">
                <a:solidFill>
                  <a:srgbClr val="615F5D"/>
                </a:solidFill>
              </a:rPr>
              <a:t> </a:t>
            </a:r>
            <a:r>
              <a:rPr lang="en-US" dirty="0" err="1">
                <a:solidFill>
                  <a:srgbClr val="615F5D"/>
                </a:solidFill>
              </a:rPr>
              <a:t>çok</a:t>
            </a:r>
            <a:r>
              <a:rPr lang="en-US" dirty="0">
                <a:solidFill>
                  <a:srgbClr val="615F5D"/>
                </a:solidFill>
              </a:rPr>
              <a:t> </a:t>
            </a:r>
            <a:r>
              <a:rPr lang="en-US" dirty="0" err="1">
                <a:solidFill>
                  <a:srgbClr val="615F5D"/>
                </a:solidFill>
              </a:rPr>
              <a:t>zor</a:t>
            </a:r>
            <a:r>
              <a:rPr lang="en-US" dirty="0">
                <a:solidFill>
                  <a:srgbClr val="615F5D"/>
                </a:solidFill>
              </a:rPr>
              <a:t>. Dili </a:t>
            </a:r>
            <a:r>
              <a:rPr lang="en-US" dirty="0" err="1">
                <a:solidFill>
                  <a:srgbClr val="615F5D"/>
                </a:solidFill>
              </a:rPr>
              <a:t>öğrenmediğimde</a:t>
            </a:r>
            <a:r>
              <a:rPr lang="en-US" dirty="0">
                <a:solidFill>
                  <a:srgbClr val="615F5D"/>
                </a:solidFill>
              </a:rPr>
              <a:t> </a:t>
            </a:r>
            <a:r>
              <a:rPr lang="en-US" dirty="0" err="1">
                <a:solidFill>
                  <a:srgbClr val="615F5D"/>
                </a:solidFill>
              </a:rPr>
              <a:t>biraz</a:t>
            </a:r>
            <a:r>
              <a:rPr lang="en-US" dirty="0">
                <a:solidFill>
                  <a:srgbClr val="615F5D"/>
                </a:solidFill>
              </a:rPr>
              <a:t> </a:t>
            </a:r>
            <a:r>
              <a:rPr lang="en-US" dirty="0" err="1">
                <a:solidFill>
                  <a:srgbClr val="615F5D"/>
                </a:solidFill>
              </a:rPr>
              <a:t>yemek</a:t>
            </a:r>
            <a:r>
              <a:rPr lang="en-US" dirty="0">
                <a:solidFill>
                  <a:srgbClr val="615F5D"/>
                </a:solidFill>
              </a:rPr>
              <a:t> </a:t>
            </a:r>
            <a:r>
              <a:rPr lang="en-US" dirty="0" err="1">
                <a:solidFill>
                  <a:srgbClr val="615F5D"/>
                </a:solidFill>
              </a:rPr>
              <a:t>pişirmeyi</a:t>
            </a:r>
            <a:r>
              <a:rPr lang="en-US" dirty="0">
                <a:solidFill>
                  <a:srgbClr val="615F5D"/>
                </a:solidFill>
              </a:rPr>
              <a:t> </a:t>
            </a:r>
            <a:r>
              <a:rPr lang="en-US" dirty="0" err="1">
                <a:solidFill>
                  <a:srgbClr val="615F5D"/>
                </a:solidFill>
              </a:rPr>
              <a:t>severim</a:t>
            </a:r>
            <a:r>
              <a:rPr lang="en-US" dirty="0">
                <a:solidFill>
                  <a:srgbClr val="615F5D"/>
                </a:solidFill>
              </a:rPr>
              <a:t>. </a:t>
            </a:r>
            <a:r>
              <a:rPr lang="en-US" dirty="0" err="1">
                <a:solidFill>
                  <a:srgbClr val="615F5D"/>
                </a:solidFill>
              </a:rPr>
              <a:t>Hayalim</a:t>
            </a:r>
            <a:r>
              <a:rPr lang="en-US" dirty="0">
                <a:solidFill>
                  <a:srgbClr val="615F5D"/>
                </a:solidFill>
              </a:rPr>
              <a:t> </a:t>
            </a:r>
            <a:r>
              <a:rPr lang="en-US" dirty="0" err="1">
                <a:solidFill>
                  <a:srgbClr val="615F5D"/>
                </a:solidFill>
              </a:rPr>
              <a:t>burada</a:t>
            </a:r>
            <a:r>
              <a:rPr lang="en-US" dirty="0">
                <a:solidFill>
                  <a:srgbClr val="615F5D"/>
                </a:solidFill>
              </a:rPr>
              <a:t> </a:t>
            </a:r>
            <a:r>
              <a:rPr lang="en-US" dirty="0" err="1">
                <a:solidFill>
                  <a:srgbClr val="615F5D"/>
                </a:solidFill>
              </a:rPr>
              <a:t>İsveç'te</a:t>
            </a:r>
            <a:r>
              <a:rPr lang="en-US" dirty="0">
                <a:solidFill>
                  <a:srgbClr val="615F5D"/>
                </a:solidFill>
              </a:rPr>
              <a:t> </a:t>
            </a:r>
            <a:r>
              <a:rPr lang="en-US" dirty="0" err="1">
                <a:solidFill>
                  <a:srgbClr val="615F5D"/>
                </a:solidFill>
              </a:rPr>
              <a:t>öğretmen</a:t>
            </a:r>
            <a:r>
              <a:rPr lang="en-US" dirty="0">
                <a:solidFill>
                  <a:srgbClr val="615F5D"/>
                </a:solidFill>
              </a:rPr>
              <a:t> </a:t>
            </a:r>
            <a:r>
              <a:rPr lang="en-US" dirty="0" err="1">
                <a:solidFill>
                  <a:srgbClr val="615F5D"/>
                </a:solidFill>
              </a:rPr>
              <a:t>olarak</a:t>
            </a:r>
            <a:r>
              <a:rPr lang="en-US" dirty="0">
                <a:solidFill>
                  <a:srgbClr val="615F5D"/>
                </a:solidFill>
              </a:rPr>
              <a:t> </a:t>
            </a:r>
            <a:r>
              <a:rPr lang="en-US" dirty="0" err="1" smtClean="0">
                <a:solidFill>
                  <a:srgbClr val="615F5D"/>
                </a:solidFill>
              </a:rPr>
              <a:t>çalışmak</a:t>
            </a:r>
            <a:r>
              <a:rPr lang="en-US" dirty="0" smtClean="0">
                <a:solidFill>
                  <a:srgbClr val="006852"/>
                </a:solidFill>
              </a:rPr>
              <a:t>.”</a:t>
            </a:r>
          </a:p>
          <a:p>
            <a:pPr algn="ctr">
              <a:spcBef>
                <a:spcPct val="0"/>
              </a:spcBef>
            </a:pPr>
            <a:r>
              <a:rPr lang="en-US" dirty="0" smtClean="0">
                <a:solidFill>
                  <a:srgbClr val="615F5D"/>
                </a:solidFill>
              </a:rPr>
              <a:t/>
            </a:r>
            <a:br>
              <a:rPr lang="en-US" dirty="0" smtClean="0">
                <a:solidFill>
                  <a:srgbClr val="615F5D"/>
                </a:solidFill>
              </a:rPr>
            </a:br>
            <a:r>
              <a:rPr lang="en-US" b="1" dirty="0" err="1">
                <a:solidFill>
                  <a:srgbClr val="16A8D3"/>
                </a:solidFill>
              </a:rPr>
              <a:t>Mayyada</a:t>
            </a:r>
            <a:r>
              <a:rPr lang="en-US" b="1" dirty="0">
                <a:solidFill>
                  <a:srgbClr val="16A8D3"/>
                </a:solidFill>
              </a:rPr>
              <a:t> </a:t>
            </a:r>
            <a:r>
              <a:rPr lang="en-US" b="1" dirty="0" err="1">
                <a:solidFill>
                  <a:srgbClr val="16A8D3"/>
                </a:solidFill>
              </a:rPr>
              <a:t>Mousa</a:t>
            </a:r>
            <a:r>
              <a:rPr lang="en-US" b="1" dirty="0">
                <a:solidFill>
                  <a:srgbClr val="16A8D3"/>
                </a:solidFill>
              </a:rPr>
              <a:t> </a:t>
            </a:r>
            <a:r>
              <a:rPr lang="en-US" dirty="0">
                <a:solidFill>
                  <a:srgbClr val="16A8D3"/>
                </a:solidFill>
              </a:rPr>
              <a:t>45 </a:t>
            </a:r>
            <a:r>
              <a:rPr lang="en-US" dirty="0" err="1">
                <a:solidFill>
                  <a:srgbClr val="16A8D3"/>
                </a:solidFill>
              </a:rPr>
              <a:t>yaşında</a:t>
            </a:r>
            <a:r>
              <a:rPr lang="en-US" dirty="0">
                <a:solidFill>
                  <a:srgbClr val="16A8D3"/>
                </a:solidFill>
              </a:rPr>
              <a:t>,</a:t>
            </a:r>
          </a:p>
          <a:p>
            <a:pPr algn="ctr">
              <a:spcBef>
                <a:spcPct val="0"/>
              </a:spcBef>
            </a:pPr>
            <a:r>
              <a:rPr lang="en-US" dirty="0" err="1">
                <a:solidFill>
                  <a:srgbClr val="16A8D3"/>
                </a:solidFill>
              </a:rPr>
              <a:t>İsveç'te</a:t>
            </a:r>
            <a:r>
              <a:rPr lang="en-US" dirty="0">
                <a:solidFill>
                  <a:srgbClr val="16A8D3"/>
                </a:solidFill>
              </a:rPr>
              <a:t> </a:t>
            </a:r>
            <a:r>
              <a:rPr lang="en-US" dirty="0" err="1">
                <a:solidFill>
                  <a:srgbClr val="16A8D3"/>
                </a:solidFill>
              </a:rPr>
              <a:t>yaşayan</a:t>
            </a:r>
            <a:r>
              <a:rPr lang="en-US" dirty="0">
                <a:solidFill>
                  <a:srgbClr val="16A8D3"/>
                </a:solidFill>
              </a:rPr>
              <a:t> </a:t>
            </a:r>
            <a:r>
              <a:rPr lang="en-US" dirty="0" err="1">
                <a:solidFill>
                  <a:srgbClr val="16A8D3"/>
                </a:solidFill>
              </a:rPr>
              <a:t>Iraklı</a:t>
            </a:r>
            <a:r>
              <a:rPr lang="en-US" dirty="0">
                <a:solidFill>
                  <a:srgbClr val="16A8D3"/>
                </a:solidFill>
              </a:rPr>
              <a:t> </a:t>
            </a:r>
            <a:r>
              <a:rPr lang="en-US" dirty="0" err="1">
                <a:solidFill>
                  <a:srgbClr val="16A8D3"/>
                </a:solidFill>
              </a:rPr>
              <a:t>kadın</a:t>
            </a:r>
            <a:endParaRPr lang="en-IE" dirty="0">
              <a:solidFill>
                <a:srgbClr val="16A8D3"/>
              </a:solidFill>
            </a:endParaRPr>
          </a:p>
        </p:txBody>
      </p:sp>
      <p:pic>
        <p:nvPicPr>
          <p:cNvPr id="9" name="Picture Placeholder 8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xmlns="" id="{3FDE89F7-A929-4131-A473-CD94BD4402E2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/>
          <a:srcRect t="12267" b="12267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75A7EDD-E5C8-4743-8E2C-66B2359C1A2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xmlns="" id="{326033C7-0370-46E3-B820-8B5A8AEC7521}"/>
              </a:ext>
            </a:extLst>
          </p:cNvPr>
          <p:cNvSpPr txBox="1">
            <a:spLocks/>
          </p:cNvSpPr>
          <p:nvPr/>
        </p:nvSpPr>
        <p:spPr>
          <a:xfrm>
            <a:off x="5828544" y="767883"/>
            <a:ext cx="5872919" cy="857158"/>
          </a:xfrm>
          <a:prstGeom prst="rect">
            <a:avLst/>
          </a:prstGeom>
          <a:solidFill>
            <a:srgbClr val="F38B00"/>
          </a:solidFill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i="0" kern="1200">
                <a:solidFill>
                  <a:srgbClr val="F38B00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dirty="0" err="1">
                <a:solidFill>
                  <a:schemeClr val="bg1"/>
                </a:solidFill>
              </a:rPr>
              <a:t>En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İyi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İpucu</a:t>
            </a:r>
            <a:r>
              <a:rPr lang="en-IE" dirty="0">
                <a:solidFill>
                  <a:schemeClr val="bg1"/>
                </a:solidFill>
              </a:rPr>
              <a:t> - </a:t>
            </a:r>
            <a:r>
              <a:rPr lang="en-IE" dirty="0" err="1">
                <a:solidFill>
                  <a:schemeClr val="bg1"/>
                </a:solidFill>
              </a:rPr>
              <a:t>Mültecileri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Öğretim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Sürecine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Dahil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Edin</a:t>
            </a:r>
            <a:endParaRPr lang="en-IE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205B1BD-01CB-49CA-BC63-0EDA6571E4C0}"/>
              </a:ext>
            </a:extLst>
          </p:cNvPr>
          <p:cNvSpPr txBox="1"/>
          <p:nvPr/>
        </p:nvSpPr>
        <p:spPr>
          <a:xfrm>
            <a:off x="0" y="232444"/>
            <a:ext cx="3579962" cy="461665"/>
          </a:xfrm>
          <a:prstGeom prst="rect">
            <a:avLst/>
          </a:prstGeom>
          <a:solidFill>
            <a:srgbClr val="16A8D3"/>
          </a:solidFill>
        </p:spPr>
        <p:txBody>
          <a:bodyPr wrap="square" rtlCol="0">
            <a:spAutoFit/>
          </a:bodyPr>
          <a:lstStyle/>
          <a:p>
            <a:r>
              <a:rPr lang="en-IE" sz="2400" dirty="0" err="1">
                <a:solidFill>
                  <a:schemeClr val="bg1"/>
                </a:solidFill>
              </a:rPr>
              <a:t>Mülteci</a:t>
            </a:r>
            <a:r>
              <a:rPr lang="en-IE" sz="2400" dirty="0">
                <a:solidFill>
                  <a:schemeClr val="bg1"/>
                </a:solidFill>
              </a:rPr>
              <a:t> / </a:t>
            </a:r>
            <a:r>
              <a:rPr lang="en-IE" sz="2400" dirty="0" err="1">
                <a:solidFill>
                  <a:schemeClr val="bg1"/>
                </a:solidFill>
              </a:rPr>
              <a:t>Göçmen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Anlayışı</a:t>
            </a:r>
            <a:endParaRPr lang="en-IE" sz="2400" dirty="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DE9110FC-3AE2-4585-9417-47FC55D20838}"/>
              </a:ext>
            </a:extLst>
          </p:cNvPr>
          <p:cNvSpPr/>
          <p:nvPr/>
        </p:nvSpPr>
        <p:spPr>
          <a:xfrm>
            <a:off x="466289" y="5873131"/>
            <a:ext cx="5133418" cy="646331"/>
          </a:xfrm>
          <a:prstGeom prst="rect">
            <a:avLst/>
          </a:prstGeom>
          <a:solidFill>
            <a:srgbClr val="16A8D3"/>
          </a:solidFill>
        </p:spPr>
        <p:txBody>
          <a:bodyPr wrap="square">
            <a:spAutoFit/>
          </a:bodyPr>
          <a:lstStyle/>
          <a:p>
            <a:pPr algn="ctr"/>
            <a:r>
              <a:rPr lang="en-IE" dirty="0" err="1">
                <a:solidFill>
                  <a:schemeClr val="bg1"/>
                </a:solidFill>
              </a:rPr>
              <a:t>Mülteciler</a:t>
            </a:r>
            <a:r>
              <a:rPr lang="en-IE" dirty="0">
                <a:solidFill>
                  <a:schemeClr val="bg1"/>
                </a:solidFill>
              </a:rPr>
              <a:t> ve </a:t>
            </a:r>
            <a:r>
              <a:rPr lang="en-IE" dirty="0" err="1">
                <a:solidFill>
                  <a:schemeClr val="bg1"/>
                </a:solidFill>
              </a:rPr>
              <a:t>Göçmenler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yeni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ülkelerindeki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Eğitim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Sistemlerinde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aktif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rol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almak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istiyorlar</a:t>
            </a:r>
            <a:r>
              <a:rPr lang="en-IE" dirty="0">
                <a:solidFill>
                  <a:schemeClr val="bg1"/>
                </a:solidFill>
              </a:rPr>
              <a:t>.</a:t>
            </a:r>
            <a:endParaRPr lang="en-I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9051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9CA8860-74FB-496C-83CC-6B9E241A1BE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478924" y="368134"/>
            <a:ext cx="7420134" cy="707943"/>
          </a:xfrm>
        </p:spPr>
        <p:txBody>
          <a:bodyPr/>
          <a:lstStyle/>
          <a:p>
            <a:r>
              <a:rPr lang="en-IE" dirty="0" err="1"/>
              <a:t>Videoyu</a:t>
            </a:r>
            <a:r>
              <a:rPr lang="en-IE" dirty="0"/>
              <a:t> </a:t>
            </a:r>
            <a:r>
              <a:rPr lang="en-IE" dirty="0" err="1" smtClean="0"/>
              <a:t>İzle</a:t>
            </a:r>
            <a:r>
              <a:rPr lang="tr-TR" dirty="0" err="1" smtClean="0"/>
              <a:t>yin</a:t>
            </a:r>
            <a:r>
              <a:rPr lang="en-IE" dirty="0" smtClean="0"/>
              <a:t>: </a:t>
            </a:r>
            <a:r>
              <a:rPr lang="en-IE" dirty="0" err="1"/>
              <a:t>Failte</a:t>
            </a:r>
            <a:r>
              <a:rPr lang="en-IE" dirty="0"/>
              <a:t> </a:t>
            </a:r>
            <a:r>
              <a:rPr lang="en-IE" dirty="0" err="1"/>
              <a:t>Isteach</a:t>
            </a:r>
            <a:r>
              <a:rPr lang="en-IE" dirty="0"/>
              <a:t>, </a:t>
            </a:r>
            <a:r>
              <a:rPr lang="en-IE" dirty="0" err="1"/>
              <a:t>İrlanda</a:t>
            </a:r>
            <a:endParaRPr lang="en-IE" dirty="0"/>
          </a:p>
        </p:txBody>
      </p:sp>
      <p:pic>
        <p:nvPicPr>
          <p:cNvPr id="4" name="Online Media 8" title="Third Age - Failte Isteach">
            <a:hlinkClick r:id="" action="ppaction://media"/>
            <a:extLst>
              <a:ext uri="{FF2B5EF4-FFF2-40B4-BE49-F238E27FC236}">
                <a16:creationId xmlns:a16="http://schemas.microsoft.com/office/drawing/2014/main" xmlns="" id="{F32D2E4C-6F94-4464-B9AB-905560FD51E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721976" y="1465942"/>
            <a:ext cx="8088973" cy="455066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F6452A27-EC57-4B61-88CD-3A1AAB3306E4}"/>
              </a:ext>
            </a:extLst>
          </p:cNvPr>
          <p:cNvSpPr/>
          <p:nvPr/>
        </p:nvSpPr>
        <p:spPr>
          <a:xfrm>
            <a:off x="-2" y="3316032"/>
            <a:ext cx="3146960" cy="3046988"/>
          </a:xfrm>
          <a:prstGeom prst="rect">
            <a:avLst/>
          </a:prstGeom>
          <a:solidFill>
            <a:srgbClr val="16A8D3"/>
          </a:solidFill>
        </p:spPr>
        <p:txBody>
          <a:bodyPr wrap="square">
            <a:spAutoFit/>
          </a:bodyPr>
          <a:lstStyle/>
          <a:p>
            <a:r>
              <a:rPr lang="en-IE" sz="2400" dirty="0" err="1">
                <a:solidFill>
                  <a:schemeClr val="bg1"/>
                </a:solidFill>
              </a:rPr>
              <a:t>Failte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Isteach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Programı</a:t>
            </a:r>
            <a:r>
              <a:rPr lang="en-IE" sz="2400" dirty="0">
                <a:solidFill>
                  <a:schemeClr val="bg1"/>
                </a:solidFill>
              </a:rPr>
              <a:t>, </a:t>
            </a:r>
            <a:r>
              <a:rPr lang="en-IE" sz="2400" dirty="0" err="1">
                <a:solidFill>
                  <a:schemeClr val="bg1"/>
                </a:solidFill>
              </a:rPr>
              <a:t>İrlandalı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toplum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gönüllülerine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mülteci</a:t>
            </a:r>
            <a:r>
              <a:rPr lang="en-IE" sz="2400" dirty="0">
                <a:solidFill>
                  <a:schemeClr val="bg1"/>
                </a:solidFill>
              </a:rPr>
              <a:t> ve </a:t>
            </a:r>
            <a:r>
              <a:rPr lang="en-IE" sz="2400" dirty="0" err="1">
                <a:solidFill>
                  <a:schemeClr val="bg1"/>
                </a:solidFill>
              </a:rPr>
              <a:t>göçmenlere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gayri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resmi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akran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eğitimcileri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olma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imkanı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veren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bir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İngilizce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konuşma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programıdır</a:t>
            </a:r>
            <a:r>
              <a:rPr lang="en-IE" sz="2400" dirty="0">
                <a:solidFill>
                  <a:schemeClr val="bg1"/>
                </a:solidFill>
              </a:rPr>
              <a:t>.</a:t>
            </a:r>
            <a:endParaRPr lang="en-IE" sz="2400" dirty="0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74ECB4EC-83F5-4C5F-9AE7-7EFC46A1785C}"/>
              </a:ext>
            </a:extLst>
          </p:cNvPr>
          <p:cNvSpPr/>
          <p:nvPr/>
        </p:nvSpPr>
        <p:spPr>
          <a:xfrm>
            <a:off x="8467925" y="6577657"/>
            <a:ext cx="329128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000" dirty="0" smtClean="0"/>
              <a:t>Kaynak</a:t>
            </a:r>
            <a:r>
              <a:rPr lang="en-IE" sz="1000" dirty="0" smtClean="0"/>
              <a:t>: </a:t>
            </a:r>
            <a:r>
              <a:rPr lang="en-IE" sz="1000" dirty="0">
                <a:hlinkClick r:id="rId4"/>
              </a:rPr>
              <a:t>https://www.youtube.com/watch?v=qm3IYXEZcYk</a:t>
            </a:r>
            <a:r>
              <a:rPr lang="en-IE" sz="1000" dirty="0"/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D4F8517-709B-46BE-B07A-AFC707FD40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xmlns="" r:id="rId6"/>
              </a:ext>
            </a:extLst>
          </a:blip>
          <a:stretch>
            <a:fillRect/>
          </a:stretch>
        </p:blipFill>
        <p:spPr>
          <a:xfrm>
            <a:off x="10658702" y="324400"/>
            <a:ext cx="1094562" cy="5468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DBC96BF-AE16-4B8C-BBB9-6F4C72248C4B}"/>
              </a:ext>
            </a:extLst>
          </p:cNvPr>
          <p:cNvSpPr txBox="1"/>
          <p:nvPr/>
        </p:nvSpPr>
        <p:spPr>
          <a:xfrm>
            <a:off x="0" y="120707"/>
            <a:ext cx="2536166" cy="461665"/>
          </a:xfrm>
          <a:prstGeom prst="rect">
            <a:avLst/>
          </a:prstGeom>
          <a:solidFill>
            <a:srgbClr val="16A8D3"/>
          </a:solidFill>
        </p:spPr>
        <p:txBody>
          <a:bodyPr wrap="square" rtlCol="0">
            <a:spAutoFit/>
          </a:bodyPr>
          <a:lstStyle/>
          <a:p>
            <a:r>
              <a:rPr lang="en-IE" sz="2400" dirty="0">
                <a:solidFill>
                  <a:schemeClr val="bg1"/>
                </a:solidFill>
              </a:rPr>
              <a:t>      </a:t>
            </a:r>
            <a:r>
              <a:rPr lang="tr-TR" sz="2400" dirty="0">
                <a:solidFill>
                  <a:schemeClr val="bg1"/>
                </a:solidFill>
              </a:rPr>
              <a:t>İYİ </a:t>
            </a:r>
            <a:r>
              <a:rPr lang="tr-TR" sz="2400" dirty="0" smtClean="0">
                <a:solidFill>
                  <a:schemeClr val="bg1"/>
                </a:solidFill>
              </a:rPr>
              <a:t>UYGULAMA</a:t>
            </a:r>
            <a:endParaRPr lang="en-IE" sz="2400" dirty="0">
              <a:solidFill>
                <a:schemeClr val="bg1"/>
              </a:solidFill>
            </a:endParaRPr>
          </a:p>
        </p:txBody>
      </p:sp>
      <p:grpSp>
        <p:nvGrpSpPr>
          <p:cNvPr id="9" name="Google Shape;543;p39">
            <a:extLst>
              <a:ext uri="{FF2B5EF4-FFF2-40B4-BE49-F238E27FC236}">
                <a16:creationId xmlns:a16="http://schemas.microsoft.com/office/drawing/2014/main" xmlns="" id="{A3D041EF-EC42-427B-9D67-6C691C41844C}"/>
              </a:ext>
            </a:extLst>
          </p:cNvPr>
          <p:cNvGrpSpPr/>
          <p:nvPr/>
        </p:nvGrpSpPr>
        <p:grpSpPr>
          <a:xfrm>
            <a:off x="100685" y="195268"/>
            <a:ext cx="252000" cy="288000"/>
            <a:chOff x="5961125" y="1623900"/>
            <a:chExt cx="376925" cy="448175"/>
          </a:xfrm>
        </p:grpSpPr>
        <p:sp>
          <p:nvSpPr>
            <p:cNvPr id="10" name="Google Shape;544;p39">
              <a:extLst>
                <a:ext uri="{FF2B5EF4-FFF2-40B4-BE49-F238E27FC236}">
                  <a16:creationId xmlns:a16="http://schemas.microsoft.com/office/drawing/2014/main" xmlns="" id="{CC9051EE-ACBB-414F-A921-4172A62D4D14}"/>
                </a:ext>
              </a:extLst>
            </p:cNvPr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545;p39">
              <a:extLst>
                <a:ext uri="{FF2B5EF4-FFF2-40B4-BE49-F238E27FC236}">
                  <a16:creationId xmlns:a16="http://schemas.microsoft.com/office/drawing/2014/main" xmlns="" id="{DD482A9B-918E-4633-87E1-8CD2DCDBEF9C}"/>
                </a:ext>
              </a:extLst>
            </p:cNvPr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46;p39">
              <a:extLst>
                <a:ext uri="{FF2B5EF4-FFF2-40B4-BE49-F238E27FC236}">
                  <a16:creationId xmlns:a16="http://schemas.microsoft.com/office/drawing/2014/main" xmlns="" id="{726F9A84-85CB-4C6A-A15F-75543E9E3D71}"/>
                </a:ext>
              </a:extLst>
            </p:cNvPr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47;p39">
              <a:extLst>
                <a:ext uri="{FF2B5EF4-FFF2-40B4-BE49-F238E27FC236}">
                  <a16:creationId xmlns:a16="http://schemas.microsoft.com/office/drawing/2014/main" xmlns="" id="{2220AF44-BBEA-48EA-A487-7566BD5D7E3B}"/>
                </a:ext>
              </a:extLst>
            </p:cNvPr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548;p39">
              <a:extLst>
                <a:ext uri="{FF2B5EF4-FFF2-40B4-BE49-F238E27FC236}">
                  <a16:creationId xmlns:a16="http://schemas.microsoft.com/office/drawing/2014/main" xmlns="" id="{F3F2351C-7F86-4698-AB04-767D77C47ACA}"/>
                </a:ext>
              </a:extLst>
            </p:cNvPr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549;p39">
              <a:extLst>
                <a:ext uri="{FF2B5EF4-FFF2-40B4-BE49-F238E27FC236}">
                  <a16:creationId xmlns:a16="http://schemas.microsoft.com/office/drawing/2014/main" xmlns="" id="{896BCB28-0FD4-4273-B812-F3640AF5C569}"/>
                </a:ext>
              </a:extLst>
            </p:cNvPr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550;p39">
              <a:extLst>
                <a:ext uri="{FF2B5EF4-FFF2-40B4-BE49-F238E27FC236}">
                  <a16:creationId xmlns:a16="http://schemas.microsoft.com/office/drawing/2014/main" xmlns="" id="{2B35E975-125A-4A3C-8D95-BE61E4D55C86}"/>
                </a:ext>
              </a:extLst>
            </p:cNvPr>
            <p:cNvSpPr/>
            <p:nvPr/>
          </p:nvSpPr>
          <p:spPr>
            <a:xfrm>
              <a:off x="6137700" y="1623900"/>
              <a:ext cx="179296" cy="215594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01AE13B-3AD6-4D63-8A25-8DEA5E270ECD}"/>
              </a:ext>
            </a:extLst>
          </p:cNvPr>
          <p:cNvSpPr txBox="1"/>
          <p:nvPr/>
        </p:nvSpPr>
        <p:spPr>
          <a:xfrm>
            <a:off x="-1" y="638376"/>
            <a:ext cx="3146959" cy="2677656"/>
          </a:xfrm>
          <a:prstGeom prst="rect">
            <a:avLst/>
          </a:prstGeom>
          <a:solidFill>
            <a:srgbClr val="B6BD00"/>
          </a:solidFill>
        </p:spPr>
        <p:txBody>
          <a:bodyPr wrap="square" rtlCol="0">
            <a:spAutoFit/>
          </a:bodyPr>
          <a:lstStyle/>
          <a:p>
            <a:r>
              <a:rPr lang="en-IE" sz="2400" dirty="0">
                <a:solidFill>
                  <a:schemeClr val="bg1"/>
                </a:solidFill>
              </a:rPr>
              <a:t>PROMISE </a:t>
            </a:r>
            <a:r>
              <a:rPr lang="tr-TR" sz="2400" dirty="0" smtClean="0">
                <a:solidFill>
                  <a:schemeClr val="bg1"/>
                </a:solidFill>
              </a:rPr>
              <a:t>Öğrenme Bölümü</a:t>
            </a:r>
            <a:r>
              <a:rPr lang="en-IE" sz="2400" dirty="0" smtClean="0">
                <a:solidFill>
                  <a:schemeClr val="bg1"/>
                </a:solidFill>
              </a:rPr>
              <a:t> </a:t>
            </a:r>
            <a:r>
              <a:rPr lang="en-IE" sz="2400" dirty="0">
                <a:solidFill>
                  <a:schemeClr val="bg1"/>
                </a:solidFill>
              </a:rPr>
              <a:t>1'den </a:t>
            </a:r>
            <a:r>
              <a:rPr lang="en-IE" sz="2400" dirty="0" err="1">
                <a:solidFill>
                  <a:schemeClr val="bg1"/>
                </a:solidFill>
              </a:rPr>
              <a:t>Failte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Isteach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İyi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Uygulamamız</a:t>
            </a:r>
            <a:r>
              <a:rPr lang="en-IE" sz="2400" dirty="0">
                <a:solidFill>
                  <a:schemeClr val="bg1"/>
                </a:solidFill>
              </a:rPr>
              <a:t>, </a:t>
            </a:r>
            <a:r>
              <a:rPr lang="en-IE" sz="2400" dirty="0" err="1">
                <a:solidFill>
                  <a:schemeClr val="bg1"/>
                </a:solidFill>
              </a:rPr>
              <a:t>pratikte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akran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eğitimi</a:t>
            </a:r>
            <a:r>
              <a:rPr lang="en-IE" sz="2400" dirty="0">
                <a:solidFill>
                  <a:schemeClr val="bg1"/>
                </a:solidFill>
              </a:rPr>
              <a:t> / </a:t>
            </a:r>
            <a:r>
              <a:rPr lang="en-IE" sz="2400" dirty="0" err="1">
                <a:solidFill>
                  <a:schemeClr val="bg1"/>
                </a:solidFill>
              </a:rPr>
              <a:t>öğreniminin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harika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bir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örneğidir</a:t>
            </a:r>
            <a:r>
              <a:rPr lang="en-IE" sz="2400" dirty="0">
                <a:solidFill>
                  <a:schemeClr val="bg1"/>
                </a:solidFill>
              </a:rPr>
              <a:t>.</a:t>
            </a:r>
            <a:endParaRPr lang="en-IE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8573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Placeholder 19" descr="A statue in front of a building&#10;&#10;Description automatically generated">
            <a:extLst>
              <a:ext uri="{FF2B5EF4-FFF2-40B4-BE49-F238E27FC236}">
                <a16:creationId xmlns:a16="http://schemas.microsoft.com/office/drawing/2014/main" xmlns="" id="{29362599-E7FE-4085-B512-72D72C8090C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rcRect t="12453" b="12453"/>
          <a:stretch>
            <a:fillRect/>
          </a:stretch>
        </p:blipFill>
        <p:spPr>
          <a:xfrm>
            <a:off x="0" y="1195970"/>
            <a:ext cx="4382814" cy="4382814"/>
          </a:xfr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E67ED51D-8D75-4620-A878-F1068A4FDEF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43145" y="598885"/>
            <a:ext cx="5791200" cy="918068"/>
          </a:xfrm>
          <a:solidFill>
            <a:schemeClr val="accent2"/>
          </a:solidFill>
        </p:spPr>
        <p:txBody>
          <a:bodyPr>
            <a:normAutofit fontScale="92500" lnSpcReduction="10000"/>
          </a:bodyPr>
          <a:lstStyle/>
          <a:p>
            <a:r>
              <a:rPr lang="en-IE" i="1" dirty="0">
                <a:solidFill>
                  <a:schemeClr val="bg1"/>
                </a:solidFill>
              </a:rPr>
              <a:t>Roseanne Dunne, Limerick </a:t>
            </a:r>
            <a:r>
              <a:rPr lang="en-IE" i="1" dirty="0" err="1">
                <a:solidFill>
                  <a:schemeClr val="bg1"/>
                </a:solidFill>
              </a:rPr>
              <a:t>Şehri</a:t>
            </a:r>
            <a:r>
              <a:rPr lang="en-IE" i="1" dirty="0">
                <a:solidFill>
                  <a:schemeClr val="bg1"/>
                </a:solidFill>
              </a:rPr>
              <a:t> </a:t>
            </a:r>
            <a:r>
              <a:rPr lang="en-IE" i="1" dirty="0" err="1">
                <a:solidFill>
                  <a:schemeClr val="bg1"/>
                </a:solidFill>
              </a:rPr>
              <a:t>Yetişkin</a:t>
            </a:r>
            <a:r>
              <a:rPr lang="en-IE" i="1" dirty="0">
                <a:solidFill>
                  <a:schemeClr val="bg1"/>
                </a:solidFill>
              </a:rPr>
              <a:t> </a:t>
            </a:r>
            <a:r>
              <a:rPr lang="en-IE" i="1" dirty="0" err="1">
                <a:solidFill>
                  <a:schemeClr val="bg1"/>
                </a:solidFill>
              </a:rPr>
              <a:t>Eğitim</a:t>
            </a:r>
            <a:r>
              <a:rPr lang="en-IE" i="1" dirty="0">
                <a:solidFill>
                  <a:schemeClr val="bg1"/>
                </a:solidFill>
              </a:rPr>
              <a:t> </a:t>
            </a:r>
            <a:r>
              <a:rPr lang="en-IE" i="1" dirty="0" err="1">
                <a:solidFill>
                  <a:schemeClr val="bg1"/>
                </a:solidFill>
              </a:rPr>
              <a:t>Merkezi</a:t>
            </a:r>
            <a:endParaRPr lang="en-IE" i="1" dirty="0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C0016F9-6700-4243-AEAE-BE0B4083872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43144" y="1795424"/>
            <a:ext cx="5948855" cy="4622559"/>
          </a:xfrm>
        </p:spPr>
        <p:txBody>
          <a:bodyPr/>
          <a:lstStyle/>
          <a:p>
            <a:pPr algn="just"/>
            <a:r>
              <a:rPr lang="tr-TR" dirty="0" err="1" smtClean="0"/>
              <a:t>Roseanne</a:t>
            </a:r>
            <a:r>
              <a:rPr lang="tr-TR" dirty="0" smtClean="0"/>
              <a:t> </a:t>
            </a:r>
            <a:r>
              <a:rPr lang="tr-TR" dirty="0" err="1" smtClean="0"/>
              <a:t>Dunne</a:t>
            </a:r>
            <a:r>
              <a:rPr lang="tr-TR" dirty="0" smtClean="0"/>
              <a:t>, Başka Dilleri Konuşanlar (ESOL) için İngilizce öğretmeni olarak çalışıyor. Öğrencilerinin tümü İrlanda vatandaşı değildir ve temel ihtiyaçları İngilizce dil edinmektir.</a:t>
            </a:r>
          </a:p>
          <a:p>
            <a:pPr algn="just"/>
            <a:r>
              <a:rPr lang="tr-TR" dirty="0" err="1" smtClean="0"/>
              <a:t>Roseanne</a:t>
            </a:r>
            <a:r>
              <a:rPr lang="tr-TR" dirty="0" smtClean="0"/>
              <a:t>, farklı ülkelerden insanların birlikte çalışmasını sağlamak için </a:t>
            </a:r>
            <a:r>
              <a:rPr lang="tr-TR" b="1" i="1" dirty="0" smtClean="0">
                <a:solidFill>
                  <a:srgbClr val="B6BD00"/>
                </a:solidFill>
              </a:rPr>
              <a:t>akran öğrenme </a:t>
            </a:r>
            <a:r>
              <a:rPr lang="tr-TR" dirty="0" smtClean="0"/>
              <a:t>ve dil deneyimi yaklaşımı gibi etkileşimli öğretim stratejileri kullanır. Bu yaklaşım genel ilgi konuları (spor veya alışveriş gibi) tanıtır ve öğrencilerin bu konulardaki eşli çalışmalarından ortaya çıkan kelime dağarcığı üzerinde çalışır.</a:t>
            </a:r>
            <a:endParaRPr lang="en-IE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6F15564-F204-495B-8D0B-E0345BA37CA3}"/>
              </a:ext>
            </a:extLst>
          </p:cNvPr>
          <p:cNvSpPr txBox="1"/>
          <p:nvPr/>
        </p:nvSpPr>
        <p:spPr>
          <a:xfrm>
            <a:off x="0" y="242320"/>
            <a:ext cx="2510287" cy="461665"/>
          </a:xfrm>
          <a:prstGeom prst="rect">
            <a:avLst/>
          </a:prstGeom>
          <a:solidFill>
            <a:srgbClr val="16A8D3"/>
          </a:solidFill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bg1"/>
                </a:solidFill>
              </a:rPr>
              <a:t>       </a:t>
            </a:r>
            <a:r>
              <a:rPr lang="tr-TR" sz="2400" dirty="0">
                <a:solidFill>
                  <a:schemeClr val="bg1"/>
                </a:solidFill>
              </a:rPr>
              <a:t>İYİ </a:t>
            </a:r>
            <a:r>
              <a:rPr lang="tr-TR" sz="2400" dirty="0" smtClean="0">
                <a:solidFill>
                  <a:schemeClr val="bg1"/>
                </a:solidFill>
              </a:rPr>
              <a:t>UYGULAMA</a:t>
            </a:r>
            <a:endParaRPr lang="en-IE" sz="2400" dirty="0">
              <a:solidFill>
                <a:schemeClr val="bg1"/>
              </a:solidFill>
            </a:endParaRPr>
          </a:p>
        </p:txBody>
      </p:sp>
      <p:grpSp>
        <p:nvGrpSpPr>
          <p:cNvPr id="6" name="Google Shape;543;p39">
            <a:extLst>
              <a:ext uri="{FF2B5EF4-FFF2-40B4-BE49-F238E27FC236}">
                <a16:creationId xmlns:a16="http://schemas.microsoft.com/office/drawing/2014/main" xmlns="" id="{0B5C58DD-A882-455C-BE63-3FAAEE764FFB}"/>
              </a:ext>
            </a:extLst>
          </p:cNvPr>
          <p:cNvGrpSpPr/>
          <p:nvPr/>
        </p:nvGrpSpPr>
        <p:grpSpPr>
          <a:xfrm>
            <a:off x="100685" y="310884"/>
            <a:ext cx="252000" cy="288000"/>
            <a:chOff x="5961125" y="1623900"/>
            <a:chExt cx="376925" cy="448175"/>
          </a:xfrm>
        </p:grpSpPr>
        <p:sp>
          <p:nvSpPr>
            <p:cNvPr id="7" name="Google Shape;544;p39">
              <a:extLst>
                <a:ext uri="{FF2B5EF4-FFF2-40B4-BE49-F238E27FC236}">
                  <a16:creationId xmlns:a16="http://schemas.microsoft.com/office/drawing/2014/main" xmlns="" id="{E0492873-7485-4A26-91A6-FFC80044839D}"/>
                </a:ext>
              </a:extLst>
            </p:cNvPr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545;p39">
              <a:extLst>
                <a:ext uri="{FF2B5EF4-FFF2-40B4-BE49-F238E27FC236}">
                  <a16:creationId xmlns:a16="http://schemas.microsoft.com/office/drawing/2014/main" xmlns="" id="{E842EB74-203D-43C2-8069-80DA12BB7C50}"/>
                </a:ext>
              </a:extLst>
            </p:cNvPr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546;p39">
              <a:extLst>
                <a:ext uri="{FF2B5EF4-FFF2-40B4-BE49-F238E27FC236}">
                  <a16:creationId xmlns:a16="http://schemas.microsoft.com/office/drawing/2014/main" xmlns="" id="{F5A48CD7-0977-445F-B768-9603A59D3FE8}"/>
                </a:ext>
              </a:extLst>
            </p:cNvPr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47;p39">
              <a:extLst>
                <a:ext uri="{FF2B5EF4-FFF2-40B4-BE49-F238E27FC236}">
                  <a16:creationId xmlns:a16="http://schemas.microsoft.com/office/drawing/2014/main" xmlns="" id="{80810393-276E-4990-8D2E-1BC7756B152B}"/>
                </a:ext>
              </a:extLst>
            </p:cNvPr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548;p39">
              <a:extLst>
                <a:ext uri="{FF2B5EF4-FFF2-40B4-BE49-F238E27FC236}">
                  <a16:creationId xmlns:a16="http://schemas.microsoft.com/office/drawing/2014/main" xmlns="" id="{4F9C0161-74F4-45DD-BC1A-E8D5C01B83BD}"/>
                </a:ext>
              </a:extLst>
            </p:cNvPr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49;p39">
              <a:extLst>
                <a:ext uri="{FF2B5EF4-FFF2-40B4-BE49-F238E27FC236}">
                  <a16:creationId xmlns:a16="http://schemas.microsoft.com/office/drawing/2014/main" xmlns="" id="{08028393-8B2C-483F-99BB-8FFD3EED80AB}"/>
                </a:ext>
              </a:extLst>
            </p:cNvPr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50;p39">
              <a:extLst>
                <a:ext uri="{FF2B5EF4-FFF2-40B4-BE49-F238E27FC236}">
                  <a16:creationId xmlns:a16="http://schemas.microsoft.com/office/drawing/2014/main" xmlns="" id="{82666B0B-B8F6-4014-A801-3CAC5ADC076C}"/>
                </a:ext>
              </a:extLst>
            </p:cNvPr>
            <p:cNvSpPr/>
            <p:nvPr/>
          </p:nvSpPr>
          <p:spPr>
            <a:xfrm>
              <a:off x="6137700" y="1623900"/>
              <a:ext cx="179296" cy="215594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ECCB428D-E7FF-4F7D-85D2-2225396B0CF9}"/>
              </a:ext>
            </a:extLst>
          </p:cNvPr>
          <p:cNvSpPr/>
          <p:nvPr/>
        </p:nvSpPr>
        <p:spPr>
          <a:xfrm>
            <a:off x="3772564" y="6589251"/>
            <a:ext cx="804419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E" sz="1000" dirty="0"/>
              <a:t>Source: </a:t>
            </a:r>
            <a:r>
              <a:rPr lang="en-IE" sz="1000" dirty="0">
                <a:hlinkClick r:id="rId4"/>
              </a:rPr>
              <a:t>https://www.nala.ie/wp-content/uploads/2019/08/Meeting-the-challenge-strategies-for-motivating-learners-in-adult-education-in-Ireland.pdf</a:t>
            </a:r>
            <a:r>
              <a:rPr lang="en-IE" sz="1000" dirty="0"/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AE4A62E6-2B3A-4A10-9C11-8212402D3B6B}"/>
              </a:ext>
            </a:extLst>
          </p:cNvPr>
          <p:cNvSpPr txBox="1"/>
          <p:nvPr/>
        </p:nvSpPr>
        <p:spPr>
          <a:xfrm>
            <a:off x="0" y="794817"/>
            <a:ext cx="4866290" cy="461665"/>
          </a:xfrm>
          <a:prstGeom prst="rect">
            <a:avLst/>
          </a:prstGeom>
          <a:solidFill>
            <a:srgbClr val="EA1D76"/>
          </a:solidFill>
        </p:spPr>
        <p:txBody>
          <a:bodyPr wrap="square" rtlCol="0">
            <a:spAutoFit/>
          </a:bodyPr>
          <a:lstStyle/>
          <a:p>
            <a:r>
              <a:rPr lang="en-IE" sz="2400" dirty="0" err="1">
                <a:solidFill>
                  <a:schemeClr val="bg1"/>
                </a:solidFill>
              </a:rPr>
              <a:t>Yenilikçi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Yetişkin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Eğitimci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tr-TR" sz="2400" dirty="0" smtClean="0">
                <a:solidFill>
                  <a:schemeClr val="bg1"/>
                </a:solidFill>
              </a:rPr>
              <a:t>Bakış Açısı</a:t>
            </a:r>
            <a:endParaRPr lang="en-IE" sz="2400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7633486-9C8E-49D0-A9ED-FB8DD685BCF2}"/>
              </a:ext>
            </a:extLst>
          </p:cNvPr>
          <p:cNvSpPr txBox="1"/>
          <p:nvPr/>
        </p:nvSpPr>
        <p:spPr>
          <a:xfrm>
            <a:off x="0" y="5217655"/>
            <a:ext cx="5995315" cy="1200329"/>
          </a:xfrm>
          <a:prstGeom prst="rect">
            <a:avLst/>
          </a:prstGeom>
          <a:solidFill>
            <a:srgbClr val="F38B00"/>
          </a:solidFill>
        </p:spPr>
        <p:txBody>
          <a:bodyPr wrap="square" rtlCol="0">
            <a:spAutoFit/>
          </a:bodyPr>
          <a:lstStyle/>
          <a:p>
            <a:r>
              <a:rPr lang="en-IE" sz="2400" dirty="0" err="1">
                <a:solidFill>
                  <a:schemeClr val="bg1"/>
                </a:solidFill>
              </a:rPr>
              <a:t>Dil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deneyimi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yaklaşımı</a:t>
            </a:r>
            <a:r>
              <a:rPr lang="en-IE" sz="2400" dirty="0">
                <a:solidFill>
                  <a:schemeClr val="bg1"/>
                </a:solidFill>
              </a:rPr>
              <a:t> (LEA) </a:t>
            </a:r>
            <a:r>
              <a:rPr lang="en-IE" sz="2400" dirty="0" err="1">
                <a:solidFill>
                  <a:schemeClr val="bg1"/>
                </a:solidFill>
              </a:rPr>
              <a:t>kişisel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deneyimler</a:t>
            </a:r>
            <a:r>
              <a:rPr lang="en-IE" sz="2400" dirty="0">
                <a:solidFill>
                  <a:schemeClr val="bg1"/>
                </a:solidFill>
              </a:rPr>
              <a:t> ve </a:t>
            </a:r>
            <a:r>
              <a:rPr lang="en-IE" sz="2400" dirty="0" err="1">
                <a:solidFill>
                  <a:schemeClr val="bg1"/>
                </a:solidFill>
              </a:rPr>
              <a:t>sözlü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dil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kullanarak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okuma</a:t>
            </a:r>
            <a:r>
              <a:rPr lang="en-IE" sz="2400" dirty="0">
                <a:solidFill>
                  <a:schemeClr val="bg1"/>
                </a:solidFill>
              </a:rPr>
              <a:t> ve </a:t>
            </a:r>
            <a:r>
              <a:rPr lang="en-IE" sz="2400" dirty="0" err="1">
                <a:solidFill>
                  <a:schemeClr val="bg1"/>
                </a:solidFill>
              </a:rPr>
              <a:t>yazmayı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teşvik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eder</a:t>
            </a:r>
            <a:r>
              <a:rPr lang="en-IE" sz="2400" dirty="0">
                <a:solidFill>
                  <a:schemeClr val="bg1"/>
                </a:solidFill>
              </a:rPr>
              <a:t>.</a:t>
            </a:r>
            <a:endParaRPr lang="en-IE" sz="2400" dirty="0">
              <a:solidFill>
                <a:schemeClr val="bg1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A8E9D13F-6D73-4C4C-A037-E4733AFC6C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xmlns="" r:id="rId6"/>
              </a:ext>
            </a:extLst>
          </a:blip>
          <a:stretch>
            <a:fillRect/>
          </a:stretch>
        </p:blipFill>
        <p:spPr>
          <a:xfrm>
            <a:off x="2845950" y="242321"/>
            <a:ext cx="926613" cy="46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3549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6DBEC1A-6DB1-42AF-8D94-2AAC3059064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55181" y="1830136"/>
            <a:ext cx="5551386" cy="3631644"/>
          </a:xfrm>
        </p:spPr>
        <p:txBody>
          <a:bodyPr/>
          <a:lstStyle/>
          <a:p>
            <a:r>
              <a:rPr lang="en-IE" dirty="0" err="1"/>
              <a:t>Oyunların</a:t>
            </a:r>
            <a:r>
              <a:rPr lang="en-IE" dirty="0"/>
              <a:t> </a:t>
            </a:r>
            <a:r>
              <a:rPr lang="en-IE" dirty="0" err="1"/>
              <a:t>öğrenmeyi</a:t>
            </a:r>
            <a:r>
              <a:rPr lang="en-IE" dirty="0"/>
              <a:t> </a:t>
            </a:r>
            <a:r>
              <a:rPr lang="en-IE" dirty="0" err="1"/>
              <a:t>eğlenceli</a:t>
            </a:r>
            <a:r>
              <a:rPr lang="en-IE" dirty="0"/>
              <a:t> hale </a:t>
            </a:r>
            <a:r>
              <a:rPr lang="en-IE" dirty="0" err="1"/>
              <a:t>getirmesinin</a:t>
            </a:r>
            <a:r>
              <a:rPr lang="en-IE" dirty="0"/>
              <a:t> ve </a:t>
            </a:r>
            <a:r>
              <a:rPr lang="en-IE" dirty="0" err="1"/>
              <a:t>öğrenmeyi</a:t>
            </a:r>
            <a:r>
              <a:rPr lang="en-IE" dirty="0"/>
              <a:t> </a:t>
            </a:r>
            <a:r>
              <a:rPr lang="en-IE" dirty="0" err="1"/>
              <a:t>eğlenceli</a:t>
            </a:r>
            <a:r>
              <a:rPr lang="en-IE" dirty="0"/>
              <a:t> hale </a:t>
            </a:r>
            <a:r>
              <a:rPr lang="en-IE" dirty="0" err="1"/>
              <a:t>getirmenin</a:t>
            </a:r>
            <a:r>
              <a:rPr lang="en-IE" dirty="0"/>
              <a:t> </a:t>
            </a:r>
            <a:r>
              <a:rPr lang="en-IE" dirty="0" err="1"/>
              <a:t>insanları</a:t>
            </a:r>
            <a:r>
              <a:rPr lang="en-IE" dirty="0"/>
              <a:t> motive </a:t>
            </a:r>
            <a:r>
              <a:rPr lang="en-IE" dirty="0" err="1"/>
              <a:t>ederek</a:t>
            </a:r>
            <a:r>
              <a:rPr lang="en-IE" dirty="0"/>
              <a:t> </a:t>
            </a:r>
            <a:r>
              <a:rPr lang="en-IE" dirty="0" err="1"/>
              <a:t>inkâr</a:t>
            </a:r>
            <a:r>
              <a:rPr lang="en-IE" dirty="0"/>
              <a:t> </a:t>
            </a:r>
            <a:r>
              <a:rPr lang="en-IE" dirty="0" err="1"/>
              <a:t>etmelerine</a:t>
            </a:r>
            <a:r>
              <a:rPr lang="en-IE" dirty="0"/>
              <a:t> ve </a:t>
            </a:r>
            <a:r>
              <a:rPr lang="en-IE" dirty="0" err="1"/>
              <a:t>eğitim</a:t>
            </a:r>
            <a:r>
              <a:rPr lang="en-IE" dirty="0"/>
              <a:t> </a:t>
            </a:r>
            <a:r>
              <a:rPr lang="en-IE" dirty="0" err="1"/>
              <a:t>konusuna</a:t>
            </a:r>
            <a:r>
              <a:rPr lang="en-IE" dirty="0"/>
              <a:t> </a:t>
            </a:r>
            <a:r>
              <a:rPr lang="en-IE" dirty="0" err="1"/>
              <a:t>odaklanmalarına</a:t>
            </a:r>
            <a:r>
              <a:rPr lang="en-IE" dirty="0"/>
              <a:t> </a:t>
            </a:r>
            <a:r>
              <a:rPr lang="en-IE" dirty="0" err="1"/>
              <a:t>yardımcı</a:t>
            </a:r>
            <a:r>
              <a:rPr lang="en-IE" dirty="0"/>
              <a:t> </a:t>
            </a:r>
            <a:r>
              <a:rPr lang="en-IE" dirty="0" err="1"/>
              <a:t>olmaları</a:t>
            </a:r>
            <a:r>
              <a:rPr lang="en-IE" dirty="0"/>
              <a:t> </a:t>
            </a:r>
            <a:r>
              <a:rPr lang="en-IE" dirty="0" err="1"/>
              <a:t>inkar</a:t>
            </a:r>
            <a:r>
              <a:rPr lang="en-IE" dirty="0"/>
              <a:t> </a:t>
            </a:r>
            <a:r>
              <a:rPr lang="en-IE" dirty="0" err="1"/>
              <a:t>edilemez</a:t>
            </a:r>
            <a:r>
              <a:rPr lang="en-IE" dirty="0"/>
              <a:t>.</a:t>
            </a:r>
          </a:p>
          <a:p>
            <a:endParaRPr lang="en-IE" dirty="0"/>
          </a:p>
          <a:p>
            <a:r>
              <a:rPr lang="en-IE" dirty="0" err="1"/>
              <a:t>Oyunlar</a:t>
            </a:r>
            <a:r>
              <a:rPr lang="en-IE" dirty="0"/>
              <a:t> </a:t>
            </a:r>
            <a:r>
              <a:rPr lang="en-IE" dirty="0" err="1"/>
              <a:t>ayrıca</a:t>
            </a:r>
            <a:r>
              <a:rPr lang="en-IE" dirty="0"/>
              <a:t> </a:t>
            </a:r>
            <a:r>
              <a:rPr lang="en-IE" dirty="0" err="1"/>
              <a:t>grupların</a:t>
            </a:r>
            <a:r>
              <a:rPr lang="en-IE" dirty="0"/>
              <a:t> </a:t>
            </a:r>
            <a:r>
              <a:rPr lang="en-IE" dirty="0" err="1"/>
              <a:t>karışmasını</a:t>
            </a:r>
            <a:r>
              <a:rPr lang="en-IE" dirty="0"/>
              <a:t>, </a:t>
            </a:r>
            <a:r>
              <a:rPr lang="en-IE" dirty="0" err="1"/>
              <a:t>konuşmasını</a:t>
            </a:r>
            <a:r>
              <a:rPr lang="en-IE" dirty="0"/>
              <a:t> ve </a:t>
            </a:r>
            <a:r>
              <a:rPr lang="en-IE" dirty="0" err="1"/>
              <a:t>birlikte</a:t>
            </a:r>
            <a:r>
              <a:rPr lang="en-IE" dirty="0"/>
              <a:t> </a:t>
            </a:r>
            <a:r>
              <a:rPr lang="en-IE" dirty="0" err="1"/>
              <a:t>çalışmasını</a:t>
            </a:r>
            <a:r>
              <a:rPr lang="en-IE" dirty="0"/>
              <a:t> </a:t>
            </a:r>
            <a:r>
              <a:rPr lang="en-IE" dirty="0" err="1"/>
              <a:t>sağlamak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harika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buz</a:t>
            </a:r>
            <a:r>
              <a:rPr lang="en-IE" dirty="0"/>
              <a:t> </a:t>
            </a:r>
            <a:r>
              <a:rPr lang="en-IE" dirty="0" err="1"/>
              <a:t>kırıcı</a:t>
            </a:r>
            <a:r>
              <a:rPr lang="en-IE" dirty="0"/>
              <a:t> ve </a:t>
            </a:r>
            <a:r>
              <a:rPr lang="en-IE" dirty="0" err="1"/>
              <a:t>dahil</a:t>
            </a:r>
            <a:r>
              <a:rPr lang="en-IE" dirty="0"/>
              <a:t> </a:t>
            </a:r>
            <a:r>
              <a:rPr lang="en-IE" dirty="0" err="1"/>
              <a:t>etme</a:t>
            </a:r>
            <a:r>
              <a:rPr lang="en-IE" dirty="0"/>
              <a:t> </a:t>
            </a:r>
            <a:r>
              <a:rPr lang="en-IE" dirty="0" err="1"/>
              <a:t>aracıdır</a:t>
            </a:r>
            <a:r>
              <a:rPr lang="en-IE" dirty="0"/>
              <a:t>. </a:t>
            </a:r>
            <a:r>
              <a:rPr lang="en-IE" dirty="0" err="1"/>
              <a:t>Mülteciler</a:t>
            </a:r>
            <a:r>
              <a:rPr lang="en-IE" dirty="0"/>
              <a:t> ve </a:t>
            </a:r>
            <a:r>
              <a:rPr lang="en-IE" dirty="0" err="1"/>
              <a:t>Göçmenler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Yetişkin</a:t>
            </a:r>
            <a:r>
              <a:rPr lang="en-IE" dirty="0"/>
              <a:t> </a:t>
            </a:r>
            <a:r>
              <a:rPr lang="en-IE" dirty="0" err="1"/>
              <a:t>Eğitiminde</a:t>
            </a:r>
            <a:r>
              <a:rPr lang="en-IE" dirty="0"/>
              <a:t> </a:t>
            </a:r>
            <a:r>
              <a:rPr lang="en-IE" dirty="0" err="1"/>
              <a:t>nasıl</a:t>
            </a:r>
            <a:r>
              <a:rPr lang="en-IE" dirty="0"/>
              <a:t> </a:t>
            </a:r>
            <a:r>
              <a:rPr lang="en-IE" dirty="0" err="1"/>
              <a:t>kullanılabileceğine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göz</a:t>
            </a:r>
            <a:r>
              <a:rPr lang="en-IE" dirty="0"/>
              <a:t> </a:t>
            </a:r>
            <a:r>
              <a:rPr lang="en-IE" dirty="0" err="1"/>
              <a:t>atalım</a:t>
            </a:r>
            <a:r>
              <a:rPr lang="en-IE" dirty="0"/>
              <a:t>.</a:t>
            </a:r>
            <a:endParaRPr lang="en-IE" dirty="0"/>
          </a:p>
        </p:txBody>
      </p:sp>
      <p:pic>
        <p:nvPicPr>
          <p:cNvPr id="7" name="Picture Placeholder 6" descr="A group of people playing frisbee in a field&#10;&#10;Description automatically generated">
            <a:extLst>
              <a:ext uri="{FF2B5EF4-FFF2-40B4-BE49-F238E27FC236}">
                <a16:creationId xmlns:a16="http://schemas.microsoft.com/office/drawing/2014/main" xmlns="" id="{D9C1F5FF-5159-4FEC-A7FD-52A796E2B076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rcRect l="24068" r="24068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C6AAEFE-8620-4C4E-AFA3-2403F8A0B3E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IE" dirty="0" err="1"/>
              <a:t>Oyunlar</a:t>
            </a:r>
            <a:r>
              <a:rPr lang="en-IE" dirty="0"/>
              <a:t> </a:t>
            </a:r>
            <a:r>
              <a:rPr lang="en-IE" dirty="0" err="1" smtClean="0"/>
              <a:t>ile</a:t>
            </a:r>
            <a:r>
              <a:rPr lang="en-IE" dirty="0" smtClean="0"/>
              <a:t> </a:t>
            </a:r>
            <a:r>
              <a:rPr lang="en-IE" dirty="0" err="1"/>
              <a:t>Öğrenme</a:t>
            </a:r>
            <a:endParaRPr lang="en-IE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ED052098-45F6-496E-853B-9ECF3017A378}"/>
              </a:ext>
            </a:extLst>
          </p:cNvPr>
          <p:cNvSpPr/>
          <p:nvPr/>
        </p:nvSpPr>
        <p:spPr>
          <a:xfrm>
            <a:off x="257304" y="6027003"/>
            <a:ext cx="5551387" cy="830997"/>
          </a:xfrm>
          <a:prstGeom prst="rect">
            <a:avLst/>
          </a:prstGeom>
          <a:solidFill>
            <a:srgbClr val="EA1D76"/>
          </a:solidFill>
        </p:spPr>
        <p:txBody>
          <a:bodyPr wrap="square">
            <a:spAutoFit/>
          </a:bodyPr>
          <a:lstStyle/>
          <a:p>
            <a:pPr algn="ctr"/>
            <a:r>
              <a:rPr lang="en-IE" sz="2400" dirty="0">
                <a:solidFill>
                  <a:schemeClr val="bg1"/>
                </a:solidFill>
              </a:rPr>
              <a:t>“</a:t>
            </a:r>
            <a:r>
              <a:rPr lang="en-IE" sz="2400" dirty="0" err="1">
                <a:solidFill>
                  <a:schemeClr val="bg1"/>
                </a:solidFill>
              </a:rPr>
              <a:t>Kahkaha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iki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kişi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arasındaki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en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kısa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mesafedir</a:t>
            </a:r>
            <a:r>
              <a:rPr lang="en-IE" sz="2400" dirty="0">
                <a:solidFill>
                  <a:schemeClr val="bg1"/>
                </a:solidFill>
              </a:rPr>
              <a:t>.” - Victor </a:t>
            </a:r>
            <a:r>
              <a:rPr lang="en-IE" sz="2400" dirty="0" err="1">
                <a:solidFill>
                  <a:schemeClr val="bg1"/>
                </a:solidFill>
              </a:rPr>
              <a:t>Borge</a:t>
            </a:r>
            <a:endParaRPr lang="en-IE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7244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6DBEC1A-6DB1-42AF-8D94-2AAC3059064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645572" y="1846669"/>
            <a:ext cx="7407883" cy="3923509"/>
          </a:xfrm>
        </p:spPr>
        <p:txBody>
          <a:bodyPr/>
          <a:lstStyle/>
          <a:p>
            <a:pPr algn="just"/>
            <a:r>
              <a:rPr lang="en-US" sz="2000" dirty="0"/>
              <a:t>Bu </a:t>
            </a:r>
            <a:r>
              <a:rPr lang="en-US" sz="2000" dirty="0" err="1"/>
              <a:t>kitap</a:t>
            </a:r>
            <a:r>
              <a:rPr lang="en-US" sz="2000" dirty="0"/>
              <a:t>, </a:t>
            </a:r>
            <a:r>
              <a:rPr lang="en-US" sz="2000" dirty="0" err="1"/>
              <a:t>öğrencide</a:t>
            </a:r>
            <a:r>
              <a:rPr lang="en-US" sz="2000" dirty="0"/>
              <a:t> </a:t>
            </a:r>
            <a:r>
              <a:rPr lang="en-US" sz="2000" dirty="0" err="1"/>
              <a:t>öğrenme</a:t>
            </a:r>
            <a:r>
              <a:rPr lang="en-US" sz="2000" dirty="0"/>
              <a:t> </a:t>
            </a:r>
            <a:r>
              <a:rPr lang="en-US" sz="2000" dirty="0" err="1"/>
              <a:t>becerilerini</a:t>
            </a:r>
            <a:r>
              <a:rPr lang="en-US" sz="2000" dirty="0"/>
              <a:t> </a:t>
            </a:r>
            <a:r>
              <a:rPr lang="en-US" sz="2000" dirty="0" err="1"/>
              <a:t>geliştirmek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araç</a:t>
            </a:r>
            <a:r>
              <a:rPr lang="en-US" sz="2000" dirty="0"/>
              <a:t> </a:t>
            </a:r>
            <a:r>
              <a:rPr lang="en-US" sz="2000" dirty="0" err="1"/>
              <a:t>olarak</a:t>
            </a:r>
            <a:r>
              <a:rPr lang="en-US" sz="2000" dirty="0"/>
              <a:t> </a:t>
            </a:r>
            <a:r>
              <a:rPr lang="en-US" sz="2000" dirty="0" err="1"/>
              <a:t>geniş</a:t>
            </a:r>
            <a:r>
              <a:rPr lang="en-US" sz="2000" dirty="0"/>
              <a:t> ve </a:t>
            </a:r>
            <a:r>
              <a:rPr lang="en-US" sz="2000" dirty="0" err="1"/>
              <a:t>orijinal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eğitim</a:t>
            </a:r>
            <a:r>
              <a:rPr lang="en-US" sz="2000" dirty="0"/>
              <a:t> </a:t>
            </a:r>
            <a:r>
              <a:rPr lang="en-US" sz="2000" dirty="0" err="1"/>
              <a:t>oyunu</a:t>
            </a:r>
            <a:r>
              <a:rPr lang="en-US" sz="2000" dirty="0"/>
              <a:t> </a:t>
            </a:r>
            <a:r>
              <a:rPr lang="en-US" sz="2000" dirty="0" err="1"/>
              <a:t>koleksiyonu</a:t>
            </a:r>
            <a:r>
              <a:rPr lang="en-US" sz="2000" dirty="0"/>
              <a:t> </a:t>
            </a:r>
            <a:r>
              <a:rPr lang="en-US" sz="2000" dirty="0" err="1"/>
              <a:t>önermektedir</a:t>
            </a:r>
            <a:r>
              <a:rPr lang="en-US" sz="2000" dirty="0"/>
              <a:t>. </a:t>
            </a:r>
            <a:r>
              <a:rPr lang="en-US" sz="2000" dirty="0" err="1"/>
              <a:t>Tamamen</a:t>
            </a:r>
            <a:r>
              <a:rPr lang="en-US" sz="2000" dirty="0"/>
              <a:t> </a:t>
            </a:r>
            <a:r>
              <a:rPr lang="en-US" sz="2000" dirty="0" err="1"/>
              <a:t>dilsel</a:t>
            </a:r>
            <a:r>
              <a:rPr lang="en-US" sz="2000" dirty="0"/>
              <a:t> </a:t>
            </a:r>
            <a:r>
              <a:rPr lang="en-US" sz="2000" dirty="0" err="1"/>
              <a:t>aktiviteler</a:t>
            </a:r>
            <a:r>
              <a:rPr lang="en-US" sz="2000" dirty="0"/>
              <a:t>, </a:t>
            </a:r>
            <a:r>
              <a:rPr lang="en-US" sz="2000" dirty="0" err="1"/>
              <a:t>oyunun</a:t>
            </a:r>
            <a:r>
              <a:rPr lang="en-US" sz="2000" dirty="0"/>
              <a:t> </a:t>
            </a:r>
            <a:r>
              <a:rPr lang="en-US" sz="2000" dirty="0" err="1"/>
              <a:t>gerçek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felsefesinde</a:t>
            </a:r>
            <a:r>
              <a:rPr lang="en-US" sz="2000" dirty="0"/>
              <a:t> </a:t>
            </a:r>
            <a:r>
              <a:rPr lang="en-US" sz="2000" dirty="0" err="1"/>
              <a:t>rekreasyonel</a:t>
            </a:r>
            <a:r>
              <a:rPr lang="en-US" sz="2000" dirty="0"/>
              <a:t>, </a:t>
            </a:r>
            <a:r>
              <a:rPr lang="en-US" sz="2000" dirty="0" err="1"/>
              <a:t>motivasyonel</a:t>
            </a:r>
            <a:r>
              <a:rPr lang="en-US" sz="2000" dirty="0"/>
              <a:t>, </a:t>
            </a:r>
            <a:r>
              <a:rPr lang="en-US" sz="2000" dirty="0" err="1"/>
              <a:t>enerjik</a:t>
            </a:r>
            <a:r>
              <a:rPr lang="en-US" sz="2000" dirty="0"/>
              <a:t>, </a:t>
            </a:r>
            <a:r>
              <a:rPr lang="en-US" sz="2000" dirty="0" err="1"/>
              <a:t>çok</a:t>
            </a:r>
            <a:r>
              <a:rPr lang="en-US" sz="2000" dirty="0"/>
              <a:t> </a:t>
            </a:r>
            <a:r>
              <a:rPr lang="en-US" sz="2000" dirty="0" err="1"/>
              <a:t>sensörlü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aktivite</a:t>
            </a:r>
            <a:r>
              <a:rPr lang="en-US" sz="2000" dirty="0"/>
              <a:t> </a:t>
            </a:r>
            <a:r>
              <a:rPr lang="en-US" sz="2000" dirty="0" err="1"/>
              <a:t>olarak</a:t>
            </a:r>
            <a:r>
              <a:rPr lang="en-US" sz="2000" dirty="0"/>
              <a:t> </a:t>
            </a:r>
            <a:r>
              <a:rPr lang="en-US" sz="2000" dirty="0" err="1"/>
              <a:t>belirlenir</a:t>
            </a:r>
            <a:r>
              <a:rPr lang="en-US" sz="2000" dirty="0"/>
              <a:t>. Bu </a:t>
            </a:r>
            <a:r>
              <a:rPr lang="en-US" sz="2000" dirty="0" err="1"/>
              <a:t>nedenle</a:t>
            </a:r>
            <a:r>
              <a:rPr lang="en-US" sz="2000" dirty="0"/>
              <a:t>, </a:t>
            </a:r>
            <a:r>
              <a:rPr lang="en-US" sz="2000" dirty="0" err="1"/>
              <a:t>sözlü</a:t>
            </a:r>
            <a:r>
              <a:rPr lang="en-US" sz="2000" dirty="0"/>
              <a:t> ve </a:t>
            </a:r>
            <a:r>
              <a:rPr lang="en-US" sz="2000" dirty="0" err="1"/>
              <a:t>yazılı</a:t>
            </a:r>
            <a:r>
              <a:rPr lang="en-US" sz="2000" dirty="0"/>
              <a:t> </a:t>
            </a:r>
            <a:r>
              <a:rPr lang="en-US" sz="2000" dirty="0" err="1"/>
              <a:t>anlama</a:t>
            </a:r>
            <a:r>
              <a:rPr lang="en-US" sz="2000" dirty="0"/>
              <a:t> ve </a:t>
            </a:r>
            <a:r>
              <a:rPr lang="en-US" sz="2000" dirty="0" err="1"/>
              <a:t>üretimin</a:t>
            </a:r>
            <a:r>
              <a:rPr lang="en-US" sz="2000" dirty="0"/>
              <a:t> </a:t>
            </a:r>
            <a:r>
              <a:rPr lang="en-US" sz="2000" dirty="0" err="1"/>
              <a:t>daha</a:t>
            </a:r>
            <a:r>
              <a:rPr lang="en-US" sz="2000" dirty="0"/>
              <a:t> </a:t>
            </a:r>
            <a:r>
              <a:rPr lang="en-US" sz="2000" dirty="0" err="1"/>
              <a:t>klasik</a:t>
            </a:r>
            <a:r>
              <a:rPr lang="en-US" sz="2000" dirty="0"/>
              <a:t> </a:t>
            </a:r>
            <a:r>
              <a:rPr lang="en-US" sz="2000" dirty="0" err="1"/>
              <a:t>etkinliklerine</a:t>
            </a:r>
            <a:r>
              <a:rPr lang="en-US" sz="2000" dirty="0"/>
              <a:t> </a:t>
            </a:r>
            <a:r>
              <a:rPr lang="en-US" sz="2000" dirty="0" err="1"/>
              <a:t>ek</a:t>
            </a:r>
            <a:r>
              <a:rPr lang="en-US" sz="2000" dirty="0"/>
              <a:t> </a:t>
            </a:r>
            <a:r>
              <a:rPr lang="en-US" sz="2000" dirty="0" err="1"/>
              <a:t>olarak</a:t>
            </a:r>
            <a:r>
              <a:rPr lang="en-US" sz="2000" dirty="0"/>
              <a:t>, </a:t>
            </a:r>
            <a:r>
              <a:rPr lang="en-US" sz="2000" dirty="0" err="1"/>
              <a:t>konsantrasyonu</a:t>
            </a:r>
            <a:r>
              <a:rPr lang="en-US" sz="2000" dirty="0"/>
              <a:t> </a:t>
            </a:r>
            <a:r>
              <a:rPr lang="en-US" sz="2000" dirty="0" err="1"/>
              <a:t>teşvik</a:t>
            </a:r>
            <a:r>
              <a:rPr lang="en-US" sz="2000" dirty="0"/>
              <a:t> </a:t>
            </a:r>
            <a:r>
              <a:rPr lang="en-US" sz="2000" dirty="0" err="1"/>
              <a:t>etmek</a:t>
            </a:r>
            <a:r>
              <a:rPr lang="en-US" sz="2000" dirty="0"/>
              <a:t>, </a:t>
            </a:r>
            <a:r>
              <a:rPr lang="en-US" sz="2000" dirty="0" err="1"/>
              <a:t>grup</a:t>
            </a:r>
            <a:r>
              <a:rPr lang="en-US" sz="2000" dirty="0"/>
              <a:t> </a:t>
            </a:r>
            <a:r>
              <a:rPr lang="en-US" sz="2000" dirty="0" err="1"/>
              <a:t>dinamiklerini</a:t>
            </a:r>
            <a:r>
              <a:rPr lang="en-US" sz="2000" dirty="0"/>
              <a:t> </a:t>
            </a:r>
            <a:r>
              <a:rPr lang="en-US" sz="2000" dirty="0" err="1"/>
              <a:t>geliştirmek</a:t>
            </a:r>
            <a:r>
              <a:rPr lang="en-US" sz="2000" dirty="0"/>
              <a:t>, </a:t>
            </a:r>
            <a:r>
              <a:rPr lang="en-US" sz="2000" dirty="0" err="1"/>
              <a:t>buzları</a:t>
            </a:r>
            <a:r>
              <a:rPr lang="en-US" sz="2000" dirty="0"/>
              <a:t> </a:t>
            </a:r>
            <a:r>
              <a:rPr lang="en-US" sz="2000" dirty="0" err="1"/>
              <a:t>kırmak</a:t>
            </a:r>
            <a:r>
              <a:rPr lang="en-US" sz="2000" dirty="0"/>
              <a:t>,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ders</a:t>
            </a:r>
            <a:r>
              <a:rPr lang="en-US" sz="2000" dirty="0"/>
              <a:t> </a:t>
            </a:r>
            <a:r>
              <a:rPr lang="en-US" sz="2000" dirty="0" err="1"/>
              <a:t>veya</a:t>
            </a:r>
            <a:r>
              <a:rPr lang="en-US" sz="2000" dirty="0"/>
              <a:t> </a:t>
            </a:r>
            <a:r>
              <a:rPr lang="en-US" sz="2000" dirty="0" err="1"/>
              <a:t>ders</a:t>
            </a:r>
            <a:r>
              <a:rPr lang="en-US" sz="2000" dirty="0"/>
              <a:t> </a:t>
            </a:r>
            <a:r>
              <a:rPr lang="en-US" sz="2000" dirty="0" err="1"/>
              <a:t>açmak</a:t>
            </a:r>
            <a:r>
              <a:rPr lang="en-US" sz="2000" dirty="0"/>
              <a:t> ve </a:t>
            </a:r>
            <a:r>
              <a:rPr lang="en-US" sz="2000" dirty="0" err="1"/>
              <a:t>kapatmak</a:t>
            </a:r>
            <a:r>
              <a:rPr lang="en-US" sz="2000" dirty="0"/>
              <a:t>, </a:t>
            </a:r>
            <a:r>
              <a:rPr lang="en-US" sz="2000" dirty="0" err="1"/>
              <a:t>gruplar</a:t>
            </a:r>
            <a:r>
              <a:rPr lang="en-US" sz="2000" dirty="0"/>
              <a:t> </a:t>
            </a:r>
            <a:r>
              <a:rPr lang="en-US" sz="2000" dirty="0" err="1"/>
              <a:t>veya</a:t>
            </a:r>
            <a:r>
              <a:rPr lang="en-US" sz="2000" dirty="0"/>
              <a:t> </a:t>
            </a:r>
            <a:r>
              <a:rPr lang="en-US" sz="2000" dirty="0" err="1"/>
              <a:t>çiftler</a:t>
            </a:r>
            <a:r>
              <a:rPr lang="en-US" sz="2000" dirty="0"/>
              <a:t> </a:t>
            </a:r>
            <a:r>
              <a:rPr lang="en-US" sz="2000" dirty="0" err="1"/>
              <a:t>oluşturmak</a:t>
            </a:r>
            <a:r>
              <a:rPr lang="en-US" sz="2000" dirty="0"/>
              <a:t>, </a:t>
            </a:r>
            <a:r>
              <a:rPr lang="en-US" sz="2000" dirty="0" err="1"/>
              <a:t>farklı</a:t>
            </a:r>
            <a:r>
              <a:rPr lang="en-US" sz="2000" dirty="0"/>
              <a:t> </a:t>
            </a:r>
            <a:r>
              <a:rPr lang="en-US" sz="2000" dirty="0" err="1"/>
              <a:t>anları</a:t>
            </a:r>
            <a:r>
              <a:rPr lang="en-US" sz="2000" dirty="0"/>
              <a:t> </a:t>
            </a:r>
            <a:r>
              <a:rPr lang="en-US" sz="2000" dirty="0" err="1"/>
              <a:t>ayırmak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birçok</a:t>
            </a:r>
            <a:r>
              <a:rPr lang="en-US" sz="2000" dirty="0"/>
              <a:t> </a:t>
            </a:r>
            <a:r>
              <a:rPr lang="en-US" sz="2000" dirty="0" err="1"/>
              <a:t>oyun</a:t>
            </a:r>
            <a:r>
              <a:rPr lang="en-US" sz="2000" dirty="0"/>
              <a:t> da </a:t>
            </a:r>
            <a:r>
              <a:rPr lang="en-US" sz="2000" dirty="0" err="1"/>
              <a:t>vardır</a:t>
            </a:r>
            <a:r>
              <a:rPr lang="en-US" sz="2000" dirty="0"/>
              <a:t>. </a:t>
            </a:r>
            <a:r>
              <a:rPr lang="en-US" sz="2000" dirty="0" err="1"/>
              <a:t>ders</a:t>
            </a:r>
            <a:r>
              <a:rPr lang="en-US" sz="2000" dirty="0"/>
              <a:t>, </a:t>
            </a:r>
            <a:r>
              <a:rPr lang="en-US" sz="2000" dirty="0" err="1"/>
              <a:t>gevşeme</a:t>
            </a:r>
            <a:r>
              <a:rPr lang="en-US" sz="2000" dirty="0"/>
              <a:t> </a:t>
            </a:r>
            <a:r>
              <a:rPr lang="en-US" sz="2000" dirty="0" err="1"/>
              <a:t>veya</a:t>
            </a:r>
            <a:r>
              <a:rPr lang="en-US" sz="2000" dirty="0"/>
              <a:t> </a:t>
            </a:r>
            <a:r>
              <a:rPr lang="en-US" sz="2000" dirty="0" err="1"/>
              <a:t>şarj</a:t>
            </a:r>
            <a:r>
              <a:rPr lang="en-US" sz="2000" dirty="0"/>
              <a:t> </a:t>
            </a:r>
            <a:r>
              <a:rPr lang="en-US" sz="2000" dirty="0" err="1"/>
              <a:t>oluşturun</a:t>
            </a:r>
            <a:r>
              <a:rPr lang="en-US" sz="2000" dirty="0" smtClean="0"/>
              <a:t>.</a:t>
            </a:r>
            <a:endParaRPr lang="tr-TR" sz="2000" dirty="0" smtClean="0"/>
          </a:p>
          <a:p>
            <a:pPr algn="just"/>
            <a:endParaRPr lang="tr-TR" sz="2000" dirty="0">
              <a:solidFill>
                <a:schemeClr val="tx1"/>
              </a:solidFill>
              <a:hlinkClick r:id="rId2"/>
            </a:endParaRPr>
          </a:p>
          <a:p>
            <a:pPr algn="just"/>
            <a:r>
              <a:rPr lang="it-IT" sz="1400" dirty="0" smtClean="0">
                <a:solidFill>
                  <a:schemeClr val="tx1"/>
                </a:solidFill>
                <a:hlinkClick r:id="rId2"/>
              </a:rPr>
              <a:t>Introduction</a:t>
            </a:r>
            <a:r>
              <a:rPr lang="it-IT" sz="1400" dirty="0">
                <a:solidFill>
                  <a:schemeClr val="tx1"/>
                </a:solidFill>
                <a:hlinkClick r:id="rId2"/>
              </a:rPr>
              <a:t>: https://www.almaedizioni.it/media/upload/anteprime/FRO_intro_fonti.pdf</a:t>
            </a:r>
            <a:endParaRPr lang="en-US" sz="1400" dirty="0">
              <a:solidFill>
                <a:schemeClr val="tx1"/>
              </a:solidFill>
            </a:endParaRPr>
          </a:p>
          <a:p>
            <a:r>
              <a:rPr lang="it-IT" sz="1400" dirty="0">
                <a:solidFill>
                  <a:schemeClr val="tx1"/>
                </a:solidFill>
                <a:hlinkClick r:id="rId3"/>
              </a:rPr>
              <a:t>An </a:t>
            </a:r>
            <a:r>
              <a:rPr lang="it-IT" sz="1400" dirty="0" err="1">
                <a:solidFill>
                  <a:schemeClr val="tx1"/>
                </a:solidFill>
                <a:hlinkClick r:id="rId3"/>
              </a:rPr>
              <a:t>example</a:t>
            </a:r>
            <a:r>
              <a:rPr lang="it-IT" sz="1400" dirty="0">
                <a:solidFill>
                  <a:schemeClr val="tx1"/>
                </a:solidFill>
                <a:hlinkClick r:id="rId3"/>
              </a:rPr>
              <a:t>: https://www.almaedizioni.it/media/upload/anteprime/3.1.13_fisico_bestiale.pdf</a:t>
            </a:r>
            <a:endParaRPr lang="en-IE" sz="1400" dirty="0">
              <a:solidFill>
                <a:schemeClr val="tx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C6AAEFE-8620-4C4E-AFA3-2403F8A0B3E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804754" y="758953"/>
            <a:ext cx="5579898" cy="857158"/>
          </a:xfrm>
        </p:spPr>
        <p:txBody>
          <a:bodyPr>
            <a:normAutofit fontScale="92500" lnSpcReduction="20000"/>
          </a:bodyPr>
          <a:lstStyle/>
          <a:p>
            <a:r>
              <a:rPr lang="en-IE" dirty="0" err="1"/>
              <a:t>Oyunlar</a:t>
            </a:r>
            <a:r>
              <a:rPr lang="en-IE" dirty="0"/>
              <a:t> </a:t>
            </a:r>
            <a:r>
              <a:rPr lang="en-IE" dirty="0" err="1" smtClean="0"/>
              <a:t>ile</a:t>
            </a:r>
            <a:r>
              <a:rPr lang="en-IE" dirty="0" smtClean="0"/>
              <a:t> </a:t>
            </a:r>
            <a:r>
              <a:rPr lang="en-IE" dirty="0" err="1"/>
              <a:t>Öğrenme</a:t>
            </a:r>
            <a:r>
              <a:rPr lang="en-IE" dirty="0"/>
              <a:t> </a:t>
            </a:r>
            <a:r>
              <a:rPr lang="en-IE" dirty="0" smtClean="0"/>
              <a:t>– </a:t>
            </a:r>
            <a:r>
              <a:rPr lang="tr-TR" dirty="0" smtClean="0"/>
              <a:t>                 </a:t>
            </a:r>
            <a:r>
              <a:rPr lang="tr-TR" b="1" dirty="0" smtClean="0"/>
              <a:t>Bir </a:t>
            </a:r>
            <a:r>
              <a:rPr lang="en-IE" b="1" dirty="0" err="1" smtClean="0"/>
              <a:t>İtalya</a:t>
            </a:r>
            <a:r>
              <a:rPr lang="en-IE" b="1" dirty="0" smtClean="0"/>
              <a:t> </a:t>
            </a:r>
            <a:r>
              <a:rPr lang="tr-TR" b="1" dirty="0" smtClean="0"/>
              <a:t>örneği</a:t>
            </a:r>
            <a:endParaRPr lang="en-IE" b="1" dirty="0"/>
          </a:p>
        </p:txBody>
      </p:sp>
      <p:pic>
        <p:nvPicPr>
          <p:cNvPr id="2050" name="Picture 2" descr="Copertina Giochi senza frontier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454" y="2119802"/>
            <a:ext cx="2854326" cy="403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Risultato immagini per bandiera italiana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8" t="28884" r="5475" b="21962"/>
          <a:stretch/>
        </p:blipFill>
        <p:spPr bwMode="auto">
          <a:xfrm>
            <a:off x="149259" y="523298"/>
            <a:ext cx="1815413" cy="1175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ED052098-45F6-496E-853B-9ECF3017A378}"/>
              </a:ext>
            </a:extLst>
          </p:cNvPr>
          <p:cNvSpPr/>
          <p:nvPr/>
        </p:nvSpPr>
        <p:spPr>
          <a:xfrm>
            <a:off x="271089" y="6000736"/>
            <a:ext cx="4374483" cy="784830"/>
          </a:xfrm>
          <a:prstGeom prst="rect">
            <a:avLst/>
          </a:prstGeom>
          <a:solidFill>
            <a:srgbClr val="EA1D76"/>
          </a:solidFill>
        </p:spPr>
        <p:txBody>
          <a:bodyPr wrap="square">
            <a:spAutoFit/>
          </a:bodyPr>
          <a:lstStyle/>
          <a:p>
            <a:pPr algn="ctr"/>
            <a:r>
              <a:rPr lang="en-US" sz="1500" dirty="0" err="1">
                <a:solidFill>
                  <a:schemeClr val="bg1"/>
                </a:solidFill>
              </a:rPr>
              <a:t>Sloganı</a:t>
            </a:r>
            <a:r>
              <a:rPr lang="en-US" sz="1500" dirty="0">
                <a:solidFill>
                  <a:schemeClr val="bg1"/>
                </a:solidFill>
              </a:rPr>
              <a:t> "</a:t>
            </a:r>
            <a:r>
              <a:rPr lang="en-US" sz="1500" dirty="0" err="1">
                <a:solidFill>
                  <a:schemeClr val="bg1"/>
                </a:solidFill>
              </a:rPr>
              <a:t>öğrendiğinizi</a:t>
            </a:r>
            <a:r>
              <a:rPr lang="en-US" sz="1500" dirty="0">
                <a:solidFill>
                  <a:schemeClr val="bg1"/>
                </a:solidFill>
              </a:rPr>
              <a:t> </a:t>
            </a:r>
            <a:r>
              <a:rPr lang="en-US" sz="1500" dirty="0" err="1">
                <a:solidFill>
                  <a:schemeClr val="bg1"/>
                </a:solidFill>
              </a:rPr>
              <a:t>fark</a:t>
            </a:r>
            <a:r>
              <a:rPr lang="en-US" sz="1500" dirty="0">
                <a:solidFill>
                  <a:schemeClr val="bg1"/>
                </a:solidFill>
              </a:rPr>
              <a:t> </a:t>
            </a:r>
            <a:r>
              <a:rPr lang="en-US" sz="1500" dirty="0" err="1">
                <a:solidFill>
                  <a:schemeClr val="bg1"/>
                </a:solidFill>
              </a:rPr>
              <a:t>etmeden</a:t>
            </a:r>
            <a:r>
              <a:rPr lang="en-US" sz="1500" dirty="0">
                <a:solidFill>
                  <a:schemeClr val="bg1"/>
                </a:solidFill>
              </a:rPr>
              <a:t> </a:t>
            </a:r>
            <a:r>
              <a:rPr lang="en-US" sz="1500" dirty="0" err="1">
                <a:solidFill>
                  <a:schemeClr val="bg1"/>
                </a:solidFill>
              </a:rPr>
              <a:t>öğrenin</a:t>
            </a:r>
            <a:r>
              <a:rPr lang="en-US" sz="1500" dirty="0">
                <a:solidFill>
                  <a:schemeClr val="bg1"/>
                </a:solidFill>
              </a:rPr>
              <a:t>" ve </a:t>
            </a:r>
            <a:r>
              <a:rPr lang="en-US" sz="1500" dirty="0" err="1">
                <a:solidFill>
                  <a:schemeClr val="bg1"/>
                </a:solidFill>
              </a:rPr>
              <a:t>çaba</a:t>
            </a:r>
            <a:r>
              <a:rPr lang="en-US" sz="1500" dirty="0">
                <a:solidFill>
                  <a:schemeClr val="bg1"/>
                </a:solidFill>
              </a:rPr>
              <a:t> </a:t>
            </a:r>
            <a:r>
              <a:rPr lang="en-US" sz="1500" dirty="0" err="1">
                <a:solidFill>
                  <a:schemeClr val="bg1"/>
                </a:solidFill>
              </a:rPr>
              <a:t>harcamadan</a:t>
            </a:r>
            <a:r>
              <a:rPr lang="en-US" sz="1500" dirty="0">
                <a:solidFill>
                  <a:schemeClr val="bg1"/>
                </a:solidFill>
              </a:rPr>
              <a:t> </a:t>
            </a:r>
            <a:r>
              <a:rPr lang="en-US" sz="1500" dirty="0" err="1">
                <a:solidFill>
                  <a:schemeClr val="bg1"/>
                </a:solidFill>
              </a:rPr>
              <a:t>yaratıcılığı</a:t>
            </a:r>
            <a:r>
              <a:rPr lang="en-US" sz="1500" dirty="0">
                <a:solidFill>
                  <a:schemeClr val="bg1"/>
                </a:solidFill>
              </a:rPr>
              <a:t> ve </a:t>
            </a:r>
            <a:r>
              <a:rPr lang="en-US" sz="1500" dirty="0" err="1">
                <a:solidFill>
                  <a:schemeClr val="bg1"/>
                </a:solidFill>
              </a:rPr>
              <a:t>deney</a:t>
            </a:r>
            <a:r>
              <a:rPr lang="en-US" sz="1500" dirty="0">
                <a:solidFill>
                  <a:schemeClr val="bg1"/>
                </a:solidFill>
              </a:rPr>
              <a:t> </a:t>
            </a:r>
            <a:r>
              <a:rPr lang="en-US" sz="1500" dirty="0" err="1">
                <a:solidFill>
                  <a:schemeClr val="bg1"/>
                </a:solidFill>
              </a:rPr>
              <a:t>yapma</a:t>
            </a:r>
            <a:r>
              <a:rPr lang="en-US" sz="1500" dirty="0">
                <a:solidFill>
                  <a:schemeClr val="bg1"/>
                </a:solidFill>
              </a:rPr>
              <a:t> </a:t>
            </a:r>
            <a:r>
              <a:rPr lang="en-US" sz="1500" dirty="0" err="1">
                <a:solidFill>
                  <a:schemeClr val="bg1"/>
                </a:solidFill>
              </a:rPr>
              <a:t>cesaretini</a:t>
            </a:r>
            <a:r>
              <a:rPr lang="en-US" sz="1500" dirty="0">
                <a:solidFill>
                  <a:schemeClr val="bg1"/>
                </a:solidFill>
              </a:rPr>
              <a:t> </a:t>
            </a:r>
            <a:r>
              <a:rPr lang="en-US" sz="1500" dirty="0" err="1">
                <a:solidFill>
                  <a:schemeClr val="bg1"/>
                </a:solidFill>
              </a:rPr>
              <a:t>teşvik</a:t>
            </a:r>
            <a:r>
              <a:rPr lang="en-US" sz="1500" dirty="0">
                <a:solidFill>
                  <a:schemeClr val="bg1"/>
                </a:solidFill>
              </a:rPr>
              <a:t> </a:t>
            </a:r>
            <a:r>
              <a:rPr lang="en-US" sz="1500" dirty="0" err="1">
                <a:solidFill>
                  <a:schemeClr val="bg1"/>
                </a:solidFill>
              </a:rPr>
              <a:t>edin</a:t>
            </a:r>
            <a:r>
              <a:rPr lang="en-US" sz="1500" dirty="0">
                <a:solidFill>
                  <a:schemeClr val="bg1"/>
                </a:solidFill>
              </a:rPr>
              <a:t>.</a:t>
            </a:r>
            <a:endParaRPr lang="en-IE" sz="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7317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5B6A34CE-99D1-4AD4-909A-32D594B9C6B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IE" dirty="0"/>
              <a:t>Bu </a:t>
            </a:r>
            <a:r>
              <a:rPr lang="en-IE" dirty="0" err="1"/>
              <a:t>bölümde</a:t>
            </a:r>
            <a:r>
              <a:rPr lang="en-IE" dirty="0"/>
              <a:t>: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1628DDF-BC0C-41B4-9668-F0CEB2F597D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096000" y="1805933"/>
            <a:ext cx="5501648" cy="3947440"/>
          </a:xfrm>
        </p:spPr>
        <p:txBody>
          <a:bodyPr/>
          <a:lstStyle/>
          <a:p>
            <a:pPr algn="just"/>
            <a:r>
              <a:rPr lang="en-IE" dirty="0" err="1">
                <a:solidFill>
                  <a:srgbClr val="615F5D"/>
                </a:solidFill>
              </a:rPr>
              <a:t>Eğitim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temel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bir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insan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hakkıdır</a:t>
            </a:r>
            <a:r>
              <a:rPr lang="en-IE" dirty="0">
                <a:solidFill>
                  <a:srgbClr val="615F5D"/>
                </a:solidFill>
              </a:rPr>
              <a:t> ve </a:t>
            </a:r>
            <a:r>
              <a:rPr lang="en-IE" dirty="0" err="1">
                <a:solidFill>
                  <a:srgbClr val="615F5D"/>
                </a:solidFill>
              </a:rPr>
              <a:t>diğer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tüm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insan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haklarının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kullanılması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için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gereklidir</a:t>
            </a:r>
            <a:r>
              <a:rPr lang="en-IE" dirty="0">
                <a:solidFill>
                  <a:srgbClr val="615F5D"/>
                </a:solidFill>
              </a:rPr>
              <a:t>. </a:t>
            </a:r>
            <a:r>
              <a:rPr lang="en-IE" dirty="0" err="1">
                <a:solidFill>
                  <a:srgbClr val="615F5D"/>
                </a:solidFill>
              </a:rPr>
              <a:t>Sosyal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uyumu</a:t>
            </a:r>
            <a:r>
              <a:rPr lang="en-IE" dirty="0">
                <a:solidFill>
                  <a:srgbClr val="615F5D"/>
                </a:solidFill>
              </a:rPr>
              <a:t> ve </a:t>
            </a:r>
            <a:r>
              <a:rPr lang="en-IE" dirty="0" err="1">
                <a:solidFill>
                  <a:srgbClr val="615F5D"/>
                </a:solidFill>
              </a:rPr>
              <a:t>çeşitliliğin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bir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değer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olarak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takdir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edilmesini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desteklemede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önemli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bir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rol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oynar</a:t>
            </a:r>
            <a:r>
              <a:rPr lang="en-IE" dirty="0">
                <a:solidFill>
                  <a:srgbClr val="615F5D"/>
                </a:solidFill>
              </a:rPr>
              <a:t>.</a:t>
            </a:r>
          </a:p>
          <a:p>
            <a:pPr algn="just"/>
            <a:endParaRPr lang="en-IE" dirty="0">
              <a:solidFill>
                <a:srgbClr val="615F5D"/>
              </a:solidFill>
            </a:endParaRPr>
          </a:p>
          <a:p>
            <a:pPr algn="just"/>
            <a:r>
              <a:rPr lang="en-IE" dirty="0">
                <a:solidFill>
                  <a:srgbClr val="615F5D"/>
                </a:solidFill>
              </a:rPr>
              <a:t>Bu </a:t>
            </a:r>
            <a:r>
              <a:rPr lang="en-IE" dirty="0" err="1">
                <a:solidFill>
                  <a:srgbClr val="615F5D"/>
                </a:solidFill>
              </a:rPr>
              <a:t>bölümde</a:t>
            </a:r>
            <a:r>
              <a:rPr lang="en-IE" dirty="0">
                <a:solidFill>
                  <a:srgbClr val="615F5D"/>
                </a:solidFill>
              </a:rPr>
              <a:t>, </a:t>
            </a:r>
            <a:r>
              <a:rPr lang="en-IE" dirty="0" err="1">
                <a:solidFill>
                  <a:srgbClr val="615F5D"/>
                </a:solidFill>
              </a:rPr>
              <a:t>eğitimin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mülteci</a:t>
            </a:r>
            <a:r>
              <a:rPr lang="en-IE" dirty="0">
                <a:solidFill>
                  <a:srgbClr val="615F5D"/>
                </a:solidFill>
              </a:rPr>
              <a:t> ve </a:t>
            </a:r>
            <a:r>
              <a:rPr lang="en-IE" dirty="0" err="1">
                <a:solidFill>
                  <a:srgbClr val="615F5D"/>
                </a:solidFill>
              </a:rPr>
              <a:t>göçmen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bireysel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özgürlük</a:t>
            </a:r>
            <a:r>
              <a:rPr lang="en-IE" dirty="0">
                <a:solidFill>
                  <a:srgbClr val="615F5D"/>
                </a:solidFill>
              </a:rPr>
              <a:t> ve </a:t>
            </a:r>
            <a:r>
              <a:rPr lang="en-IE" dirty="0" err="1">
                <a:solidFill>
                  <a:srgbClr val="615F5D"/>
                </a:solidFill>
              </a:rPr>
              <a:t>yetkilerini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nasıl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teşvik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edebileceğine</a:t>
            </a:r>
            <a:r>
              <a:rPr lang="en-IE" dirty="0">
                <a:solidFill>
                  <a:srgbClr val="615F5D"/>
                </a:solidFill>
              </a:rPr>
              <a:t> ve </a:t>
            </a:r>
            <a:r>
              <a:rPr lang="en-IE" dirty="0" err="1">
                <a:solidFill>
                  <a:srgbClr val="615F5D"/>
                </a:solidFill>
              </a:rPr>
              <a:t>insanların</a:t>
            </a:r>
            <a:r>
              <a:rPr lang="en-IE" dirty="0">
                <a:solidFill>
                  <a:srgbClr val="615F5D"/>
                </a:solidFill>
              </a:rPr>
              <a:t> ve </a:t>
            </a:r>
            <a:r>
              <a:rPr lang="en-IE" dirty="0" err="1">
                <a:solidFill>
                  <a:srgbClr val="615F5D"/>
                </a:solidFill>
              </a:rPr>
              <a:t>toplumun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gelişimine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katkıda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bulunan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önemli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kalkınma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faydaları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sağlayabileceğine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bakıyoruz</a:t>
            </a:r>
            <a:r>
              <a:rPr lang="en-IE" dirty="0">
                <a:solidFill>
                  <a:srgbClr val="615F5D"/>
                </a:solidFill>
              </a:rPr>
              <a:t>.</a:t>
            </a:r>
            <a:endParaRPr lang="en-IE" dirty="0">
              <a:solidFill>
                <a:srgbClr val="615F5D"/>
              </a:solidFill>
            </a:endParaRPr>
          </a:p>
          <a:p>
            <a:pPr algn="just"/>
            <a:endParaRPr lang="en-IE" dirty="0">
              <a:solidFill>
                <a:srgbClr val="615F5D"/>
              </a:solidFill>
            </a:endParaRPr>
          </a:p>
          <a:p>
            <a:pPr algn="just"/>
            <a:endParaRPr lang="en-IE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F11DEB3-CDA9-46A5-900D-9F8CA9E21FFE}"/>
              </a:ext>
            </a:extLst>
          </p:cNvPr>
          <p:cNvSpPr txBox="1"/>
          <p:nvPr/>
        </p:nvSpPr>
        <p:spPr>
          <a:xfrm>
            <a:off x="0" y="237506"/>
            <a:ext cx="4215740" cy="584775"/>
          </a:xfrm>
          <a:prstGeom prst="rect">
            <a:avLst/>
          </a:prstGeom>
          <a:solidFill>
            <a:srgbClr val="16A8D3"/>
          </a:solidFill>
        </p:spPr>
        <p:txBody>
          <a:bodyPr wrap="square" rtlCol="0">
            <a:spAutoFit/>
          </a:bodyPr>
          <a:lstStyle/>
          <a:p>
            <a:r>
              <a:rPr lang="tr-TR" sz="3200" dirty="0" smtClean="0">
                <a:solidFill>
                  <a:schemeClr val="bg1"/>
                </a:solidFill>
              </a:rPr>
              <a:t>EĞİTİM</a:t>
            </a:r>
            <a:endParaRPr lang="en-IE" sz="3200" dirty="0">
              <a:solidFill>
                <a:schemeClr val="bg1"/>
              </a:solidFill>
            </a:endParaRP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xmlns="" id="{79A1321B-66C0-4D29-8DDB-406ABA02A929}"/>
              </a:ext>
            </a:extLst>
          </p:cNvPr>
          <p:cNvSpPr txBox="1">
            <a:spLocks/>
          </p:cNvSpPr>
          <p:nvPr/>
        </p:nvSpPr>
        <p:spPr>
          <a:xfrm>
            <a:off x="480042" y="1536159"/>
            <a:ext cx="4364894" cy="24973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000" i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i="0" dirty="0"/>
              <a:t>1.1 </a:t>
            </a:r>
            <a:r>
              <a:rPr lang="en-US" sz="3600" i="0" dirty="0" err="1"/>
              <a:t>Çeşitliliğin</a:t>
            </a:r>
            <a:r>
              <a:rPr lang="en-US" sz="3600" i="0" dirty="0"/>
              <a:t> ve </a:t>
            </a:r>
            <a:r>
              <a:rPr lang="en-US" sz="3600" i="0" dirty="0" err="1"/>
              <a:t>Kaynaştırmanın</a:t>
            </a:r>
            <a:r>
              <a:rPr lang="en-US" sz="3600" i="0" dirty="0"/>
              <a:t> </a:t>
            </a:r>
            <a:r>
              <a:rPr lang="en-US" sz="3600" i="0" dirty="0" err="1"/>
              <a:t>Geliştirilmesinde</a:t>
            </a:r>
            <a:r>
              <a:rPr lang="en-US" sz="3600" i="0" dirty="0"/>
              <a:t> </a:t>
            </a:r>
            <a:r>
              <a:rPr lang="en-US" sz="3600" i="0" dirty="0" err="1"/>
              <a:t>Yetişkin</a:t>
            </a:r>
            <a:r>
              <a:rPr lang="en-US" sz="3600" i="0" dirty="0"/>
              <a:t> </a:t>
            </a:r>
            <a:r>
              <a:rPr lang="en-US" sz="3600" i="0" dirty="0" err="1"/>
              <a:t>Eğitiminin</a:t>
            </a:r>
            <a:r>
              <a:rPr lang="en-US" sz="3600" i="0" dirty="0"/>
              <a:t> </a:t>
            </a:r>
            <a:r>
              <a:rPr lang="en-US" sz="3600" i="0" dirty="0" err="1"/>
              <a:t>Rolü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732968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E2FB8A27-D733-4BAC-9408-5B42770BC0F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770180" y="2118164"/>
            <a:ext cx="6274676" cy="3631644"/>
          </a:xfrm>
        </p:spPr>
        <p:txBody>
          <a:bodyPr/>
          <a:lstStyle/>
          <a:p>
            <a:r>
              <a:rPr lang="en-IE" dirty="0" err="1"/>
              <a:t>Beş</a:t>
            </a:r>
            <a:r>
              <a:rPr lang="en-IE" dirty="0"/>
              <a:t> </a:t>
            </a:r>
            <a:r>
              <a:rPr lang="en-IE" dirty="0" err="1"/>
              <a:t>kişi</a:t>
            </a:r>
            <a:r>
              <a:rPr lang="en-IE" dirty="0"/>
              <a:t> kuru </a:t>
            </a:r>
            <a:r>
              <a:rPr lang="en-IE" dirty="0" err="1"/>
              <a:t>spagettiyi</a:t>
            </a:r>
            <a:r>
              <a:rPr lang="en-IE" dirty="0"/>
              <a:t> </a:t>
            </a:r>
            <a:r>
              <a:rPr lang="en-IE" dirty="0" err="1"/>
              <a:t>açmakla</a:t>
            </a:r>
            <a:r>
              <a:rPr lang="en-IE" dirty="0"/>
              <a:t> </a:t>
            </a:r>
            <a:r>
              <a:rPr lang="en-IE" dirty="0" err="1"/>
              <a:t>meşgul</a:t>
            </a:r>
            <a:r>
              <a:rPr lang="en-IE" dirty="0"/>
              <a:t>. </a:t>
            </a:r>
            <a:r>
              <a:rPr lang="en-IE" dirty="0" err="1"/>
              <a:t>Spagetti</a:t>
            </a:r>
            <a:r>
              <a:rPr lang="en-IE" dirty="0"/>
              <a:t> </a:t>
            </a:r>
            <a:r>
              <a:rPr lang="en-IE" dirty="0" err="1"/>
              <a:t>hızla</a:t>
            </a:r>
            <a:r>
              <a:rPr lang="en-IE" dirty="0"/>
              <a:t> </a:t>
            </a:r>
            <a:r>
              <a:rPr lang="en-IE" dirty="0" err="1"/>
              <a:t>birbirine</a:t>
            </a:r>
            <a:r>
              <a:rPr lang="en-IE" dirty="0"/>
              <a:t> </a:t>
            </a:r>
            <a:r>
              <a:rPr lang="en-IE" dirty="0" err="1"/>
              <a:t>bantlanmış</a:t>
            </a:r>
            <a:r>
              <a:rPr lang="en-IE" dirty="0"/>
              <a:t> </a:t>
            </a:r>
            <a:r>
              <a:rPr lang="en-IE" dirty="0" err="1"/>
              <a:t>demetler</a:t>
            </a:r>
            <a:r>
              <a:rPr lang="en-IE" dirty="0"/>
              <a:t> </a:t>
            </a:r>
            <a:r>
              <a:rPr lang="en-IE" dirty="0" err="1"/>
              <a:t>halinde</a:t>
            </a:r>
            <a:r>
              <a:rPr lang="en-IE" dirty="0"/>
              <a:t> monte </a:t>
            </a:r>
            <a:r>
              <a:rPr lang="en-IE" dirty="0" err="1"/>
              <a:t>edilir</a:t>
            </a:r>
            <a:r>
              <a:rPr lang="en-IE" dirty="0"/>
              <a:t>. </a:t>
            </a:r>
            <a:r>
              <a:rPr lang="en-IE" dirty="0" err="1"/>
              <a:t>Genç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kadın</a:t>
            </a:r>
            <a:r>
              <a:rPr lang="en-IE" dirty="0"/>
              <a:t>, </a:t>
            </a:r>
            <a:r>
              <a:rPr lang="en-IE" dirty="0" err="1"/>
              <a:t>iki</a:t>
            </a:r>
            <a:r>
              <a:rPr lang="en-IE" dirty="0"/>
              <a:t> </a:t>
            </a:r>
            <a:r>
              <a:rPr lang="en-IE" dirty="0" err="1"/>
              <a:t>erkekle</a:t>
            </a:r>
            <a:r>
              <a:rPr lang="en-IE" dirty="0"/>
              <a:t> </a:t>
            </a:r>
            <a:r>
              <a:rPr lang="en-IE" dirty="0" err="1"/>
              <a:t>demetleri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araya</a:t>
            </a:r>
            <a:r>
              <a:rPr lang="en-IE" dirty="0"/>
              <a:t> </a:t>
            </a:r>
            <a:r>
              <a:rPr lang="en-IE" dirty="0" err="1"/>
              <a:t>getirmenin</a:t>
            </a:r>
            <a:r>
              <a:rPr lang="en-IE" dirty="0"/>
              <a:t> </a:t>
            </a:r>
            <a:r>
              <a:rPr lang="en-IE" dirty="0" err="1"/>
              <a:t>en</a:t>
            </a:r>
            <a:r>
              <a:rPr lang="en-IE" dirty="0"/>
              <a:t> </a:t>
            </a:r>
            <a:r>
              <a:rPr lang="en-IE" dirty="0" err="1"/>
              <a:t>iyi</a:t>
            </a:r>
            <a:r>
              <a:rPr lang="en-IE" dirty="0"/>
              <a:t> </a:t>
            </a:r>
            <a:r>
              <a:rPr lang="en-IE" dirty="0" err="1"/>
              <a:t>yolunu</a:t>
            </a:r>
            <a:r>
              <a:rPr lang="en-IE" dirty="0"/>
              <a:t> </a:t>
            </a:r>
            <a:r>
              <a:rPr lang="en-IE" dirty="0" err="1"/>
              <a:t>tartışır</a:t>
            </a:r>
            <a:r>
              <a:rPr lang="en-IE" dirty="0"/>
              <a:t>. </a:t>
            </a:r>
            <a:r>
              <a:rPr lang="en-IE" dirty="0" err="1"/>
              <a:t>Aynı</a:t>
            </a:r>
            <a:r>
              <a:rPr lang="en-IE" dirty="0"/>
              <a:t> </a:t>
            </a:r>
            <a:r>
              <a:rPr lang="en-IE" dirty="0" err="1"/>
              <a:t>zamanda</a:t>
            </a:r>
            <a:r>
              <a:rPr lang="en-IE" dirty="0"/>
              <a:t>, </a:t>
            </a:r>
            <a:r>
              <a:rPr lang="en-IE" dirty="0" err="1"/>
              <a:t>gençleri</a:t>
            </a:r>
            <a:r>
              <a:rPr lang="en-IE" dirty="0"/>
              <a:t> </a:t>
            </a:r>
            <a:r>
              <a:rPr lang="en-IE" dirty="0" err="1"/>
              <a:t>hevesle</a:t>
            </a:r>
            <a:r>
              <a:rPr lang="en-IE" dirty="0"/>
              <a:t> </a:t>
            </a:r>
            <a:r>
              <a:rPr lang="en-IE" dirty="0" err="1"/>
              <a:t>işaret</a:t>
            </a:r>
            <a:r>
              <a:rPr lang="en-IE" dirty="0"/>
              <a:t> </a:t>
            </a:r>
            <a:r>
              <a:rPr lang="en-IE" dirty="0" err="1"/>
              <a:t>eden</a:t>
            </a:r>
            <a:r>
              <a:rPr lang="en-IE" dirty="0"/>
              <a:t> </a:t>
            </a:r>
            <a:r>
              <a:rPr lang="en-IE" dirty="0" err="1"/>
              <a:t>iki</a:t>
            </a:r>
            <a:r>
              <a:rPr lang="en-IE" dirty="0"/>
              <a:t> </a:t>
            </a:r>
            <a:r>
              <a:rPr lang="en-IE" dirty="0" err="1"/>
              <a:t>yaşlı</a:t>
            </a:r>
            <a:r>
              <a:rPr lang="en-IE" dirty="0"/>
              <a:t> </a:t>
            </a:r>
            <a:r>
              <a:rPr lang="en-IE" dirty="0" err="1"/>
              <a:t>adam</a:t>
            </a:r>
            <a:r>
              <a:rPr lang="en-IE" dirty="0"/>
              <a:t> var. </a:t>
            </a:r>
            <a:r>
              <a:rPr lang="en-IE" dirty="0" err="1"/>
              <a:t>Hiçbir</a:t>
            </a:r>
            <a:r>
              <a:rPr lang="en-IE" dirty="0"/>
              <a:t> </a:t>
            </a:r>
            <a:r>
              <a:rPr lang="en-IE" dirty="0" err="1"/>
              <a:t>şey</a:t>
            </a:r>
            <a:r>
              <a:rPr lang="en-IE" dirty="0"/>
              <a:t> </a:t>
            </a:r>
            <a:r>
              <a:rPr lang="en-IE" dirty="0" err="1"/>
              <a:t>söyleyemezler</a:t>
            </a:r>
            <a:r>
              <a:rPr lang="en-IE" dirty="0"/>
              <a:t>. </a:t>
            </a:r>
            <a:r>
              <a:rPr lang="en-IE" dirty="0" err="1"/>
              <a:t>Grup</a:t>
            </a:r>
            <a:r>
              <a:rPr lang="en-IE" dirty="0"/>
              <a:t> </a:t>
            </a:r>
            <a:r>
              <a:rPr lang="en-IE" dirty="0" err="1"/>
              <a:t>birlikte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köprü</a:t>
            </a:r>
            <a:r>
              <a:rPr lang="en-IE" dirty="0"/>
              <a:t> </a:t>
            </a:r>
            <a:r>
              <a:rPr lang="en-IE" dirty="0" err="1"/>
              <a:t>inşa</a:t>
            </a:r>
            <a:r>
              <a:rPr lang="en-IE" dirty="0"/>
              <a:t> </a:t>
            </a:r>
            <a:r>
              <a:rPr lang="en-IE" dirty="0" err="1"/>
              <a:t>etmeli</a:t>
            </a:r>
            <a:r>
              <a:rPr lang="en-IE" dirty="0"/>
              <a:t>;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spagetti</a:t>
            </a:r>
            <a:r>
              <a:rPr lang="en-IE" dirty="0"/>
              <a:t> </a:t>
            </a:r>
            <a:r>
              <a:rPr lang="en-IE" dirty="0" err="1"/>
              <a:t>köprüsü</a:t>
            </a:r>
            <a:r>
              <a:rPr lang="en-IE" dirty="0"/>
              <a:t>.</a:t>
            </a:r>
          </a:p>
          <a:p>
            <a:r>
              <a:rPr lang="en-IE" dirty="0" err="1"/>
              <a:t>Oyun</a:t>
            </a:r>
            <a:r>
              <a:rPr lang="en-IE" dirty="0"/>
              <a:t> </a:t>
            </a:r>
            <a:r>
              <a:rPr lang="en-IE" dirty="0" err="1"/>
              <a:t>sık</a:t>
            </a:r>
            <a:r>
              <a:rPr lang="en-IE" dirty="0"/>
              <a:t> </a:t>
            </a:r>
            <a:r>
              <a:rPr lang="en-IE" dirty="0" err="1"/>
              <a:t>sık</a:t>
            </a:r>
            <a:r>
              <a:rPr lang="en-IE" dirty="0"/>
              <a:t> </a:t>
            </a:r>
            <a:r>
              <a:rPr lang="en-IE" dirty="0" err="1"/>
              <a:t>kahkaha</a:t>
            </a:r>
            <a:r>
              <a:rPr lang="en-IE" dirty="0"/>
              <a:t> </a:t>
            </a:r>
            <a:r>
              <a:rPr lang="en-IE" dirty="0" err="1"/>
              <a:t>atar</a:t>
            </a:r>
            <a:r>
              <a:rPr lang="en-IE" dirty="0"/>
              <a:t> ve </a:t>
            </a:r>
            <a:r>
              <a:rPr lang="en-IE" dirty="0" err="1"/>
              <a:t>atmosfer</a:t>
            </a:r>
            <a:r>
              <a:rPr lang="en-IE" dirty="0"/>
              <a:t> </a:t>
            </a:r>
            <a:r>
              <a:rPr lang="en-IE" dirty="0" err="1"/>
              <a:t>enerji</a:t>
            </a:r>
            <a:r>
              <a:rPr lang="en-IE" dirty="0"/>
              <a:t> ve </a:t>
            </a:r>
            <a:r>
              <a:rPr lang="en-IE" dirty="0" err="1"/>
              <a:t>eğlenceden</a:t>
            </a:r>
            <a:r>
              <a:rPr lang="en-IE" dirty="0"/>
              <a:t> </a:t>
            </a:r>
            <a:r>
              <a:rPr lang="en-IE" dirty="0" err="1"/>
              <a:t>biridir</a:t>
            </a:r>
            <a:r>
              <a:rPr lang="en-IE" dirty="0"/>
              <a:t>.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F24750C-DD12-4EC7-B20B-9EC88E16680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770180" y="616433"/>
            <a:ext cx="5931283" cy="100860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ActionAid </a:t>
            </a:r>
            <a:r>
              <a:rPr lang="en-US" dirty="0" err="1"/>
              <a:t>Danimarka'da</a:t>
            </a:r>
            <a:r>
              <a:rPr lang="en-US" dirty="0"/>
              <a:t> </a:t>
            </a:r>
            <a:r>
              <a:rPr lang="en-US" dirty="0" err="1"/>
              <a:t>hareketli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oyun</a:t>
            </a:r>
            <a:endParaRPr lang="en-IE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06FB78A-473B-416C-9E52-E40C9737DFE0}"/>
              </a:ext>
            </a:extLst>
          </p:cNvPr>
          <p:cNvSpPr txBox="1"/>
          <p:nvPr/>
        </p:nvSpPr>
        <p:spPr>
          <a:xfrm>
            <a:off x="0" y="154768"/>
            <a:ext cx="4866290" cy="461665"/>
          </a:xfrm>
          <a:prstGeom prst="rect">
            <a:avLst/>
          </a:prstGeom>
          <a:solidFill>
            <a:srgbClr val="EA1D76"/>
          </a:solidFill>
        </p:spPr>
        <p:txBody>
          <a:bodyPr wrap="square" rtlCol="0">
            <a:spAutoFit/>
          </a:bodyPr>
          <a:lstStyle/>
          <a:p>
            <a:r>
              <a:rPr lang="en-IE" sz="2400" dirty="0" err="1">
                <a:solidFill>
                  <a:schemeClr val="bg1"/>
                </a:solidFill>
              </a:rPr>
              <a:t>Yenilikçi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Yetişkin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Eğitimci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tr-TR" sz="2400" dirty="0">
                <a:solidFill>
                  <a:schemeClr val="bg1"/>
                </a:solidFill>
              </a:rPr>
              <a:t>Bakış Açısı</a:t>
            </a:r>
            <a:endParaRPr lang="en-IE" sz="24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4EFFDF7-B29E-4FE9-82FD-89ABAC8B5387}"/>
              </a:ext>
            </a:extLst>
          </p:cNvPr>
          <p:cNvSpPr txBox="1"/>
          <p:nvPr/>
        </p:nvSpPr>
        <p:spPr>
          <a:xfrm>
            <a:off x="0" y="735425"/>
            <a:ext cx="4866290" cy="461665"/>
          </a:xfrm>
          <a:prstGeom prst="rect">
            <a:avLst/>
          </a:prstGeom>
          <a:solidFill>
            <a:srgbClr val="16A8D3"/>
          </a:solidFill>
        </p:spPr>
        <p:txBody>
          <a:bodyPr wrap="square" rtlCol="0">
            <a:spAutoFit/>
          </a:bodyPr>
          <a:lstStyle/>
          <a:p>
            <a:r>
              <a:rPr lang="en-IE" sz="2400" dirty="0" err="1">
                <a:solidFill>
                  <a:schemeClr val="bg1"/>
                </a:solidFill>
              </a:rPr>
              <a:t>Mülteci</a:t>
            </a:r>
            <a:r>
              <a:rPr lang="en-IE" sz="2400" dirty="0">
                <a:solidFill>
                  <a:schemeClr val="bg1"/>
                </a:solidFill>
              </a:rPr>
              <a:t> / </a:t>
            </a:r>
            <a:r>
              <a:rPr lang="en-IE" sz="2400" dirty="0" err="1">
                <a:solidFill>
                  <a:schemeClr val="bg1"/>
                </a:solidFill>
              </a:rPr>
              <a:t>Göçmen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Anlayışı</a:t>
            </a:r>
            <a:endParaRPr lang="en-IE" sz="2400" dirty="0">
              <a:solidFill>
                <a:schemeClr val="bg1"/>
              </a:solidFill>
            </a:endParaRPr>
          </a:p>
        </p:txBody>
      </p:sp>
      <p:pic>
        <p:nvPicPr>
          <p:cNvPr id="10" name="Picture Placeholder 9" descr="A picture containing indoor, person, sitting, table&#10;&#10;Description automatically generated">
            <a:extLst>
              <a:ext uri="{FF2B5EF4-FFF2-40B4-BE49-F238E27FC236}">
                <a16:creationId xmlns:a16="http://schemas.microsoft.com/office/drawing/2014/main" xmlns="" id="{CF37B850-07D0-48CA-967D-2F971DE757A1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rcRect l="12732" r="12732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AA57F5B-C4C9-4F0A-839A-2D659BD75964}"/>
              </a:ext>
            </a:extLst>
          </p:cNvPr>
          <p:cNvSpPr/>
          <p:nvPr/>
        </p:nvSpPr>
        <p:spPr>
          <a:xfrm>
            <a:off x="0" y="5568312"/>
            <a:ext cx="5265683" cy="1200329"/>
          </a:xfrm>
          <a:prstGeom prst="rect">
            <a:avLst/>
          </a:prstGeom>
          <a:solidFill>
            <a:srgbClr val="F38B00"/>
          </a:solidFill>
        </p:spPr>
        <p:txBody>
          <a:bodyPr wrap="square">
            <a:spAutoFit/>
          </a:bodyPr>
          <a:lstStyle/>
          <a:p>
            <a:pPr algn="ctr"/>
            <a:r>
              <a:rPr lang="en-IE" dirty="0">
                <a:solidFill>
                  <a:schemeClr val="bg1"/>
                </a:solidFill>
              </a:rPr>
              <a:t>At the asylum centre in </a:t>
            </a:r>
            <a:r>
              <a:rPr lang="en-IE" dirty="0" err="1">
                <a:solidFill>
                  <a:schemeClr val="bg1"/>
                </a:solidFill>
              </a:rPr>
              <a:t>Avnstrup</a:t>
            </a:r>
            <a:r>
              <a:rPr lang="en-IE" dirty="0">
                <a:solidFill>
                  <a:schemeClr val="bg1"/>
                </a:solidFill>
              </a:rPr>
              <a:t>, games like this play an important role. They force exercise people to work together without speaking, they break tension and create a fun, learning environment.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7A5776F9-6597-4AAD-8AE1-E21EDDE805D4}"/>
              </a:ext>
            </a:extLst>
          </p:cNvPr>
          <p:cNvSpPr/>
          <p:nvPr/>
        </p:nvSpPr>
        <p:spPr>
          <a:xfrm>
            <a:off x="7135010" y="6622288"/>
            <a:ext cx="853591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sz="1000" dirty="0"/>
              <a:t>Source: </a:t>
            </a:r>
            <a:r>
              <a:rPr lang="en-IE" sz="1000" dirty="0">
                <a:hlinkClick r:id="rId4"/>
              </a:rPr>
              <a:t>https://epale.ec.europa.eu/sites/default/files/get_inspired_-_12_danish.pdf</a:t>
            </a:r>
            <a:r>
              <a:rPr lang="en-IE" sz="1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117429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E2FB8A27-D733-4BAC-9408-5B42770BC0F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738649" y="1821082"/>
            <a:ext cx="6099449" cy="3631644"/>
          </a:xfrm>
        </p:spPr>
        <p:txBody>
          <a:bodyPr/>
          <a:lstStyle/>
          <a:p>
            <a:r>
              <a:rPr lang="en-IE" dirty="0"/>
              <a:t>“</a:t>
            </a:r>
            <a:r>
              <a:rPr lang="en-IE" dirty="0" err="1"/>
              <a:t>Oyun</a:t>
            </a:r>
            <a:r>
              <a:rPr lang="en-IE" dirty="0"/>
              <a:t>, </a:t>
            </a:r>
            <a:r>
              <a:rPr lang="en-IE" dirty="0" err="1"/>
              <a:t>insanları</a:t>
            </a:r>
            <a:r>
              <a:rPr lang="en-IE" dirty="0"/>
              <a:t> </a:t>
            </a:r>
            <a:r>
              <a:rPr lang="en-IE" dirty="0" err="1"/>
              <a:t>birbirlerine</a:t>
            </a:r>
            <a:r>
              <a:rPr lang="en-IE" dirty="0"/>
              <a:t> </a:t>
            </a:r>
            <a:r>
              <a:rPr lang="en-IE" dirty="0" err="1"/>
              <a:t>daha</a:t>
            </a:r>
            <a:r>
              <a:rPr lang="en-IE" dirty="0"/>
              <a:t> </a:t>
            </a:r>
            <a:r>
              <a:rPr lang="en-IE" dirty="0" err="1"/>
              <a:t>açık</a:t>
            </a:r>
            <a:r>
              <a:rPr lang="en-IE" dirty="0"/>
              <a:t> </a:t>
            </a:r>
            <a:r>
              <a:rPr lang="en-IE" dirty="0" err="1"/>
              <a:t>oldukları</a:t>
            </a:r>
            <a:r>
              <a:rPr lang="en-IE" dirty="0"/>
              <a:t>, </a:t>
            </a:r>
            <a:r>
              <a:rPr lang="en-IE" dirty="0" err="1"/>
              <a:t>başkalarıyla</a:t>
            </a:r>
            <a:r>
              <a:rPr lang="en-IE" dirty="0"/>
              <a:t> </a:t>
            </a:r>
            <a:r>
              <a:rPr lang="en-IE" dirty="0" err="1"/>
              <a:t>paylaşmaya</a:t>
            </a:r>
            <a:r>
              <a:rPr lang="en-IE" dirty="0"/>
              <a:t> </a:t>
            </a:r>
            <a:r>
              <a:rPr lang="en-IE" dirty="0" err="1"/>
              <a:t>alışık</a:t>
            </a:r>
            <a:r>
              <a:rPr lang="en-IE" dirty="0"/>
              <a:t> </a:t>
            </a:r>
            <a:r>
              <a:rPr lang="en-IE" dirty="0" err="1"/>
              <a:t>olmadıkları</a:t>
            </a:r>
            <a:r>
              <a:rPr lang="en-IE" dirty="0"/>
              <a:t> </a:t>
            </a:r>
            <a:r>
              <a:rPr lang="en-IE" dirty="0" err="1"/>
              <a:t>hikayelerden</a:t>
            </a:r>
            <a:r>
              <a:rPr lang="en-IE" dirty="0"/>
              <a:t> </a:t>
            </a:r>
            <a:r>
              <a:rPr lang="en-IE" dirty="0" err="1"/>
              <a:t>bazılarını</a:t>
            </a:r>
            <a:r>
              <a:rPr lang="en-IE" dirty="0"/>
              <a:t> </a:t>
            </a:r>
            <a:r>
              <a:rPr lang="en-IE" dirty="0" err="1"/>
              <a:t>öğrenip</a:t>
            </a:r>
            <a:r>
              <a:rPr lang="en-IE" dirty="0"/>
              <a:t> </a:t>
            </a:r>
            <a:r>
              <a:rPr lang="en-IE" dirty="0" err="1"/>
              <a:t>anlatan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duruma</a:t>
            </a:r>
            <a:r>
              <a:rPr lang="en-IE" dirty="0"/>
              <a:t> </a:t>
            </a:r>
            <a:r>
              <a:rPr lang="en-IE" dirty="0" err="1"/>
              <a:t>sokar</a:t>
            </a:r>
            <a:r>
              <a:rPr lang="en-IE" dirty="0"/>
              <a:t>. </a:t>
            </a:r>
            <a:r>
              <a:rPr lang="en-IE" dirty="0" err="1"/>
              <a:t>Yani</a:t>
            </a:r>
            <a:r>
              <a:rPr lang="en-IE" dirty="0"/>
              <a:t> </a:t>
            </a:r>
            <a:r>
              <a:rPr lang="en-IE" dirty="0" err="1"/>
              <a:t>oyunlar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çeşit</a:t>
            </a:r>
            <a:r>
              <a:rPr lang="en-IE" dirty="0"/>
              <a:t> </a:t>
            </a:r>
            <a:r>
              <a:rPr lang="en-IE" dirty="0" err="1"/>
              <a:t>konserve</a:t>
            </a:r>
            <a:r>
              <a:rPr lang="en-IE" dirty="0"/>
              <a:t> </a:t>
            </a:r>
            <a:r>
              <a:rPr lang="en-IE" dirty="0" err="1"/>
              <a:t>açacağı</a:t>
            </a:r>
            <a:r>
              <a:rPr lang="en-IE" dirty="0"/>
              <a:t> </a:t>
            </a:r>
            <a:r>
              <a:rPr lang="en-IE" dirty="0" err="1"/>
              <a:t>olarak</a:t>
            </a:r>
            <a:r>
              <a:rPr lang="en-IE" dirty="0"/>
              <a:t> </a:t>
            </a:r>
            <a:r>
              <a:rPr lang="en-IE" dirty="0" err="1"/>
              <a:t>hizmet</a:t>
            </a:r>
            <a:r>
              <a:rPr lang="en-IE" dirty="0"/>
              <a:t> </a:t>
            </a:r>
            <a:r>
              <a:rPr lang="en-IE" dirty="0" err="1"/>
              <a:t>edebilir</a:t>
            </a:r>
            <a:r>
              <a:rPr lang="en-IE" dirty="0"/>
              <a:t>. ” - Christel </a:t>
            </a:r>
            <a:r>
              <a:rPr lang="en-IE" dirty="0" err="1"/>
              <a:t>Winther</a:t>
            </a:r>
            <a:r>
              <a:rPr lang="en-IE" dirty="0"/>
              <a:t>, ActionAid </a:t>
            </a:r>
            <a:r>
              <a:rPr lang="en-IE" dirty="0" err="1"/>
              <a:t>Danimarka</a:t>
            </a:r>
            <a:endParaRPr lang="en-IE" dirty="0"/>
          </a:p>
          <a:p>
            <a:r>
              <a:rPr lang="en-IE" dirty="0" err="1"/>
              <a:t>Şamlı</a:t>
            </a:r>
            <a:r>
              <a:rPr lang="en-IE" dirty="0"/>
              <a:t> </a:t>
            </a:r>
            <a:r>
              <a:rPr lang="en-IE" dirty="0" err="1"/>
              <a:t>genç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kadın</a:t>
            </a:r>
            <a:r>
              <a:rPr lang="en-IE" dirty="0"/>
              <a:t> </a:t>
            </a:r>
            <a:r>
              <a:rPr lang="en-IE" dirty="0" err="1"/>
              <a:t>olan</a:t>
            </a:r>
            <a:r>
              <a:rPr lang="en-IE" dirty="0"/>
              <a:t> </a:t>
            </a:r>
            <a:r>
              <a:rPr lang="en-IE" dirty="0" err="1"/>
              <a:t>Shemi</a:t>
            </a:r>
            <a:r>
              <a:rPr lang="en-IE" dirty="0"/>
              <a:t>, </a:t>
            </a:r>
            <a:r>
              <a:rPr lang="en-IE" dirty="0" err="1"/>
              <a:t>oynak</a:t>
            </a:r>
            <a:r>
              <a:rPr lang="en-IE" dirty="0"/>
              <a:t> </a:t>
            </a:r>
            <a:r>
              <a:rPr lang="en-IE" dirty="0" err="1"/>
              <a:t>oyunların</a:t>
            </a:r>
            <a:r>
              <a:rPr lang="en-IE" dirty="0"/>
              <a:t> </a:t>
            </a:r>
            <a:r>
              <a:rPr lang="en-IE" dirty="0" err="1"/>
              <a:t>iyi</a:t>
            </a:r>
            <a:r>
              <a:rPr lang="en-IE" dirty="0"/>
              <a:t> </a:t>
            </a:r>
            <a:r>
              <a:rPr lang="en-IE" dirty="0" err="1"/>
              <a:t>çalıştığını</a:t>
            </a:r>
            <a:r>
              <a:rPr lang="en-IE" dirty="0"/>
              <a:t> </a:t>
            </a:r>
            <a:r>
              <a:rPr lang="en-IE" dirty="0" err="1"/>
              <a:t>şöyle</a:t>
            </a:r>
            <a:r>
              <a:rPr lang="en-IE" dirty="0"/>
              <a:t> </a:t>
            </a:r>
            <a:r>
              <a:rPr lang="en-IE" dirty="0" err="1"/>
              <a:t>anlatıyor</a:t>
            </a:r>
            <a:r>
              <a:rPr lang="en-IE" dirty="0"/>
              <a:t>: “</a:t>
            </a:r>
            <a:r>
              <a:rPr lang="en-IE" dirty="0" err="1"/>
              <a:t>Egzersizlerin</a:t>
            </a:r>
            <a:r>
              <a:rPr lang="en-IE" dirty="0"/>
              <a:t> </a:t>
            </a:r>
            <a:r>
              <a:rPr lang="en-IE" dirty="0" err="1"/>
              <a:t>oynak</a:t>
            </a:r>
            <a:r>
              <a:rPr lang="en-IE" dirty="0"/>
              <a:t> </a:t>
            </a:r>
            <a:r>
              <a:rPr lang="en-IE" dirty="0" err="1"/>
              <a:t>doğası</a:t>
            </a:r>
            <a:r>
              <a:rPr lang="en-IE" dirty="0"/>
              <a:t>, </a:t>
            </a:r>
            <a:r>
              <a:rPr lang="en-IE" dirty="0" err="1"/>
              <a:t>birbirimizi</a:t>
            </a:r>
            <a:r>
              <a:rPr lang="en-IE" dirty="0"/>
              <a:t> </a:t>
            </a:r>
            <a:r>
              <a:rPr lang="en-IE" dirty="0" err="1"/>
              <a:t>farklı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şekilde</a:t>
            </a:r>
            <a:r>
              <a:rPr lang="en-IE" dirty="0"/>
              <a:t> </a:t>
            </a:r>
            <a:r>
              <a:rPr lang="en-IE" dirty="0" err="1"/>
              <a:t>tanıma</a:t>
            </a:r>
            <a:r>
              <a:rPr lang="en-IE" dirty="0"/>
              <a:t> </a:t>
            </a:r>
            <a:r>
              <a:rPr lang="en-IE" dirty="0" err="1"/>
              <a:t>fırsatı</a:t>
            </a:r>
            <a:r>
              <a:rPr lang="en-IE" dirty="0"/>
              <a:t> </a:t>
            </a:r>
            <a:r>
              <a:rPr lang="en-IE" dirty="0" err="1"/>
              <a:t>veriyor</a:t>
            </a:r>
            <a:r>
              <a:rPr lang="en-IE" dirty="0"/>
              <a:t>. </a:t>
            </a:r>
            <a:r>
              <a:rPr lang="en-IE" dirty="0" err="1"/>
              <a:t>Egzersizler</a:t>
            </a:r>
            <a:r>
              <a:rPr lang="en-IE" dirty="0"/>
              <a:t>,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kişinin</a:t>
            </a:r>
            <a:r>
              <a:rPr lang="en-IE" dirty="0"/>
              <a:t> </a:t>
            </a:r>
            <a:r>
              <a:rPr lang="en-IE" dirty="0" err="1"/>
              <a:t>mutlu</a:t>
            </a:r>
            <a:r>
              <a:rPr lang="en-IE" dirty="0"/>
              <a:t> </a:t>
            </a:r>
            <a:r>
              <a:rPr lang="en-IE" dirty="0" err="1"/>
              <a:t>ya</a:t>
            </a:r>
            <a:r>
              <a:rPr lang="en-IE" dirty="0"/>
              <a:t> da </a:t>
            </a:r>
            <a:r>
              <a:rPr lang="en-IE" dirty="0" err="1"/>
              <a:t>üzgün</a:t>
            </a:r>
            <a:r>
              <a:rPr lang="en-IE" dirty="0"/>
              <a:t> </a:t>
            </a:r>
            <a:r>
              <a:rPr lang="en-IE" dirty="0" err="1"/>
              <a:t>olup</a:t>
            </a:r>
            <a:r>
              <a:rPr lang="en-IE" dirty="0"/>
              <a:t> </a:t>
            </a:r>
            <a:r>
              <a:rPr lang="en-IE" dirty="0" err="1"/>
              <a:t>olmadığını</a:t>
            </a:r>
            <a:r>
              <a:rPr lang="en-IE" dirty="0"/>
              <a:t> </a:t>
            </a:r>
            <a:r>
              <a:rPr lang="en-IE" dirty="0" err="1"/>
              <a:t>başka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şekilde</a:t>
            </a:r>
            <a:r>
              <a:rPr lang="en-IE" dirty="0"/>
              <a:t> </a:t>
            </a:r>
            <a:r>
              <a:rPr lang="en-IE" dirty="0" err="1"/>
              <a:t>hissetmenizi</a:t>
            </a:r>
            <a:r>
              <a:rPr lang="en-IE" dirty="0"/>
              <a:t> </a:t>
            </a:r>
            <a:r>
              <a:rPr lang="en-IE" dirty="0" err="1"/>
              <a:t>sağlar</a:t>
            </a:r>
            <a:r>
              <a:rPr lang="en-IE" dirty="0"/>
              <a:t>.</a:t>
            </a:r>
            <a:endParaRPr lang="en-IE" dirty="0"/>
          </a:p>
        </p:txBody>
      </p:sp>
      <p:pic>
        <p:nvPicPr>
          <p:cNvPr id="6" name="Picture Placeholder 5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xmlns="" id="{B28DD023-356C-4FD1-9069-72EAA765D09F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rcRect l="15599" r="15599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F24750C-DD12-4EC7-B20B-9EC88E16680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864772" y="767883"/>
            <a:ext cx="5836691" cy="857158"/>
          </a:xfrm>
        </p:spPr>
        <p:txBody>
          <a:bodyPr>
            <a:normAutofit fontScale="70000" lnSpcReduction="20000"/>
          </a:bodyPr>
          <a:lstStyle/>
          <a:p>
            <a:r>
              <a:rPr lang="en-IE" dirty="0"/>
              <a:t>ActionAid </a:t>
            </a:r>
            <a:r>
              <a:rPr lang="en-IE" dirty="0" err="1"/>
              <a:t>Danimarka</a:t>
            </a:r>
            <a:r>
              <a:rPr lang="en-IE" dirty="0"/>
              <a:t> </a:t>
            </a:r>
            <a:r>
              <a:rPr lang="en-IE" dirty="0" err="1"/>
              <a:t>iletişim</a:t>
            </a:r>
            <a:r>
              <a:rPr lang="en-IE" dirty="0"/>
              <a:t> </a:t>
            </a:r>
            <a:r>
              <a:rPr lang="tr-TR" dirty="0" smtClean="0"/>
              <a:t>engellerini kaldırmak </a:t>
            </a:r>
            <a:r>
              <a:rPr lang="en-IE" dirty="0" err="1" smtClean="0"/>
              <a:t>oyunlar</a:t>
            </a:r>
            <a:r>
              <a:rPr lang="en-IE" dirty="0" smtClean="0"/>
              <a:t> </a:t>
            </a:r>
            <a:r>
              <a:rPr lang="en-IE" dirty="0" err="1"/>
              <a:t>kullanıyor</a:t>
            </a:r>
            <a:endParaRPr lang="en-IE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06FB78A-473B-416C-9E52-E40C9737DFE0}"/>
              </a:ext>
            </a:extLst>
          </p:cNvPr>
          <p:cNvSpPr txBox="1"/>
          <p:nvPr/>
        </p:nvSpPr>
        <p:spPr>
          <a:xfrm>
            <a:off x="0" y="154768"/>
            <a:ext cx="4866290" cy="461665"/>
          </a:xfrm>
          <a:prstGeom prst="rect">
            <a:avLst/>
          </a:prstGeom>
          <a:solidFill>
            <a:srgbClr val="EA1D76"/>
          </a:solidFill>
        </p:spPr>
        <p:txBody>
          <a:bodyPr wrap="square" rtlCol="0">
            <a:spAutoFit/>
          </a:bodyPr>
          <a:lstStyle/>
          <a:p>
            <a:r>
              <a:rPr lang="en-IE" sz="2400" dirty="0" err="1">
                <a:solidFill>
                  <a:schemeClr val="bg1"/>
                </a:solidFill>
              </a:rPr>
              <a:t>Yenilikçi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Yetişkin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Eğitimci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tr-TR" sz="2400" dirty="0">
                <a:solidFill>
                  <a:schemeClr val="bg1"/>
                </a:solidFill>
              </a:rPr>
              <a:t>Bakış Açısı</a:t>
            </a:r>
            <a:endParaRPr lang="en-IE" sz="24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4EFFDF7-B29E-4FE9-82FD-89ABAC8B5387}"/>
              </a:ext>
            </a:extLst>
          </p:cNvPr>
          <p:cNvSpPr txBox="1"/>
          <p:nvPr/>
        </p:nvSpPr>
        <p:spPr>
          <a:xfrm>
            <a:off x="0" y="735425"/>
            <a:ext cx="4866290" cy="461665"/>
          </a:xfrm>
          <a:prstGeom prst="rect">
            <a:avLst/>
          </a:prstGeom>
          <a:solidFill>
            <a:srgbClr val="16A8D3"/>
          </a:solidFill>
        </p:spPr>
        <p:txBody>
          <a:bodyPr wrap="square" rtlCol="0">
            <a:spAutoFit/>
          </a:bodyPr>
          <a:lstStyle/>
          <a:p>
            <a:r>
              <a:rPr lang="en-IE" sz="2400" dirty="0" err="1">
                <a:solidFill>
                  <a:schemeClr val="bg1"/>
                </a:solidFill>
              </a:rPr>
              <a:t>Mülteci</a:t>
            </a:r>
            <a:r>
              <a:rPr lang="en-IE" sz="2400" dirty="0">
                <a:solidFill>
                  <a:schemeClr val="bg1"/>
                </a:solidFill>
              </a:rPr>
              <a:t> / </a:t>
            </a:r>
            <a:r>
              <a:rPr lang="en-IE" sz="2400" dirty="0" err="1">
                <a:solidFill>
                  <a:schemeClr val="bg1"/>
                </a:solidFill>
              </a:rPr>
              <a:t>Göçmen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Anlayışı</a:t>
            </a:r>
            <a:endParaRPr lang="en-IE" sz="2400" dirty="0">
              <a:solidFill>
                <a:schemeClr val="bg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8476A342-2A4E-4581-93E5-F207A97DE89F}"/>
              </a:ext>
            </a:extLst>
          </p:cNvPr>
          <p:cNvSpPr/>
          <p:nvPr/>
        </p:nvSpPr>
        <p:spPr>
          <a:xfrm>
            <a:off x="7135010" y="6622288"/>
            <a:ext cx="853591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sz="1000" dirty="0"/>
              <a:t>Source: </a:t>
            </a:r>
            <a:r>
              <a:rPr lang="en-IE" sz="1000" dirty="0">
                <a:hlinkClick r:id="rId4"/>
              </a:rPr>
              <a:t>https://epale.ec.europa.eu/sites/default/files/get_inspired_-_12_danish.pdf</a:t>
            </a:r>
            <a:r>
              <a:rPr lang="en-IE" sz="1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718790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42E9C696-059C-4EB1-B9BB-A8096836C9F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43752" y="1822927"/>
            <a:ext cx="6463862" cy="4222366"/>
          </a:xfrm>
        </p:spPr>
        <p:txBody>
          <a:bodyPr/>
          <a:lstStyle/>
          <a:p>
            <a:pPr algn="just"/>
            <a:r>
              <a:rPr lang="en-IE" sz="2300" dirty="0" err="1"/>
              <a:t>Hikaye</a:t>
            </a:r>
            <a:r>
              <a:rPr lang="en-IE" sz="2300" dirty="0"/>
              <a:t> </a:t>
            </a:r>
            <a:r>
              <a:rPr lang="en-IE" sz="2300" dirty="0" err="1"/>
              <a:t>anlatımı</a:t>
            </a:r>
            <a:r>
              <a:rPr lang="en-IE" sz="2300" dirty="0"/>
              <a:t> </a:t>
            </a:r>
            <a:r>
              <a:rPr lang="en-IE" sz="2300" dirty="0" err="1"/>
              <a:t>en</a:t>
            </a:r>
            <a:r>
              <a:rPr lang="en-IE" sz="2300" dirty="0"/>
              <a:t> </a:t>
            </a:r>
            <a:r>
              <a:rPr lang="en-IE" sz="2300" dirty="0" err="1"/>
              <a:t>güçlü</a:t>
            </a:r>
            <a:r>
              <a:rPr lang="en-IE" sz="2300" dirty="0"/>
              <a:t> </a:t>
            </a:r>
            <a:r>
              <a:rPr lang="en-IE" sz="2300" dirty="0" err="1"/>
              <a:t>iletişim</a:t>
            </a:r>
            <a:r>
              <a:rPr lang="en-IE" sz="2300" dirty="0"/>
              <a:t> </a:t>
            </a:r>
            <a:r>
              <a:rPr lang="en-IE" sz="2300" dirty="0" err="1"/>
              <a:t>yöntemlerinden</a:t>
            </a:r>
            <a:r>
              <a:rPr lang="en-IE" sz="2300" dirty="0"/>
              <a:t> </a:t>
            </a:r>
            <a:r>
              <a:rPr lang="en-IE" sz="2300" dirty="0" err="1"/>
              <a:t>biridir</a:t>
            </a:r>
            <a:r>
              <a:rPr lang="en-IE" sz="2300" dirty="0"/>
              <a:t>. </a:t>
            </a:r>
            <a:r>
              <a:rPr lang="en-IE" sz="2300" dirty="0" err="1"/>
              <a:t>Eğitimde</a:t>
            </a:r>
            <a:r>
              <a:rPr lang="en-IE" sz="2300" dirty="0"/>
              <a:t> </a:t>
            </a:r>
            <a:r>
              <a:rPr lang="en-IE" sz="2300" dirty="0" err="1"/>
              <a:t>hikayeler</a:t>
            </a:r>
            <a:r>
              <a:rPr lang="en-IE" sz="2300" dirty="0"/>
              <a:t> </a:t>
            </a:r>
            <a:r>
              <a:rPr lang="en-IE" sz="2300" dirty="0" err="1"/>
              <a:t>deneyimi</a:t>
            </a:r>
            <a:r>
              <a:rPr lang="en-IE" sz="2300" dirty="0"/>
              <a:t> </a:t>
            </a:r>
            <a:r>
              <a:rPr lang="en-IE" sz="2300" dirty="0" err="1"/>
              <a:t>insancıllaştırabilir</a:t>
            </a:r>
            <a:r>
              <a:rPr lang="en-IE" sz="2300" dirty="0"/>
              <a:t> ve </a:t>
            </a:r>
            <a:r>
              <a:rPr lang="en-IE" sz="2300" dirty="0" err="1"/>
              <a:t>daha</a:t>
            </a:r>
            <a:r>
              <a:rPr lang="en-IE" sz="2300" dirty="0"/>
              <a:t> </a:t>
            </a:r>
            <a:r>
              <a:rPr lang="en-IE" sz="2300" dirty="0" err="1"/>
              <a:t>derin</a:t>
            </a:r>
            <a:r>
              <a:rPr lang="en-IE" sz="2300" dirty="0"/>
              <a:t> </a:t>
            </a:r>
            <a:r>
              <a:rPr lang="en-IE" sz="2300" dirty="0" err="1"/>
              <a:t>öğrenme</a:t>
            </a:r>
            <a:r>
              <a:rPr lang="en-IE" sz="2300" dirty="0"/>
              <a:t> / </a:t>
            </a:r>
            <a:r>
              <a:rPr lang="en-IE" sz="2300" dirty="0" err="1"/>
              <a:t>anlayışa</a:t>
            </a:r>
            <a:r>
              <a:rPr lang="en-IE" sz="2300" dirty="0"/>
              <a:t> </a:t>
            </a:r>
            <a:r>
              <a:rPr lang="en-IE" sz="2300" dirty="0" err="1"/>
              <a:t>yol</a:t>
            </a:r>
            <a:r>
              <a:rPr lang="en-IE" sz="2300" dirty="0"/>
              <a:t> </a:t>
            </a:r>
            <a:r>
              <a:rPr lang="en-IE" sz="2300" dirty="0" err="1"/>
              <a:t>açabilir</a:t>
            </a:r>
            <a:r>
              <a:rPr lang="en-IE" sz="2300" dirty="0"/>
              <a:t>.</a:t>
            </a:r>
          </a:p>
          <a:p>
            <a:pPr algn="just"/>
            <a:r>
              <a:rPr lang="en-IE" sz="2300" dirty="0" err="1"/>
              <a:t>Hikaye</a:t>
            </a:r>
            <a:r>
              <a:rPr lang="en-IE" sz="2300" dirty="0"/>
              <a:t> </a:t>
            </a:r>
            <a:r>
              <a:rPr lang="en-IE" sz="2300" dirty="0" err="1"/>
              <a:t>anlatımı</a:t>
            </a:r>
            <a:r>
              <a:rPr lang="en-IE" sz="2300" dirty="0"/>
              <a:t> </a:t>
            </a:r>
            <a:r>
              <a:rPr lang="en-IE" sz="2300" dirty="0" err="1"/>
              <a:t>bize</a:t>
            </a:r>
            <a:r>
              <a:rPr lang="en-IE" sz="2300" dirty="0"/>
              <a:t> </a:t>
            </a:r>
            <a:r>
              <a:rPr lang="en-IE" sz="2300" dirty="0" err="1"/>
              <a:t>benzer</a:t>
            </a:r>
            <a:r>
              <a:rPr lang="en-IE" sz="2300" dirty="0"/>
              <a:t> </a:t>
            </a:r>
            <a:r>
              <a:rPr lang="en-IE" sz="2300" dirty="0" err="1"/>
              <a:t>fikirli</a:t>
            </a:r>
            <a:r>
              <a:rPr lang="en-IE" sz="2300" dirty="0"/>
              <a:t> </a:t>
            </a:r>
            <a:r>
              <a:rPr lang="en-IE" sz="2300" dirty="0" err="1"/>
              <a:t>karakterlerle</a:t>
            </a:r>
            <a:r>
              <a:rPr lang="en-IE" sz="2300" dirty="0"/>
              <a:t> </a:t>
            </a:r>
            <a:r>
              <a:rPr lang="en-IE" sz="2300" dirty="0" err="1"/>
              <a:t>bağlantı</a:t>
            </a:r>
            <a:r>
              <a:rPr lang="en-IE" sz="2300" dirty="0"/>
              <a:t> </a:t>
            </a:r>
            <a:r>
              <a:rPr lang="en-IE" sz="2300" dirty="0" err="1"/>
              <a:t>kurma</a:t>
            </a:r>
            <a:r>
              <a:rPr lang="en-IE" sz="2300" dirty="0"/>
              <a:t> </a:t>
            </a:r>
            <a:r>
              <a:rPr lang="en-IE" sz="2300" dirty="0" err="1"/>
              <a:t>veya</a:t>
            </a:r>
            <a:r>
              <a:rPr lang="en-IE" sz="2300" dirty="0"/>
              <a:t> </a:t>
            </a:r>
            <a:r>
              <a:rPr lang="en-IE" sz="2300" dirty="0" err="1"/>
              <a:t>dünyayı</a:t>
            </a:r>
            <a:r>
              <a:rPr lang="en-IE" sz="2300" dirty="0"/>
              <a:t> </a:t>
            </a:r>
            <a:r>
              <a:rPr lang="en-IE" sz="2300" dirty="0" err="1"/>
              <a:t>başka</a:t>
            </a:r>
            <a:r>
              <a:rPr lang="en-IE" sz="2300" dirty="0"/>
              <a:t> </a:t>
            </a:r>
            <a:r>
              <a:rPr lang="en-IE" sz="2300" dirty="0" err="1"/>
              <a:t>birinin</a:t>
            </a:r>
            <a:r>
              <a:rPr lang="en-IE" sz="2300" dirty="0"/>
              <a:t> </a:t>
            </a:r>
            <a:r>
              <a:rPr lang="en-IE" sz="2300" dirty="0" err="1"/>
              <a:t>derisinden</a:t>
            </a:r>
            <a:r>
              <a:rPr lang="en-IE" sz="2300" dirty="0"/>
              <a:t> </a:t>
            </a:r>
            <a:r>
              <a:rPr lang="en-IE" sz="2300" dirty="0" err="1"/>
              <a:t>görme</a:t>
            </a:r>
            <a:r>
              <a:rPr lang="en-IE" sz="2300" dirty="0"/>
              <a:t> </a:t>
            </a:r>
            <a:r>
              <a:rPr lang="en-IE" sz="2300" dirty="0" err="1"/>
              <a:t>fırsatı</a:t>
            </a:r>
            <a:r>
              <a:rPr lang="en-IE" sz="2300" dirty="0"/>
              <a:t> </a:t>
            </a:r>
            <a:r>
              <a:rPr lang="en-IE" sz="2300" dirty="0" err="1"/>
              <a:t>sunuyor</a:t>
            </a:r>
            <a:r>
              <a:rPr lang="en-IE" sz="2300" dirty="0"/>
              <a:t>.</a:t>
            </a:r>
          </a:p>
          <a:p>
            <a:pPr algn="just"/>
            <a:r>
              <a:rPr lang="en-IE" sz="2300" dirty="0" err="1"/>
              <a:t>Hikaye</a:t>
            </a:r>
            <a:r>
              <a:rPr lang="en-IE" sz="2300" dirty="0"/>
              <a:t> </a:t>
            </a:r>
            <a:r>
              <a:rPr lang="en-IE" sz="2300" dirty="0" err="1"/>
              <a:t>anlatımı</a:t>
            </a:r>
            <a:r>
              <a:rPr lang="en-IE" sz="2300" dirty="0"/>
              <a:t>, </a:t>
            </a:r>
            <a:r>
              <a:rPr lang="en-IE" sz="2300" dirty="0" err="1"/>
              <a:t>yetişkinlere</a:t>
            </a:r>
            <a:r>
              <a:rPr lang="en-IE" sz="2300" dirty="0"/>
              <a:t> </a:t>
            </a:r>
            <a:r>
              <a:rPr lang="en-IE" sz="2300" dirty="0" err="1"/>
              <a:t>öğretmede</a:t>
            </a:r>
            <a:r>
              <a:rPr lang="en-IE" sz="2300" dirty="0"/>
              <a:t> </a:t>
            </a:r>
            <a:r>
              <a:rPr lang="en-IE" sz="2300" dirty="0" err="1"/>
              <a:t>özellikle</a:t>
            </a:r>
            <a:r>
              <a:rPr lang="en-IE" sz="2300" dirty="0"/>
              <a:t> </a:t>
            </a:r>
            <a:r>
              <a:rPr lang="en-IE" sz="2300" dirty="0" err="1"/>
              <a:t>etkilidir</a:t>
            </a:r>
            <a:r>
              <a:rPr lang="en-IE" sz="2300" dirty="0"/>
              <a:t>, </a:t>
            </a:r>
            <a:r>
              <a:rPr lang="en-IE" sz="2300" dirty="0" err="1"/>
              <a:t>çünkü</a:t>
            </a:r>
            <a:r>
              <a:rPr lang="en-IE" sz="2300" dirty="0"/>
              <a:t> </a:t>
            </a:r>
            <a:r>
              <a:rPr lang="en-IE" sz="2300" dirty="0" err="1"/>
              <a:t>geçmiş</a:t>
            </a:r>
            <a:r>
              <a:rPr lang="en-IE" sz="2300" dirty="0"/>
              <a:t> </a:t>
            </a:r>
            <a:r>
              <a:rPr lang="en-IE" sz="2300" dirty="0" err="1"/>
              <a:t>deneyimleri</a:t>
            </a:r>
            <a:r>
              <a:rPr lang="en-IE" sz="2300" dirty="0"/>
              <a:t> </a:t>
            </a:r>
            <a:r>
              <a:rPr lang="en-IE" sz="2300" dirty="0" err="1"/>
              <a:t>getirerek</a:t>
            </a:r>
            <a:r>
              <a:rPr lang="en-IE" sz="2300" dirty="0"/>
              <a:t> </a:t>
            </a:r>
            <a:r>
              <a:rPr lang="en-IE" sz="2300" dirty="0" err="1"/>
              <a:t>öğrenmeyi</a:t>
            </a:r>
            <a:r>
              <a:rPr lang="en-IE" sz="2300" dirty="0"/>
              <a:t> </a:t>
            </a:r>
            <a:r>
              <a:rPr lang="en-IE" sz="2300" dirty="0" err="1"/>
              <a:t>ilişkilendirilebilir</a:t>
            </a:r>
            <a:r>
              <a:rPr lang="en-IE" sz="2300" dirty="0"/>
              <a:t> hale </a:t>
            </a:r>
            <a:r>
              <a:rPr lang="en-IE" sz="2300" dirty="0" err="1"/>
              <a:t>getirme</a:t>
            </a:r>
            <a:r>
              <a:rPr lang="en-IE" sz="2300" dirty="0"/>
              <a:t> </a:t>
            </a:r>
            <a:r>
              <a:rPr lang="en-IE" sz="2300" dirty="0" err="1"/>
              <a:t>şansı</a:t>
            </a:r>
            <a:r>
              <a:rPr lang="en-IE" sz="2300" dirty="0"/>
              <a:t> </a:t>
            </a:r>
            <a:r>
              <a:rPr lang="en-IE" sz="2300" dirty="0" err="1"/>
              <a:t>verir</a:t>
            </a:r>
            <a:r>
              <a:rPr lang="en-IE" sz="2300" dirty="0"/>
              <a:t>.</a:t>
            </a:r>
            <a:endParaRPr lang="en-IE" sz="2300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4548A3C0-92D2-48B3-828D-1EF4B882986C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/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2FFD852-DFB2-47EC-AD33-BC859D470EF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843752" y="641131"/>
            <a:ext cx="5857711" cy="983910"/>
          </a:xfrm>
        </p:spPr>
        <p:txBody>
          <a:bodyPr>
            <a:normAutofit fontScale="92500" lnSpcReduction="10000"/>
          </a:bodyPr>
          <a:lstStyle/>
          <a:p>
            <a:r>
              <a:rPr lang="en-IE" dirty="0" err="1"/>
              <a:t>Yetişkin</a:t>
            </a:r>
            <a:r>
              <a:rPr lang="en-IE" dirty="0"/>
              <a:t> </a:t>
            </a:r>
            <a:r>
              <a:rPr lang="en-IE" dirty="0" err="1"/>
              <a:t>Eğitimi</a:t>
            </a:r>
            <a:r>
              <a:rPr lang="en-IE" dirty="0"/>
              <a:t> </a:t>
            </a:r>
            <a:r>
              <a:rPr lang="en-IE" dirty="0" err="1"/>
              <a:t>Aracı</a:t>
            </a:r>
            <a:r>
              <a:rPr lang="en-IE" dirty="0"/>
              <a:t> </a:t>
            </a:r>
            <a:r>
              <a:rPr lang="en-IE" dirty="0" err="1"/>
              <a:t>Olarak</a:t>
            </a:r>
            <a:r>
              <a:rPr lang="en-IE" dirty="0"/>
              <a:t> </a:t>
            </a:r>
            <a:r>
              <a:rPr lang="en-IE" dirty="0" err="1"/>
              <a:t>Hikaye</a:t>
            </a:r>
            <a:r>
              <a:rPr lang="en-IE" dirty="0"/>
              <a:t> </a:t>
            </a:r>
            <a:r>
              <a:rPr lang="en-IE" dirty="0" err="1"/>
              <a:t>Anlatma</a:t>
            </a:r>
            <a:endParaRPr lang="en-IE" dirty="0"/>
          </a:p>
        </p:txBody>
      </p:sp>
      <p:pic>
        <p:nvPicPr>
          <p:cNvPr id="5" name="Picture Placeholder 5" descr="A group of people sitting around a fire&#10;&#10;Description automatically generated">
            <a:extLst>
              <a:ext uri="{FF2B5EF4-FFF2-40B4-BE49-F238E27FC236}">
                <a16:creationId xmlns:a16="http://schemas.microsoft.com/office/drawing/2014/main" xmlns="" id="{364026EB-3897-4903-B8AD-854EFEE92A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rcRect l="15785" r="15785"/>
          <a:stretch>
            <a:fillRect/>
          </a:stretch>
        </p:blipFill>
        <p:spPr>
          <a:xfrm flipH="1">
            <a:off x="608087" y="1188546"/>
            <a:ext cx="4849823" cy="4707017"/>
          </a:xfrm>
          <a:prstGeom prst="ellipse">
            <a:avLst/>
          </a:prstGeom>
          <a:solidFill>
            <a:srgbClr val="16A8D3"/>
          </a:solidFill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955B92DB-B423-4351-A5D7-9092716AD9F8}"/>
              </a:ext>
            </a:extLst>
          </p:cNvPr>
          <p:cNvSpPr/>
          <p:nvPr/>
        </p:nvSpPr>
        <p:spPr>
          <a:xfrm>
            <a:off x="147144" y="5616704"/>
            <a:ext cx="6096000" cy="1200329"/>
          </a:xfrm>
          <a:prstGeom prst="rect">
            <a:avLst/>
          </a:prstGeom>
          <a:solidFill>
            <a:srgbClr val="16A8D3"/>
          </a:solidFill>
        </p:spPr>
        <p:txBody>
          <a:bodyPr>
            <a:spAutoFit/>
          </a:bodyPr>
          <a:lstStyle/>
          <a:p>
            <a:pPr algn="ctr"/>
            <a:r>
              <a:rPr lang="en-IE" sz="2400" dirty="0" err="1">
                <a:solidFill>
                  <a:schemeClr val="bg1"/>
                </a:solidFill>
              </a:rPr>
              <a:t>Hikayeler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duygularımıza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dokunur</a:t>
            </a:r>
            <a:r>
              <a:rPr lang="en-IE" sz="2400" dirty="0">
                <a:solidFill>
                  <a:schemeClr val="bg1"/>
                </a:solidFill>
              </a:rPr>
              <a:t> ve </a:t>
            </a:r>
            <a:r>
              <a:rPr lang="en-IE" sz="2400" dirty="0" err="1">
                <a:solidFill>
                  <a:schemeClr val="bg1"/>
                </a:solidFill>
              </a:rPr>
              <a:t>bizi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güldürür</a:t>
            </a:r>
            <a:r>
              <a:rPr lang="en-IE" sz="2400" dirty="0">
                <a:solidFill>
                  <a:schemeClr val="bg1"/>
                </a:solidFill>
              </a:rPr>
              <a:t>, </a:t>
            </a:r>
            <a:r>
              <a:rPr lang="en-IE" sz="2400" dirty="0" err="1">
                <a:solidFill>
                  <a:schemeClr val="bg1"/>
                </a:solidFill>
              </a:rPr>
              <a:t>ağlatır</a:t>
            </a:r>
            <a:r>
              <a:rPr lang="en-IE" sz="2400" dirty="0">
                <a:solidFill>
                  <a:schemeClr val="bg1"/>
                </a:solidFill>
              </a:rPr>
              <a:t> ve </a:t>
            </a:r>
            <a:r>
              <a:rPr lang="en-IE" sz="2400" dirty="0" err="1">
                <a:solidFill>
                  <a:schemeClr val="bg1"/>
                </a:solidFill>
              </a:rPr>
              <a:t>kızdırır</a:t>
            </a:r>
            <a:r>
              <a:rPr lang="en-IE" sz="2400" dirty="0">
                <a:solidFill>
                  <a:schemeClr val="bg1"/>
                </a:solidFill>
              </a:rPr>
              <a:t> - </a:t>
            </a:r>
            <a:r>
              <a:rPr lang="en-IE" sz="2400" dirty="0" err="1">
                <a:solidFill>
                  <a:schemeClr val="bg1"/>
                </a:solidFill>
              </a:rPr>
              <a:t>temel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bir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sunumun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keskin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bir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kontrastı</a:t>
            </a:r>
            <a:r>
              <a:rPr lang="en-IE" sz="2400" dirty="0">
                <a:solidFill>
                  <a:schemeClr val="bg1"/>
                </a:solidFill>
              </a:rPr>
              <a:t>!</a:t>
            </a:r>
            <a:endParaRPr lang="en-IE" sz="2400" dirty="0">
              <a:solidFill>
                <a:schemeClr val="bg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CB6EE89D-8E98-4690-B0CD-1E2AE56B81B3}"/>
              </a:ext>
            </a:extLst>
          </p:cNvPr>
          <p:cNvSpPr/>
          <p:nvPr/>
        </p:nvSpPr>
        <p:spPr>
          <a:xfrm>
            <a:off x="6211614" y="6216868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000" dirty="0" smtClean="0"/>
              <a:t>Kaynak</a:t>
            </a:r>
            <a:r>
              <a:rPr lang="en-IE" sz="1000" dirty="0" smtClean="0"/>
              <a:t>: </a:t>
            </a:r>
            <a:r>
              <a:rPr lang="en-IE" sz="1000" dirty="0">
                <a:hlinkClick r:id="rId4"/>
              </a:rPr>
              <a:t>https://buffer.com/resources/science-of-storytelling-why-telling-a-story-is-the-most-powerful-way-to-activate-our-brains</a:t>
            </a:r>
            <a:endParaRPr lang="en-IE" sz="1000" dirty="0"/>
          </a:p>
        </p:txBody>
      </p:sp>
    </p:spTree>
    <p:extLst>
      <p:ext uri="{BB962C8B-B14F-4D97-AF65-F5344CB8AC3E}">
        <p14:creationId xmlns:p14="http://schemas.microsoft.com/office/powerpoint/2010/main" val="16530577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E2FB8A27-D733-4BAC-9408-5B42770BC0F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978868" y="2118164"/>
            <a:ext cx="5065988" cy="3631644"/>
          </a:xfrm>
        </p:spPr>
        <p:txBody>
          <a:bodyPr/>
          <a:lstStyle/>
          <a:p>
            <a:pPr algn="just"/>
            <a:r>
              <a:rPr lang="en-IE" dirty="0">
                <a:solidFill>
                  <a:srgbClr val="615F5D"/>
                </a:solidFill>
              </a:rPr>
              <a:t>El </a:t>
            </a:r>
            <a:r>
              <a:rPr lang="en-IE" dirty="0" err="1">
                <a:solidFill>
                  <a:srgbClr val="615F5D"/>
                </a:solidFill>
              </a:rPr>
              <a:t>Sanatları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Aracılığıyla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Etnik</a:t>
            </a:r>
            <a:r>
              <a:rPr lang="en-IE" dirty="0">
                <a:solidFill>
                  <a:srgbClr val="615F5D"/>
                </a:solidFill>
              </a:rPr>
              <a:t> Kadın </a:t>
            </a:r>
            <a:r>
              <a:rPr lang="en-IE" dirty="0" err="1">
                <a:solidFill>
                  <a:srgbClr val="615F5D"/>
                </a:solidFill>
              </a:rPr>
              <a:t>Hikayeleri</a:t>
            </a:r>
            <a:r>
              <a:rPr lang="en-IE" dirty="0">
                <a:solidFill>
                  <a:srgbClr val="615F5D"/>
                </a:solidFill>
              </a:rPr>
              <a:t>, </a:t>
            </a:r>
            <a:r>
              <a:rPr lang="en-IE" dirty="0" err="1">
                <a:solidFill>
                  <a:srgbClr val="615F5D"/>
                </a:solidFill>
              </a:rPr>
              <a:t>farklı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uluslardan</a:t>
            </a:r>
            <a:r>
              <a:rPr lang="en-IE" dirty="0">
                <a:solidFill>
                  <a:srgbClr val="615F5D"/>
                </a:solidFill>
              </a:rPr>
              <a:t> 8 </a:t>
            </a:r>
            <a:r>
              <a:rPr lang="en-IE" dirty="0" err="1">
                <a:solidFill>
                  <a:srgbClr val="615F5D"/>
                </a:solidFill>
              </a:rPr>
              <a:t>kadını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seramik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yapımı</a:t>
            </a:r>
            <a:r>
              <a:rPr lang="en-IE" dirty="0">
                <a:solidFill>
                  <a:srgbClr val="615F5D"/>
                </a:solidFill>
              </a:rPr>
              <a:t> ve </a:t>
            </a:r>
            <a:r>
              <a:rPr lang="en-IE" dirty="0" err="1">
                <a:solidFill>
                  <a:srgbClr val="615F5D"/>
                </a:solidFill>
              </a:rPr>
              <a:t>birbirlerinin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kültürleri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hakkında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bilgi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edinmek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için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yiyecek</a:t>
            </a:r>
            <a:r>
              <a:rPr lang="en-IE" dirty="0">
                <a:solidFill>
                  <a:srgbClr val="615F5D"/>
                </a:solidFill>
              </a:rPr>
              <a:t> ve </a:t>
            </a:r>
            <a:r>
              <a:rPr lang="en-IE" dirty="0" err="1">
                <a:solidFill>
                  <a:srgbClr val="615F5D"/>
                </a:solidFill>
              </a:rPr>
              <a:t>hikayelerin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paylaşılmasıyla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bir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araya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getirdi</a:t>
            </a:r>
            <a:r>
              <a:rPr lang="en-IE" dirty="0">
                <a:solidFill>
                  <a:srgbClr val="615F5D"/>
                </a:solidFill>
              </a:rPr>
              <a:t>.</a:t>
            </a:r>
          </a:p>
          <a:p>
            <a:pPr algn="just"/>
            <a:r>
              <a:rPr lang="en-IE" dirty="0">
                <a:solidFill>
                  <a:srgbClr val="615F5D"/>
                </a:solidFill>
              </a:rPr>
              <a:t>Craft and Food, </a:t>
            </a:r>
            <a:r>
              <a:rPr lang="en-IE" dirty="0" err="1">
                <a:solidFill>
                  <a:srgbClr val="615F5D"/>
                </a:solidFill>
              </a:rPr>
              <a:t>çok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kültürlü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öğrencileri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ortak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bir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ilgi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içerme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projesinde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hikaye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anlatımı</a:t>
            </a:r>
            <a:r>
              <a:rPr lang="en-IE" dirty="0">
                <a:solidFill>
                  <a:srgbClr val="615F5D"/>
                </a:solidFill>
              </a:rPr>
              <a:t> ve </a:t>
            </a:r>
            <a:r>
              <a:rPr lang="en-IE" dirty="0" err="1">
                <a:solidFill>
                  <a:srgbClr val="615F5D"/>
                </a:solidFill>
              </a:rPr>
              <a:t>ilgi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çekici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fırsatlar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için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fırsatlar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sundu</a:t>
            </a:r>
            <a:r>
              <a:rPr lang="en-IE" dirty="0">
                <a:solidFill>
                  <a:srgbClr val="615F5D"/>
                </a:solidFill>
              </a:rPr>
              <a:t>.</a:t>
            </a:r>
            <a:endParaRPr lang="en-IE" dirty="0">
              <a:solidFill>
                <a:srgbClr val="615F5D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F24750C-DD12-4EC7-B20B-9EC88E16680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770180" y="304800"/>
            <a:ext cx="5931283" cy="1320241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El sanatları</a:t>
            </a:r>
            <a:r>
              <a:rPr lang="en-IE" dirty="0" smtClean="0"/>
              <a:t> </a:t>
            </a:r>
            <a:r>
              <a:rPr lang="en-IE" dirty="0" err="1"/>
              <a:t>ile</a:t>
            </a:r>
            <a:r>
              <a:rPr lang="en-IE" dirty="0"/>
              <a:t> </a:t>
            </a:r>
            <a:r>
              <a:rPr lang="en-IE" dirty="0" err="1"/>
              <a:t>Etnik</a:t>
            </a:r>
            <a:r>
              <a:rPr lang="en-IE" dirty="0"/>
              <a:t> Kadın </a:t>
            </a:r>
            <a:r>
              <a:rPr lang="en-IE" dirty="0" err="1"/>
              <a:t>Hikayeleri</a:t>
            </a:r>
            <a:r>
              <a:rPr lang="en-IE" dirty="0"/>
              <a:t> - Creative Spark, </a:t>
            </a:r>
            <a:r>
              <a:rPr lang="en-IE" dirty="0" err="1"/>
              <a:t>İrlanda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eğitim</a:t>
            </a:r>
            <a:r>
              <a:rPr lang="en-IE" dirty="0"/>
              <a:t> </a:t>
            </a:r>
            <a:r>
              <a:rPr lang="en-IE" dirty="0" err="1"/>
              <a:t>girişimi</a:t>
            </a:r>
            <a:endParaRPr lang="en-IE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06FB78A-473B-416C-9E52-E40C9737DFE0}"/>
              </a:ext>
            </a:extLst>
          </p:cNvPr>
          <p:cNvSpPr txBox="1"/>
          <p:nvPr/>
        </p:nvSpPr>
        <p:spPr>
          <a:xfrm>
            <a:off x="0" y="154768"/>
            <a:ext cx="4866290" cy="461665"/>
          </a:xfrm>
          <a:prstGeom prst="rect">
            <a:avLst/>
          </a:prstGeom>
          <a:solidFill>
            <a:srgbClr val="EA1D76"/>
          </a:solidFill>
        </p:spPr>
        <p:txBody>
          <a:bodyPr wrap="square" rtlCol="0">
            <a:spAutoFit/>
          </a:bodyPr>
          <a:lstStyle/>
          <a:p>
            <a:r>
              <a:rPr lang="en-IE" sz="2400" dirty="0" err="1">
                <a:solidFill>
                  <a:schemeClr val="bg1"/>
                </a:solidFill>
              </a:rPr>
              <a:t>Yenilikçi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Yetişkin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Eğitimci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tr-TR" sz="2400" dirty="0">
                <a:solidFill>
                  <a:schemeClr val="bg1"/>
                </a:solidFill>
              </a:rPr>
              <a:t>Bakış Açısı</a:t>
            </a:r>
            <a:endParaRPr lang="en-IE" sz="24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4EFFDF7-B29E-4FE9-82FD-89ABAC8B5387}"/>
              </a:ext>
            </a:extLst>
          </p:cNvPr>
          <p:cNvSpPr txBox="1"/>
          <p:nvPr/>
        </p:nvSpPr>
        <p:spPr>
          <a:xfrm>
            <a:off x="0" y="735425"/>
            <a:ext cx="4866290" cy="461665"/>
          </a:xfrm>
          <a:prstGeom prst="rect">
            <a:avLst/>
          </a:prstGeom>
          <a:solidFill>
            <a:srgbClr val="16A8D3"/>
          </a:solidFill>
        </p:spPr>
        <p:txBody>
          <a:bodyPr wrap="square" rtlCol="0">
            <a:spAutoFit/>
          </a:bodyPr>
          <a:lstStyle/>
          <a:p>
            <a:r>
              <a:rPr lang="en-IE" sz="2400" dirty="0" err="1">
                <a:solidFill>
                  <a:schemeClr val="bg1"/>
                </a:solidFill>
              </a:rPr>
              <a:t>Mülteci</a:t>
            </a:r>
            <a:r>
              <a:rPr lang="en-IE" sz="2400" dirty="0">
                <a:solidFill>
                  <a:schemeClr val="bg1"/>
                </a:solidFill>
              </a:rPr>
              <a:t> / </a:t>
            </a:r>
            <a:r>
              <a:rPr lang="en-IE" sz="2400" dirty="0" err="1">
                <a:solidFill>
                  <a:schemeClr val="bg1"/>
                </a:solidFill>
              </a:rPr>
              <a:t>Göçmen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Anlayışı</a:t>
            </a:r>
            <a:endParaRPr lang="en-IE" sz="2400" dirty="0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7A5776F9-6597-4AAD-8AE1-E21EDDE805D4}"/>
              </a:ext>
            </a:extLst>
          </p:cNvPr>
          <p:cNvSpPr/>
          <p:nvPr/>
        </p:nvSpPr>
        <p:spPr>
          <a:xfrm>
            <a:off x="7135010" y="6622288"/>
            <a:ext cx="853591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00" dirty="0" smtClean="0"/>
              <a:t>Kaynak</a:t>
            </a:r>
            <a:r>
              <a:rPr lang="en-IE" sz="1000" dirty="0" smtClean="0"/>
              <a:t>: </a:t>
            </a:r>
            <a:r>
              <a:rPr lang="en-IE" sz="1000" dirty="0">
                <a:hlinkClick r:id="rId3"/>
              </a:rPr>
              <a:t>https://www.youtube.com/watch?v=oj5WJUyBoMU&amp;feature=youtu.be</a:t>
            </a:r>
            <a:r>
              <a:rPr lang="en-IE" sz="1000" dirty="0"/>
              <a:t> 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4B80FB43-9AC5-49DB-9B87-0146FD98F58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/>
      </p:sp>
      <p:pic>
        <p:nvPicPr>
          <p:cNvPr id="11" name="Online Media 1" title="Ethnic Women's Stories Through Craft HD">
            <a:hlinkClick r:id="" action="ppaction://media"/>
            <a:extLst>
              <a:ext uri="{FF2B5EF4-FFF2-40B4-BE49-F238E27FC236}">
                <a16:creationId xmlns:a16="http://schemas.microsoft.com/office/drawing/2014/main" xmlns="" id="{13028C56-9B2D-4340-954B-828AE80953D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1788493"/>
            <a:ext cx="6666583" cy="375045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AA57F5B-C4C9-4F0A-839A-2D659BD75964}"/>
              </a:ext>
            </a:extLst>
          </p:cNvPr>
          <p:cNvSpPr/>
          <p:nvPr/>
        </p:nvSpPr>
        <p:spPr>
          <a:xfrm>
            <a:off x="316823" y="5379793"/>
            <a:ext cx="6053959" cy="1323439"/>
          </a:xfrm>
          <a:prstGeom prst="rect">
            <a:avLst/>
          </a:prstGeom>
          <a:solidFill>
            <a:srgbClr val="F38B00"/>
          </a:solidFill>
        </p:spPr>
        <p:txBody>
          <a:bodyPr wrap="square">
            <a:spAutoFit/>
          </a:bodyPr>
          <a:lstStyle/>
          <a:p>
            <a:pPr algn="ctr"/>
            <a:r>
              <a:rPr lang="en-IE" sz="2000" dirty="0">
                <a:solidFill>
                  <a:schemeClr val="bg1"/>
                </a:solidFill>
                <a:hlinkClick r:id="rId5"/>
              </a:rPr>
              <a:t>Creative Spark </a:t>
            </a:r>
            <a:r>
              <a:rPr lang="en-IE" sz="2000" dirty="0" smtClean="0">
                <a:solidFill>
                  <a:schemeClr val="bg1"/>
                </a:solidFill>
              </a:rPr>
              <a:t>, </a:t>
            </a:r>
            <a:r>
              <a:rPr lang="en-IE" sz="2000" dirty="0" err="1">
                <a:solidFill>
                  <a:schemeClr val="bg1"/>
                </a:solidFill>
              </a:rPr>
              <a:t>şampiyonların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dahil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edilmesi</a:t>
            </a:r>
            <a:r>
              <a:rPr lang="en-IE" sz="2000" dirty="0">
                <a:solidFill>
                  <a:schemeClr val="bg1"/>
                </a:solidFill>
              </a:rPr>
              <a:t> ve </a:t>
            </a:r>
            <a:r>
              <a:rPr lang="en-IE" sz="2000" dirty="0" err="1">
                <a:solidFill>
                  <a:schemeClr val="bg1"/>
                </a:solidFill>
              </a:rPr>
              <a:t>çeşitliliğin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zengin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bir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topluluk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geliştirme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aracı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olarak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tanıtılmasıyla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İrlanda'da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bir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eğitim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sağlayıcı</a:t>
            </a:r>
            <a:r>
              <a:rPr lang="en-IE" sz="2000" dirty="0">
                <a:solidFill>
                  <a:schemeClr val="bg1"/>
                </a:solidFill>
              </a:rPr>
              <a:t> / </a:t>
            </a:r>
            <a:r>
              <a:rPr lang="en-IE" sz="2000" dirty="0" err="1">
                <a:solidFill>
                  <a:schemeClr val="bg1"/>
                </a:solidFill>
              </a:rPr>
              <a:t>topluluk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geliştirme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organizasyonudur</a:t>
            </a:r>
            <a:r>
              <a:rPr lang="en-IE" sz="2000" dirty="0">
                <a:solidFill>
                  <a:schemeClr val="bg1"/>
                </a:solidFill>
              </a:rPr>
              <a:t>.</a:t>
            </a:r>
            <a:endParaRPr lang="en-IE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46772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A1CDF077-380A-42FB-A68E-B71DC974302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791200" y="2017986"/>
            <a:ext cx="6316717" cy="4012809"/>
          </a:xfrm>
        </p:spPr>
        <p:txBody>
          <a:bodyPr/>
          <a:lstStyle/>
          <a:p>
            <a:pPr algn="just"/>
            <a:r>
              <a:rPr lang="en-IE" dirty="0" err="1"/>
              <a:t>Empati</a:t>
            </a:r>
            <a:r>
              <a:rPr lang="en-IE" dirty="0"/>
              <a:t> </a:t>
            </a:r>
            <a:r>
              <a:rPr lang="en-IE" dirty="0" err="1"/>
              <a:t>herkes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hayati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beceridir</a:t>
            </a:r>
            <a:r>
              <a:rPr lang="en-IE" dirty="0"/>
              <a:t>. Bu,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kişinin</a:t>
            </a:r>
            <a:r>
              <a:rPr lang="en-IE" dirty="0"/>
              <a:t> </a:t>
            </a:r>
            <a:r>
              <a:rPr lang="en-IE" dirty="0" err="1"/>
              <a:t>başka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kişinin</a:t>
            </a:r>
            <a:r>
              <a:rPr lang="en-IE" dirty="0"/>
              <a:t> </a:t>
            </a:r>
            <a:r>
              <a:rPr lang="en-IE" dirty="0" err="1"/>
              <a:t>iç</a:t>
            </a:r>
            <a:r>
              <a:rPr lang="en-IE" dirty="0"/>
              <a:t> </a:t>
            </a:r>
            <a:r>
              <a:rPr lang="en-IE" dirty="0" err="1"/>
              <a:t>durumlarını</a:t>
            </a:r>
            <a:r>
              <a:rPr lang="en-IE" dirty="0"/>
              <a:t> </a:t>
            </a:r>
            <a:r>
              <a:rPr lang="en-IE" dirty="0" err="1"/>
              <a:t>bilmesini</a:t>
            </a:r>
            <a:r>
              <a:rPr lang="en-IE" dirty="0"/>
              <a:t>, </a:t>
            </a:r>
            <a:r>
              <a:rPr lang="en-IE" dirty="0" err="1"/>
              <a:t>hissetmesini</a:t>
            </a:r>
            <a:r>
              <a:rPr lang="en-IE" dirty="0"/>
              <a:t>, </a:t>
            </a:r>
            <a:r>
              <a:rPr lang="en-IE" dirty="0" err="1"/>
              <a:t>anlamasını</a:t>
            </a:r>
            <a:r>
              <a:rPr lang="en-IE" dirty="0"/>
              <a:t> ve </a:t>
            </a:r>
            <a:r>
              <a:rPr lang="en-IE" dirty="0" err="1"/>
              <a:t>buna</a:t>
            </a:r>
            <a:r>
              <a:rPr lang="en-IE" dirty="0"/>
              <a:t> </a:t>
            </a:r>
            <a:r>
              <a:rPr lang="en-IE" dirty="0" err="1"/>
              <a:t>göre</a:t>
            </a:r>
            <a:r>
              <a:rPr lang="en-IE" dirty="0"/>
              <a:t> </a:t>
            </a:r>
            <a:r>
              <a:rPr lang="en-IE" dirty="0" err="1"/>
              <a:t>yanıt</a:t>
            </a:r>
            <a:r>
              <a:rPr lang="en-IE" dirty="0"/>
              <a:t> </a:t>
            </a:r>
            <a:r>
              <a:rPr lang="en-IE" dirty="0" err="1"/>
              <a:t>vermesini</a:t>
            </a:r>
            <a:r>
              <a:rPr lang="en-IE" dirty="0"/>
              <a:t> </a:t>
            </a:r>
            <a:r>
              <a:rPr lang="en-IE" dirty="0" err="1"/>
              <a:t>sağlayan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süreçtir</a:t>
            </a:r>
            <a:r>
              <a:rPr lang="en-IE" dirty="0"/>
              <a:t>.</a:t>
            </a:r>
          </a:p>
          <a:p>
            <a:pPr algn="just"/>
            <a:r>
              <a:rPr lang="en-IE" dirty="0" err="1"/>
              <a:t>Yetişkin</a:t>
            </a:r>
            <a:r>
              <a:rPr lang="en-IE" dirty="0"/>
              <a:t> </a:t>
            </a:r>
            <a:r>
              <a:rPr lang="en-IE" dirty="0" err="1"/>
              <a:t>eğitiminde</a:t>
            </a:r>
            <a:r>
              <a:rPr lang="en-IE" dirty="0"/>
              <a:t> </a:t>
            </a:r>
            <a:r>
              <a:rPr lang="en-IE" dirty="0" err="1"/>
              <a:t>rol</a:t>
            </a:r>
            <a:r>
              <a:rPr lang="en-IE" dirty="0"/>
              <a:t> </a:t>
            </a:r>
            <a:r>
              <a:rPr lang="en-IE" dirty="0" err="1"/>
              <a:t>oynamaya</a:t>
            </a:r>
            <a:r>
              <a:rPr lang="en-IE" dirty="0"/>
              <a:t> </a:t>
            </a:r>
            <a:r>
              <a:rPr lang="en-IE" dirty="0" err="1"/>
              <a:t>giriş</a:t>
            </a:r>
            <a:r>
              <a:rPr lang="en-IE" dirty="0"/>
              <a:t> </a:t>
            </a:r>
            <a:r>
              <a:rPr lang="en-IE" dirty="0" err="1"/>
              <a:t>katılımcıların</a:t>
            </a:r>
            <a:r>
              <a:rPr lang="en-IE" dirty="0"/>
              <a:t> </a:t>
            </a:r>
            <a:r>
              <a:rPr lang="en-IE" dirty="0" err="1"/>
              <a:t>farklı</a:t>
            </a:r>
            <a:r>
              <a:rPr lang="en-IE" dirty="0"/>
              <a:t> </a:t>
            </a:r>
            <a:r>
              <a:rPr lang="en-IE" dirty="0" err="1"/>
              <a:t>şekillerde</a:t>
            </a:r>
            <a:r>
              <a:rPr lang="en-IE" dirty="0"/>
              <a:t> </a:t>
            </a:r>
            <a:r>
              <a:rPr lang="en-IE" dirty="0" err="1"/>
              <a:t>düşünmelerine</a:t>
            </a:r>
            <a:r>
              <a:rPr lang="en-IE" dirty="0"/>
              <a:t> ve </a:t>
            </a:r>
            <a:r>
              <a:rPr lang="en-IE" dirty="0" err="1"/>
              <a:t>konulara</a:t>
            </a:r>
            <a:r>
              <a:rPr lang="en-IE" dirty="0"/>
              <a:t> </a:t>
            </a:r>
            <a:r>
              <a:rPr lang="en-IE" dirty="0" err="1"/>
              <a:t>yeni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açıdan</a:t>
            </a:r>
            <a:r>
              <a:rPr lang="en-IE" dirty="0"/>
              <a:t> </a:t>
            </a:r>
            <a:r>
              <a:rPr lang="en-IE" dirty="0" err="1"/>
              <a:t>bakmalarına</a:t>
            </a:r>
            <a:r>
              <a:rPr lang="en-IE" dirty="0"/>
              <a:t> </a:t>
            </a:r>
            <a:r>
              <a:rPr lang="en-IE" dirty="0" err="1"/>
              <a:t>yardımcı</a:t>
            </a:r>
            <a:r>
              <a:rPr lang="en-IE" dirty="0"/>
              <a:t> </a:t>
            </a:r>
            <a:r>
              <a:rPr lang="en-IE" dirty="0" err="1"/>
              <a:t>olabilir</a:t>
            </a:r>
            <a:r>
              <a:rPr lang="en-IE" dirty="0"/>
              <a:t>.</a:t>
            </a:r>
          </a:p>
          <a:p>
            <a:pPr algn="just"/>
            <a:r>
              <a:rPr lang="en-IE" dirty="0" err="1"/>
              <a:t>Eğitimde</a:t>
            </a:r>
            <a:r>
              <a:rPr lang="en-IE" dirty="0"/>
              <a:t> </a:t>
            </a:r>
            <a:r>
              <a:rPr lang="en-IE" dirty="0" err="1"/>
              <a:t>empatinin</a:t>
            </a:r>
            <a:r>
              <a:rPr lang="en-IE" dirty="0"/>
              <a:t> </a:t>
            </a:r>
            <a:r>
              <a:rPr lang="en-IE" dirty="0" err="1"/>
              <a:t>faydaları</a:t>
            </a:r>
            <a:r>
              <a:rPr lang="en-IE" dirty="0"/>
              <a:t> </a:t>
            </a:r>
            <a:r>
              <a:rPr lang="en-IE" dirty="0" err="1"/>
              <a:t>arasında</a:t>
            </a:r>
            <a:r>
              <a:rPr lang="en-IE" dirty="0"/>
              <a:t> </a:t>
            </a:r>
            <a:r>
              <a:rPr lang="en-IE" dirty="0" err="1"/>
              <a:t>olumlu</a:t>
            </a:r>
            <a:r>
              <a:rPr lang="en-IE" dirty="0"/>
              <a:t> </a:t>
            </a:r>
            <a:r>
              <a:rPr lang="en-IE" dirty="0" err="1"/>
              <a:t>öğrenme</a:t>
            </a:r>
            <a:r>
              <a:rPr lang="en-IE" dirty="0"/>
              <a:t> </a:t>
            </a:r>
            <a:r>
              <a:rPr lang="en-IE" dirty="0" err="1"/>
              <a:t>ortamı</a:t>
            </a:r>
            <a:r>
              <a:rPr lang="en-IE" dirty="0"/>
              <a:t> </a:t>
            </a:r>
            <a:r>
              <a:rPr lang="en-IE" dirty="0" err="1"/>
              <a:t>oluşturmak</a:t>
            </a:r>
            <a:r>
              <a:rPr lang="en-IE" dirty="0"/>
              <a:t>, </a:t>
            </a:r>
            <a:r>
              <a:rPr lang="en-IE" dirty="0" err="1"/>
              <a:t>toplumu</a:t>
            </a:r>
            <a:r>
              <a:rPr lang="en-IE" dirty="0"/>
              <a:t> </a:t>
            </a:r>
            <a:r>
              <a:rPr lang="en-IE" dirty="0" err="1"/>
              <a:t>güçlendirmek</a:t>
            </a:r>
            <a:r>
              <a:rPr lang="en-IE" dirty="0"/>
              <a:t> ve </a:t>
            </a:r>
            <a:r>
              <a:rPr lang="en-IE" dirty="0" err="1"/>
              <a:t>öğrencileri</a:t>
            </a:r>
            <a:r>
              <a:rPr lang="en-IE" dirty="0"/>
              <a:t> </a:t>
            </a:r>
            <a:r>
              <a:rPr lang="en-IE" dirty="0" err="1"/>
              <a:t>kendi</a:t>
            </a:r>
            <a:r>
              <a:rPr lang="en-IE" dirty="0"/>
              <a:t> </a:t>
            </a:r>
            <a:r>
              <a:rPr lang="en-IE" dirty="0" err="1"/>
              <a:t>topluluklarında</a:t>
            </a:r>
            <a:r>
              <a:rPr lang="en-IE" dirty="0"/>
              <a:t> </a:t>
            </a:r>
            <a:r>
              <a:rPr lang="en-IE" dirty="0" err="1"/>
              <a:t>lider</a:t>
            </a:r>
            <a:r>
              <a:rPr lang="en-IE" dirty="0"/>
              <a:t> </a:t>
            </a:r>
            <a:r>
              <a:rPr lang="en-IE" dirty="0" err="1"/>
              <a:t>olmaya</a:t>
            </a:r>
            <a:r>
              <a:rPr lang="en-IE" dirty="0"/>
              <a:t> </a:t>
            </a:r>
            <a:r>
              <a:rPr lang="en-IE" dirty="0" err="1"/>
              <a:t>hazırlamak</a:t>
            </a:r>
            <a:r>
              <a:rPr lang="en-IE" dirty="0"/>
              <a:t> </a:t>
            </a:r>
            <a:r>
              <a:rPr lang="en-IE" dirty="0" err="1"/>
              <a:t>yer</a:t>
            </a:r>
            <a:r>
              <a:rPr lang="en-IE" dirty="0"/>
              <a:t> </a:t>
            </a:r>
            <a:r>
              <a:rPr lang="en-IE" dirty="0" err="1"/>
              <a:t>alır</a:t>
            </a:r>
            <a:r>
              <a:rPr lang="en-IE" dirty="0"/>
              <a:t>.</a:t>
            </a:r>
            <a:endParaRPr lang="en-IE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A319BE43-7107-42C3-B906-519D02C61AC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/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4A8E157-A24A-4A96-8E8E-6A606932773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791200" y="304800"/>
            <a:ext cx="5910263" cy="1320242"/>
          </a:xfrm>
        </p:spPr>
        <p:txBody>
          <a:bodyPr>
            <a:normAutofit fontScale="92500" lnSpcReduction="10000"/>
          </a:bodyPr>
          <a:lstStyle/>
          <a:p>
            <a:r>
              <a:rPr lang="en-IE" dirty="0" err="1"/>
              <a:t>Gruplararası</a:t>
            </a:r>
            <a:r>
              <a:rPr lang="en-IE" dirty="0"/>
              <a:t> </a:t>
            </a:r>
            <a:r>
              <a:rPr lang="en-IE" dirty="0" err="1"/>
              <a:t>Empati</a:t>
            </a:r>
            <a:r>
              <a:rPr lang="en-IE" dirty="0"/>
              <a:t> - </a:t>
            </a:r>
            <a:r>
              <a:rPr lang="tr-TR" dirty="0" smtClean="0"/>
              <a:t>Bütünleşme</a:t>
            </a:r>
            <a:r>
              <a:rPr lang="en-IE" dirty="0" smtClean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önemli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Öğretim</a:t>
            </a:r>
            <a:r>
              <a:rPr lang="en-IE" dirty="0"/>
              <a:t> </a:t>
            </a:r>
            <a:r>
              <a:rPr lang="en-IE" dirty="0" err="1"/>
              <a:t>Mekanizması</a:t>
            </a:r>
            <a:endParaRPr lang="en-IE" dirty="0"/>
          </a:p>
        </p:txBody>
      </p:sp>
      <p:pic>
        <p:nvPicPr>
          <p:cNvPr id="8" name="Picture Placeholder 8">
            <a:extLst>
              <a:ext uri="{FF2B5EF4-FFF2-40B4-BE49-F238E27FC236}">
                <a16:creationId xmlns:a16="http://schemas.microsoft.com/office/drawing/2014/main" xmlns="" id="{2968DDC6-F6DF-42E8-909F-267876B39E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rcRect l="21018" r="21018"/>
          <a:stretch>
            <a:fillRect/>
          </a:stretch>
        </p:blipFill>
        <p:spPr>
          <a:xfrm flipH="1">
            <a:off x="608086" y="1332429"/>
            <a:ext cx="5102040" cy="4951807"/>
          </a:xfrm>
          <a:prstGeom prst="ellipse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6D7D30C-4295-4DA8-82E6-D1F97BD34A6B}"/>
              </a:ext>
            </a:extLst>
          </p:cNvPr>
          <p:cNvSpPr txBox="1"/>
          <p:nvPr/>
        </p:nvSpPr>
        <p:spPr>
          <a:xfrm>
            <a:off x="0" y="5696607"/>
            <a:ext cx="5710126" cy="923330"/>
          </a:xfrm>
          <a:prstGeom prst="rect">
            <a:avLst/>
          </a:prstGeom>
          <a:solidFill>
            <a:srgbClr val="B6BD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dirty="0" err="1">
                <a:solidFill>
                  <a:schemeClr val="bg1"/>
                </a:solidFill>
              </a:rPr>
              <a:t>Gruplararası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Empati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konusunda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eğitim</a:t>
            </a:r>
            <a:r>
              <a:rPr lang="en-IE" dirty="0">
                <a:solidFill>
                  <a:schemeClr val="bg1"/>
                </a:solidFill>
              </a:rPr>
              <a:t> ve </a:t>
            </a:r>
            <a:r>
              <a:rPr lang="en-IE" dirty="0" err="1">
                <a:solidFill>
                  <a:schemeClr val="bg1"/>
                </a:solidFill>
              </a:rPr>
              <a:t>farkındalığı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kolaylaştırmak</a:t>
            </a:r>
            <a:r>
              <a:rPr lang="en-IE" dirty="0">
                <a:solidFill>
                  <a:schemeClr val="bg1"/>
                </a:solidFill>
              </a:rPr>
              <a:t>, </a:t>
            </a:r>
            <a:r>
              <a:rPr lang="en-IE" dirty="0" err="1">
                <a:solidFill>
                  <a:schemeClr val="bg1"/>
                </a:solidFill>
              </a:rPr>
              <a:t>farklı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toplulukları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bir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araya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getirmeye</a:t>
            </a:r>
            <a:r>
              <a:rPr lang="en-IE" dirty="0">
                <a:solidFill>
                  <a:schemeClr val="bg1"/>
                </a:solidFill>
              </a:rPr>
              <a:t> ve </a:t>
            </a:r>
            <a:r>
              <a:rPr lang="en-IE" dirty="0" err="1">
                <a:solidFill>
                  <a:schemeClr val="bg1"/>
                </a:solidFill>
              </a:rPr>
              <a:t>dahil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etmeyi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teşvik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etmeye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çalışırken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çok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önemlidir</a:t>
            </a:r>
            <a:r>
              <a:rPr lang="en-IE" dirty="0">
                <a:solidFill>
                  <a:schemeClr val="bg1"/>
                </a:solidFill>
              </a:rPr>
              <a:t>.</a:t>
            </a:r>
            <a:endParaRPr lang="en-I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52139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C42EF562-D79A-49EA-9FF0-D130445488C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89323" y="2028544"/>
            <a:ext cx="6071449" cy="3631644"/>
          </a:xfrm>
        </p:spPr>
        <p:txBody>
          <a:bodyPr/>
          <a:lstStyle/>
          <a:p>
            <a:r>
              <a:rPr lang="en-IE" dirty="0" err="1"/>
              <a:t>Farklılaştırılmış</a:t>
            </a:r>
            <a:r>
              <a:rPr lang="en-IE" dirty="0"/>
              <a:t> </a:t>
            </a:r>
            <a:r>
              <a:rPr lang="en-IE" dirty="0" err="1"/>
              <a:t>Öğretim</a:t>
            </a:r>
            <a:r>
              <a:rPr lang="en-IE" dirty="0"/>
              <a:t>, </a:t>
            </a:r>
            <a:r>
              <a:rPr lang="en-IE" dirty="0" err="1"/>
              <a:t>farklı</a:t>
            </a:r>
            <a:r>
              <a:rPr lang="en-IE" dirty="0"/>
              <a:t> </a:t>
            </a:r>
            <a:r>
              <a:rPr lang="en-IE" dirty="0" err="1"/>
              <a:t>bireysel</a:t>
            </a:r>
            <a:r>
              <a:rPr lang="en-IE" dirty="0"/>
              <a:t> </a:t>
            </a:r>
            <a:r>
              <a:rPr lang="en-IE" dirty="0" err="1"/>
              <a:t>öğrenciler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farklı</a:t>
            </a:r>
            <a:r>
              <a:rPr lang="en-IE" dirty="0"/>
              <a:t> </a:t>
            </a:r>
            <a:r>
              <a:rPr lang="en-IE" dirty="0" err="1"/>
              <a:t>düzeyler</a:t>
            </a:r>
            <a:r>
              <a:rPr lang="en-IE" dirty="0"/>
              <a:t> </a:t>
            </a:r>
            <a:r>
              <a:rPr lang="en-IE" dirty="0" err="1"/>
              <a:t>veya</a:t>
            </a:r>
            <a:r>
              <a:rPr lang="en-IE" dirty="0"/>
              <a:t> </a:t>
            </a:r>
            <a:r>
              <a:rPr lang="en-IE" dirty="0" err="1"/>
              <a:t>öğretim</a:t>
            </a:r>
            <a:r>
              <a:rPr lang="en-IE" dirty="0"/>
              <a:t> </a:t>
            </a:r>
            <a:r>
              <a:rPr lang="en-IE" dirty="0" err="1"/>
              <a:t>teknikleri</a:t>
            </a:r>
            <a:r>
              <a:rPr lang="en-IE" dirty="0"/>
              <a:t> </a:t>
            </a:r>
            <a:r>
              <a:rPr lang="en-IE" dirty="0" err="1"/>
              <a:t>sağlamayı</a:t>
            </a:r>
            <a:r>
              <a:rPr lang="en-IE" dirty="0"/>
              <a:t> </a:t>
            </a:r>
            <a:r>
              <a:rPr lang="en-IE" dirty="0" err="1"/>
              <a:t>içerir</a:t>
            </a:r>
            <a:r>
              <a:rPr lang="en-IE" dirty="0"/>
              <a:t>. </a:t>
            </a:r>
            <a:r>
              <a:rPr lang="en-IE" dirty="0" err="1"/>
              <a:t>Yetişkin</a:t>
            </a:r>
            <a:r>
              <a:rPr lang="en-IE" dirty="0"/>
              <a:t> </a:t>
            </a:r>
            <a:r>
              <a:rPr lang="en-IE" dirty="0" err="1"/>
              <a:t>Eğitiminde</a:t>
            </a:r>
            <a:r>
              <a:rPr lang="en-IE" dirty="0"/>
              <a:t> </a:t>
            </a:r>
            <a:r>
              <a:rPr lang="en-IE" dirty="0" err="1"/>
              <a:t>mülteciler</a:t>
            </a:r>
            <a:r>
              <a:rPr lang="en-IE" dirty="0"/>
              <a:t> ve </a:t>
            </a:r>
            <a:r>
              <a:rPr lang="en-IE" dirty="0" err="1"/>
              <a:t>göçmenler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çok</a:t>
            </a:r>
            <a:r>
              <a:rPr lang="en-IE" dirty="0"/>
              <a:t> </a:t>
            </a:r>
            <a:r>
              <a:rPr lang="en-IE" dirty="0" err="1"/>
              <a:t>farklı</a:t>
            </a:r>
            <a:r>
              <a:rPr lang="en-IE" dirty="0"/>
              <a:t> </a:t>
            </a:r>
            <a:r>
              <a:rPr lang="en-IE" dirty="0" err="1"/>
              <a:t>becerilerin</a:t>
            </a:r>
            <a:r>
              <a:rPr lang="en-IE" dirty="0"/>
              <a:t> (</a:t>
            </a:r>
            <a:r>
              <a:rPr lang="en-IE" dirty="0" err="1"/>
              <a:t>dil</a:t>
            </a:r>
            <a:r>
              <a:rPr lang="en-IE" dirty="0"/>
              <a:t>, </a:t>
            </a:r>
            <a:r>
              <a:rPr lang="en-IE" dirty="0" err="1"/>
              <a:t>okuryazarlık</a:t>
            </a:r>
            <a:r>
              <a:rPr lang="en-IE" dirty="0"/>
              <a:t> vb.) </a:t>
            </a:r>
            <a:r>
              <a:rPr lang="en-IE" dirty="0" err="1"/>
              <a:t>Bulunabileceği</a:t>
            </a:r>
            <a:r>
              <a:rPr lang="en-IE" dirty="0"/>
              <a:t> </a:t>
            </a:r>
            <a:r>
              <a:rPr lang="en-IE" dirty="0" err="1"/>
              <a:t>çok</a:t>
            </a:r>
            <a:r>
              <a:rPr lang="en-IE" dirty="0"/>
              <a:t> </a:t>
            </a:r>
            <a:r>
              <a:rPr lang="en-IE" dirty="0" err="1"/>
              <a:t>önemli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süreçtir</a:t>
            </a:r>
            <a:r>
              <a:rPr lang="en-IE" dirty="0"/>
              <a:t>.</a:t>
            </a:r>
          </a:p>
          <a:p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yetişkin</a:t>
            </a:r>
            <a:r>
              <a:rPr lang="en-IE" dirty="0"/>
              <a:t> </a:t>
            </a:r>
            <a:r>
              <a:rPr lang="en-IE" dirty="0" err="1"/>
              <a:t>öğretim</a:t>
            </a:r>
            <a:r>
              <a:rPr lang="en-IE" dirty="0"/>
              <a:t> </a:t>
            </a:r>
            <a:r>
              <a:rPr lang="en-IE" dirty="0" err="1"/>
              <a:t>yöntemi</a:t>
            </a:r>
            <a:r>
              <a:rPr lang="en-IE" dirty="0"/>
              <a:t> </a:t>
            </a:r>
            <a:r>
              <a:rPr lang="en-IE" dirty="0" err="1"/>
              <a:t>olarak</a:t>
            </a:r>
            <a:r>
              <a:rPr lang="en-IE" dirty="0"/>
              <a:t>, </a:t>
            </a:r>
            <a:r>
              <a:rPr lang="en-IE" dirty="0" err="1"/>
              <a:t>farklılaşma</a:t>
            </a:r>
            <a:r>
              <a:rPr lang="en-IE" dirty="0"/>
              <a:t> </a:t>
            </a:r>
            <a:r>
              <a:rPr lang="en-IE" dirty="0" err="1"/>
              <a:t>öğrencilerin</a:t>
            </a:r>
            <a:r>
              <a:rPr lang="en-IE" dirty="0"/>
              <a:t> </a:t>
            </a:r>
            <a:r>
              <a:rPr lang="en-IE" dirty="0" err="1"/>
              <a:t>materyal</a:t>
            </a:r>
            <a:r>
              <a:rPr lang="en-IE" dirty="0"/>
              <a:t>, </a:t>
            </a:r>
            <a:r>
              <a:rPr lang="en-IE" dirty="0" err="1"/>
              <a:t>öğrenme</a:t>
            </a:r>
            <a:r>
              <a:rPr lang="en-IE" dirty="0"/>
              <a:t>, </a:t>
            </a:r>
            <a:r>
              <a:rPr lang="en-IE" dirty="0" err="1"/>
              <a:t>öğrenme</a:t>
            </a:r>
            <a:r>
              <a:rPr lang="en-IE" dirty="0"/>
              <a:t> </a:t>
            </a:r>
            <a:r>
              <a:rPr lang="en-IE" dirty="0" err="1"/>
              <a:t>projeleri</a:t>
            </a:r>
            <a:r>
              <a:rPr lang="en-IE" dirty="0"/>
              <a:t> </a:t>
            </a:r>
            <a:r>
              <a:rPr lang="en-IE" dirty="0" err="1"/>
              <a:t>öğrenme</a:t>
            </a:r>
            <a:r>
              <a:rPr lang="en-IE" dirty="0"/>
              <a:t> </a:t>
            </a:r>
            <a:r>
              <a:rPr lang="en-IE" dirty="0" err="1"/>
              <a:t>ihtiyaçlarını</a:t>
            </a:r>
            <a:r>
              <a:rPr lang="en-IE" dirty="0"/>
              <a:t> </a:t>
            </a:r>
            <a:r>
              <a:rPr lang="en-IE" dirty="0" err="1"/>
              <a:t>değiştirmeyi</a:t>
            </a:r>
            <a:r>
              <a:rPr lang="en-IE" dirty="0"/>
              <a:t> ve </a:t>
            </a:r>
            <a:r>
              <a:rPr lang="en-IE" dirty="0" err="1"/>
              <a:t>uyarlamayı</a:t>
            </a:r>
            <a:r>
              <a:rPr lang="en-IE" dirty="0"/>
              <a:t> </a:t>
            </a:r>
            <a:r>
              <a:rPr lang="en-IE" dirty="0" err="1"/>
              <a:t>içerir</a:t>
            </a:r>
            <a:r>
              <a:rPr lang="en-IE" dirty="0"/>
              <a:t>.</a:t>
            </a:r>
          </a:p>
          <a:p>
            <a:r>
              <a:rPr lang="tr-TR" dirty="0"/>
              <a:t>D</a:t>
            </a:r>
            <a:r>
              <a:rPr lang="en-IE" dirty="0" smtClean="0"/>
              <a:t>aha </a:t>
            </a:r>
            <a:r>
              <a:rPr lang="en-IE" dirty="0" err="1"/>
              <a:t>fazla</a:t>
            </a:r>
            <a:r>
              <a:rPr lang="en-IE" dirty="0"/>
              <a:t> </a:t>
            </a:r>
            <a:r>
              <a:rPr lang="tr-TR" dirty="0" smtClean="0"/>
              <a:t>bilgi için: </a:t>
            </a:r>
            <a:r>
              <a:rPr lang="en-IE" dirty="0" smtClean="0">
                <a:hlinkClick r:id="rId2"/>
              </a:rPr>
              <a:t>Differenced </a:t>
            </a:r>
            <a:r>
              <a:rPr lang="en-IE" dirty="0">
                <a:hlinkClick r:id="rId2"/>
              </a:rPr>
              <a:t>Instruction</a:t>
            </a:r>
            <a:endParaRPr lang="en-IE" dirty="0"/>
          </a:p>
          <a:p>
            <a:endParaRPr lang="en-IE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21FDF7B8-E46A-4798-8728-E6C5A606791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/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7E23BD1-7A6C-40D7-999B-B236386155F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707117" y="430924"/>
            <a:ext cx="6148552" cy="1194117"/>
          </a:xfrm>
        </p:spPr>
        <p:txBody>
          <a:bodyPr>
            <a:normAutofit fontScale="92500"/>
          </a:bodyPr>
          <a:lstStyle/>
          <a:p>
            <a:r>
              <a:rPr lang="en-IE" dirty="0" err="1"/>
              <a:t>Farklılaştırılmış</a:t>
            </a:r>
            <a:r>
              <a:rPr lang="en-IE" dirty="0"/>
              <a:t> </a:t>
            </a:r>
            <a:r>
              <a:rPr lang="en-IE" dirty="0" err="1"/>
              <a:t>Öğretim</a:t>
            </a:r>
            <a:r>
              <a:rPr lang="en-IE" dirty="0"/>
              <a:t> ve </a:t>
            </a:r>
            <a:r>
              <a:rPr lang="en-IE" dirty="0" err="1"/>
              <a:t>Öğrenci</a:t>
            </a:r>
            <a:r>
              <a:rPr lang="en-IE" dirty="0"/>
              <a:t> </a:t>
            </a:r>
            <a:r>
              <a:rPr lang="en-IE" dirty="0" err="1"/>
              <a:t>Merkezli</a:t>
            </a:r>
            <a:r>
              <a:rPr lang="en-IE" dirty="0"/>
              <a:t> </a:t>
            </a:r>
            <a:r>
              <a:rPr lang="en-IE" dirty="0" err="1"/>
              <a:t>Öğretim</a:t>
            </a:r>
            <a:r>
              <a:rPr lang="en-IE" dirty="0"/>
              <a:t> </a:t>
            </a:r>
            <a:r>
              <a:rPr lang="en-IE" dirty="0" err="1"/>
              <a:t>Yöntemleri</a:t>
            </a:r>
            <a:endParaRPr lang="en-IE" dirty="0"/>
          </a:p>
        </p:txBody>
      </p:sp>
      <p:pic>
        <p:nvPicPr>
          <p:cNvPr id="5" name="Picture Placeholder 7" descr="A green apple&#10;&#10;Description automatically generated">
            <a:extLst>
              <a:ext uri="{FF2B5EF4-FFF2-40B4-BE49-F238E27FC236}">
                <a16:creationId xmlns:a16="http://schemas.microsoft.com/office/drawing/2014/main" xmlns="" id="{4C74FB5F-AECA-463B-B062-EBB835F75D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rcRect l="15382" r="15382"/>
          <a:stretch>
            <a:fillRect/>
          </a:stretch>
        </p:blipFill>
        <p:spPr>
          <a:xfrm flipH="1">
            <a:off x="568230" y="1404496"/>
            <a:ext cx="4929535" cy="4784382"/>
          </a:xfrm>
          <a:prstGeom prst="ellipse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254FFB8-83CD-4CFE-BA47-EE4E5EDBEA34}"/>
              </a:ext>
            </a:extLst>
          </p:cNvPr>
          <p:cNvSpPr txBox="1"/>
          <p:nvPr/>
        </p:nvSpPr>
        <p:spPr>
          <a:xfrm>
            <a:off x="0" y="5696607"/>
            <a:ext cx="5710126" cy="923330"/>
          </a:xfrm>
          <a:prstGeom prst="rect">
            <a:avLst/>
          </a:prstGeom>
          <a:solidFill>
            <a:srgbClr val="B6BD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dirty="0">
                <a:solidFill>
                  <a:schemeClr val="bg1"/>
                </a:solidFill>
              </a:rPr>
              <a:t>Facilitating education and awareness around Intergroup Empathy is crucial when trying to bring diverse communities together and promote inclusion.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D996F07F-60DC-4412-B58E-EF24E3A2B605}"/>
              </a:ext>
            </a:extLst>
          </p:cNvPr>
          <p:cNvSpPr/>
          <p:nvPr/>
        </p:nvSpPr>
        <p:spPr>
          <a:xfrm>
            <a:off x="8069812" y="6592191"/>
            <a:ext cx="365837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000" dirty="0" smtClean="0"/>
              <a:t>Kaynak</a:t>
            </a:r>
            <a:r>
              <a:rPr lang="en-IE" sz="1000" dirty="0" smtClean="0"/>
              <a:t>: </a:t>
            </a:r>
            <a:r>
              <a:rPr lang="en-IE" sz="1000" dirty="0">
                <a:hlinkClick r:id="rId5"/>
              </a:rPr>
              <a:t>http://teachingrefugees.com/instructional-programming/</a:t>
            </a:r>
            <a:r>
              <a:rPr lang="en-IE" sz="1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0902570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79735608-12CB-4479-9420-E418F97DC36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IE" dirty="0"/>
              <a:t>Bu </a:t>
            </a:r>
            <a:r>
              <a:rPr lang="en-IE" dirty="0" err="1"/>
              <a:t>bölümde</a:t>
            </a:r>
            <a:r>
              <a:rPr lang="en-IE" dirty="0"/>
              <a:t>: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B83B333-96CB-4866-BC85-A345B3E8692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096000" y="1826954"/>
            <a:ext cx="5989128" cy="3947440"/>
          </a:xfrm>
        </p:spPr>
        <p:txBody>
          <a:bodyPr/>
          <a:lstStyle/>
          <a:p>
            <a:pPr algn="just"/>
            <a:r>
              <a:rPr lang="en-IE" dirty="0" err="1"/>
              <a:t>Çoğu</a:t>
            </a:r>
            <a:r>
              <a:rPr lang="en-IE" dirty="0"/>
              <a:t> </a:t>
            </a:r>
            <a:r>
              <a:rPr lang="en-IE" dirty="0" err="1"/>
              <a:t>mülteci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, </a:t>
            </a:r>
            <a:r>
              <a:rPr lang="en-IE" dirty="0" err="1"/>
              <a:t>kendilerini</a:t>
            </a:r>
            <a:r>
              <a:rPr lang="en-IE" dirty="0"/>
              <a:t> </a:t>
            </a:r>
            <a:r>
              <a:rPr lang="en-IE" dirty="0" err="1"/>
              <a:t>neyin</a:t>
            </a:r>
            <a:r>
              <a:rPr lang="en-IE" dirty="0"/>
              <a:t> </a:t>
            </a:r>
            <a:r>
              <a:rPr lang="en-IE" dirty="0" err="1"/>
              <a:t>entegre</a:t>
            </a:r>
            <a:r>
              <a:rPr lang="en-IE" dirty="0"/>
              <a:t> </a:t>
            </a:r>
            <a:r>
              <a:rPr lang="en-IE" dirty="0" err="1"/>
              <a:t>hissettirdiği</a:t>
            </a:r>
            <a:r>
              <a:rPr lang="en-IE" dirty="0"/>
              <a:t> </a:t>
            </a:r>
            <a:r>
              <a:rPr lang="en-IE" dirty="0" err="1"/>
              <a:t>sorulduğunda</a:t>
            </a:r>
            <a:r>
              <a:rPr lang="en-IE" dirty="0"/>
              <a:t>, ilk </a:t>
            </a:r>
            <a:r>
              <a:rPr lang="en-IE" dirty="0" err="1"/>
              <a:t>düşündükleri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işe</a:t>
            </a:r>
            <a:r>
              <a:rPr lang="en-IE" dirty="0"/>
              <a:t> </a:t>
            </a:r>
            <a:r>
              <a:rPr lang="en-IE" dirty="0" err="1"/>
              <a:t>sahip</a:t>
            </a:r>
            <a:r>
              <a:rPr lang="en-IE" dirty="0"/>
              <a:t> </a:t>
            </a:r>
            <a:r>
              <a:rPr lang="en-IE" dirty="0" err="1"/>
              <a:t>olmaktır</a:t>
            </a:r>
            <a:r>
              <a:rPr lang="en-IE" dirty="0"/>
              <a:t>. </a:t>
            </a:r>
            <a:r>
              <a:rPr lang="en-IE" dirty="0" err="1"/>
              <a:t>Ancak</a:t>
            </a:r>
            <a:r>
              <a:rPr lang="en-IE" dirty="0"/>
              <a:t> </a:t>
            </a:r>
            <a:r>
              <a:rPr lang="en-IE" dirty="0" err="1"/>
              <a:t>mültecilerin</a:t>
            </a:r>
            <a:r>
              <a:rPr lang="en-IE" dirty="0"/>
              <a:t> </a:t>
            </a:r>
            <a:r>
              <a:rPr lang="en-IE" dirty="0" err="1"/>
              <a:t>istihdamı</a:t>
            </a:r>
            <a:r>
              <a:rPr lang="en-IE" dirty="0"/>
              <a:t> </a:t>
            </a:r>
            <a:r>
              <a:rPr lang="en-IE" dirty="0" err="1"/>
              <a:t>sadece</a:t>
            </a:r>
            <a:r>
              <a:rPr lang="en-IE" dirty="0"/>
              <a:t> </a:t>
            </a:r>
            <a:r>
              <a:rPr lang="en-IE" dirty="0" err="1"/>
              <a:t>onlara</a:t>
            </a:r>
            <a:r>
              <a:rPr lang="en-IE" dirty="0"/>
              <a:t> </a:t>
            </a:r>
            <a:r>
              <a:rPr lang="en-IE" dirty="0" err="1"/>
              <a:t>değil</a:t>
            </a:r>
            <a:r>
              <a:rPr lang="en-IE" dirty="0"/>
              <a:t>, </a:t>
            </a:r>
            <a:r>
              <a:rPr lang="en-IE" dirty="0" err="1"/>
              <a:t>aynı</a:t>
            </a:r>
            <a:r>
              <a:rPr lang="en-IE" dirty="0"/>
              <a:t> </a:t>
            </a:r>
            <a:r>
              <a:rPr lang="en-IE" dirty="0" err="1"/>
              <a:t>zamanda</a:t>
            </a:r>
            <a:r>
              <a:rPr lang="en-IE" dirty="0"/>
              <a:t> </a:t>
            </a:r>
            <a:r>
              <a:rPr lang="en-IE" dirty="0" err="1"/>
              <a:t>alıcı</a:t>
            </a:r>
            <a:r>
              <a:rPr lang="en-IE" dirty="0"/>
              <a:t> </a:t>
            </a:r>
            <a:r>
              <a:rPr lang="en-IE" dirty="0" err="1"/>
              <a:t>ülkeler</a:t>
            </a:r>
            <a:r>
              <a:rPr lang="en-IE" dirty="0"/>
              <a:t>, </a:t>
            </a:r>
            <a:r>
              <a:rPr lang="en-IE" dirty="0" err="1"/>
              <a:t>ev</a:t>
            </a:r>
            <a:r>
              <a:rPr lang="en-IE" dirty="0"/>
              <a:t> </a:t>
            </a:r>
            <a:r>
              <a:rPr lang="en-IE" dirty="0" err="1"/>
              <a:t>sahibi</a:t>
            </a:r>
            <a:r>
              <a:rPr lang="en-IE" dirty="0"/>
              <a:t> </a:t>
            </a:r>
            <a:r>
              <a:rPr lang="en-IE" dirty="0" err="1"/>
              <a:t>topluluklar</a:t>
            </a:r>
            <a:r>
              <a:rPr lang="en-IE" dirty="0"/>
              <a:t> ve </a:t>
            </a:r>
            <a:r>
              <a:rPr lang="en-IE" dirty="0" err="1"/>
              <a:t>yerel</a:t>
            </a:r>
            <a:r>
              <a:rPr lang="en-IE" dirty="0"/>
              <a:t> </a:t>
            </a:r>
            <a:r>
              <a:rPr lang="en-IE" dirty="0" err="1"/>
              <a:t>işletmeler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de </a:t>
            </a:r>
            <a:r>
              <a:rPr lang="en-IE" dirty="0" err="1"/>
              <a:t>önemli</a:t>
            </a:r>
            <a:r>
              <a:rPr lang="en-IE" dirty="0"/>
              <a:t> </a:t>
            </a:r>
            <a:r>
              <a:rPr lang="en-IE" dirty="0" err="1"/>
              <a:t>ekonomik</a:t>
            </a:r>
            <a:r>
              <a:rPr lang="en-IE" dirty="0"/>
              <a:t> </a:t>
            </a:r>
            <a:r>
              <a:rPr lang="en-IE" dirty="0" err="1"/>
              <a:t>potansiyeli</a:t>
            </a:r>
            <a:r>
              <a:rPr lang="en-IE" dirty="0"/>
              <a:t> </a:t>
            </a:r>
            <a:r>
              <a:rPr lang="en-IE" dirty="0" err="1"/>
              <a:t>temsil</a:t>
            </a:r>
            <a:r>
              <a:rPr lang="en-IE" dirty="0"/>
              <a:t> </a:t>
            </a:r>
            <a:r>
              <a:rPr lang="en-IE" dirty="0" err="1"/>
              <a:t>ediyor</a:t>
            </a:r>
            <a:r>
              <a:rPr lang="en-IE" dirty="0"/>
              <a:t>.</a:t>
            </a:r>
          </a:p>
          <a:p>
            <a:pPr algn="just"/>
            <a:r>
              <a:rPr lang="en-IE" dirty="0"/>
              <a:t>Bu </a:t>
            </a:r>
            <a:r>
              <a:rPr lang="en-IE" dirty="0" err="1"/>
              <a:t>bölümde</a:t>
            </a:r>
            <a:r>
              <a:rPr lang="en-IE" dirty="0"/>
              <a:t>, </a:t>
            </a:r>
            <a:r>
              <a:rPr lang="en-IE" dirty="0" err="1"/>
              <a:t>kimlerin</a:t>
            </a:r>
            <a:r>
              <a:rPr lang="en-IE" dirty="0"/>
              <a:t> </a:t>
            </a:r>
            <a:r>
              <a:rPr lang="en-IE" dirty="0" err="1"/>
              <a:t>dahil</a:t>
            </a:r>
            <a:r>
              <a:rPr lang="en-IE" dirty="0"/>
              <a:t> </a:t>
            </a:r>
            <a:r>
              <a:rPr lang="en-IE" dirty="0" err="1"/>
              <a:t>olduğunu</a:t>
            </a:r>
            <a:r>
              <a:rPr lang="en-IE" dirty="0"/>
              <a:t> ve </a:t>
            </a:r>
            <a:r>
              <a:rPr lang="en-IE" dirty="0" err="1"/>
              <a:t>hangi</a:t>
            </a:r>
            <a:r>
              <a:rPr lang="en-IE" dirty="0"/>
              <a:t> </a:t>
            </a:r>
            <a:r>
              <a:rPr lang="en-IE" dirty="0" err="1"/>
              <a:t>engellerin</a:t>
            </a:r>
            <a:r>
              <a:rPr lang="en-IE" dirty="0"/>
              <a:t> </a:t>
            </a:r>
            <a:r>
              <a:rPr lang="en-IE" dirty="0" err="1"/>
              <a:t>aşılması</a:t>
            </a:r>
            <a:r>
              <a:rPr lang="en-IE" dirty="0"/>
              <a:t> </a:t>
            </a:r>
            <a:r>
              <a:rPr lang="en-IE" dirty="0" err="1"/>
              <a:t>gerektiğini</a:t>
            </a:r>
            <a:r>
              <a:rPr lang="en-IE" dirty="0"/>
              <a:t> </a:t>
            </a:r>
            <a:r>
              <a:rPr lang="en-IE" dirty="0" err="1"/>
              <a:t>Entegrasyon</a:t>
            </a:r>
            <a:r>
              <a:rPr lang="en-IE" dirty="0"/>
              <a:t> ve </a:t>
            </a:r>
            <a:r>
              <a:rPr lang="en-IE" dirty="0" err="1"/>
              <a:t>İçerme</a:t>
            </a:r>
            <a:r>
              <a:rPr lang="en-IE" dirty="0"/>
              <a:t> </a:t>
            </a:r>
            <a:r>
              <a:rPr lang="en-IE" dirty="0" err="1"/>
              <a:t>aracı</a:t>
            </a:r>
            <a:r>
              <a:rPr lang="en-IE" dirty="0"/>
              <a:t> </a:t>
            </a:r>
            <a:r>
              <a:rPr lang="en-IE" dirty="0" err="1"/>
              <a:t>olarak</a:t>
            </a:r>
            <a:r>
              <a:rPr lang="en-IE" dirty="0"/>
              <a:t> </a:t>
            </a:r>
            <a:r>
              <a:rPr lang="en-IE" dirty="0" err="1"/>
              <a:t>İstihdama</a:t>
            </a:r>
            <a:r>
              <a:rPr lang="en-IE" dirty="0"/>
              <a:t> </a:t>
            </a:r>
            <a:r>
              <a:rPr lang="en-IE" dirty="0" err="1"/>
              <a:t>kısaca</a:t>
            </a:r>
            <a:r>
              <a:rPr lang="en-IE" dirty="0"/>
              <a:t> </a:t>
            </a:r>
            <a:r>
              <a:rPr lang="en-IE" dirty="0" err="1"/>
              <a:t>göz</a:t>
            </a:r>
            <a:r>
              <a:rPr lang="en-IE" dirty="0"/>
              <a:t> </a:t>
            </a:r>
            <a:r>
              <a:rPr lang="en-IE" dirty="0" err="1"/>
              <a:t>atacağız</a:t>
            </a:r>
            <a:r>
              <a:rPr lang="en-IE" dirty="0"/>
              <a:t>.</a:t>
            </a:r>
            <a:endParaRPr lang="en-IE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7472F67-3825-49C1-A985-6F7AB2D0CAB1}"/>
              </a:ext>
            </a:extLst>
          </p:cNvPr>
          <p:cNvSpPr txBox="1"/>
          <p:nvPr/>
        </p:nvSpPr>
        <p:spPr>
          <a:xfrm>
            <a:off x="0" y="237506"/>
            <a:ext cx="4215740" cy="584775"/>
          </a:xfrm>
          <a:prstGeom prst="rect">
            <a:avLst/>
          </a:prstGeom>
          <a:solidFill>
            <a:srgbClr val="EA1D76"/>
          </a:solidFill>
        </p:spPr>
        <p:txBody>
          <a:bodyPr wrap="square" rtlCol="0">
            <a:spAutoFit/>
          </a:bodyPr>
          <a:lstStyle/>
          <a:p>
            <a:r>
              <a:rPr lang="tr-TR" sz="3200" dirty="0" smtClean="0">
                <a:solidFill>
                  <a:schemeClr val="bg1"/>
                </a:solidFill>
              </a:rPr>
              <a:t>GİRİŞİMCİLİK</a:t>
            </a:r>
            <a:endParaRPr lang="en-IE" sz="3200" dirty="0">
              <a:solidFill>
                <a:schemeClr val="bg1"/>
              </a:solidFill>
            </a:endParaRP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xmlns="" id="{0AE9D9B3-ABB8-440E-8485-DC3264B8DD4F}"/>
              </a:ext>
            </a:extLst>
          </p:cNvPr>
          <p:cNvSpPr txBox="1">
            <a:spLocks/>
          </p:cNvSpPr>
          <p:nvPr/>
        </p:nvSpPr>
        <p:spPr>
          <a:xfrm>
            <a:off x="480042" y="1536159"/>
            <a:ext cx="4364894" cy="24973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000" i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n-NO" sz="3600" i="0" dirty="0"/>
              <a:t>2.1 Entegrasyon ve </a:t>
            </a:r>
            <a:r>
              <a:rPr lang="tr-TR" sz="3600" i="0" dirty="0" smtClean="0"/>
              <a:t>Bütünleşme </a:t>
            </a:r>
            <a:r>
              <a:rPr lang="nn-NO" sz="3600" i="0" dirty="0" smtClean="0"/>
              <a:t>Aracı </a:t>
            </a:r>
            <a:r>
              <a:rPr lang="nn-NO" sz="3600" i="0" dirty="0"/>
              <a:t>Olarak İstihdam</a:t>
            </a:r>
            <a:endParaRPr lang="en-IE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95BC8BE2-CCD3-49CB-AB90-53A1F8AEC90D}"/>
              </a:ext>
            </a:extLst>
          </p:cNvPr>
          <p:cNvSpPr/>
          <p:nvPr/>
        </p:nvSpPr>
        <p:spPr>
          <a:xfrm>
            <a:off x="5910134" y="6558511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E" sz="1000" dirty="0"/>
              <a:t>Source: </a:t>
            </a:r>
            <a:r>
              <a:rPr lang="en-IE" sz="1000" dirty="0">
                <a:hlinkClick r:id="rId2"/>
              </a:rPr>
              <a:t>https://www.oecd.org/els/mig/UNHCR-OECD-Engaging-with-employers-in-the-hiring-of-refugees.pdf</a:t>
            </a:r>
            <a:r>
              <a:rPr lang="en-IE" sz="1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441798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D401CC9-D450-4DDD-A912-C8C916BC9CF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92772" y="1754551"/>
            <a:ext cx="10636468" cy="4688290"/>
          </a:xfrm>
        </p:spPr>
        <p:txBody>
          <a:bodyPr/>
          <a:lstStyle/>
          <a:p>
            <a:pPr marL="0" indent="0">
              <a:buNone/>
            </a:pPr>
            <a:r>
              <a:rPr lang="en-IE" dirty="0" err="1"/>
              <a:t>Mültecilerin</a:t>
            </a:r>
            <a:r>
              <a:rPr lang="en-IE" dirty="0"/>
              <a:t> </a:t>
            </a:r>
            <a:r>
              <a:rPr lang="en-IE" dirty="0" err="1"/>
              <a:t>başarılı</a:t>
            </a:r>
            <a:r>
              <a:rPr lang="en-IE" dirty="0"/>
              <a:t> </a:t>
            </a:r>
            <a:r>
              <a:rPr lang="en-IE" dirty="0" err="1"/>
              <a:t>işgücü</a:t>
            </a:r>
            <a:r>
              <a:rPr lang="en-IE" dirty="0"/>
              <a:t> </a:t>
            </a:r>
            <a:r>
              <a:rPr lang="en-IE" dirty="0" err="1"/>
              <a:t>piyasasına</a:t>
            </a:r>
            <a:r>
              <a:rPr lang="en-IE" dirty="0"/>
              <a:t> </a:t>
            </a:r>
            <a:r>
              <a:rPr lang="en-IE" dirty="0" err="1"/>
              <a:t>entegrasyonu</a:t>
            </a:r>
            <a:r>
              <a:rPr lang="en-IE" dirty="0"/>
              <a:t> </a:t>
            </a:r>
            <a:r>
              <a:rPr lang="en-IE" dirty="0" err="1"/>
              <a:t>ancak</a:t>
            </a:r>
            <a:r>
              <a:rPr lang="en-IE" dirty="0"/>
              <a:t> </a:t>
            </a:r>
            <a:r>
              <a:rPr lang="en-IE" dirty="0" err="1"/>
              <a:t>ilgili</a:t>
            </a:r>
            <a:r>
              <a:rPr lang="en-IE" dirty="0"/>
              <a:t> </a:t>
            </a:r>
            <a:r>
              <a:rPr lang="en-IE" dirty="0" err="1"/>
              <a:t>tüm</a:t>
            </a:r>
            <a:r>
              <a:rPr lang="en-IE" dirty="0"/>
              <a:t> </a:t>
            </a:r>
            <a:r>
              <a:rPr lang="en-IE" dirty="0" err="1"/>
              <a:t>aktörlerin</a:t>
            </a:r>
            <a:r>
              <a:rPr lang="en-IE" dirty="0"/>
              <a:t> </a:t>
            </a:r>
            <a:r>
              <a:rPr lang="en-IE" dirty="0" err="1"/>
              <a:t>ortak</a:t>
            </a:r>
            <a:r>
              <a:rPr lang="en-IE" dirty="0"/>
              <a:t> </a:t>
            </a:r>
            <a:r>
              <a:rPr lang="en-IE" dirty="0" err="1"/>
              <a:t>çabalarıyla</a:t>
            </a:r>
            <a:r>
              <a:rPr lang="en-IE" dirty="0"/>
              <a:t> </a:t>
            </a:r>
            <a:r>
              <a:rPr lang="en-IE" dirty="0" err="1"/>
              <a:t>gerçekleştirilebilir</a:t>
            </a:r>
            <a:r>
              <a:rPr lang="en-IE" dirty="0" smtClean="0"/>
              <a:t>:</a:t>
            </a:r>
            <a:endParaRPr lang="en-IE" dirty="0"/>
          </a:p>
          <a:p>
            <a:r>
              <a:rPr lang="en-IE" dirty="0" err="1"/>
              <a:t>Hükümetler</a:t>
            </a:r>
            <a:r>
              <a:rPr lang="en-IE" dirty="0"/>
              <a:t> (</a:t>
            </a:r>
            <a:r>
              <a:rPr lang="en-IE" dirty="0" err="1"/>
              <a:t>uygun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yasal</a:t>
            </a:r>
            <a:r>
              <a:rPr lang="en-IE" dirty="0"/>
              <a:t> </a:t>
            </a:r>
            <a:r>
              <a:rPr lang="en-IE" dirty="0" err="1"/>
              <a:t>istihdam</a:t>
            </a:r>
            <a:r>
              <a:rPr lang="en-IE" dirty="0"/>
              <a:t> </a:t>
            </a:r>
            <a:r>
              <a:rPr lang="en-IE" dirty="0" err="1"/>
              <a:t>çerçevesi</a:t>
            </a:r>
            <a:r>
              <a:rPr lang="en-IE" dirty="0"/>
              <a:t> </a:t>
            </a:r>
            <a:r>
              <a:rPr lang="en-IE" dirty="0" err="1"/>
              <a:t>oluşturmak</a:t>
            </a:r>
            <a:r>
              <a:rPr lang="en-IE" dirty="0"/>
              <a:t>)</a:t>
            </a:r>
          </a:p>
          <a:p>
            <a:r>
              <a:rPr lang="en-IE" dirty="0" err="1"/>
              <a:t>Kamu</a:t>
            </a:r>
            <a:r>
              <a:rPr lang="en-IE" dirty="0"/>
              <a:t> </a:t>
            </a:r>
            <a:r>
              <a:rPr lang="en-IE" dirty="0" err="1"/>
              <a:t>istihdam</a:t>
            </a:r>
            <a:r>
              <a:rPr lang="en-IE" dirty="0"/>
              <a:t> </a:t>
            </a:r>
            <a:r>
              <a:rPr lang="en-IE" dirty="0" err="1"/>
              <a:t>hizmetleri</a:t>
            </a:r>
            <a:r>
              <a:rPr lang="en-IE" dirty="0"/>
              <a:t> ve </a:t>
            </a:r>
            <a:r>
              <a:rPr lang="en-IE" dirty="0" err="1"/>
              <a:t>yerel</a:t>
            </a:r>
            <a:r>
              <a:rPr lang="en-IE" dirty="0"/>
              <a:t> </a:t>
            </a:r>
            <a:r>
              <a:rPr lang="en-IE" dirty="0" err="1"/>
              <a:t>yönetim</a:t>
            </a:r>
            <a:r>
              <a:rPr lang="en-IE" dirty="0"/>
              <a:t> (</a:t>
            </a:r>
            <a:r>
              <a:rPr lang="en-IE" dirty="0" err="1"/>
              <a:t>ulusal</a:t>
            </a:r>
            <a:r>
              <a:rPr lang="en-IE" dirty="0"/>
              <a:t>, </a:t>
            </a:r>
            <a:r>
              <a:rPr lang="en-IE" dirty="0" err="1"/>
              <a:t>bölgesel</a:t>
            </a:r>
            <a:r>
              <a:rPr lang="en-IE" dirty="0"/>
              <a:t> ve </a:t>
            </a:r>
            <a:r>
              <a:rPr lang="en-IE" dirty="0" err="1"/>
              <a:t>belediye</a:t>
            </a:r>
            <a:r>
              <a:rPr lang="en-IE" dirty="0"/>
              <a:t> </a:t>
            </a:r>
            <a:r>
              <a:rPr lang="en-IE" dirty="0" err="1"/>
              <a:t>düzeylerindeki</a:t>
            </a:r>
            <a:r>
              <a:rPr lang="en-IE" dirty="0"/>
              <a:t> </a:t>
            </a:r>
            <a:r>
              <a:rPr lang="en-IE" dirty="0" err="1"/>
              <a:t>yönetim</a:t>
            </a:r>
            <a:r>
              <a:rPr lang="en-IE" dirty="0"/>
              <a:t> </a:t>
            </a:r>
            <a:r>
              <a:rPr lang="en-IE" dirty="0" err="1"/>
              <a:t>yapılarını</a:t>
            </a:r>
            <a:r>
              <a:rPr lang="en-IE" dirty="0"/>
              <a:t> </a:t>
            </a:r>
            <a:r>
              <a:rPr lang="en-IE" dirty="0" err="1"/>
              <a:t>koordine</a:t>
            </a:r>
            <a:r>
              <a:rPr lang="en-IE" dirty="0"/>
              <a:t> </a:t>
            </a:r>
            <a:r>
              <a:rPr lang="en-IE" dirty="0" err="1"/>
              <a:t>edin</a:t>
            </a:r>
            <a:r>
              <a:rPr lang="en-IE" dirty="0"/>
              <a:t>)</a:t>
            </a:r>
          </a:p>
          <a:p>
            <a:r>
              <a:rPr lang="en-IE" dirty="0" err="1"/>
              <a:t>İşe</a:t>
            </a:r>
            <a:r>
              <a:rPr lang="en-IE" dirty="0"/>
              <a:t> </a:t>
            </a:r>
            <a:r>
              <a:rPr lang="en-IE" dirty="0" err="1"/>
              <a:t>alım</a:t>
            </a:r>
            <a:r>
              <a:rPr lang="en-IE" dirty="0"/>
              <a:t> </a:t>
            </a:r>
            <a:r>
              <a:rPr lang="en-IE" dirty="0" err="1"/>
              <a:t>ajansları</a:t>
            </a:r>
            <a:endParaRPr lang="en-IE" dirty="0"/>
          </a:p>
          <a:p>
            <a:r>
              <a:rPr lang="en-IE" dirty="0" err="1"/>
              <a:t>İşverenler</a:t>
            </a:r>
            <a:r>
              <a:rPr lang="en-IE" dirty="0"/>
              <a:t> ve </a:t>
            </a:r>
            <a:r>
              <a:rPr lang="en-IE" dirty="0" err="1"/>
              <a:t>dernekleri</a:t>
            </a:r>
            <a:r>
              <a:rPr lang="en-IE" dirty="0"/>
              <a:t> (</a:t>
            </a:r>
            <a:r>
              <a:rPr lang="en-IE" dirty="0" err="1"/>
              <a:t>Sendikalar</a:t>
            </a:r>
            <a:r>
              <a:rPr lang="en-IE" dirty="0"/>
              <a:t> vb.)</a:t>
            </a:r>
          </a:p>
          <a:p>
            <a:r>
              <a:rPr lang="en-IE" dirty="0" err="1"/>
              <a:t>İlgili</a:t>
            </a:r>
            <a:r>
              <a:rPr lang="en-IE" dirty="0"/>
              <a:t> </a:t>
            </a:r>
            <a:r>
              <a:rPr lang="en-IE" dirty="0" err="1"/>
              <a:t>sivil</a:t>
            </a:r>
            <a:r>
              <a:rPr lang="en-IE" dirty="0"/>
              <a:t> </a:t>
            </a:r>
            <a:r>
              <a:rPr lang="en-IE" dirty="0" err="1"/>
              <a:t>toplum</a:t>
            </a:r>
            <a:r>
              <a:rPr lang="en-IE" dirty="0"/>
              <a:t> </a:t>
            </a:r>
            <a:r>
              <a:rPr lang="en-IE" dirty="0" err="1"/>
              <a:t>kuruluşları</a:t>
            </a:r>
            <a:r>
              <a:rPr lang="en-IE" dirty="0"/>
              <a:t> - </a:t>
            </a:r>
            <a:r>
              <a:rPr lang="en-IE" dirty="0" err="1"/>
              <a:t>eğitim</a:t>
            </a:r>
            <a:r>
              <a:rPr lang="en-IE" dirty="0"/>
              <a:t> </a:t>
            </a:r>
            <a:r>
              <a:rPr lang="en-IE" dirty="0" err="1"/>
              <a:t>sağlayıcıları</a:t>
            </a:r>
            <a:r>
              <a:rPr lang="en-IE" dirty="0"/>
              <a:t> vb.</a:t>
            </a:r>
          </a:p>
          <a:p>
            <a:r>
              <a:rPr lang="en-IE" dirty="0" err="1"/>
              <a:t>Mültecilerin</a:t>
            </a:r>
            <a:r>
              <a:rPr lang="en-IE" dirty="0"/>
              <a:t> </a:t>
            </a:r>
            <a:r>
              <a:rPr lang="en-IE" dirty="0" err="1"/>
              <a:t>kendileri</a:t>
            </a:r>
            <a:endParaRPr lang="en-IE" dirty="0"/>
          </a:p>
          <a:p>
            <a:r>
              <a:rPr lang="en-IE" dirty="0" err="1"/>
              <a:t>Ev</a:t>
            </a:r>
            <a:r>
              <a:rPr lang="en-IE" dirty="0"/>
              <a:t> </a:t>
            </a:r>
            <a:r>
              <a:rPr lang="en-IE" dirty="0" err="1"/>
              <a:t>sahibi</a:t>
            </a:r>
            <a:r>
              <a:rPr lang="en-IE" dirty="0"/>
              <a:t> </a:t>
            </a:r>
            <a:r>
              <a:rPr lang="en-IE" dirty="0" err="1"/>
              <a:t>topluluklar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36E9E26-92D3-42AE-A073-5CC536A4044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495266" y="493986"/>
            <a:ext cx="8403792" cy="1114469"/>
          </a:xfrm>
        </p:spPr>
        <p:txBody>
          <a:bodyPr>
            <a:normAutofit/>
          </a:bodyPr>
          <a:lstStyle/>
          <a:p>
            <a:r>
              <a:rPr lang="en-IE" dirty="0" err="1"/>
              <a:t>Mülteci</a:t>
            </a:r>
            <a:r>
              <a:rPr lang="en-IE" dirty="0"/>
              <a:t> ve </a:t>
            </a:r>
            <a:r>
              <a:rPr lang="en-IE" dirty="0" err="1"/>
              <a:t>göçmen</a:t>
            </a:r>
            <a:r>
              <a:rPr lang="en-IE" dirty="0"/>
              <a:t> </a:t>
            </a:r>
            <a:r>
              <a:rPr lang="en-IE" dirty="0" err="1"/>
              <a:t>istihdamı</a:t>
            </a:r>
            <a:r>
              <a:rPr lang="en-IE" dirty="0"/>
              <a:t> </a:t>
            </a:r>
            <a:r>
              <a:rPr lang="en-IE" dirty="0" err="1"/>
              <a:t>konusunda</a:t>
            </a:r>
            <a:r>
              <a:rPr lang="en-IE" dirty="0"/>
              <a:t> </a:t>
            </a:r>
            <a:r>
              <a:rPr lang="en-IE" dirty="0" err="1"/>
              <a:t>kim</a:t>
            </a:r>
            <a:r>
              <a:rPr lang="en-IE" dirty="0"/>
              <a:t> </a:t>
            </a:r>
            <a:r>
              <a:rPr lang="en-IE" dirty="0" err="1"/>
              <a:t>destek</a:t>
            </a:r>
            <a:r>
              <a:rPr lang="en-IE" dirty="0"/>
              <a:t> </a:t>
            </a:r>
            <a:r>
              <a:rPr lang="en-IE" dirty="0" err="1"/>
              <a:t>veriyor</a:t>
            </a:r>
            <a:r>
              <a:rPr lang="en-IE" dirty="0"/>
              <a:t>?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87057357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E6A05F82-2CCA-406F-BC5D-F7D742761EB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791200" y="2157413"/>
            <a:ext cx="6274676" cy="363164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dirty="0" err="1"/>
              <a:t>İstihdam</a:t>
            </a:r>
            <a:r>
              <a:rPr lang="en-IE" dirty="0"/>
              <a:t>, </a:t>
            </a:r>
            <a:r>
              <a:rPr lang="en-IE" dirty="0" err="1"/>
              <a:t>mültecilere</a:t>
            </a:r>
            <a:r>
              <a:rPr lang="en-IE" dirty="0"/>
              <a:t> </a:t>
            </a:r>
            <a:r>
              <a:rPr lang="en-IE" dirty="0" err="1"/>
              <a:t>daha</a:t>
            </a:r>
            <a:r>
              <a:rPr lang="en-IE" dirty="0"/>
              <a:t> </a:t>
            </a:r>
            <a:r>
              <a:rPr lang="en-IE" dirty="0" err="1"/>
              <a:t>geniş</a:t>
            </a:r>
            <a:r>
              <a:rPr lang="en-IE" dirty="0"/>
              <a:t> </a:t>
            </a:r>
            <a:r>
              <a:rPr lang="en-IE" dirty="0" err="1"/>
              <a:t>topluma</a:t>
            </a:r>
            <a:r>
              <a:rPr lang="en-IE" dirty="0"/>
              <a:t> </a:t>
            </a:r>
            <a:r>
              <a:rPr lang="en-IE" dirty="0" err="1"/>
              <a:t>dahil</a:t>
            </a:r>
            <a:r>
              <a:rPr lang="en-IE" dirty="0"/>
              <a:t> </a:t>
            </a:r>
            <a:r>
              <a:rPr lang="en-IE" dirty="0" err="1"/>
              <a:t>edilmek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gerekli</a:t>
            </a:r>
            <a:r>
              <a:rPr lang="en-IE" dirty="0"/>
              <a:t> </a:t>
            </a:r>
            <a:r>
              <a:rPr lang="en-IE" dirty="0" err="1"/>
              <a:t>olan</a:t>
            </a:r>
            <a:r>
              <a:rPr lang="en-IE" dirty="0"/>
              <a:t> </a:t>
            </a:r>
            <a:r>
              <a:rPr lang="en-IE" dirty="0" err="1"/>
              <a:t>önemli</a:t>
            </a:r>
            <a:r>
              <a:rPr lang="en-IE" dirty="0"/>
              <a:t> </a:t>
            </a:r>
            <a:r>
              <a:rPr lang="en-IE" dirty="0" err="1"/>
              <a:t>ekonomik</a:t>
            </a:r>
            <a:r>
              <a:rPr lang="en-IE" dirty="0"/>
              <a:t> </a:t>
            </a:r>
            <a:r>
              <a:rPr lang="en-IE" dirty="0" err="1"/>
              <a:t>bağımsızlık</a:t>
            </a:r>
            <a:r>
              <a:rPr lang="en-IE" dirty="0"/>
              <a:t> ve </a:t>
            </a:r>
            <a:r>
              <a:rPr lang="en-IE" dirty="0" err="1"/>
              <a:t>amaç</a:t>
            </a:r>
            <a:r>
              <a:rPr lang="en-IE" dirty="0"/>
              <a:t> </a:t>
            </a:r>
            <a:r>
              <a:rPr lang="en-IE" dirty="0" err="1"/>
              <a:t>sağlar</a:t>
            </a:r>
            <a:endParaRPr lang="en-I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dirty="0" err="1"/>
              <a:t>Diğer</a:t>
            </a:r>
            <a:r>
              <a:rPr lang="en-IE" dirty="0"/>
              <a:t> </a:t>
            </a:r>
            <a:r>
              <a:rPr lang="en-IE" dirty="0" err="1"/>
              <a:t>unsurlar</a:t>
            </a:r>
            <a:r>
              <a:rPr lang="en-IE" dirty="0"/>
              <a:t> (</a:t>
            </a:r>
            <a:r>
              <a:rPr lang="en-IE" dirty="0" err="1"/>
              <a:t>dil</a:t>
            </a:r>
            <a:r>
              <a:rPr lang="en-IE" dirty="0"/>
              <a:t> </a:t>
            </a:r>
            <a:r>
              <a:rPr lang="en-IE" dirty="0" err="1"/>
              <a:t>öğrenimi</a:t>
            </a:r>
            <a:r>
              <a:rPr lang="en-IE" dirty="0"/>
              <a:t> </a:t>
            </a:r>
            <a:r>
              <a:rPr lang="en-IE" dirty="0" err="1"/>
              <a:t>veya</a:t>
            </a:r>
            <a:r>
              <a:rPr lang="en-IE" dirty="0"/>
              <a:t> </a:t>
            </a:r>
            <a:r>
              <a:rPr lang="en-IE" dirty="0" err="1"/>
              <a:t>kültürel</a:t>
            </a:r>
            <a:r>
              <a:rPr lang="en-IE" dirty="0"/>
              <a:t> '</a:t>
            </a:r>
            <a:r>
              <a:rPr lang="en-IE" dirty="0" err="1"/>
              <a:t>entegrasyon</a:t>
            </a:r>
            <a:r>
              <a:rPr lang="en-IE" dirty="0"/>
              <a:t>' </a:t>
            </a:r>
            <a:r>
              <a:rPr lang="en-IE" dirty="0" err="1"/>
              <a:t>gibi</a:t>
            </a:r>
            <a:r>
              <a:rPr lang="en-IE" dirty="0"/>
              <a:t>) </a:t>
            </a:r>
            <a:r>
              <a:rPr lang="en-IE" dirty="0" err="1"/>
              <a:t>sıklıkla</a:t>
            </a:r>
            <a:r>
              <a:rPr lang="en-IE" dirty="0"/>
              <a:t> </a:t>
            </a:r>
            <a:r>
              <a:rPr lang="en-IE" dirty="0" err="1"/>
              <a:t>entegrasyonun</a:t>
            </a:r>
            <a:r>
              <a:rPr lang="en-IE" dirty="0"/>
              <a:t> </a:t>
            </a:r>
            <a:r>
              <a:rPr lang="en-IE" dirty="0" err="1"/>
              <a:t>temel</a:t>
            </a:r>
            <a:r>
              <a:rPr lang="en-IE" dirty="0"/>
              <a:t> </a:t>
            </a:r>
            <a:r>
              <a:rPr lang="en-IE" dirty="0" err="1"/>
              <a:t>taşları</a:t>
            </a:r>
            <a:r>
              <a:rPr lang="en-IE" dirty="0"/>
              <a:t> </a:t>
            </a:r>
            <a:r>
              <a:rPr lang="en-IE" dirty="0" err="1"/>
              <a:t>olarak</a:t>
            </a:r>
            <a:r>
              <a:rPr lang="en-IE" dirty="0"/>
              <a:t> </a:t>
            </a:r>
            <a:r>
              <a:rPr lang="en-IE" dirty="0" err="1"/>
              <a:t>tartışılsa</a:t>
            </a:r>
            <a:r>
              <a:rPr lang="en-IE" dirty="0"/>
              <a:t> da, </a:t>
            </a:r>
            <a:r>
              <a:rPr lang="en-IE" dirty="0" err="1"/>
              <a:t>istihdam</a:t>
            </a:r>
            <a:r>
              <a:rPr lang="en-IE" dirty="0"/>
              <a:t> hem </a:t>
            </a:r>
            <a:r>
              <a:rPr lang="en-IE" dirty="0" err="1"/>
              <a:t>bu</a:t>
            </a:r>
            <a:r>
              <a:rPr lang="en-IE" dirty="0"/>
              <a:t> </a:t>
            </a:r>
            <a:r>
              <a:rPr lang="en-IE" dirty="0" err="1"/>
              <a:t>hedeflerin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aracı</a:t>
            </a:r>
            <a:r>
              <a:rPr lang="en-IE" dirty="0"/>
              <a:t> hem de </a:t>
            </a:r>
            <a:r>
              <a:rPr lang="en-IE" dirty="0" err="1"/>
              <a:t>kendi</a:t>
            </a:r>
            <a:r>
              <a:rPr lang="en-IE" dirty="0"/>
              <a:t> </a:t>
            </a:r>
            <a:r>
              <a:rPr lang="en-IE" dirty="0" err="1"/>
              <a:t>içinde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amaçtır</a:t>
            </a:r>
            <a:endParaRPr lang="en-IE" dirty="0"/>
          </a:p>
        </p:txBody>
      </p:sp>
      <p:pic>
        <p:nvPicPr>
          <p:cNvPr id="6" name="Picture Placeholder 5" descr="A picture containing person, man, building, standing&#10;&#10;Description automatically generated">
            <a:extLst>
              <a:ext uri="{FF2B5EF4-FFF2-40B4-BE49-F238E27FC236}">
                <a16:creationId xmlns:a16="http://schemas.microsoft.com/office/drawing/2014/main" xmlns="" id="{67F4741E-3368-41E8-97BA-32075C17A5FD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rcRect l="16831" r="16831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35AAD83-159C-4E93-9051-5F9F2502477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791200" y="609600"/>
            <a:ext cx="5910263" cy="1015441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Neden </a:t>
            </a:r>
            <a:r>
              <a:rPr lang="tr-TR" dirty="0" err="1" smtClean="0"/>
              <a:t>bütünlşeme</a:t>
            </a:r>
            <a:r>
              <a:rPr lang="tr-TR" dirty="0" smtClean="0"/>
              <a:t> için istihdam</a:t>
            </a:r>
            <a:r>
              <a:rPr lang="en-IE" dirty="0" smtClean="0"/>
              <a:t>?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99414860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7B87B60-F8FD-4E79-8CEB-B37DAAE3C69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82566" y="1754551"/>
            <a:ext cx="9816492" cy="3872188"/>
          </a:xfrm>
        </p:spPr>
        <p:txBody>
          <a:bodyPr/>
          <a:lstStyle/>
          <a:p>
            <a:r>
              <a:rPr lang="en-IE" dirty="0" err="1"/>
              <a:t>Çoğu</a:t>
            </a:r>
            <a:r>
              <a:rPr lang="en-IE" dirty="0"/>
              <a:t> </a:t>
            </a:r>
            <a:r>
              <a:rPr lang="en-IE" dirty="0" err="1"/>
              <a:t>ülkede</a:t>
            </a:r>
            <a:r>
              <a:rPr lang="en-IE" dirty="0"/>
              <a:t>, </a:t>
            </a:r>
            <a:r>
              <a:rPr lang="en-IE" dirty="0" err="1"/>
              <a:t>mültecilerin</a:t>
            </a:r>
            <a:r>
              <a:rPr lang="en-IE" dirty="0"/>
              <a:t> </a:t>
            </a:r>
            <a:r>
              <a:rPr lang="en-IE" dirty="0" err="1"/>
              <a:t>işgücü</a:t>
            </a:r>
            <a:r>
              <a:rPr lang="en-IE" dirty="0"/>
              <a:t> </a:t>
            </a:r>
            <a:r>
              <a:rPr lang="en-IE" dirty="0" err="1"/>
              <a:t>piyasasına</a:t>
            </a:r>
            <a:r>
              <a:rPr lang="en-IE" dirty="0"/>
              <a:t> </a:t>
            </a:r>
            <a:r>
              <a:rPr lang="en-IE" dirty="0" err="1"/>
              <a:t>geçişine</a:t>
            </a:r>
            <a:r>
              <a:rPr lang="en-IE" dirty="0"/>
              <a:t> </a:t>
            </a:r>
            <a:r>
              <a:rPr lang="en-IE" dirty="0" err="1"/>
              <a:t>yardımcı</a:t>
            </a:r>
            <a:r>
              <a:rPr lang="en-IE" dirty="0"/>
              <a:t> </a:t>
            </a:r>
            <a:r>
              <a:rPr lang="en-IE" dirty="0" err="1"/>
              <a:t>olacak</a:t>
            </a:r>
            <a:r>
              <a:rPr lang="en-IE" dirty="0"/>
              <a:t> </a:t>
            </a:r>
            <a:r>
              <a:rPr lang="en-IE" dirty="0" err="1"/>
              <a:t>ulusal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strateji</a:t>
            </a:r>
            <a:r>
              <a:rPr lang="en-IE" dirty="0"/>
              <a:t> </a:t>
            </a:r>
            <a:r>
              <a:rPr lang="en-IE" dirty="0" err="1"/>
              <a:t>bulunmamaktadır</a:t>
            </a:r>
            <a:r>
              <a:rPr lang="en-IE" dirty="0"/>
              <a:t>.</a:t>
            </a:r>
          </a:p>
          <a:p>
            <a:r>
              <a:rPr lang="en-IE" dirty="0" err="1"/>
              <a:t>Bununla</a:t>
            </a:r>
            <a:r>
              <a:rPr lang="en-IE" dirty="0"/>
              <a:t> </a:t>
            </a:r>
            <a:r>
              <a:rPr lang="en-IE" dirty="0" err="1"/>
              <a:t>birlikte</a:t>
            </a:r>
            <a:r>
              <a:rPr lang="en-IE" dirty="0"/>
              <a:t>, </a:t>
            </a:r>
            <a:r>
              <a:rPr lang="en-IE" dirty="0" err="1"/>
              <a:t>işgücü</a:t>
            </a:r>
            <a:r>
              <a:rPr lang="en-IE" dirty="0"/>
              <a:t> </a:t>
            </a:r>
            <a:r>
              <a:rPr lang="en-IE" dirty="0" err="1"/>
              <a:t>piyasası</a:t>
            </a:r>
            <a:r>
              <a:rPr lang="en-IE" dirty="0"/>
              <a:t> </a:t>
            </a:r>
            <a:r>
              <a:rPr lang="en-IE" dirty="0" err="1"/>
              <a:t>destekleri</a:t>
            </a:r>
            <a:r>
              <a:rPr lang="en-IE" dirty="0"/>
              <a:t>, </a:t>
            </a:r>
            <a:r>
              <a:rPr lang="en-IE" dirty="0" err="1"/>
              <a:t>özel</a:t>
            </a:r>
            <a:r>
              <a:rPr lang="en-IE" dirty="0"/>
              <a:t> / </a:t>
            </a:r>
            <a:r>
              <a:rPr lang="en-IE" dirty="0" err="1"/>
              <a:t>özel</a:t>
            </a:r>
            <a:r>
              <a:rPr lang="en-IE" dirty="0"/>
              <a:t> </a:t>
            </a:r>
            <a:r>
              <a:rPr lang="en-IE" dirty="0" err="1"/>
              <a:t>mülteci</a:t>
            </a:r>
            <a:r>
              <a:rPr lang="en-IE" dirty="0"/>
              <a:t> </a:t>
            </a:r>
            <a:r>
              <a:rPr lang="en-IE" dirty="0" err="1"/>
              <a:t>istihdam</a:t>
            </a:r>
            <a:r>
              <a:rPr lang="en-IE" dirty="0"/>
              <a:t> </a:t>
            </a:r>
            <a:r>
              <a:rPr lang="en-IE" dirty="0" err="1"/>
              <a:t>hizmetleri</a:t>
            </a:r>
            <a:r>
              <a:rPr lang="en-IE" dirty="0"/>
              <a:t> </a:t>
            </a:r>
            <a:r>
              <a:rPr lang="en-IE" dirty="0" err="1"/>
              <a:t>sunan</a:t>
            </a:r>
            <a:r>
              <a:rPr lang="en-IE" dirty="0"/>
              <a:t> </a:t>
            </a:r>
            <a:r>
              <a:rPr lang="en-IE" dirty="0" err="1"/>
              <a:t>hizmet</a:t>
            </a:r>
            <a:r>
              <a:rPr lang="en-IE" dirty="0"/>
              <a:t> / </a:t>
            </a:r>
            <a:r>
              <a:rPr lang="en-IE" dirty="0" err="1"/>
              <a:t>eğitim</a:t>
            </a:r>
            <a:r>
              <a:rPr lang="en-IE" dirty="0"/>
              <a:t> </a:t>
            </a:r>
            <a:r>
              <a:rPr lang="en-IE" dirty="0" err="1"/>
              <a:t>sağlayıcıları</a:t>
            </a:r>
            <a:r>
              <a:rPr lang="en-IE" dirty="0"/>
              <a:t>, </a:t>
            </a:r>
            <a:r>
              <a:rPr lang="en-IE" dirty="0" err="1"/>
              <a:t>STK'lar</a:t>
            </a:r>
            <a:r>
              <a:rPr lang="en-IE" dirty="0"/>
              <a:t> ve </a:t>
            </a:r>
            <a:r>
              <a:rPr lang="en-IE" dirty="0" err="1"/>
              <a:t>toplum</a:t>
            </a:r>
            <a:r>
              <a:rPr lang="en-IE" dirty="0"/>
              <a:t> </a:t>
            </a:r>
            <a:r>
              <a:rPr lang="en-IE" dirty="0" err="1"/>
              <a:t>temelli</a:t>
            </a:r>
            <a:r>
              <a:rPr lang="en-IE" dirty="0"/>
              <a:t> </a:t>
            </a:r>
            <a:r>
              <a:rPr lang="en-IE" dirty="0" err="1"/>
              <a:t>yardım</a:t>
            </a:r>
            <a:r>
              <a:rPr lang="en-IE" dirty="0"/>
              <a:t> </a:t>
            </a:r>
            <a:r>
              <a:rPr lang="en-IE" dirty="0" err="1"/>
              <a:t>kuruluşları</a:t>
            </a:r>
            <a:r>
              <a:rPr lang="en-IE" dirty="0"/>
              <a:t> </a:t>
            </a:r>
            <a:r>
              <a:rPr lang="en-IE" dirty="0" err="1"/>
              <a:t>tarafından</a:t>
            </a:r>
            <a:r>
              <a:rPr lang="en-IE" dirty="0"/>
              <a:t> </a:t>
            </a:r>
            <a:r>
              <a:rPr lang="en-IE" dirty="0" err="1"/>
              <a:t>sağlanmaktadır</a:t>
            </a:r>
            <a:r>
              <a:rPr lang="en-IE" dirty="0"/>
              <a:t>.</a:t>
            </a:r>
          </a:p>
          <a:p>
            <a:r>
              <a:rPr lang="en-IE" dirty="0" err="1"/>
              <a:t>İşgücü</a:t>
            </a:r>
            <a:r>
              <a:rPr lang="en-IE" dirty="0"/>
              <a:t> </a:t>
            </a:r>
            <a:r>
              <a:rPr lang="en-IE" dirty="0" err="1"/>
              <a:t>piyasasına</a:t>
            </a:r>
            <a:r>
              <a:rPr lang="en-IE" dirty="0"/>
              <a:t> </a:t>
            </a:r>
            <a:r>
              <a:rPr lang="en-IE" dirty="0" err="1"/>
              <a:t>dahil</a:t>
            </a:r>
            <a:r>
              <a:rPr lang="en-IE" dirty="0"/>
              <a:t> </a:t>
            </a:r>
            <a:r>
              <a:rPr lang="en-IE" dirty="0" err="1"/>
              <a:t>olmama</a:t>
            </a:r>
            <a:r>
              <a:rPr lang="en-IE" dirty="0"/>
              <a:t> </a:t>
            </a:r>
            <a:r>
              <a:rPr lang="en-IE" dirty="0" err="1"/>
              <a:t>nedenleri</a:t>
            </a:r>
            <a:r>
              <a:rPr lang="en-IE" dirty="0"/>
              <a:t> </a:t>
            </a:r>
            <a:r>
              <a:rPr lang="en-IE" dirty="0" err="1"/>
              <a:t>ile</a:t>
            </a:r>
            <a:r>
              <a:rPr lang="en-IE" dirty="0"/>
              <a:t> </a:t>
            </a:r>
            <a:r>
              <a:rPr lang="en-IE" dirty="0" err="1"/>
              <a:t>ilgili</a:t>
            </a:r>
            <a:r>
              <a:rPr lang="en-IE" dirty="0"/>
              <a:t> </a:t>
            </a:r>
            <a:r>
              <a:rPr lang="en-IE" dirty="0" err="1"/>
              <a:t>olarak</a:t>
            </a:r>
            <a:r>
              <a:rPr lang="en-IE" dirty="0"/>
              <a:t>, </a:t>
            </a:r>
            <a:r>
              <a:rPr lang="en-IE" dirty="0" err="1"/>
              <a:t>bazı</a:t>
            </a:r>
            <a:r>
              <a:rPr lang="en-IE" dirty="0"/>
              <a:t> </a:t>
            </a:r>
            <a:r>
              <a:rPr lang="en-IE" dirty="0" err="1"/>
              <a:t>ortak</a:t>
            </a:r>
            <a:r>
              <a:rPr lang="en-IE" dirty="0"/>
              <a:t> </a:t>
            </a:r>
            <a:r>
              <a:rPr lang="en-IE" dirty="0" err="1"/>
              <a:t>engeller</a:t>
            </a:r>
            <a:r>
              <a:rPr lang="en-IE" dirty="0"/>
              <a:t> </a:t>
            </a:r>
            <a:r>
              <a:rPr lang="en-IE" dirty="0" err="1"/>
              <a:t>görülebilir</a:t>
            </a:r>
            <a:r>
              <a:rPr lang="en-IE" dirty="0"/>
              <a:t>. </a:t>
            </a:r>
            <a:r>
              <a:rPr lang="en-IE" dirty="0" err="1"/>
              <a:t>Bunlar</a:t>
            </a:r>
            <a:r>
              <a:rPr lang="en-IE" dirty="0"/>
              <a:t> </a:t>
            </a:r>
            <a:r>
              <a:rPr lang="en-IE" dirty="0" err="1"/>
              <a:t>önümüzdeki</a:t>
            </a:r>
            <a:r>
              <a:rPr lang="en-IE" dirty="0"/>
              <a:t> </a:t>
            </a:r>
            <a:r>
              <a:rPr lang="en-IE" dirty="0" err="1"/>
              <a:t>birkaç</a:t>
            </a:r>
            <a:r>
              <a:rPr lang="en-IE" dirty="0"/>
              <a:t> </a:t>
            </a:r>
            <a:r>
              <a:rPr lang="en-IE" dirty="0" err="1"/>
              <a:t>sayfada</a:t>
            </a:r>
            <a:r>
              <a:rPr lang="en-IE" dirty="0"/>
              <a:t> </a:t>
            </a:r>
            <a:r>
              <a:rPr lang="en-IE" dirty="0" err="1"/>
              <a:t>özetlenmiştir</a:t>
            </a:r>
            <a:r>
              <a:rPr lang="en-IE" dirty="0"/>
              <a:t>.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C83C286-99E9-48B9-8DE3-4ACFDD263F7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495266" y="346841"/>
            <a:ext cx="8403792" cy="1261614"/>
          </a:xfrm>
        </p:spPr>
        <p:txBody>
          <a:bodyPr>
            <a:normAutofit/>
          </a:bodyPr>
          <a:lstStyle/>
          <a:p>
            <a:r>
              <a:rPr lang="en-IE" dirty="0" err="1"/>
              <a:t>Mülteci</a:t>
            </a:r>
            <a:r>
              <a:rPr lang="en-IE" dirty="0"/>
              <a:t> ve </a:t>
            </a:r>
            <a:r>
              <a:rPr lang="en-IE" dirty="0" err="1"/>
              <a:t>göçmenlerin</a:t>
            </a:r>
            <a:r>
              <a:rPr lang="en-IE" dirty="0"/>
              <a:t> </a:t>
            </a:r>
            <a:r>
              <a:rPr lang="en-IE" dirty="0" err="1"/>
              <a:t>işgücü</a:t>
            </a:r>
            <a:r>
              <a:rPr lang="en-IE" dirty="0"/>
              <a:t> </a:t>
            </a:r>
            <a:r>
              <a:rPr lang="en-IE" dirty="0" err="1"/>
              <a:t>piyasasına</a:t>
            </a:r>
            <a:r>
              <a:rPr lang="en-IE" dirty="0"/>
              <a:t> </a:t>
            </a:r>
            <a:r>
              <a:rPr lang="en-IE" dirty="0" err="1"/>
              <a:t>dahil</a:t>
            </a:r>
            <a:r>
              <a:rPr lang="en-IE" dirty="0"/>
              <a:t> </a:t>
            </a:r>
            <a:r>
              <a:rPr lang="en-IE" dirty="0" err="1"/>
              <a:t>edilmesinin</a:t>
            </a:r>
            <a:r>
              <a:rPr lang="en-IE" dirty="0"/>
              <a:t> </a:t>
            </a:r>
            <a:r>
              <a:rPr lang="en-IE" dirty="0" err="1"/>
              <a:t>önündeki</a:t>
            </a:r>
            <a:r>
              <a:rPr lang="en-IE" dirty="0"/>
              <a:t> </a:t>
            </a:r>
            <a:r>
              <a:rPr lang="en-IE" dirty="0" err="1"/>
              <a:t>engeller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830322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8C50AEF7-FFC4-4E0B-8DF8-37EAFC9D053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77500" lnSpcReduction="20000"/>
          </a:bodyPr>
          <a:lstStyle/>
          <a:p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F7941D7-478C-4092-BCE8-35260348695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IE" i="0" dirty="0" err="1"/>
              <a:t>Yetişkin</a:t>
            </a:r>
            <a:r>
              <a:rPr lang="en-IE" i="0" dirty="0"/>
              <a:t> </a:t>
            </a:r>
            <a:r>
              <a:rPr lang="en-IE" i="0" dirty="0" err="1"/>
              <a:t>eğitimi</a:t>
            </a:r>
            <a:r>
              <a:rPr lang="en-IE" i="0" dirty="0"/>
              <a:t> </a:t>
            </a:r>
            <a:r>
              <a:rPr lang="en-IE" i="0" dirty="0" err="1"/>
              <a:t>hoşgörü</a:t>
            </a:r>
            <a:r>
              <a:rPr lang="en-IE" i="0" dirty="0"/>
              <a:t> ve </a:t>
            </a:r>
            <a:r>
              <a:rPr lang="en-IE" i="0" dirty="0" err="1"/>
              <a:t>dayanışma</a:t>
            </a:r>
            <a:r>
              <a:rPr lang="en-IE" i="0" dirty="0"/>
              <a:t> </a:t>
            </a:r>
            <a:r>
              <a:rPr lang="en-IE" i="0" dirty="0" err="1"/>
              <a:t>değerlerini</a:t>
            </a:r>
            <a:r>
              <a:rPr lang="en-IE" i="0" dirty="0"/>
              <a:t> </a:t>
            </a:r>
            <a:r>
              <a:rPr lang="en-IE" i="0" dirty="0" err="1"/>
              <a:t>geliştirme</a:t>
            </a:r>
            <a:r>
              <a:rPr lang="en-IE" i="0" dirty="0"/>
              <a:t> </a:t>
            </a:r>
            <a:r>
              <a:rPr lang="en-IE" i="0" dirty="0" err="1"/>
              <a:t>fırsatı</a:t>
            </a:r>
            <a:r>
              <a:rPr lang="en-IE" i="0" dirty="0"/>
              <a:t> </a:t>
            </a:r>
            <a:r>
              <a:rPr lang="en-IE" i="0" dirty="0" err="1"/>
              <a:t>sunar</a:t>
            </a:r>
            <a:r>
              <a:rPr lang="en-IE" i="0" dirty="0"/>
              <a:t>. </a:t>
            </a:r>
            <a:r>
              <a:rPr lang="en-IE" i="0" dirty="0" err="1"/>
              <a:t>İnsanları</a:t>
            </a:r>
            <a:r>
              <a:rPr lang="en-IE" i="0" dirty="0"/>
              <a:t> </a:t>
            </a:r>
            <a:r>
              <a:rPr lang="en-IE" i="0" dirty="0" err="1"/>
              <a:t>farklı</a:t>
            </a:r>
            <a:r>
              <a:rPr lang="en-IE" i="0" dirty="0"/>
              <a:t> </a:t>
            </a:r>
            <a:r>
              <a:rPr lang="en-IE" i="0" dirty="0" err="1"/>
              <a:t>kültürlerden</a:t>
            </a:r>
            <a:r>
              <a:rPr lang="en-IE" i="0" dirty="0"/>
              <a:t> </a:t>
            </a:r>
            <a:r>
              <a:rPr lang="en-IE" i="0" dirty="0" err="1"/>
              <a:t>bir</a:t>
            </a:r>
            <a:r>
              <a:rPr lang="en-IE" i="0" dirty="0"/>
              <a:t> </a:t>
            </a:r>
            <a:r>
              <a:rPr lang="en-IE" i="0" dirty="0" err="1"/>
              <a:t>araya</a:t>
            </a:r>
            <a:r>
              <a:rPr lang="en-IE" i="0" dirty="0"/>
              <a:t> </a:t>
            </a:r>
            <a:r>
              <a:rPr lang="en-IE" i="0" dirty="0" err="1"/>
              <a:t>getirmekle</a:t>
            </a:r>
            <a:r>
              <a:rPr lang="en-IE" i="0" dirty="0"/>
              <a:t> </a:t>
            </a:r>
            <a:r>
              <a:rPr lang="en-IE" i="0" dirty="0" err="1"/>
              <a:t>ilgilidir</a:t>
            </a:r>
            <a:r>
              <a:rPr lang="en-IE" i="0" dirty="0"/>
              <a:t>, </a:t>
            </a:r>
            <a:r>
              <a:rPr lang="en-IE" i="0" dirty="0" err="1"/>
              <a:t>bu</a:t>
            </a:r>
            <a:r>
              <a:rPr lang="en-IE" i="0" dirty="0"/>
              <a:t> </a:t>
            </a:r>
            <a:r>
              <a:rPr lang="en-IE" i="0" dirty="0" err="1"/>
              <a:t>yüzden</a:t>
            </a:r>
            <a:r>
              <a:rPr lang="en-IE" i="0" dirty="0"/>
              <a:t> </a:t>
            </a:r>
            <a:r>
              <a:rPr lang="en-IE" i="0" dirty="0" err="1"/>
              <a:t>buluşurlar</a:t>
            </a:r>
            <a:r>
              <a:rPr lang="en-IE" i="0" dirty="0"/>
              <a:t>, </a:t>
            </a:r>
            <a:r>
              <a:rPr lang="en-IE" i="0" dirty="0" err="1"/>
              <a:t>etkileşirler</a:t>
            </a:r>
            <a:r>
              <a:rPr lang="en-IE" i="0" dirty="0"/>
              <a:t>, </a:t>
            </a:r>
            <a:r>
              <a:rPr lang="en-IE" i="0" dirty="0" err="1"/>
              <a:t>fikirlerini</a:t>
            </a:r>
            <a:r>
              <a:rPr lang="en-IE" i="0" dirty="0"/>
              <a:t> </a:t>
            </a:r>
            <a:r>
              <a:rPr lang="en-IE" i="0" dirty="0" err="1"/>
              <a:t>paylaşırlar</a:t>
            </a:r>
            <a:r>
              <a:rPr lang="en-IE" i="0" dirty="0"/>
              <a:t> ve </a:t>
            </a:r>
            <a:r>
              <a:rPr lang="en-IE" i="0" dirty="0" err="1"/>
              <a:t>farklılıklarını</a:t>
            </a:r>
            <a:r>
              <a:rPr lang="en-IE" i="0" dirty="0"/>
              <a:t> </a:t>
            </a:r>
            <a:r>
              <a:rPr lang="en-IE" i="0" dirty="0" err="1"/>
              <a:t>tartışırlar</a:t>
            </a:r>
            <a:r>
              <a:rPr lang="en-IE" i="0" dirty="0"/>
              <a:t> ve </a:t>
            </a:r>
            <a:r>
              <a:rPr lang="en-IE" i="0" dirty="0" err="1"/>
              <a:t>böylece</a:t>
            </a:r>
            <a:r>
              <a:rPr lang="en-IE" i="0" dirty="0"/>
              <a:t> </a:t>
            </a:r>
            <a:r>
              <a:rPr lang="en-IE" i="0" dirty="0" err="1"/>
              <a:t>aynı</a:t>
            </a:r>
            <a:r>
              <a:rPr lang="en-IE" i="0" dirty="0"/>
              <a:t> </a:t>
            </a:r>
            <a:r>
              <a:rPr lang="en-IE" i="0" dirty="0" err="1"/>
              <a:t>hedeflere</a:t>
            </a:r>
            <a:r>
              <a:rPr lang="en-IE" i="0" dirty="0"/>
              <a:t> </a:t>
            </a:r>
            <a:r>
              <a:rPr lang="en-IE" i="0" dirty="0" err="1"/>
              <a:t>sahip</a:t>
            </a:r>
            <a:r>
              <a:rPr lang="en-IE" i="0" dirty="0"/>
              <a:t> </a:t>
            </a:r>
            <a:r>
              <a:rPr lang="en-IE" i="0" dirty="0" err="1"/>
              <a:t>olduklarını</a:t>
            </a:r>
            <a:r>
              <a:rPr lang="en-IE" i="0" dirty="0"/>
              <a:t> </a:t>
            </a:r>
            <a:r>
              <a:rPr lang="en-IE" i="0" dirty="0" err="1"/>
              <a:t>fark</a:t>
            </a:r>
            <a:r>
              <a:rPr lang="en-IE" i="0" dirty="0"/>
              <a:t> </a:t>
            </a:r>
            <a:r>
              <a:rPr lang="en-IE" i="0" dirty="0" err="1"/>
              <a:t>edebilirler</a:t>
            </a:r>
            <a:r>
              <a:rPr lang="en-IE" i="0" dirty="0"/>
              <a:t> ve </a:t>
            </a:r>
            <a:r>
              <a:rPr lang="en-IE" i="0" dirty="0" err="1"/>
              <a:t>sıklıkla</a:t>
            </a:r>
            <a:r>
              <a:rPr lang="en-IE" i="0" dirty="0"/>
              <a:t> </a:t>
            </a:r>
            <a:r>
              <a:rPr lang="en-IE" i="0" dirty="0" err="1"/>
              <a:t>benzer</a:t>
            </a:r>
            <a:r>
              <a:rPr lang="en-IE" i="0" dirty="0"/>
              <a:t> </a:t>
            </a:r>
            <a:r>
              <a:rPr lang="en-IE" i="0" dirty="0" err="1"/>
              <a:t>zorluklarla</a:t>
            </a:r>
            <a:r>
              <a:rPr lang="en-IE" i="0" dirty="0"/>
              <a:t> </a:t>
            </a:r>
            <a:r>
              <a:rPr lang="en-IE" i="0" dirty="0" err="1"/>
              <a:t>başa</a:t>
            </a:r>
            <a:r>
              <a:rPr lang="en-IE" i="0" dirty="0"/>
              <a:t> </a:t>
            </a:r>
            <a:r>
              <a:rPr lang="en-IE" i="0" dirty="0" err="1"/>
              <a:t>çıkarlar</a:t>
            </a:r>
            <a:r>
              <a:rPr lang="en-IE" i="0" dirty="0"/>
              <a:t>.</a:t>
            </a:r>
            <a:endParaRPr lang="en-IE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xmlns="" id="{91C22385-E955-42F5-8096-18F0A9DC634D}"/>
              </a:ext>
            </a:extLst>
          </p:cNvPr>
          <p:cNvSpPr txBox="1">
            <a:spLocks/>
          </p:cNvSpPr>
          <p:nvPr/>
        </p:nvSpPr>
        <p:spPr>
          <a:xfrm>
            <a:off x="672662" y="5750757"/>
            <a:ext cx="11330152" cy="889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800"/>
              </a:lnSpc>
              <a:buNone/>
            </a:pPr>
            <a:r>
              <a:rPr lang="en-IE" sz="2000" dirty="0">
                <a:solidFill>
                  <a:srgbClr val="6D6E6C"/>
                </a:solidFill>
              </a:rPr>
              <a:t>Tania Berman, </a:t>
            </a:r>
            <a:r>
              <a:rPr lang="en-IE" sz="2000" dirty="0" err="1">
                <a:solidFill>
                  <a:srgbClr val="6D6E6C"/>
                </a:solidFill>
              </a:rPr>
              <a:t>Avrupa</a:t>
            </a:r>
            <a:r>
              <a:rPr lang="en-IE" sz="2000" dirty="0">
                <a:solidFill>
                  <a:srgbClr val="6D6E6C"/>
                </a:solidFill>
              </a:rPr>
              <a:t> </a:t>
            </a:r>
            <a:r>
              <a:rPr lang="en-IE" sz="2000" dirty="0" err="1">
                <a:solidFill>
                  <a:srgbClr val="6D6E6C"/>
                </a:solidFill>
              </a:rPr>
              <a:t>Yetişkin</a:t>
            </a:r>
            <a:r>
              <a:rPr lang="en-IE" sz="2000" dirty="0">
                <a:solidFill>
                  <a:srgbClr val="6D6E6C"/>
                </a:solidFill>
              </a:rPr>
              <a:t> </a:t>
            </a:r>
            <a:r>
              <a:rPr lang="en-IE" sz="2000" dirty="0" err="1">
                <a:solidFill>
                  <a:srgbClr val="6D6E6C"/>
                </a:solidFill>
              </a:rPr>
              <a:t>Eğitimi</a:t>
            </a:r>
            <a:r>
              <a:rPr lang="en-IE" sz="2000" dirty="0">
                <a:solidFill>
                  <a:srgbClr val="6D6E6C"/>
                </a:solidFill>
              </a:rPr>
              <a:t> </a:t>
            </a:r>
            <a:r>
              <a:rPr lang="en-IE" sz="2000" dirty="0" err="1">
                <a:solidFill>
                  <a:srgbClr val="6D6E6C"/>
                </a:solidFill>
              </a:rPr>
              <a:t>Derneği</a:t>
            </a:r>
            <a:endParaRPr lang="en-IE" sz="2000" dirty="0">
              <a:solidFill>
                <a:srgbClr val="6D6E6C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AE6951D-7522-4619-93DA-E9FFCB4E2875}"/>
              </a:ext>
            </a:extLst>
          </p:cNvPr>
          <p:cNvSpPr txBox="1"/>
          <p:nvPr/>
        </p:nvSpPr>
        <p:spPr>
          <a:xfrm>
            <a:off x="0" y="420414"/>
            <a:ext cx="4256690" cy="830997"/>
          </a:xfrm>
          <a:prstGeom prst="rect">
            <a:avLst/>
          </a:prstGeom>
          <a:solidFill>
            <a:srgbClr val="B6BD00"/>
          </a:solidFill>
        </p:spPr>
        <p:txBody>
          <a:bodyPr wrap="square" rtlCol="0">
            <a:spAutoFit/>
          </a:bodyPr>
          <a:lstStyle/>
          <a:p>
            <a:r>
              <a:rPr lang="en-IE" sz="2400" dirty="0" err="1">
                <a:solidFill>
                  <a:schemeClr val="bg1"/>
                </a:solidFill>
              </a:rPr>
              <a:t>Yetişkin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Eğitiminin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tr-TR" sz="2400" dirty="0" smtClean="0">
                <a:solidFill>
                  <a:schemeClr val="bg1"/>
                </a:solidFill>
              </a:rPr>
              <a:t>Sosyal Bütünleşmedeki</a:t>
            </a:r>
            <a:r>
              <a:rPr lang="en-IE" sz="2400" dirty="0" smtClean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Rolü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Nedir</a:t>
            </a:r>
            <a:r>
              <a:rPr lang="en-IE" sz="2400" dirty="0">
                <a:solidFill>
                  <a:schemeClr val="bg1"/>
                </a:solidFill>
              </a:rPr>
              <a:t>?</a:t>
            </a:r>
            <a:endParaRPr lang="en-IE" sz="2400" dirty="0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3786928E-AC78-4D28-A6E4-E35065E8A993}"/>
              </a:ext>
            </a:extLst>
          </p:cNvPr>
          <p:cNvSpPr/>
          <p:nvPr/>
        </p:nvSpPr>
        <p:spPr>
          <a:xfrm>
            <a:off x="6705600" y="6516646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000" dirty="0" smtClean="0"/>
              <a:t>Kaynak</a:t>
            </a:r>
            <a:r>
              <a:rPr lang="en-IE" sz="1000" dirty="0" smtClean="0"/>
              <a:t>: </a:t>
            </a:r>
            <a:r>
              <a:rPr lang="en-IE" sz="1000" dirty="0">
                <a:hlinkClick r:id="rId2"/>
              </a:rPr>
              <a:t>https://epale.ec.europa.eu/en/blog/what-role-does-adult-education-play-refugee-crisis</a:t>
            </a:r>
            <a:endParaRPr lang="en-IE" sz="1000" dirty="0"/>
          </a:p>
        </p:txBody>
      </p:sp>
    </p:spTree>
    <p:extLst>
      <p:ext uri="{BB962C8B-B14F-4D97-AF65-F5344CB8AC3E}">
        <p14:creationId xmlns:p14="http://schemas.microsoft.com/office/powerpoint/2010/main" val="38724832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09BE2E70-FC02-4448-BB75-6FAF959FC40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600907" y="1926185"/>
            <a:ext cx="6078429" cy="3631644"/>
          </a:xfrm>
        </p:spPr>
        <p:txBody>
          <a:bodyPr/>
          <a:lstStyle/>
          <a:p>
            <a:r>
              <a:rPr lang="en-IE" b="1" dirty="0" err="1"/>
              <a:t>Ev</a:t>
            </a:r>
            <a:r>
              <a:rPr lang="en-IE" b="1" dirty="0"/>
              <a:t> </a:t>
            </a:r>
            <a:r>
              <a:rPr lang="en-IE" b="1" dirty="0" err="1"/>
              <a:t>sahibi</a:t>
            </a:r>
            <a:r>
              <a:rPr lang="en-IE" b="1" dirty="0"/>
              <a:t> </a:t>
            </a:r>
            <a:r>
              <a:rPr lang="en-IE" b="1" dirty="0" err="1"/>
              <a:t>dil</a:t>
            </a:r>
            <a:r>
              <a:rPr lang="en-IE" b="1" dirty="0"/>
              <a:t> </a:t>
            </a:r>
            <a:r>
              <a:rPr lang="en-IE" b="1" dirty="0" err="1"/>
              <a:t>becerilerinin</a:t>
            </a:r>
            <a:r>
              <a:rPr lang="en-IE" b="1" dirty="0"/>
              <a:t> </a:t>
            </a:r>
            <a:r>
              <a:rPr lang="en-IE" dirty="0" err="1"/>
              <a:t>eksikliği</a:t>
            </a:r>
            <a:r>
              <a:rPr lang="en-IE" dirty="0"/>
              <a:t>, </a:t>
            </a:r>
            <a:r>
              <a:rPr lang="en-IE" dirty="0" err="1"/>
              <a:t>iş</a:t>
            </a:r>
            <a:r>
              <a:rPr lang="en-IE" dirty="0"/>
              <a:t> </a:t>
            </a:r>
            <a:r>
              <a:rPr lang="en-IE" dirty="0" err="1"/>
              <a:t>bulmanın</a:t>
            </a:r>
            <a:r>
              <a:rPr lang="en-IE" dirty="0"/>
              <a:t> </a:t>
            </a:r>
            <a:r>
              <a:rPr lang="en-IE" dirty="0" err="1"/>
              <a:t>önündeki</a:t>
            </a:r>
            <a:r>
              <a:rPr lang="en-IE" dirty="0"/>
              <a:t> </a:t>
            </a:r>
            <a:r>
              <a:rPr lang="en-IE" dirty="0" err="1"/>
              <a:t>en</a:t>
            </a:r>
            <a:r>
              <a:rPr lang="en-IE" dirty="0"/>
              <a:t> </a:t>
            </a:r>
            <a:r>
              <a:rPr lang="en-IE" dirty="0" err="1"/>
              <a:t>önemli</a:t>
            </a:r>
            <a:r>
              <a:rPr lang="en-IE" dirty="0"/>
              <a:t> </a:t>
            </a:r>
            <a:r>
              <a:rPr lang="en-IE" dirty="0" err="1"/>
              <a:t>engellerden</a:t>
            </a:r>
            <a:r>
              <a:rPr lang="en-IE" dirty="0"/>
              <a:t> </a:t>
            </a:r>
            <a:r>
              <a:rPr lang="en-IE" dirty="0" err="1"/>
              <a:t>biridir</a:t>
            </a:r>
            <a:r>
              <a:rPr lang="en-IE" dirty="0"/>
              <a:t>.</a:t>
            </a:r>
          </a:p>
          <a:p>
            <a:r>
              <a:rPr lang="en-IE" b="1" dirty="0" err="1"/>
              <a:t>Yetersiz</a:t>
            </a:r>
            <a:r>
              <a:rPr lang="en-IE" b="1" dirty="0"/>
              <a:t> </a:t>
            </a:r>
            <a:r>
              <a:rPr lang="en-IE" b="1" dirty="0" err="1"/>
              <a:t>dil</a:t>
            </a:r>
            <a:r>
              <a:rPr lang="en-IE" b="1" dirty="0"/>
              <a:t> </a:t>
            </a:r>
            <a:r>
              <a:rPr lang="en-IE" b="1" dirty="0" err="1"/>
              <a:t>becerisine</a:t>
            </a:r>
            <a:r>
              <a:rPr lang="en-IE" b="1" dirty="0"/>
              <a:t> </a:t>
            </a:r>
            <a:r>
              <a:rPr lang="en-IE" b="1" dirty="0" err="1"/>
              <a:t>sahip</a:t>
            </a:r>
            <a:r>
              <a:rPr lang="en-IE" b="1" dirty="0"/>
              <a:t> </a:t>
            </a:r>
            <a:r>
              <a:rPr lang="en-IE" b="1" dirty="0" err="1"/>
              <a:t>olanların</a:t>
            </a:r>
            <a:r>
              <a:rPr lang="en-IE" b="1" dirty="0"/>
              <a:t> </a:t>
            </a:r>
            <a:r>
              <a:rPr lang="en-IE" b="1" dirty="0" err="1"/>
              <a:t>çok</a:t>
            </a:r>
            <a:r>
              <a:rPr lang="en-IE" b="1" dirty="0"/>
              <a:t> </a:t>
            </a:r>
            <a:r>
              <a:rPr lang="en-IE" b="1" dirty="0" err="1"/>
              <a:t>daha</a:t>
            </a:r>
            <a:r>
              <a:rPr lang="en-IE" b="1" dirty="0"/>
              <a:t> </a:t>
            </a:r>
            <a:r>
              <a:rPr lang="en-IE" b="1" dirty="0" err="1"/>
              <a:t>küçük</a:t>
            </a:r>
            <a:r>
              <a:rPr lang="en-IE" b="1" dirty="0"/>
              <a:t> </a:t>
            </a:r>
            <a:r>
              <a:rPr lang="en-IE" b="1" dirty="0" err="1"/>
              <a:t>istihdam</a:t>
            </a:r>
            <a:r>
              <a:rPr lang="en-IE" b="1" dirty="0"/>
              <a:t> ve </a:t>
            </a:r>
            <a:r>
              <a:rPr lang="en-IE" b="1" dirty="0" err="1"/>
              <a:t>eğitim</a:t>
            </a:r>
            <a:r>
              <a:rPr lang="en-IE" b="1" dirty="0"/>
              <a:t> </a:t>
            </a:r>
            <a:r>
              <a:rPr lang="en-IE" dirty="0" err="1"/>
              <a:t>olanaklarına</a:t>
            </a:r>
            <a:r>
              <a:rPr lang="en-IE" dirty="0"/>
              <a:t> </a:t>
            </a:r>
            <a:r>
              <a:rPr lang="en-IE" dirty="0" err="1"/>
              <a:t>erişmesi</a:t>
            </a:r>
            <a:r>
              <a:rPr lang="en-IE" dirty="0"/>
              <a:t> </a:t>
            </a:r>
            <a:r>
              <a:rPr lang="en-IE" dirty="0" err="1"/>
              <a:t>muhtemeldir</a:t>
            </a:r>
            <a:r>
              <a:rPr lang="en-IE" dirty="0"/>
              <a:t>.</a:t>
            </a:r>
            <a:endParaRPr lang="en-IE" dirty="0"/>
          </a:p>
        </p:txBody>
      </p:sp>
      <p:pic>
        <p:nvPicPr>
          <p:cNvPr id="6" name="Picture Placeholder 5" descr="A stack of books&#10;&#10;Description automatically generated">
            <a:extLst>
              <a:ext uri="{FF2B5EF4-FFF2-40B4-BE49-F238E27FC236}">
                <a16:creationId xmlns:a16="http://schemas.microsoft.com/office/drawing/2014/main" xmlns="" id="{9495FBE3-348B-41CA-8466-4010594AB816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rcRect l="2825" r="2825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312ADB2-F08F-47A9-B9A1-FF2592CE9E0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671440" y="810552"/>
            <a:ext cx="5579898" cy="857158"/>
          </a:xfrm>
        </p:spPr>
        <p:txBody>
          <a:bodyPr/>
          <a:lstStyle/>
          <a:p>
            <a:r>
              <a:rPr lang="en-IE" dirty="0" err="1"/>
              <a:t>Dil</a:t>
            </a:r>
            <a:r>
              <a:rPr lang="en-IE" dirty="0"/>
              <a:t> </a:t>
            </a:r>
            <a:r>
              <a:rPr lang="en-IE" dirty="0" err="1"/>
              <a:t>engelleri</a:t>
            </a:r>
            <a:endParaRPr lang="en-IE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DFAB5F5A-1D55-4476-8239-2770CE7CE8D3}"/>
              </a:ext>
            </a:extLst>
          </p:cNvPr>
          <p:cNvSpPr/>
          <p:nvPr/>
        </p:nvSpPr>
        <p:spPr>
          <a:xfrm>
            <a:off x="5671439" y="4298633"/>
            <a:ext cx="6150893" cy="1569660"/>
          </a:xfrm>
          <a:prstGeom prst="rect">
            <a:avLst/>
          </a:prstGeom>
          <a:solidFill>
            <a:srgbClr val="F38B00"/>
          </a:solidFill>
        </p:spPr>
        <p:txBody>
          <a:bodyPr wrap="square">
            <a:spAutoFit/>
          </a:bodyPr>
          <a:lstStyle/>
          <a:p>
            <a:r>
              <a:rPr lang="en-IE" sz="2400" b="1" dirty="0">
                <a:solidFill>
                  <a:schemeClr val="bg1"/>
                </a:solidFill>
              </a:rPr>
              <a:t>SÖZLEŞME </a:t>
            </a:r>
            <a:r>
              <a:rPr lang="en-IE" sz="2400" b="1" dirty="0" err="1">
                <a:solidFill>
                  <a:schemeClr val="bg1"/>
                </a:solidFill>
              </a:rPr>
              <a:t>Yaklaşım</a:t>
            </a:r>
            <a:r>
              <a:rPr lang="en-IE" sz="2400" b="1" dirty="0">
                <a:solidFill>
                  <a:schemeClr val="bg1"/>
                </a:solidFill>
              </a:rPr>
              <a:t> </a:t>
            </a:r>
            <a:r>
              <a:rPr lang="en-IE" sz="2400" b="1" dirty="0" err="1">
                <a:solidFill>
                  <a:schemeClr val="bg1"/>
                </a:solidFill>
              </a:rPr>
              <a:t>Yaklaşımımızdaki</a:t>
            </a:r>
            <a:r>
              <a:rPr lang="en-IE" sz="2400" b="1" dirty="0">
                <a:solidFill>
                  <a:schemeClr val="bg1"/>
                </a:solidFill>
              </a:rPr>
              <a:t> </a:t>
            </a:r>
            <a:r>
              <a:rPr lang="en-IE" sz="2400" b="1" dirty="0" err="1">
                <a:solidFill>
                  <a:schemeClr val="bg1"/>
                </a:solidFill>
              </a:rPr>
              <a:t>dil</a:t>
            </a:r>
            <a:r>
              <a:rPr lang="en-IE" sz="2400" b="1" dirty="0">
                <a:solidFill>
                  <a:schemeClr val="bg1"/>
                </a:solidFill>
              </a:rPr>
              <a:t> </a:t>
            </a:r>
            <a:r>
              <a:rPr lang="en-IE" sz="2400" b="1" dirty="0" err="1">
                <a:solidFill>
                  <a:schemeClr val="bg1"/>
                </a:solidFill>
              </a:rPr>
              <a:t>özellikleri</a:t>
            </a:r>
            <a:r>
              <a:rPr lang="en-IE" sz="2400" b="1" dirty="0">
                <a:solidFill>
                  <a:schemeClr val="bg1"/>
                </a:solidFill>
              </a:rPr>
              <a:t> - </a:t>
            </a:r>
            <a:r>
              <a:rPr lang="en-IE" sz="2400" b="1" dirty="0" err="1">
                <a:solidFill>
                  <a:schemeClr val="bg1"/>
                </a:solidFill>
              </a:rPr>
              <a:t>yetişkin</a:t>
            </a:r>
            <a:r>
              <a:rPr lang="en-IE" sz="2400" b="1" dirty="0">
                <a:solidFill>
                  <a:schemeClr val="bg1"/>
                </a:solidFill>
              </a:rPr>
              <a:t> </a:t>
            </a:r>
            <a:r>
              <a:rPr lang="en-IE" sz="2400" b="1" dirty="0" err="1">
                <a:solidFill>
                  <a:schemeClr val="bg1"/>
                </a:solidFill>
              </a:rPr>
              <a:t>mülteciler</a:t>
            </a:r>
            <a:r>
              <a:rPr lang="en-IE" sz="2400" b="1" dirty="0">
                <a:solidFill>
                  <a:schemeClr val="bg1"/>
                </a:solidFill>
              </a:rPr>
              <a:t> ve </a:t>
            </a:r>
            <a:r>
              <a:rPr lang="en-IE" sz="2400" b="1" dirty="0" err="1">
                <a:solidFill>
                  <a:schemeClr val="bg1"/>
                </a:solidFill>
              </a:rPr>
              <a:t>göçmenler</a:t>
            </a:r>
            <a:r>
              <a:rPr lang="en-IE" sz="2400" b="1" dirty="0">
                <a:solidFill>
                  <a:schemeClr val="bg1"/>
                </a:solidFill>
              </a:rPr>
              <a:t> </a:t>
            </a:r>
            <a:r>
              <a:rPr lang="en-IE" sz="2400" b="1" dirty="0" err="1">
                <a:solidFill>
                  <a:schemeClr val="bg1"/>
                </a:solidFill>
              </a:rPr>
              <a:t>için</a:t>
            </a:r>
            <a:r>
              <a:rPr lang="en-IE" sz="2400" b="1" dirty="0">
                <a:solidFill>
                  <a:schemeClr val="bg1"/>
                </a:solidFill>
              </a:rPr>
              <a:t> </a:t>
            </a:r>
            <a:r>
              <a:rPr lang="en-IE" sz="2400" b="1" dirty="0" err="1">
                <a:solidFill>
                  <a:schemeClr val="bg1"/>
                </a:solidFill>
              </a:rPr>
              <a:t>etkili</a:t>
            </a:r>
            <a:r>
              <a:rPr lang="en-IE" sz="2400" b="1" dirty="0">
                <a:solidFill>
                  <a:schemeClr val="bg1"/>
                </a:solidFill>
              </a:rPr>
              <a:t> </a:t>
            </a:r>
            <a:r>
              <a:rPr lang="en-IE" sz="2400" b="1" dirty="0" err="1">
                <a:solidFill>
                  <a:schemeClr val="bg1"/>
                </a:solidFill>
              </a:rPr>
              <a:t>dil</a:t>
            </a:r>
            <a:r>
              <a:rPr lang="en-IE" sz="2400" b="1" dirty="0">
                <a:solidFill>
                  <a:schemeClr val="bg1"/>
                </a:solidFill>
              </a:rPr>
              <a:t> </a:t>
            </a:r>
            <a:r>
              <a:rPr lang="en-IE" sz="2400" b="1" dirty="0" err="1">
                <a:solidFill>
                  <a:schemeClr val="bg1"/>
                </a:solidFill>
              </a:rPr>
              <a:t>programlarına</a:t>
            </a:r>
            <a:r>
              <a:rPr lang="en-IE" sz="2400" b="1" dirty="0">
                <a:solidFill>
                  <a:schemeClr val="bg1"/>
                </a:solidFill>
              </a:rPr>
              <a:t> </a:t>
            </a:r>
            <a:r>
              <a:rPr lang="en-IE" sz="2400" b="1" dirty="0" err="1">
                <a:solidFill>
                  <a:schemeClr val="bg1"/>
                </a:solidFill>
              </a:rPr>
              <a:t>ihtiyaç</a:t>
            </a:r>
            <a:r>
              <a:rPr lang="en-IE" sz="2400" b="1" dirty="0">
                <a:solidFill>
                  <a:schemeClr val="bg1"/>
                </a:solidFill>
              </a:rPr>
              <a:t> </a:t>
            </a:r>
            <a:r>
              <a:rPr lang="en-IE" sz="2400" b="1" dirty="0" err="1">
                <a:solidFill>
                  <a:schemeClr val="bg1"/>
                </a:solidFill>
              </a:rPr>
              <a:t>duyulması</a:t>
            </a:r>
            <a:r>
              <a:rPr lang="en-IE" sz="2400" b="1" dirty="0">
                <a:solidFill>
                  <a:schemeClr val="bg1"/>
                </a:solidFill>
              </a:rPr>
              <a:t> </a:t>
            </a:r>
            <a:r>
              <a:rPr lang="en-IE" sz="2400" b="1" dirty="0" err="1">
                <a:solidFill>
                  <a:schemeClr val="bg1"/>
                </a:solidFill>
              </a:rPr>
              <a:t>hakkında</a:t>
            </a:r>
            <a:r>
              <a:rPr lang="en-IE" sz="2400" b="1" dirty="0">
                <a:solidFill>
                  <a:schemeClr val="bg1"/>
                </a:solidFill>
              </a:rPr>
              <a:t> </a:t>
            </a:r>
            <a:r>
              <a:rPr lang="en-IE" sz="2400" b="1" dirty="0" err="1">
                <a:solidFill>
                  <a:schemeClr val="bg1"/>
                </a:solidFill>
              </a:rPr>
              <a:t>daha</a:t>
            </a:r>
            <a:r>
              <a:rPr lang="en-IE" sz="2400" b="1" dirty="0">
                <a:solidFill>
                  <a:schemeClr val="bg1"/>
                </a:solidFill>
              </a:rPr>
              <a:t> </a:t>
            </a:r>
            <a:r>
              <a:rPr lang="en-IE" sz="2400" b="1" dirty="0" err="1">
                <a:solidFill>
                  <a:schemeClr val="bg1"/>
                </a:solidFill>
              </a:rPr>
              <a:t>fazla</a:t>
            </a:r>
            <a:r>
              <a:rPr lang="en-IE" sz="2400" b="1" dirty="0">
                <a:solidFill>
                  <a:schemeClr val="bg1"/>
                </a:solidFill>
              </a:rPr>
              <a:t> </a:t>
            </a:r>
            <a:r>
              <a:rPr lang="en-IE" sz="2400" b="1" dirty="0" err="1">
                <a:solidFill>
                  <a:schemeClr val="bg1"/>
                </a:solidFill>
              </a:rPr>
              <a:t>bilgi</a:t>
            </a:r>
            <a:r>
              <a:rPr lang="en-IE" sz="2400" b="1" dirty="0">
                <a:solidFill>
                  <a:schemeClr val="bg1"/>
                </a:solidFill>
              </a:rPr>
              <a:t> </a:t>
            </a:r>
            <a:r>
              <a:rPr lang="en-IE" sz="2400" b="1" dirty="0" err="1">
                <a:solidFill>
                  <a:schemeClr val="bg1"/>
                </a:solidFill>
              </a:rPr>
              <a:t>için</a:t>
            </a:r>
            <a:r>
              <a:rPr lang="en-IE" sz="2400" b="1" dirty="0">
                <a:solidFill>
                  <a:schemeClr val="bg1"/>
                </a:solidFill>
              </a:rPr>
              <a:t> 1. </a:t>
            </a:r>
            <a:r>
              <a:rPr lang="tr-TR" sz="2400" b="1" dirty="0" smtClean="0">
                <a:solidFill>
                  <a:schemeClr val="bg1"/>
                </a:solidFill>
              </a:rPr>
              <a:t>bölüme</a:t>
            </a:r>
            <a:r>
              <a:rPr lang="en-IE" sz="2400" b="1" dirty="0" smtClean="0">
                <a:solidFill>
                  <a:schemeClr val="bg1"/>
                </a:solidFill>
              </a:rPr>
              <a:t> </a:t>
            </a:r>
            <a:r>
              <a:rPr lang="en-IE" sz="2400" b="1" dirty="0" err="1">
                <a:solidFill>
                  <a:schemeClr val="bg1"/>
                </a:solidFill>
              </a:rPr>
              <a:t>bakınız</a:t>
            </a:r>
            <a:endParaRPr lang="en-IE" sz="2400" dirty="0">
              <a:solidFill>
                <a:schemeClr val="bg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63234789-385F-4C24-9E03-D415669B2B7F}"/>
              </a:ext>
            </a:extLst>
          </p:cNvPr>
          <p:cNvSpPr/>
          <p:nvPr/>
        </p:nvSpPr>
        <p:spPr>
          <a:xfrm>
            <a:off x="7483366" y="6526981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000" dirty="0" smtClean="0"/>
              <a:t>Kaynak</a:t>
            </a:r>
            <a:r>
              <a:rPr lang="en-IE" sz="1000" dirty="0" smtClean="0"/>
              <a:t>: </a:t>
            </a:r>
            <a:r>
              <a:rPr lang="en-IE" sz="1000" dirty="0">
                <a:hlinkClick r:id="rId4"/>
              </a:rPr>
              <a:t>https://breaking-barriers.co.uk/the-cause/refugee-employment-crisis/</a:t>
            </a:r>
            <a:endParaRPr lang="en-IE" sz="1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253DADC3-BB0A-4A54-B303-EDABAEA95C0B}"/>
              </a:ext>
            </a:extLst>
          </p:cNvPr>
          <p:cNvSpPr/>
          <p:nvPr/>
        </p:nvSpPr>
        <p:spPr>
          <a:xfrm>
            <a:off x="0" y="138026"/>
            <a:ext cx="7448962" cy="369332"/>
          </a:xfrm>
          <a:prstGeom prst="rect">
            <a:avLst/>
          </a:prstGeom>
          <a:solidFill>
            <a:srgbClr val="F38B00"/>
          </a:solidFill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Mülteci ve göçmenlerin işgücü piyasasına dahil edilmesinin önündeki engeller</a:t>
            </a: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602138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09BE2E70-FC02-4448-BB75-6FAF959FC40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600907" y="1926185"/>
            <a:ext cx="6078429" cy="3631644"/>
          </a:xfrm>
        </p:spPr>
        <p:txBody>
          <a:bodyPr/>
          <a:lstStyle/>
          <a:p>
            <a:r>
              <a:rPr lang="en-IE" dirty="0" err="1"/>
              <a:t>Çoğu</a:t>
            </a:r>
            <a:r>
              <a:rPr lang="en-IE" dirty="0"/>
              <a:t> zaman </a:t>
            </a:r>
            <a:r>
              <a:rPr lang="en-IE" dirty="0" err="1"/>
              <a:t>mültecilerin</a:t>
            </a:r>
            <a:r>
              <a:rPr lang="en-IE" dirty="0"/>
              <a:t> </a:t>
            </a:r>
            <a:r>
              <a:rPr lang="en-IE" dirty="0" err="1"/>
              <a:t>çalışamadığı</a:t>
            </a:r>
            <a:r>
              <a:rPr lang="en-IE" dirty="0"/>
              <a:t> </a:t>
            </a:r>
            <a:r>
              <a:rPr lang="en-IE" dirty="0" err="1"/>
              <a:t>uzun</a:t>
            </a:r>
            <a:r>
              <a:rPr lang="en-IE" dirty="0"/>
              <a:t> </a:t>
            </a:r>
            <a:r>
              <a:rPr lang="en-IE" dirty="0" err="1"/>
              <a:t>süreli</a:t>
            </a:r>
            <a:r>
              <a:rPr lang="en-IE" dirty="0"/>
              <a:t> </a:t>
            </a:r>
            <a:r>
              <a:rPr lang="en-IE" dirty="0" err="1"/>
              <a:t>sığınma</a:t>
            </a:r>
            <a:r>
              <a:rPr lang="en-IE" dirty="0"/>
              <a:t> </a:t>
            </a:r>
            <a:r>
              <a:rPr lang="en-IE" dirty="0" err="1"/>
              <a:t>süreçleri</a:t>
            </a:r>
            <a:r>
              <a:rPr lang="en-IE" dirty="0"/>
              <a:t> </a:t>
            </a:r>
            <a:r>
              <a:rPr lang="en-IE" dirty="0" err="1"/>
              <a:t>nedeniyle</a:t>
            </a:r>
            <a:r>
              <a:rPr lang="en-IE" b="1" dirty="0"/>
              <a:t> </a:t>
            </a:r>
            <a:r>
              <a:rPr lang="en-IE" b="1" dirty="0" err="1"/>
              <a:t>özgeçmiş</a:t>
            </a:r>
            <a:r>
              <a:rPr lang="en-IE" b="1" dirty="0"/>
              <a:t> </a:t>
            </a:r>
            <a:r>
              <a:rPr lang="en-IE" b="1" dirty="0" err="1"/>
              <a:t>üzerindeki</a:t>
            </a:r>
            <a:r>
              <a:rPr lang="en-IE" b="1" dirty="0"/>
              <a:t> </a:t>
            </a:r>
            <a:r>
              <a:rPr lang="en-IE" b="1" dirty="0" err="1"/>
              <a:t>önemli</a:t>
            </a:r>
            <a:r>
              <a:rPr lang="en-IE" b="1" dirty="0"/>
              <a:t> </a:t>
            </a:r>
            <a:r>
              <a:rPr lang="tr-TR" b="1" dirty="0" smtClean="0"/>
              <a:t>engeller</a:t>
            </a:r>
            <a:r>
              <a:rPr lang="en-IE" b="1" dirty="0" smtClean="0"/>
              <a:t>, </a:t>
            </a:r>
            <a:r>
              <a:rPr lang="en-IE" dirty="0" err="1"/>
              <a:t>mülteciler</a:t>
            </a:r>
            <a:r>
              <a:rPr lang="en-IE" dirty="0"/>
              <a:t> </a:t>
            </a:r>
            <a:r>
              <a:rPr lang="en-IE" dirty="0" err="1"/>
              <a:t>nihayet</a:t>
            </a:r>
            <a:r>
              <a:rPr lang="en-IE" dirty="0"/>
              <a:t> </a:t>
            </a:r>
            <a:r>
              <a:rPr lang="en-IE" dirty="0" err="1"/>
              <a:t>güvenli</a:t>
            </a:r>
            <a:r>
              <a:rPr lang="en-IE" dirty="0"/>
              <a:t> </a:t>
            </a:r>
            <a:r>
              <a:rPr lang="en-IE" dirty="0" err="1"/>
              <a:t>çalışma</a:t>
            </a:r>
            <a:r>
              <a:rPr lang="en-IE" dirty="0"/>
              <a:t> </a:t>
            </a:r>
            <a:r>
              <a:rPr lang="en-IE" dirty="0" err="1"/>
              <a:t>izinleri</a:t>
            </a:r>
            <a:r>
              <a:rPr lang="en-IE" dirty="0"/>
              <a:t> </a:t>
            </a:r>
            <a:r>
              <a:rPr lang="en-IE" dirty="0" err="1"/>
              <a:t>aldıklarında</a:t>
            </a:r>
            <a:r>
              <a:rPr lang="en-IE" dirty="0"/>
              <a:t> </a:t>
            </a:r>
            <a:r>
              <a:rPr lang="en-IE" dirty="0" err="1"/>
              <a:t>istihdam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engel</a:t>
            </a:r>
            <a:r>
              <a:rPr lang="en-IE" dirty="0"/>
              <a:t> </a:t>
            </a:r>
            <a:r>
              <a:rPr lang="en-IE" dirty="0" err="1"/>
              <a:t>oluşturmaktadır</a:t>
            </a:r>
            <a:r>
              <a:rPr lang="en-IE" dirty="0"/>
              <a:t>.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312ADB2-F08F-47A9-B9A1-FF2592CE9E0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671440" y="810552"/>
            <a:ext cx="5579898" cy="857158"/>
          </a:xfrm>
        </p:spPr>
        <p:txBody>
          <a:bodyPr>
            <a:normAutofit/>
          </a:bodyPr>
          <a:lstStyle/>
          <a:p>
            <a:r>
              <a:rPr lang="en-IE" dirty="0"/>
              <a:t>CV </a:t>
            </a:r>
            <a:r>
              <a:rPr lang="en-IE" dirty="0" err="1"/>
              <a:t>ile</a:t>
            </a:r>
            <a:r>
              <a:rPr lang="en-IE" dirty="0"/>
              <a:t> </a:t>
            </a:r>
            <a:r>
              <a:rPr lang="en-IE" dirty="0" err="1"/>
              <a:t>ilgili</a:t>
            </a:r>
            <a:r>
              <a:rPr lang="en-IE" dirty="0"/>
              <a:t> </a:t>
            </a:r>
            <a:r>
              <a:rPr lang="tr-TR" dirty="0" smtClean="0"/>
              <a:t>engeller</a:t>
            </a:r>
            <a:endParaRPr lang="en-IE" dirty="0"/>
          </a:p>
        </p:txBody>
      </p:sp>
      <p:pic>
        <p:nvPicPr>
          <p:cNvPr id="9" name="Picture Placeholder 8" descr="A picture containing man&#10;&#10;Description automatically generated">
            <a:extLst>
              <a:ext uri="{FF2B5EF4-FFF2-40B4-BE49-F238E27FC236}">
                <a16:creationId xmlns:a16="http://schemas.microsoft.com/office/drawing/2014/main" xmlns="" id="{ED1209A8-D3F7-43FA-9969-EEF9FCA71B58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rcRect l="309" r="309"/>
          <a:stretch>
            <a:fillRect/>
          </a:stretch>
        </p:blipFill>
        <p:spPr/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7A35CD03-2D23-403C-9E0F-71131E8C9698}"/>
              </a:ext>
            </a:extLst>
          </p:cNvPr>
          <p:cNvSpPr/>
          <p:nvPr/>
        </p:nvSpPr>
        <p:spPr>
          <a:xfrm>
            <a:off x="0" y="138026"/>
            <a:ext cx="7448962" cy="369332"/>
          </a:xfrm>
          <a:prstGeom prst="rect">
            <a:avLst/>
          </a:prstGeom>
          <a:solidFill>
            <a:srgbClr val="F38B00"/>
          </a:solidFill>
        </p:spPr>
        <p:txBody>
          <a:bodyPr wrap="none">
            <a:spAutoFit/>
          </a:bodyPr>
          <a:lstStyle/>
          <a:p>
            <a:r>
              <a:rPr lang="tr-TR" dirty="0">
                <a:solidFill>
                  <a:schemeClr val="bg1"/>
                </a:solidFill>
              </a:rPr>
              <a:t>Mülteci ve göçmenlerin işgücü piyasasına dahil edilmesinin önündeki engeller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806A2F79-CA94-4664-8A3B-7DC695CF32B4}"/>
              </a:ext>
            </a:extLst>
          </p:cNvPr>
          <p:cNvSpPr/>
          <p:nvPr/>
        </p:nvSpPr>
        <p:spPr>
          <a:xfrm>
            <a:off x="5671440" y="4123473"/>
            <a:ext cx="6096000" cy="1569660"/>
          </a:xfrm>
          <a:prstGeom prst="rect">
            <a:avLst/>
          </a:prstGeom>
          <a:solidFill>
            <a:srgbClr val="B6BD00"/>
          </a:solidFill>
        </p:spPr>
        <p:txBody>
          <a:bodyPr>
            <a:spAutoFit/>
          </a:bodyPr>
          <a:lstStyle/>
          <a:p>
            <a:r>
              <a:rPr lang="en-IE" sz="2400" dirty="0" err="1">
                <a:solidFill>
                  <a:schemeClr val="bg1"/>
                </a:solidFill>
              </a:rPr>
              <a:t>Yetişkin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servisi</a:t>
            </a:r>
            <a:r>
              <a:rPr lang="en-IE" sz="2400" dirty="0">
                <a:solidFill>
                  <a:schemeClr val="bg1"/>
                </a:solidFill>
              </a:rPr>
              <a:t> / </a:t>
            </a:r>
            <a:r>
              <a:rPr lang="en-IE" sz="2400" dirty="0" err="1">
                <a:solidFill>
                  <a:schemeClr val="bg1"/>
                </a:solidFill>
              </a:rPr>
              <a:t>eğitimcileri</a:t>
            </a:r>
            <a:r>
              <a:rPr lang="en-IE" sz="2400" dirty="0">
                <a:solidFill>
                  <a:schemeClr val="bg1"/>
                </a:solidFill>
              </a:rPr>
              <a:t>, </a:t>
            </a:r>
            <a:r>
              <a:rPr lang="en-IE" sz="2400" dirty="0" err="1">
                <a:solidFill>
                  <a:schemeClr val="bg1"/>
                </a:solidFill>
              </a:rPr>
              <a:t>ilgili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eğitimi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sunarak</a:t>
            </a:r>
            <a:r>
              <a:rPr lang="en-IE" sz="2400" dirty="0">
                <a:solidFill>
                  <a:schemeClr val="bg1"/>
                </a:solidFill>
              </a:rPr>
              <a:t> ve / </a:t>
            </a:r>
            <a:r>
              <a:rPr lang="en-IE" sz="2400" dirty="0" err="1">
                <a:solidFill>
                  <a:schemeClr val="bg1"/>
                </a:solidFill>
              </a:rPr>
              <a:t>veya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mültecilere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gönüllü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olma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ya</a:t>
            </a:r>
            <a:r>
              <a:rPr lang="en-IE" sz="2400" dirty="0">
                <a:solidFill>
                  <a:schemeClr val="bg1"/>
                </a:solidFill>
              </a:rPr>
              <a:t> da </a:t>
            </a:r>
            <a:r>
              <a:rPr lang="en-IE" sz="2400" dirty="0" err="1">
                <a:solidFill>
                  <a:schemeClr val="bg1"/>
                </a:solidFill>
              </a:rPr>
              <a:t>iş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deneyimi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kazanma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fırsatları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yaratarak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bu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boşluğu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doldurabilir</a:t>
            </a:r>
            <a:r>
              <a:rPr lang="en-IE" sz="2400" dirty="0">
                <a:solidFill>
                  <a:schemeClr val="bg1"/>
                </a:solidFill>
              </a:rPr>
              <a:t>.</a:t>
            </a:r>
            <a:endParaRPr lang="en-IE" sz="2400" dirty="0">
              <a:solidFill>
                <a:schemeClr val="bg1"/>
              </a:solidFill>
            </a:endParaRP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xmlns="" id="{9312ADB2-F08F-47A9-B9A1-FF2592CE9E08}"/>
              </a:ext>
            </a:extLst>
          </p:cNvPr>
          <p:cNvSpPr txBox="1">
            <a:spLocks/>
          </p:cNvSpPr>
          <p:nvPr/>
        </p:nvSpPr>
        <p:spPr>
          <a:xfrm>
            <a:off x="1885041" y="4492237"/>
            <a:ext cx="2215979" cy="857158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i="0" kern="1200">
                <a:solidFill>
                  <a:srgbClr val="F38B00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chemeClr val="bg1"/>
                </a:solidFill>
              </a:rPr>
              <a:t>ÖZGEÇMİŞ</a:t>
            </a:r>
            <a:endParaRPr lang="en-IE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03739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09BE2E70-FC02-4448-BB75-6FAF959FC40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600907" y="1926185"/>
            <a:ext cx="6078429" cy="3631644"/>
          </a:xfrm>
        </p:spPr>
        <p:txBody>
          <a:bodyPr/>
          <a:lstStyle/>
          <a:p>
            <a:r>
              <a:rPr lang="en-IE" dirty="0" err="1"/>
              <a:t>Ev</a:t>
            </a:r>
            <a:r>
              <a:rPr lang="en-IE" dirty="0"/>
              <a:t> </a:t>
            </a:r>
            <a:r>
              <a:rPr lang="en-IE" dirty="0" err="1"/>
              <a:t>sahibi</a:t>
            </a:r>
            <a:r>
              <a:rPr lang="en-IE" dirty="0"/>
              <a:t> </a:t>
            </a:r>
            <a:r>
              <a:rPr lang="en-IE" dirty="0" err="1"/>
              <a:t>ülkede</a:t>
            </a:r>
            <a:r>
              <a:rPr lang="en-IE" dirty="0"/>
              <a:t> </a:t>
            </a:r>
            <a:r>
              <a:rPr lang="en-IE" dirty="0" err="1"/>
              <a:t>genellikle</a:t>
            </a:r>
            <a:r>
              <a:rPr lang="en-IE" dirty="0"/>
              <a:t> </a:t>
            </a:r>
            <a:r>
              <a:rPr lang="en-IE" dirty="0" err="1"/>
              <a:t>iş</a:t>
            </a:r>
            <a:r>
              <a:rPr lang="en-IE" dirty="0"/>
              <a:t> </a:t>
            </a:r>
            <a:r>
              <a:rPr lang="en-IE" dirty="0" err="1"/>
              <a:t>bulmanın</a:t>
            </a:r>
            <a:r>
              <a:rPr lang="en-IE" dirty="0"/>
              <a:t> </a:t>
            </a:r>
            <a:r>
              <a:rPr lang="en-IE" dirty="0" err="1"/>
              <a:t>ön</a:t>
            </a:r>
            <a:r>
              <a:rPr lang="en-IE" dirty="0"/>
              <a:t> </a:t>
            </a:r>
            <a:r>
              <a:rPr lang="en-IE" dirty="0" err="1"/>
              <a:t>koşulu</a:t>
            </a:r>
            <a:r>
              <a:rPr lang="en-IE" dirty="0"/>
              <a:t> </a:t>
            </a:r>
            <a:r>
              <a:rPr lang="en-IE" dirty="0" err="1"/>
              <a:t>olan</a:t>
            </a:r>
            <a:r>
              <a:rPr lang="en-IE" dirty="0"/>
              <a:t> </a:t>
            </a:r>
            <a:r>
              <a:rPr lang="en-IE" b="1" dirty="0" err="1"/>
              <a:t>iş</a:t>
            </a:r>
            <a:r>
              <a:rPr lang="en-IE" b="1" dirty="0"/>
              <a:t> </a:t>
            </a:r>
            <a:r>
              <a:rPr lang="en-IE" b="1" dirty="0" err="1"/>
              <a:t>deneyimi</a:t>
            </a:r>
            <a:r>
              <a:rPr lang="en-IE" b="1" dirty="0"/>
              <a:t> </a:t>
            </a:r>
            <a:r>
              <a:rPr lang="en-IE" b="1" dirty="0" err="1"/>
              <a:t>eksikliği</a:t>
            </a:r>
            <a:r>
              <a:rPr lang="en-IE" dirty="0"/>
              <a:t>. </a:t>
            </a:r>
            <a:r>
              <a:rPr lang="en-IE" dirty="0" err="1"/>
              <a:t>Ayrıca</a:t>
            </a:r>
            <a:r>
              <a:rPr lang="en-IE" dirty="0"/>
              <a:t> </a:t>
            </a:r>
            <a:r>
              <a:rPr lang="en-IE" dirty="0" err="1"/>
              <a:t>bazı</a:t>
            </a:r>
            <a:r>
              <a:rPr lang="en-IE" dirty="0"/>
              <a:t> </a:t>
            </a:r>
            <a:r>
              <a:rPr lang="en-IE" dirty="0" err="1"/>
              <a:t>mülteciler</a:t>
            </a:r>
            <a:r>
              <a:rPr lang="en-IE" dirty="0"/>
              <a:t>, </a:t>
            </a:r>
            <a:r>
              <a:rPr lang="en-IE" dirty="0" err="1"/>
              <a:t>gerekli</a:t>
            </a:r>
            <a:r>
              <a:rPr lang="en-IE" dirty="0"/>
              <a:t> </a:t>
            </a:r>
            <a:r>
              <a:rPr lang="en-IE" dirty="0" err="1"/>
              <a:t>evrakların</a:t>
            </a:r>
            <a:r>
              <a:rPr lang="en-IE" dirty="0"/>
              <a:t> </a:t>
            </a:r>
            <a:r>
              <a:rPr lang="en-IE" dirty="0" err="1"/>
              <a:t>kopyalarını</a:t>
            </a:r>
            <a:r>
              <a:rPr lang="en-IE" dirty="0"/>
              <a:t> </a:t>
            </a:r>
            <a:r>
              <a:rPr lang="en-IE" dirty="0" err="1"/>
              <a:t>elde</a:t>
            </a:r>
            <a:r>
              <a:rPr lang="en-IE" dirty="0"/>
              <a:t> </a:t>
            </a:r>
            <a:r>
              <a:rPr lang="en-IE" dirty="0" err="1"/>
              <a:t>edemedikleri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kanıtlayamadıkları</a:t>
            </a:r>
            <a:r>
              <a:rPr lang="en-IE" dirty="0"/>
              <a:t> </a:t>
            </a:r>
            <a:r>
              <a:rPr lang="en-IE" dirty="0" err="1"/>
              <a:t>niteliklere</a:t>
            </a:r>
            <a:r>
              <a:rPr lang="en-IE" dirty="0"/>
              <a:t> </a:t>
            </a:r>
            <a:r>
              <a:rPr lang="en-IE" dirty="0" err="1"/>
              <a:t>sahiptir</a:t>
            </a:r>
            <a:r>
              <a:rPr lang="en-IE" dirty="0"/>
              <a:t>.</a:t>
            </a:r>
          </a:p>
          <a:p>
            <a:r>
              <a:rPr lang="en-IE" dirty="0"/>
              <a:t>Bu, </a:t>
            </a:r>
            <a:r>
              <a:rPr lang="en-IE" dirty="0" err="1"/>
              <a:t>ekonomik</a:t>
            </a:r>
            <a:r>
              <a:rPr lang="en-IE" dirty="0"/>
              <a:t> </a:t>
            </a:r>
            <a:r>
              <a:rPr lang="en-IE" dirty="0" err="1"/>
              <a:t>göçmenler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sorun</a:t>
            </a:r>
            <a:r>
              <a:rPr lang="en-IE" dirty="0"/>
              <a:t> </a:t>
            </a:r>
            <a:r>
              <a:rPr lang="en-IE" dirty="0" err="1"/>
              <a:t>olabilir</a:t>
            </a:r>
            <a:r>
              <a:rPr lang="en-IE" dirty="0"/>
              <a:t>, </a:t>
            </a:r>
            <a:r>
              <a:rPr lang="en-IE" dirty="0" err="1"/>
              <a:t>çünkü</a:t>
            </a:r>
            <a:r>
              <a:rPr lang="en-IE" dirty="0"/>
              <a:t> </a:t>
            </a:r>
            <a:r>
              <a:rPr lang="en-IE" dirty="0" err="1"/>
              <a:t>nitelikleri</a:t>
            </a:r>
            <a:r>
              <a:rPr lang="en-IE" dirty="0"/>
              <a:t> </a:t>
            </a:r>
            <a:r>
              <a:rPr lang="en-IE" dirty="0" err="1"/>
              <a:t>alıcı</a:t>
            </a:r>
            <a:r>
              <a:rPr lang="en-IE" dirty="0"/>
              <a:t> </a:t>
            </a:r>
            <a:r>
              <a:rPr lang="en-IE" dirty="0" err="1"/>
              <a:t>ülkeye</a:t>
            </a:r>
            <a:r>
              <a:rPr lang="en-IE" dirty="0"/>
              <a:t> </a:t>
            </a:r>
            <a:r>
              <a:rPr lang="en-IE" dirty="0" err="1"/>
              <a:t>aktarılmayabilir</a:t>
            </a:r>
            <a:r>
              <a:rPr lang="en-IE" dirty="0"/>
              <a:t>.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312ADB2-F08F-47A9-B9A1-FF2592CE9E0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866290" y="592084"/>
            <a:ext cx="7136524" cy="1418827"/>
          </a:xfrm>
        </p:spPr>
        <p:txBody>
          <a:bodyPr>
            <a:normAutofit fontScale="92500" lnSpcReduction="10000"/>
          </a:bodyPr>
          <a:lstStyle/>
          <a:p>
            <a:r>
              <a:rPr lang="en-IE" dirty="0" err="1"/>
              <a:t>İlgili</a:t>
            </a:r>
            <a:r>
              <a:rPr lang="en-IE" dirty="0"/>
              <a:t> </a:t>
            </a:r>
            <a:r>
              <a:rPr lang="en-IE" dirty="0" err="1"/>
              <a:t>iş</a:t>
            </a:r>
            <a:r>
              <a:rPr lang="en-IE" dirty="0"/>
              <a:t> </a:t>
            </a:r>
            <a:r>
              <a:rPr lang="en-IE" dirty="0" err="1"/>
              <a:t>deneyimi</a:t>
            </a:r>
            <a:r>
              <a:rPr lang="en-IE" dirty="0"/>
              <a:t>, </a:t>
            </a:r>
            <a:r>
              <a:rPr lang="en-IE" dirty="0" err="1"/>
              <a:t>uygun</a:t>
            </a:r>
            <a:r>
              <a:rPr lang="en-IE" dirty="0"/>
              <a:t> </a:t>
            </a:r>
            <a:r>
              <a:rPr lang="en-IE" dirty="0" err="1"/>
              <a:t>eğitim</a:t>
            </a:r>
            <a:r>
              <a:rPr lang="en-IE" dirty="0"/>
              <a:t> </a:t>
            </a:r>
            <a:r>
              <a:rPr lang="en-IE" dirty="0" err="1"/>
              <a:t>veya</a:t>
            </a:r>
            <a:r>
              <a:rPr lang="en-IE" dirty="0"/>
              <a:t> </a:t>
            </a:r>
            <a:r>
              <a:rPr lang="en-IE" dirty="0" err="1"/>
              <a:t>tanınmayan</a:t>
            </a:r>
            <a:r>
              <a:rPr lang="en-IE" dirty="0"/>
              <a:t> </a:t>
            </a:r>
            <a:r>
              <a:rPr lang="en-IE" dirty="0" err="1"/>
              <a:t>eğitim</a:t>
            </a:r>
            <a:r>
              <a:rPr lang="en-IE" dirty="0"/>
              <a:t> ve </a:t>
            </a:r>
            <a:r>
              <a:rPr lang="en-IE" dirty="0" err="1"/>
              <a:t>mesleki</a:t>
            </a:r>
            <a:r>
              <a:rPr lang="en-IE" dirty="0"/>
              <a:t> </a:t>
            </a:r>
            <a:r>
              <a:rPr lang="en-IE" dirty="0" err="1"/>
              <a:t>niteliklerin</a:t>
            </a:r>
            <a:r>
              <a:rPr lang="en-IE" dirty="0"/>
              <a:t> </a:t>
            </a:r>
            <a:r>
              <a:rPr lang="en-IE" dirty="0" err="1"/>
              <a:t>eksikliği</a:t>
            </a:r>
            <a:r>
              <a:rPr lang="en-IE" dirty="0"/>
              <a:t>.</a:t>
            </a:r>
            <a:endParaRPr lang="en-IE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7A35CD03-2D23-403C-9E0F-71131E8C9698}"/>
              </a:ext>
            </a:extLst>
          </p:cNvPr>
          <p:cNvSpPr/>
          <p:nvPr/>
        </p:nvSpPr>
        <p:spPr>
          <a:xfrm>
            <a:off x="0" y="138026"/>
            <a:ext cx="7448962" cy="369332"/>
          </a:xfrm>
          <a:prstGeom prst="rect">
            <a:avLst/>
          </a:prstGeom>
          <a:solidFill>
            <a:srgbClr val="F38B00"/>
          </a:solidFill>
        </p:spPr>
        <p:txBody>
          <a:bodyPr wrap="none">
            <a:spAutoFit/>
          </a:bodyPr>
          <a:lstStyle/>
          <a:p>
            <a:r>
              <a:rPr lang="tr-TR" dirty="0">
                <a:solidFill>
                  <a:schemeClr val="bg1"/>
                </a:solidFill>
              </a:rPr>
              <a:t>Mülteci ve göçmenlerin işgücü piyasasına dahil edilmesinin önündeki engeller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3698B254-2E9B-44BB-B17D-6C49D7E9F89D}"/>
              </a:ext>
            </a:extLst>
          </p:cNvPr>
          <p:cNvSpPr/>
          <p:nvPr/>
        </p:nvSpPr>
        <p:spPr>
          <a:xfrm>
            <a:off x="5568269" y="4957664"/>
            <a:ext cx="6096000" cy="1200329"/>
          </a:xfrm>
          <a:prstGeom prst="rect">
            <a:avLst/>
          </a:prstGeom>
          <a:solidFill>
            <a:srgbClr val="EA1D76"/>
          </a:solidFill>
        </p:spPr>
        <p:txBody>
          <a:bodyPr>
            <a:spAutoFit/>
          </a:bodyPr>
          <a:lstStyle/>
          <a:p>
            <a:r>
              <a:rPr lang="en-IE" dirty="0" err="1">
                <a:solidFill>
                  <a:schemeClr val="bg1"/>
                </a:solidFill>
              </a:rPr>
              <a:t>Kısa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işe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yerleştirmeler</a:t>
            </a:r>
            <a:r>
              <a:rPr lang="en-IE" dirty="0">
                <a:solidFill>
                  <a:schemeClr val="bg1"/>
                </a:solidFill>
              </a:rPr>
              <a:t> ve </a:t>
            </a:r>
            <a:r>
              <a:rPr lang="en-IE" dirty="0" err="1">
                <a:solidFill>
                  <a:schemeClr val="bg1"/>
                </a:solidFill>
              </a:rPr>
              <a:t>diğer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iş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deneyimi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fırsatları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önemlidir</a:t>
            </a:r>
            <a:r>
              <a:rPr lang="en-IE" dirty="0">
                <a:solidFill>
                  <a:schemeClr val="bg1"/>
                </a:solidFill>
              </a:rPr>
              <a:t>, </a:t>
            </a:r>
            <a:r>
              <a:rPr lang="en-IE" dirty="0" err="1">
                <a:solidFill>
                  <a:schemeClr val="bg1"/>
                </a:solidFill>
              </a:rPr>
              <a:t>ancak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yeni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gelenlerin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farklı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bir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dile</a:t>
            </a:r>
            <a:r>
              <a:rPr lang="en-IE" dirty="0">
                <a:solidFill>
                  <a:schemeClr val="bg1"/>
                </a:solidFill>
              </a:rPr>
              <a:t> ve </a:t>
            </a:r>
            <a:r>
              <a:rPr lang="en-IE" dirty="0" err="1">
                <a:solidFill>
                  <a:schemeClr val="bg1"/>
                </a:solidFill>
              </a:rPr>
              <a:t>farklı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bir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çalışma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kültürüne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alışmalarına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yardımcı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olmak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için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eğitim</a:t>
            </a:r>
            <a:r>
              <a:rPr lang="en-IE" dirty="0">
                <a:solidFill>
                  <a:schemeClr val="bg1"/>
                </a:solidFill>
              </a:rPr>
              <a:t> de </a:t>
            </a:r>
            <a:r>
              <a:rPr lang="en-IE" dirty="0" err="1">
                <a:solidFill>
                  <a:schemeClr val="bg1"/>
                </a:solidFill>
              </a:rPr>
              <a:t>verilmektedir</a:t>
            </a:r>
            <a:r>
              <a:rPr lang="en-IE" dirty="0">
                <a:solidFill>
                  <a:schemeClr val="bg1"/>
                </a:solidFill>
              </a:rPr>
              <a:t>.</a:t>
            </a:r>
            <a:endParaRPr lang="en-IE" dirty="0">
              <a:solidFill>
                <a:schemeClr val="bg1"/>
              </a:solidFill>
            </a:endParaRPr>
          </a:p>
        </p:txBody>
      </p:sp>
      <p:pic>
        <p:nvPicPr>
          <p:cNvPr id="8" name="Picture Placeholder 7" descr="A group of people standing in a room&#10;&#10;Description automatically generated">
            <a:extLst>
              <a:ext uri="{FF2B5EF4-FFF2-40B4-BE49-F238E27FC236}">
                <a16:creationId xmlns:a16="http://schemas.microsoft.com/office/drawing/2014/main" xmlns="" id="{8A443377-1978-4E28-B722-A706CF91BD4B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rcRect l="17646" r="1764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9124411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09BE2E70-FC02-4448-BB75-6FAF959FC40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600907" y="1800061"/>
            <a:ext cx="6422927" cy="3631644"/>
          </a:xfrm>
        </p:spPr>
        <p:txBody>
          <a:bodyPr/>
          <a:lstStyle/>
          <a:p>
            <a:r>
              <a:rPr lang="en-IE" dirty="0" err="1"/>
              <a:t>Yeni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ülkede</a:t>
            </a:r>
            <a:r>
              <a:rPr lang="en-IE" dirty="0"/>
              <a:t> </a:t>
            </a:r>
            <a:r>
              <a:rPr lang="en-IE" dirty="0" err="1"/>
              <a:t>yeni</a:t>
            </a:r>
            <a:r>
              <a:rPr lang="en-IE" dirty="0"/>
              <a:t> </a:t>
            </a:r>
            <a:r>
              <a:rPr lang="en-IE" dirty="0" err="1"/>
              <a:t>gelen</a:t>
            </a:r>
            <a:r>
              <a:rPr lang="en-IE" dirty="0"/>
              <a:t> </a:t>
            </a:r>
            <a:r>
              <a:rPr lang="en-IE" dirty="0" err="1"/>
              <a:t>olmak</a:t>
            </a:r>
            <a:r>
              <a:rPr lang="en-IE" dirty="0"/>
              <a:t>, </a:t>
            </a:r>
            <a:r>
              <a:rPr lang="en-IE" dirty="0" err="1"/>
              <a:t>mültecilerin</a:t>
            </a:r>
            <a:r>
              <a:rPr lang="en-IE" dirty="0"/>
              <a:t> ve </a:t>
            </a:r>
            <a:r>
              <a:rPr lang="en-IE" dirty="0" err="1"/>
              <a:t>göçmenlerin</a:t>
            </a:r>
            <a:r>
              <a:rPr lang="en-IE" dirty="0"/>
              <a:t> </a:t>
            </a:r>
            <a:r>
              <a:rPr lang="en-IE" dirty="0" err="1"/>
              <a:t>genellikle</a:t>
            </a:r>
            <a:r>
              <a:rPr lang="en-IE" dirty="0"/>
              <a:t> </a:t>
            </a:r>
            <a:r>
              <a:rPr lang="en-IE" dirty="0" err="1"/>
              <a:t>istihdam</a:t>
            </a:r>
            <a:r>
              <a:rPr lang="en-IE" dirty="0"/>
              <a:t> </a:t>
            </a:r>
            <a:r>
              <a:rPr lang="en-IE" dirty="0" err="1"/>
              <a:t>beklentilerini</a:t>
            </a:r>
            <a:r>
              <a:rPr lang="en-IE" dirty="0"/>
              <a:t> ve </a:t>
            </a:r>
            <a:r>
              <a:rPr lang="en-IE" dirty="0" err="1"/>
              <a:t>işe</a:t>
            </a:r>
            <a:r>
              <a:rPr lang="en-IE" dirty="0"/>
              <a:t> </a:t>
            </a:r>
            <a:r>
              <a:rPr lang="en-IE" dirty="0" err="1"/>
              <a:t>alım</a:t>
            </a:r>
            <a:r>
              <a:rPr lang="en-IE" dirty="0"/>
              <a:t> </a:t>
            </a:r>
            <a:r>
              <a:rPr lang="en-IE" dirty="0" err="1"/>
              <a:t>yöntemleri</a:t>
            </a:r>
            <a:r>
              <a:rPr lang="en-IE" dirty="0"/>
              <a:t> </a:t>
            </a:r>
            <a:r>
              <a:rPr lang="en-IE" dirty="0" err="1"/>
              <a:t>bilgisini</a:t>
            </a:r>
            <a:r>
              <a:rPr lang="en-IE" dirty="0"/>
              <a:t> </a:t>
            </a:r>
            <a:r>
              <a:rPr lang="en-IE" dirty="0" err="1"/>
              <a:t>güçlendirecek</a:t>
            </a:r>
            <a:r>
              <a:rPr lang="en-IE" dirty="0"/>
              <a:t> </a:t>
            </a:r>
            <a:r>
              <a:rPr lang="en-IE" dirty="0" err="1"/>
              <a:t>ağlara</a:t>
            </a:r>
            <a:r>
              <a:rPr lang="en-IE" dirty="0"/>
              <a:t> (</a:t>
            </a:r>
            <a:r>
              <a:rPr lang="en-IE" dirty="0" err="1"/>
              <a:t>karakter</a:t>
            </a:r>
            <a:r>
              <a:rPr lang="en-IE" dirty="0"/>
              <a:t> </a:t>
            </a:r>
            <a:r>
              <a:rPr lang="en-IE" dirty="0" err="1"/>
              <a:t>referansları</a:t>
            </a:r>
            <a:r>
              <a:rPr lang="en-IE" dirty="0"/>
              <a:t>, </a:t>
            </a:r>
            <a:r>
              <a:rPr lang="en-IE" dirty="0" err="1"/>
              <a:t>önceki</a:t>
            </a:r>
            <a:r>
              <a:rPr lang="en-IE" dirty="0"/>
              <a:t> </a:t>
            </a:r>
            <a:r>
              <a:rPr lang="en-IE" dirty="0" err="1"/>
              <a:t>işveren</a:t>
            </a:r>
            <a:r>
              <a:rPr lang="en-IE" dirty="0"/>
              <a:t> </a:t>
            </a:r>
            <a:r>
              <a:rPr lang="en-IE" dirty="0" err="1"/>
              <a:t>referansları</a:t>
            </a:r>
            <a:r>
              <a:rPr lang="en-IE" dirty="0"/>
              <a:t> vb.) </a:t>
            </a:r>
            <a:r>
              <a:rPr lang="en-IE" dirty="0" err="1"/>
              <a:t>Erişemediği</a:t>
            </a:r>
            <a:r>
              <a:rPr lang="en-IE" dirty="0"/>
              <a:t> </a:t>
            </a:r>
            <a:r>
              <a:rPr lang="en-IE" dirty="0" err="1"/>
              <a:t>anlamına</a:t>
            </a:r>
            <a:r>
              <a:rPr lang="en-IE" dirty="0"/>
              <a:t> </a:t>
            </a:r>
            <a:r>
              <a:rPr lang="en-IE" dirty="0" err="1"/>
              <a:t>gelir</a:t>
            </a:r>
            <a:r>
              <a:rPr lang="en-IE" dirty="0"/>
              <a:t>.</a:t>
            </a:r>
          </a:p>
          <a:p>
            <a:r>
              <a:rPr lang="en-IE" dirty="0" err="1"/>
              <a:t>Mültecilerin</a:t>
            </a:r>
            <a:r>
              <a:rPr lang="en-IE" dirty="0"/>
              <a:t>, </a:t>
            </a:r>
            <a:r>
              <a:rPr lang="en-IE" dirty="0" err="1"/>
              <a:t>kabul</a:t>
            </a:r>
            <a:r>
              <a:rPr lang="en-IE" dirty="0"/>
              <a:t> </a:t>
            </a:r>
            <a:r>
              <a:rPr lang="en-IE" dirty="0" err="1"/>
              <a:t>eden</a:t>
            </a:r>
            <a:r>
              <a:rPr lang="en-IE" dirty="0"/>
              <a:t> </a:t>
            </a:r>
            <a:r>
              <a:rPr lang="en-IE" dirty="0" err="1"/>
              <a:t>ülkede</a:t>
            </a:r>
            <a:r>
              <a:rPr lang="en-IE" dirty="0"/>
              <a:t> </a:t>
            </a:r>
            <a:r>
              <a:rPr lang="en-IE" dirty="0" err="1"/>
              <a:t>kendileri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işleri</a:t>
            </a:r>
            <a:r>
              <a:rPr lang="en-IE" dirty="0"/>
              <a:t> </a:t>
            </a:r>
            <a:r>
              <a:rPr lang="en-IE" dirty="0" err="1"/>
              <a:t>zorlaştıran</a:t>
            </a:r>
            <a:r>
              <a:rPr lang="en-IE" dirty="0"/>
              <a:t> </a:t>
            </a:r>
            <a:r>
              <a:rPr lang="en-IE" dirty="0" err="1"/>
              <a:t>sosyal</a:t>
            </a:r>
            <a:r>
              <a:rPr lang="en-IE" dirty="0"/>
              <a:t> </a:t>
            </a:r>
            <a:r>
              <a:rPr lang="en-IE" dirty="0" err="1"/>
              <a:t>veya</a:t>
            </a:r>
            <a:r>
              <a:rPr lang="en-IE" dirty="0"/>
              <a:t> </a:t>
            </a:r>
            <a:r>
              <a:rPr lang="en-IE" dirty="0" err="1"/>
              <a:t>profesyonel</a:t>
            </a:r>
            <a:r>
              <a:rPr lang="en-IE" dirty="0"/>
              <a:t> </a:t>
            </a:r>
            <a:r>
              <a:rPr lang="en-IE" dirty="0" err="1"/>
              <a:t>bağlantıları</a:t>
            </a:r>
            <a:r>
              <a:rPr lang="en-IE" dirty="0"/>
              <a:t> </a:t>
            </a:r>
            <a:r>
              <a:rPr lang="en-IE" dirty="0" err="1"/>
              <a:t>yoktur</a:t>
            </a:r>
            <a:r>
              <a:rPr lang="en-IE" dirty="0"/>
              <a:t> </a:t>
            </a:r>
            <a:r>
              <a:rPr lang="en-IE" dirty="0" err="1"/>
              <a:t>veya</a:t>
            </a:r>
            <a:r>
              <a:rPr lang="en-IE" dirty="0"/>
              <a:t> </a:t>
            </a:r>
            <a:r>
              <a:rPr lang="en-IE" dirty="0" err="1"/>
              <a:t>sınırlı</a:t>
            </a:r>
            <a:r>
              <a:rPr lang="en-IE" dirty="0"/>
              <a:t> </a:t>
            </a:r>
            <a:r>
              <a:rPr lang="en-IE" dirty="0" err="1"/>
              <a:t>olabilir</a:t>
            </a:r>
            <a:r>
              <a:rPr lang="en-IE" dirty="0"/>
              <a:t>.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312ADB2-F08F-47A9-B9A1-FF2592CE9E0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671440" y="843338"/>
            <a:ext cx="5579898" cy="857158"/>
          </a:xfrm>
        </p:spPr>
        <p:txBody>
          <a:bodyPr>
            <a:normAutofit/>
          </a:bodyPr>
          <a:lstStyle/>
          <a:p>
            <a:r>
              <a:rPr lang="en-IE" dirty="0" err="1"/>
              <a:t>Referans</a:t>
            </a:r>
            <a:r>
              <a:rPr lang="en-IE" dirty="0"/>
              <a:t> </a:t>
            </a:r>
            <a:r>
              <a:rPr lang="en-IE" dirty="0" err="1"/>
              <a:t>eksikliği</a:t>
            </a:r>
            <a:endParaRPr lang="en-IE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7A35CD03-2D23-403C-9E0F-71131E8C9698}"/>
              </a:ext>
            </a:extLst>
          </p:cNvPr>
          <p:cNvSpPr/>
          <p:nvPr/>
        </p:nvSpPr>
        <p:spPr>
          <a:xfrm>
            <a:off x="0" y="138026"/>
            <a:ext cx="7448962" cy="369332"/>
          </a:xfrm>
          <a:prstGeom prst="rect">
            <a:avLst/>
          </a:prstGeom>
          <a:solidFill>
            <a:srgbClr val="F38B00"/>
          </a:solidFill>
        </p:spPr>
        <p:txBody>
          <a:bodyPr wrap="none">
            <a:spAutoFit/>
          </a:bodyPr>
          <a:lstStyle/>
          <a:p>
            <a:r>
              <a:rPr lang="tr-TR" dirty="0">
                <a:solidFill>
                  <a:schemeClr val="bg1"/>
                </a:solidFill>
              </a:rPr>
              <a:t>Mülteci ve göçmenlerin işgücü piyasasına dahil edilmesinin önündeki engeller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12" name="Picture Placeholder 11" descr="A picture containing many, street&#10;&#10;Description automatically generated">
            <a:extLst>
              <a:ext uri="{FF2B5EF4-FFF2-40B4-BE49-F238E27FC236}">
                <a16:creationId xmlns:a16="http://schemas.microsoft.com/office/drawing/2014/main" xmlns="" id="{D73717A1-920A-4D20-B89D-045AA83777AD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rcRect l="22049" r="22049"/>
          <a:stretch>
            <a:fillRect/>
          </a:stretch>
        </p:blipFill>
        <p:spPr/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3698B254-2E9B-44BB-B17D-6C49D7E9F89D}"/>
              </a:ext>
            </a:extLst>
          </p:cNvPr>
          <p:cNvSpPr/>
          <p:nvPr/>
        </p:nvSpPr>
        <p:spPr>
          <a:xfrm>
            <a:off x="735725" y="5360906"/>
            <a:ext cx="11241922" cy="1323439"/>
          </a:xfrm>
          <a:prstGeom prst="rect">
            <a:avLst/>
          </a:prstGeom>
          <a:solidFill>
            <a:srgbClr val="F38B00"/>
          </a:solidFill>
        </p:spPr>
        <p:txBody>
          <a:bodyPr wrap="square">
            <a:spAutoFit/>
          </a:bodyPr>
          <a:lstStyle/>
          <a:p>
            <a:r>
              <a:rPr lang="en-IE" sz="2000" dirty="0" err="1">
                <a:solidFill>
                  <a:schemeClr val="bg1"/>
                </a:solidFill>
              </a:rPr>
              <a:t>Mülteciler</a:t>
            </a:r>
            <a:r>
              <a:rPr lang="en-IE" sz="2000" dirty="0">
                <a:solidFill>
                  <a:schemeClr val="bg1"/>
                </a:solidFill>
              </a:rPr>
              <a:t> ve </a:t>
            </a:r>
            <a:r>
              <a:rPr lang="en-IE" sz="2000" dirty="0" err="1">
                <a:solidFill>
                  <a:schemeClr val="bg1"/>
                </a:solidFill>
              </a:rPr>
              <a:t>göçmenlerle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doğrudan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temas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halinde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olan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hizmet</a:t>
            </a:r>
            <a:r>
              <a:rPr lang="en-IE" sz="2000" dirty="0">
                <a:solidFill>
                  <a:schemeClr val="bg1"/>
                </a:solidFill>
              </a:rPr>
              <a:t> / </a:t>
            </a:r>
            <a:r>
              <a:rPr lang="en-IE" sz="2000" dirty="0" err="1">
                <a:solidFill>
                  <a:schemeClr val="bg1"/>
                </a:solidFill>
              </a:rPr>
              <a:t>eğitim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sağlayıcıları</a:t>
            </a:r>
            <a:r>
              <a:rPr lang="en-IE" sz="2000" dirty="0">
                <a:solidFill>
                  <a:schemeClr val="bg1"/>
                </a:solidFill>
              </a:rPr>
              <a:t>, </a:t>
            </a:r>
            <a:r>
              <a:rPr lang="en-IE" sz="2000" dirty="0" err="1">
                <a:solidFill>
                  <a:schemeClr val="bg1"/>
                </a:solidFill>
              </a:rPr>
              <a:t>bu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insanları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en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iyi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tanıyan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birkaç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kişiden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biridir</a:t>
            </a:r>
            <a:r>
              <a:rPr lang="en-IE" sz="2000" dirty="0">
                <a:solidFill>
                  <a:schemeClr val="bg1"/>
                </a:solidFill>
              </a:rPr>
              <a:t>. </a:t>
            </a:r>
            <a:r>
              <a:rPr lang="en-IE" sz="2000" dirty="0" err="1">
                <a:solidFill>
                  <a:schemeClr val="bg1"/>
                </a:solidFill>
              </a:rPr>
              <a:t>Kendi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konumunuzu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düşünüyor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musunuz</a:t>
            </a:r>
            <a:r>
              <a:rPr lang="en-IE" sz="2000" dirty="0">
                <a:solidFill>
                  <a:schemeClr val="bg1"/>
                </a:solidFill>
              </a:rPr>
              <a:t>? </a:t>
            </a:r>
            <a:r>
              <a:rPr lang="en-IE" sz="2000" dirty="0" err="1">
                <a:solidFill>
                  <a:schemeClr val="bg1"/>
                </a:solidFill>
              </a:rPr>
              <a:t>Karakter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referansı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olabilir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misiniz</a:t>
            </a:r>
            <a:r>
              <a:rPr lang="en-IE" sz="2000" dirty="0">
                <a:solidFill>
                  <a:schemeClr val="bg1"/>
                </a:solidFill>
              </a:rPr>
              <a:t>? </a:t>
            </a:r>
            <a:r>
              <a:rPr lang="en-IE" sz="2000" dirty="0" err="1">
                <a:solidFill>
                  <a:schemeClr val="bg1"/>
                </a:solidFill>
              </a:rPr>
              <a:t>Topluluklarında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aktif</a:t>
            </a:r>
            <a:r>
              <a:rPr lang="en-IE" sz="2000" dirty="0">
                <a:solidFill>
                  <a:schemeClr val="bg1"/>
                </a:solidFill>
              </a:rPr>
              <a:t> hale </a:t>
            </a:r>
            <a:r>
              <a:rPr lang="en-IE" sz="2000" dirty="0" err="1">
                <a:solidFill>
                  <a:schemeClr val="bg1"/>
                </a:solidFill>
              </a:rPr>
              <a:t>gelen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mülteciler</a:t>
            </a:r>
            <a:r>
              <a:rPr lang="en-IE" sz="2000" dirty="0">
                <a:solidFill>
                  <a:schemeClr val="bg1"/>
                </a:solidFill>
              </a:rPr>
              <a:t> / </a:t>
            </a:r>
            <a:r>
              <a:rPr lang="en-IE" sz="2000" dirty="0" err="1">
                <a:solidFill>
                  <a:schemeClr val="bg1"/>
                </a:solidFill>
              </a:rPr>
              <a:t>Göçmenler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yerel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olarak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referans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almaya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teşvik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edilmeli</a:t>
            </a:r>
            <a:r>
              <a:rPr lang="en-IE" sz="2000" dirty="0">
                <a:solidFill>
                  <a:schemeClr val="bg1"/>
                </a:solidFill>
              </a:rPr>
              <a:t> ve </a:t>
            </a:r>
            <a:r>
              <a:rPr lang="en-IE" sz="2000" dirty="0" err="1">
                <a:solidFill>
                  <a:schemeClr val="bg1"/>
                </a:solidFill>
              </a:rPr>
              <a:t>isimlerini</a:t>
            </a:r>
            <a:r>
              <a:rPr lang="en-IE" sz="2000" dirty="0">
                <a:solidFill>
                  <a:schemeClr val="bg1"/>
                </a:solidFill>
              </a:rPr>
              <a:t> ve </a:t>
            </a:r>
            <a:r>
              <a:rPr lang="en-IE" sz="2000" dirty="0" err="1">
                <a:solidFill>
                  <a:schemeClr val="bg1"/>
                </a:solidFill>
              </a:rPr>
              <a:t>statülerini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oluşturmaya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teşvik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edilmelidir</a:t>
            </a:r>
            <a:r>
              <a:rPr lang="en-IE" sz="2000" dirty="0">
                <a:solidFill>
                  <a:schemeClr val="bg1"/>
                </a:solidFill>
              </a:rPr>
              <a:t>.</a:t>
            </a:r>
            <a:endParaRPr lang="en-IE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399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09BE2E70-FC02-4448-BB75-6FAF959FC40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148970" y="1800061"/>
            <a:ext cx="5874864" cy="3631644"/>
          </a:xfrm>
        </p:spPr>
        <p:txBody>
          <a:bodyPr/>
          <a:lstStyle/>
          <a:p>
            <a:r>
              <a:rPr lang="en-IE" dirty="0" err="1"/>
              <a:t>Irkçılık</a:t>
            </a:r>
            <a:r>
              <a:rPr lang="en-IE" dirty="0"/>
              <a:t> ve </a:t>
            </a:r>
            <a:r>
              <a:rPr lang="en-IE" dirty="0" err="1"/>
              <a:t>olumsuz</a:t>
            </a:r>
            <a:r>
              <a:rPr lang="en-IE" dirty="0"/>
              <a:t> </a:t>
            </a:r>
            <a:r>
              <a:rPr lang="en-IE" dirty="0" err="1"/>
              <a:t>klişeleştirme</a:t>
            </a:r>
            <a:r>
              <a:rPr lang="en-IE" dirty="0"/>
              <a:t>, </a:t>
            </a:r>
            <a:r>
              <a:rPr lang="en-IE" dirty="0" err="1"/>
              <a:t>muhtemelen</a:t>
            </a:r>
            <a:r>
              <a:rPr lang="en-IE" dirty="0"/>
              <a:t> </a:t>
            </a:r>
            <a:r>
              <a:rPr lang="en-IE" dirty="0" err="1"/>
              <a:t>mülteci</a:t>
            </a:r>
            <a:r>
              <a:rPr lang="en-IE" dirty="0"/>
              <a:t> ve </a:t>
            </a:r>
            <a:r>
              <a:rPr lang="en-IE" dirty="0" err="1"/>
              <a:t>göçmenlerin</a:t>
            </a:r>
            <a:r>
              <a:rPr lang="en-IE" dirty="0"/>
              <a:t> </a:t>
            </a:r>
            <a:r>
              <a:rPr lang="en-IE" dirty="0" err="1"/>
              <a:t>işgücü</a:t>
            </a:r>
            <a:r>
              <a:rPr lang="en-IE" dirty="0"/>
              <a:t> </a:t>
            </a:r>
            <a:r>
              <a:rPr lang="en-IE" dirty="0" err="1"/>
              <a:t>piyasasına</a:t>
            </a:r>
            <a:r>
              <a:rPr lang="en-IE" dirty="0"/>
              <a:t> </a:t>
            </a:r>
            <a:r>
              <a:rPr lang="en-IE" dirty="0" err="1"/>
              <a:t>girişte</a:t>
            </a:r>
            <a:r>
              <a:rPr lang="en-IE" dirty="0"/>
              <a:t> </a:t>
            </a:r>
            <a:r>
              <a:rPr lang="en-IE" dirty="0" err="1"/>
              <a:t>karşılaştıkları</a:t>
            </a:r>
            <a:r>
              <a:rPr lang="en-IE" dirty="0"/>
              <a:t> </a:t>
            </a:r>
            <a:r>
              <a:rPr lang="en-IE" dirty="0" err="1"/>
              <a:t>tüm</a:t>
            </a:r>
            <a:r>
              <a:rPr lang="en-IE" dirty="0"/>
              <a:t> </a:t>
            </a:r>
            <a:r>
              <a:rPr lang="en-IE" dirty="0" err="1"/>
              <a:t>engelleri</a:t>
            </a:r>
            <a:r>
              <a:rPr lang="en-IE" dirty="0"/>
              <a:t> </a:t>
            </a:r>
            <a:r>
              <a:rPr lang="en-IE" dirty="0" err="1"/>
              <a:t>en</a:t>
            </a:r>
            <a:r>
              <a:rPr lang="en-IE" dirty="0"/>
              <a:t> </a:t>
            </a:r>
            <a:r>
              <a:rPr lang="en-IE" dirty="0" err="1"/>
              <a:t>fazla</a:t>
            </a:r>
            <a:r>
              <a:rPr lang="en-IE" dirty="0"/>
              <a:t> </a:t>
            </a:r>
            <a:r>
              <a:rPr lang="en-IE" dirty="0" err="1"/>
              <a:t>engelleyen</a:t>
            </a:r>
            <a:r>
              <a:rPr lang="en-IE" dirty="0"/>
              <a:t> </a:t>
            </a:r>
            <a:r>
              <a:rPr lang="en-IE" dirty="0" err="1"/>
              <a:t>unsurdur</a:t>
            </a:r>
            <a:r>
              <a:rPr lang="en-IE" dirty="0"/>
              <a:t>.</a:t>
            </a:r>
          </a:p>
          <a:p>
            <a:r>
              <a:rPr lang="en-IE" dirty="0" err="1"/>
              <a:t>Kültürlerarası</a:t>
            </a:r>
            <a:r>
              <a:rPr lang="en-IE" dirty="0"/>
              <a:t> </a:t>
            </a:r>
            <a:r>
              <a:rPr lang="en-IE" dirty="0" err="1"/>
              <a:t>yanlış</a:t>
            </a:r>
            <a:r>
              <a:rPr lang="en-IE" dirty="0"/>
              <a:t> </a:t>
            </a:r>
            <a:r>
              <a:rPr lang="en-IE" dirty="0" err="1"/>
              <a:t>anlaşılmalar</a:t>
            </a:r>
            <a:r>
              <a:rPr lang="en-IE" dirty="0"/>
              <a:t> </a:t>
            </a:r>
            <a:r>
              <a:rPr lang="en-IE" dirty="0" err="1"/>
              <a:t>yanlış</a:t>
            </a:r>
            <a:r>
              <a:rPr lang="en-IE" dirty="0"/>
              <a:t> </a:t>
            </a:r>
            <a:r>
              <a:rPr lang="en-IE" dirty="0" err="1"/>
              <a:t>yerleştirilmiş</a:t>
            </a:r>
            <a:r>
              <a:rPr lang="en-IE" dirty="0"/>
              <a:t> </a:t>
            </a:r>
            <a:r>
              <a:rPr lang="en-IE" dirty="0" err="1"/>
              <a:t>şüphe</a:t>
            </a:r>
            <a:r>
              <a:rPr lang="en-IE" dirty="0"/>
              <a:t> ve </a:t>
            </a:r>
            <a:r>
              <a:rPr lang="en-IE" dirty="0" err="1"/>
              <a:t>düşmanlığa</a:t>
            </a:r>
            <a:r>
              <a:rPr lang="en-IE" dirty="0"/>
              <a:t> </a:t>
            </a:r>
            <a:r>
              <a:rPr lang="en-IE" dirty="0" err="1"/>
              <a:t>katkıda</a:t>
            </a:r>
            <a:r>
              <a:rPr lang="en-IE" dirty="0"/>
              <a:t> </a:t>
            </a:r>
            <a:r>
              <a:rPr lang="en-IE" dirty="0" err="1"/>
              <a:t>bulunabilir</a:t>
            </a:r>
            <a:r>
              <a:rPr lang="en-IE" dirty="0"/>
              <a:t>.</a:t>
            </a:r>
          </a:p>
          <a:p>
            <a:r>
              <a:rPr lang="en-IE" dirty="0" err="1"/>
              <a:t>İşverenler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,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mülteci</a:t>
            </a:r>
            <a:r>
              <a:rPr lang="en-IE" dirty="0"/>
              <a:t> </a:t>
            </a:r>
            <a:r>
              <a:rPr lang="en-IE" dirty="0" err="1"/>
              <a:t>işe</a:t>
            </a:r>
            <a:r>
              <a:rPr lang="en-IE" dirty="0"/>
              <a:t> </a:t>
            </a:r>
            <a:r>
              <a:rPr lang="en-IE" dirty="0" err="1"/>
              <a:t>alırken</a:t>
            </a:r>
            <a:r>
              <a:rPr lang="en-IE" dirty="0"/>
              <a:t> </a:t>
            </a:r>
            <a:r>
              <a:rPr lang="en-IE" dirty="0" err="1"/>
              <a:t>ek</a:t>
            </a:r>
            <a:r>
              <a:rPr lang="en-IE" dirty="0"/>
              <a:t> </a:t>
            </a:r>
            <a:r>
              <a:rPr lang="en-IE" dirty="0" err="1"/>
              <a:t>maliyetlerin</a:t>
            </a:r>
            <a:r>
              <a:rPr lang="en-IE" dirty="0"/>
              <a:t> ve </a:t>
            </a:r>
            <a:r>
              <a:rPr lang="en-IE" dirty="0" err="1"/>
              <a:t>idarecinin</a:t>
            </a:r>
            <a:r>
              <a:rPr lang="en-IE" dirty="0"/>
              <a:t> </a:t>
            </a:r>
            <a:r>
              <a:rPr lang="en-IE" dirty="0" err="1"/>
              <a:t>gerekli</a:t>
            </a:r>
            <a:r>
              <a:rPr lang="en-IE" dirty="0"/>
              <a:t> </a:t>
            </a:r>
            <a:r>
              <a:rPr lang="en-IE" dirty="0" err="1"/>
              <a:t>olacağı</a:t>
            </a:r>
            <a:r>
              <a:rPr lang="en-IE" dirty="0"/>
              <a:t> </a:t>
            </a:r>
            <a:r>
              <a:rPr lang="en-IE" dirty="0" err="1"/>
              <a:t>algısı</a:t>
            </a:r>
            <a:r>
              <a:rPr lang="en-IE" dirty="0"/>
              <a:t> </a:t>
            </a:r>
            <a:r>
              <a:rPr lang="en-IE" dirty="0" err="1"/>
              <a:t>vardır</a:t>
            </a:r>
            <a:r>
              <a:rPr lang="en-IE" dirty="0"/>
              <a:t>.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312ADB2-F08F-47A9-B9A1-FF2592CE9E0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671440" y="843338"/>
            <a:ext cx="5579898" cy="857158"/>
          </a:xfrm>
        </p:spPr>
        <p:txBody>
          <a:bodyPr>
            <a:normAutofit/>
          </a:bodyPr>
          <a:lstStyle/>
          <a:p>
            <a:r>
              <a:rPr lang="en-IE" dirty="0" err="1"/>
              <a:t>Sosyal</a:t>
            </a:r>
            <a:r>
              <a:rPr lang="en-IE" dirty="0"/>
              <a:t> </a:t>
            </a:r>
            <a:r>
              <a:rPr lang="en-IE" dirty="0" err="1"/>
              <a:t>Damgalar</a:t>
            </a:r>
            <a:endParaRPr lang="en-IE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7A35CD03-2D23-403C-9E0F-71131E8C9698}"/>
              </a:ext>
            </a:extLst>
          </p:cNvPr>
          <p:cNvSpPr/>
          <p:nvPr/>
        </p:nvSpPr>
        <p:spPr>
          <a:xfrm>
            <a:off x="0" y="138026"/>
            <a:ext cx="7448962" cy="369332"/>
          </a:xfrm>
          <a:prstGeom prst="rect">
            <a:avLst/>
          </a:prstGeom>
          <a:solidFill>
            <a:srgbClr val="F38B00"/>
          </a:solidFill>
        </p:spPr>
        <p:txBody>
          <a:bodyPr wrap="none">
            <a:spAutoFit/>
          </a:bodyPr>
          <a:lstStyle/>
          <a:p>
            <a:r>
              <a:rPr lang="tr-TR" dirty="0">
                <a:solidFill>
                  <a:schemeClr val="bg1"/>
                </a:solidFill>
              </a:rPr>
              <a:t>Mülteci ve göçmenlerin işgücü piyasasına dahil edilmesinin önündeki engeller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xmlns="" id="{3BBC459D-B13A-449D-BB1D-EBF62A371B8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rcRect l="13532" r="13532"/>
          <a:stretch>
            <a:fillRect/>
          </a:stretch>
        </p:blipFill>
        <p:spPr/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3698B254-2E9B-44BB-B17D-6C49D7E9F89D}"/>
              </a:ext>
            </a:extLst>
          </p:cNvPr>
          <p:cNvSpPr/>
          <p:nvPr/>
        </p:nvSpPr>
        <p:spPr>
          <a:xfrm>
            <a:off x="869038" y="5700855"/>
            <a:ext cx="10762593" cy="1015663"/>
          </a:xfrm>
          <a:prstGeom prst="rect">
            <a:avLst/>
          </a:prstGeom>
          <a:solidFill>
            <a:srgbClr val="B6BD00"/>
          </a:solidFill>
        </p:spPr>
        <p:txBody>
          <a:bodyPr wrap="square">
            <a:spAutoFit/>
          </a:bodyPr>
          <a:lstStyle/>
          <a:p>
            <a:r>
              <a:rPr lang="en-IE" sz="2000" dirty="0" err="1">
                <a:solidFill>
                  <a:schemeClr val="bg1"/>
                </a:solidFill>
              </a:rPr>
              <a:t>Hizmet</a:t>
            </a:r>
            <a:r>
              <a:rPr lang="en-IE" sz="2000" dirty="0">
                <a:solidFill>
                  <a:schemeClr val="bg1"/>
                </a:solidFill>
              </a:rPr>
              <a:t> / </a:t>
            </a:r>
            <a:r>
              <a:rPr lang="en-IE" sz="2000" dirty="0" err="1">
                <a:solidFill>
                  <a:schemeClr val="bg1"/>
                </a:solidFill>
              </a:rPr>
              <a:t>eğitim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sağlayıcıları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burada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oynamak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için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kilit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bir</a:t>
            </a:r>
            <a:r>
              <a:rPr lang="en-IE" sz="2000" dirty="0">
                <a:solidFill>
                  <a:schemeClr val="bg1"/>
                </a:solidFill>
              </a:rPr>
              <a:t> role </a:t>
            </a:r>
            <a:r>
              <a:rPr lang="en-IE" sz="2000" dirty="0" err="1">
                <a:solidFill>
                  <a:schemeClr val="bg1"/>
                </a:solidFill>
              </a:rPr>
              <a:t>sahiptir</a:t>
            </a:r>
            <a:r>
              <a:rPr lang="en-IE" sz="2000" dirty="0">
                <a:solidFill>
                  <a:schemeClr val="bg1"/>
                </a:solidFill>
              </a:rPr>
              <a:t> ve </a:t>
            </a:r>
            <a:r>
              <a:rPr lang="en-IE" sz="2000" dirty="0" err="1">
                <a:solidFill>
                  <a:schemeClr val="bg1"/>
                </a:solidFill>
              </a:rPr>
              <a:t>mültecileri</a:t>
            </a:r>
            <a:r>
              <a:rPr lang="en-IE" sz="2000" dirty="0">
                <a:solidFill>
                  <a:schemeClr val="bg1"/>
                </a:solidFill>
              </a:rPr>
              <a:t> ve </a:t>
            </a:r>
            <a:r>
              <a:rPr lang="en-IE" sz="2000" dirty="0" err="1">
                <a:solidFill>
                  <a:schemeClr val="bg1"/>
                </a:solidFill>
              </a:rPr>
              <a:t>potansiyel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işverenleri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bir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araya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getirmek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için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gereken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eksik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halka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haline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gelebilir</a:t>
            </a:r>
            <a:r>
              <a:rPr lang="en-IE" sz="2000" dirty="0">
                <a:solidFill>
                  <a:schemeClr val="bg1"/>
                </a:solidFill>
              </a:rPr>
              <a:t>. </a:t>
            </a:r>
            <a:r>
              <a:rPr lang="en-IE" sz="2000" dirty="0" err="1">
                <a:solidFill>
                  <a:schemeClr val="bg1"/>
                </a:solidFill>
              </a:rPr>
              <a:t>Sonraki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birkaç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sayfada</a:t>
            </a:r>
            <a:r>
              <a:rPr lang="en-IE" sz="2000" dirty="0">
                <a:solidFill>
                  <a:schemeClr val="bg1"/>
                </a:solidFill>
              </a:rPr>
              <a:t>, </a:t>
            </a:r>
            <a:r>
              <a:rPr lang="en-IE" sz="2000" dirty="0" err="1">
                <a:solidFill>
                  <a:schemeClr val="bg1"/>
                </a:solidFill>
              </a:rPr>
              <a:t>bu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çalışmada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yararlı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olabilecek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bazı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kaynaklar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öneriyoruz</a:t>
            </a:r>
            <a:r>
              <a:rPr lang="en-IE" sz="2000" dirty="0">
                <a:solidFill>
                  <a:schemeClr val="bg1"/>
                </a:solidFill>
              </a:rPr>
              <a:t>.</a:t>
            </a:r>
            <a:endParaRPr lang="en-IE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91938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83152C6A-702F-4C59-8045-13159188077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780690" y="2028544"/>
            <a:ext cx="5920773" cy="3631644"/>
          </a:xfrm>
        </p:spPr>
        <p:txBody>
          <a:bodyPr/>
          <a:lstStyle/>
          <a:p>
            <a:r>
              <a:rPr lang="en-IE" dirty="0" err="1"/>
              <a:t>Beceri</a:t>
            </a:r>
            <a:r>
              <a:rPr lang="en-IE" dirty="0"/>
              <a:t> 2 </a:t>
            </a:r>
            <a:r>
              <a:rPr lang="en-IE" dirty="0" err="1"/>
              <a:t>Çalışma</a:t>
            </a:r>
            <a:r>
              <a:rPr lang="en-IE" dirty="0"/>
              <a:t> </a:t>
            </a:r>
            <a:r>
              <a:rPr lang="en-IE" dirty="0" err="1"/>
              <a:t>Projesi</a:t>
            </a:r>
            <a:r>
              <a:rPr lang="en-IE" dirty="0"/>
              <a:t> Erasmus + </a:t>
            </a:r>
            <a:r>
              <a:rPr lang="en-IE" dirty="0" err="1"/>
              <a:t>projesi</a:t>
            </a:r>
            <a:r>
              <a:rPr lang="en-IE" dirty="0"/>
              <a:t>, 9 </a:t>
            </a:r>
            <a:r>
              <a:rPr lang="en-IE" dirty="0" err="1"/>
              <a:t>Avrupa</a:t>
            </a:r>
            <a:r>
              <a:rPr lang="en-IE" dirty="0"/>
              <a:t> </a:t>
            </a:r>
            <a:r>
              <a:rPr lang="en-IE" dirty="0" err="1"/>
              <a:t>ülkesindeki</a:t>
            </a:r>
            <a:r>
              <a:rPr lang="en-IE" dirty="0"/>
              <a:t> </a:t>
            </a:r>
            <a:r>
              <a:rPr lang="en-IE" dirty="0" err="1"/>
              <a:t>mültecilerin</a:t>
            </a:r>
            <a:r>
              <a:rPr lang="en-IE" dirty="0"/>
              <a:t> ve </a:t>
            </a:r>
            <a:r>
              <a:rPr lang="en-IE" dirty="0" err="1"/>
              <a:t>işverenlerin</a:t>
            </a:r>
            <a:r>
              <a:rPr lang="en-IE" dirty="0"/>
              <a:t> </a:t>
            </a:r>
            <a:r>
              <a:rPr lang="en-IE" dirty="0" err="1"/>
              <a:t>mültecilerin</a:t>
            </a:r>
            <a:r>
              <a:rPr lang="en-IE" dirty="0"/>
              <a:t> </a:t>
            </a:r>
            <a:r>
              <a:rPr lang="en-IE" dirty="0" err="1"/>
              <a:t>işgücü</a:t>
            </a:r>
            <a:r>
              <a:rPr lang="en-IE" dirty="0"/>
              <a:t> </a:t>
            </a:r>
            <a:r>
              <a:rPr lang="en-IE" dirty="0" err="1"/>
              <a:t>piyasasına</a:t>
            </a:r>
            <a:r>
              <a:rPr lang="en-IE" dirty="0"/>
              <a:t> </a:t>
            </a:r>
            <a:r>
              <a:rPr lang="en-IE" dirty="0" err="1"/>
              <a:t>entegrasyonuna</a:t>
            </a:r>
            <a:r>
              <a:rPr lang="en-IE" dirty="0"/>
              <a:t> </a:t>
            </a:r>
            <a:r>
              <a:rPr lang="en-IE" dirty="0" err="1"/>
              <a:t>ilişkin</a:t>
            </a:r>
            <a:r>
              <a:rPr lang="en-IE" dirty="0"/>
              <a:t> </a:t>
            </a:r>
            <a:r>
              <a:rPr lang="en-IE" dirty="0" err="1"/>
              <a:t>bireysel</a:t>
            </a:r>
            <a:r>
              <a:rPr lang="en-IE" dirty="0"/>
              <a:t> </a:t>
            </a:r>
            <a:r>
              <a:rPr lang="en-IE" dirty="0" err="1"/>
              <a:t>hesaplarını</a:t>
            </a:r>
            <a:r>
              <a:rPr lang="en-IE" dirty="0"/>
              <a:t> </a:t>
            </a:r>
            <a:r>
              <a:rPr lang="en-IE" dirty="0" err="1"/>
              <a:t>yakalamıştır</a:t>
            </a:r>
            <a:r>
              <a:rPr lang="en-IE" dirty="0"/>
              <a:t>.</a:t>
            </a:r>
          </a:p>
          <a:p>
            <a:r>
              <a:rPr lang="en-IE" dirty="0" err="1"/>
              <a:t>Bağlantıyı</a:t>
            </a:r>
            <a:r>
              <a:rPr lang="en-IE" dirty="0"/>
              <a:t> </a:t>
            </a:r>
            <a:r>
              <a:rPr lang="en-IE" dirty="0" err="1"/>
              <a:t>takip</a:t>
            </a:r>
            <a:r>
              <a:rPr lang="en-IE" dirty="0"/>
              <a:t> </a:t>
            </a:r>
            <a:r>
              <a:rPr lang="en-IE" dirty="0" err="1"/>
              <a:t>edin</a:t>
            </a:r>
            <a:r>
              <a:rPr lang="en-IE" dirty="0"/>
              <a:t> - </a:t>
            </a:r>
            <a:r>
              <a:rPr lang="en-IE" dirty="0" err="1"/>
              <a:t>Belçika</a:t>
            </a:r>
            <a:r>
              <a:rPr lang="en-IE" dirty="0"/>
              <a:t>, </a:t>
            </a:r>
            <a:r>
              <a:rPr lang="en-IE" dirty="0" err="1"/>
              <a:t>İtalya</a:t>
            </a:r>
            <a:r>
              <a:rPr lang="en-IE" dirty="0"/>
              <a:t>, </a:t>
            </a:r>
            <a:r>
              <a:rPr lang="en-IE" dirty="0" err="1"/>
              <a:t>Slovenya</a:t>
            </a:r>
            <a:r>
              <a:rPr lang="en-IE" dirty="0"/>
              <a:t>, </a:t>
            </a:r>
            <a:r>
              <a:rPr lang="en-IE" dirty="0" err="1"/>
              <a:t>Macaristan</a:t>
            </a:r>
            <a:r>
              <a:rPr lang="en-IE" dirty="0"/>
              <a:t>, </a:t>
            </a:r>
            <a:r>
              <a:rPr lang="en-IE" dirty="0" err="1"/>
              <a:t>Hollanda</a:t>
            </a:r>
            <a:r>
              <a:rPr lang="en-IE" dirty="0"/>
              <a:t>, </a:t>
            </a:r>
            <a:r>
              <a:rPr lang="en-IE" dirty="0" err="1"/>
              <a:t>İspanya</a:t>
            </a:r>
            <a:r>
              <a:rPr lang="en-IE" dirty="0"/>
              <a:t>, </a:t>
            </a:r>
            <a:r>
              <a:rPr lang="en-IE" dirty="0" err="1"/>
              <a:t>İrlanda</a:t>
            </a:r>
            <a:r>
              <a:rPr lang="en-IE" dirty="0"/>
              <a:t>, </a:t>
            </a:r>
            <a:r>
              <a:rPr lang="en-IE" dirty="0" err="1"/>
              <a:t>Slovakya</a:t>
            </a:r>
            <a:r>
              <a:rPr lang="en-IE" dirty="0"/>
              <a:t> ve </a:t>
            </a:r>
            <a:r>
              <a:rPr lang="en-IE" dirty="0" err="1"/>
              <a:t>İngiltere'den</a:t>
            </a:r>
            <a:r>
              <a:rPr lang="en-IE" dirty="0"/>
              <a:t> </a:t>
            </a:r>
            <a:r>
              <a:rPr lang="tr-TR" dirty="0" smtClean="0">
                <a:hlinkClick r:id="rId2"/>
              </a:rPr>
              <a:t>Ö</a:t>
            </a:r>
            <a:r>
              <a:rPr lang="tr-TR" dirty="0" smtClean="0">
                <a:hlinkClick r:id="rId2"/>
              </a:rPr>
              <a:t>rnek Olaylar</a:t>
            </a:r>
            <a:r>
              <a:rPr lang="tr-TR" dirty="0" smtClean="0"/>
              <a:t>.</a:t>
            </a:r>
            <a:endParaRPr lang="en-IE" dirty="0"/>
          </a:p>
        </p:txBody>
      </p:sp>
      <p:pic>
        <p:nvPicPr>
          <p:cNvPr id="6" name="Picture Placeholder 5" descr="A picture containing map, text, table, photo&#10;&#10;Description automatically generated">
            <a:extLst>
              <a:ext uri="{FF2B5EF4-FFF2-40B4-BE49-F238E27FC236}">
                <a16:creationId xmlns:a16="http://schemas.microsoft.com/office/drawing/2014/main" xmlns="" id="{E5DA19D3-BF81-4E11-8592-424D9D064B6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3"/>
          <a:srcRect l="25407" r="25407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E79D2C8-CCC8-49FC-B70D-2E09C612F64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875283" y="767883"/>
            <a:ext cx="5826180" cy="857158"/>
          </a:xfrm>
        </p:spPr>
        <p:txBody>
          <a:bodyPr>
            <a:normAutofit fontScale="92500" lnSpcReduction="20000"/>
          </a:bodyPr>
          <a:lstStyle/>
          <a:p>
            <a:r>
              <a:rPr lang="en-IE" dirty="0" err="1"/>
              <a:t>İstihdamla</a:t>
            </a:r>
            <a:r>
              <a:rPr lang="en-IE" dirty="0"/>
              <a:t> </a:t>
            </a:r>
            <a:r>
              <a:rPr lang="en-IE" dirty="0" err="1"/>
              <a:t>Entegrasyon</a:t>
            </a:r>
            <a:r>
              <a:rPr lang="en-IE" dirty="0"/>
              <a:t> ve </a:t>
            </a:r>
            <a:r>
              <a:rPr lang="tr-TR" dirty="0" smtClean="0"/>
              <a:t>Bütünleşme</a:t>
            </a:r>
            <a:r>
              <a:rPr lang="en-IE" dirty="0" smtClean="0"/>
              <a:t> </a:t>
            </a:r>
            <a:r>
              <a:rPr lang="en-IE" dirty="0"/>
              <a:t>- </a:t>
            </a:r>
            <a:r>
              <a:rPr lang="en-IE" dirty="0" err="1"/>
              <a:t>Başarı</a:t>
            </a:r>
            <a:r>
              <a:rPr lang="en-IE" dirty="0"/>
              <a:t> </a:t>
            </a:r>
            <a:r>
              <a:rPr lang="en-IE" dirty="0" err="1"/>
              <a:t>Öyküleri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00200169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79735608-12CB-4479-9420-E418F97DC36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IE" dirty="0"/>
              <a:t>Bu </a:t>
            </a:r>
            <a:r>
              <a:rPr lang="en-IE" dirty="0" err="1"/>
              <a:t>bölümde</a:t>
            </a:r>
            <a:r>
              <a:rPr lang="en-IE" dirty="0"/>
              <a:t>: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B83B333-96CB-4866-BC85-A345B3E8692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125871" y="1732360"/>
            <a:ext cx="5834901" cy="3947440"/>
          </a:xfrm>
        </p:spPr>
        <p:txBody>
          <a:bodyPr/>
          <a:lstStyle/>
          <a:p>
            <a:pPr algn="just"/>
            <a:r>
              <a:rPr lang="en-IE" dirty="0" err="1"/>
              <a:t>Girişimcilik</a:t>
            </a:r>
            <a:r>
              <a:rPr lang="en-IE" dirty="0"/>
              <a:t>, </a:t>
            </a:r>
            <a:r>
              <a:rPr lang="en-IE" dirty="0" err="1"/>
              <a:t>mülteci</a:t>
            </a:r>
            <a:r>
              <a:rPr lang="en-IE" dirty="0"/>
              <a:t> ve </a:t>
            </a:r>
            <a:r>
              <a:rPr lang="en-IE" dirty="0" err="1"/>
              <a:t>göçmenlerin</a:t>
            </a:r>
            <a:r>
              <a:rPr lang="en-IE" dirty="0"/>
              <a:t> </a:t>
            </a:r>
            <a:r>
              <a:rPr lang="en-IE" dirty="0" err="1"/>
              <a:t>karşılaştığı</a:t>
            </a:r>
            <a:r>
              <a:rPr lang="en-IE" dirty="0"/>
              <a:t> </a:t>
            </a:r>
            <a:r>
              <a:rPr lang="en-IE" dirty="0" err="1"/>
              <a:t>ekonomik</a:t>
            </a:r>
            <a:r>
              <a:rPr lang="en-IE" dirty="0"/>
              <a:t> </a:t>
            </a:r>
            <a:r>
              <a:rPr lang="en-IE" dirty="0" err="1"/>
              <a:t>erişim</a:t>
            </a:r>
            <a:r>
              <a:rPr lang="en-IE" dirty="0"/>
              <a:t> ve </a:t>
            </a:r>
            <a:r>
              <a:rPr lang="en-IE" dirty="0" err="1"/>
              <a:t>sosyal</a:t>
            </a:r>
            <a:r>
              <a:rPr lang="en-IE" dirty="0"/>
              <a:t> </a:t>
            </a:r>
            <a:r>
              <a:rPr lang="en-IE" dirty="0" err="1"/>
              <a:t>içerme</a:t>
            </a:r>
            <a:r>
              <a:rPr lang="en-IE" dirty="0"/>
              <a:t> </a:t>
            </a:r>
            <a:r>
              <a:rPr lang="en-IE" dirty="0" err="1"/>
              <a:t>zorluklarının</a:t>
            </a:r>
            <a:r>
              <a:rPr lang="en-IE" dirty="0"/>
              <a:t> </a:t>
            </a:r>
            <a:r>
              <a:rPr lang="en-IE" dirty="0" err="1"/>
              <a:t>üstesinden</a:t>
            </a:r>
            <a:r>
              <a:rPr lang="en-IE" dirty="0"/>
              <a:t> </a:t>
            </a:r>
            <a:r>
              <a:rPr lang="en-IE" dirty="0" err="1"/>
              <a:t>gelmek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etkili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yaklaşımdır</a:t>
            </a:r>
            <a:r>
              <a:rPr lang="en-IE" dirty="0"/>
              <a:t>.</a:t>
            </a:r>
          </a:p>
          <a:p>
            <a:pPr algn="just"/>
            <a:r>
              <a:rPr lang="en-IE" dirty="0" err="1"/>
              <a:t>Yetişkin</a:t>
            </a:r>
            <a:r>
              <a:rPr lang="en-IE" dirty="0"/>
              <a:t> </a:t>
            </a:r>
            <a:r>
              <a:rPr lang="en-IE" dirty="0" err="1"/>
              <a:t>mültecilere</a:t>
            </a:r>
            <a:r>
              <a:rPr lang="en-IE" dirty="0"/>
              <a:t> ve </a:t>
            </a:r>
            <a:r>
              <a:rPr lang="en-IE" dirty="0" err="1"/>
              <a:t>göçmenlere</a:t>
            </a:r>
            <a:r>
              <a:rPr lang="en-IE" dirty="0"/>
              <a:t> </a:t>
            </a:r>
            <a:r>
              <a:rPr lang="en-IE" dirty="0" err="1"/>
              <a:t>mali</a:t>
            </a:r>
            <a:r>
              <a:rPr lang="en-IE" dirty="0"/>
              <a:t> </a:t>
            </a:r>
            <a:r>
              <a:rPr lang="en-IE" dirty="0" err="1"/>
              <a:t>özerklik</a:t>
            </a:r>
            <a:r>
              <a:rPr lang="en-IE" dirty="0"/>
              <a:t>, </a:t>
            </a:r>
            <a:r>
              <a:rPr lang="en-IE" dirty="0" err="1"/>
              <a:t>toplum</a:t>
            </a:r>
            <a:r>
              <a:rPr lang="en-IE" dirty="0"/>
              <a:t> </a:t>
            </a:r>
            <a:r>
              <a:rPr lang="en-IE" dirty="0" err="1"/>
              <a:t>katılımı</a:t>
            </a:r>
            <a:r>
              <a:rPr lang="en-IE" dirty="0"/>
              <a:t> ve </a:t>
            </a:r>
            <a:r>
              <a:rPr lang="en-IE" dirty="0" err="1"/>
              <a:t>muazzam</a:t>
            </a:r>
            <a:r>
              <a:rPr lang="en-IE" dirty="0"/>
              <a:t> </a:t>
            </a:r>
            <a:r>
              <a:rPr lang="en-IE" dirty="0" err="1"/>
              <a:t>kişisel</a:t>
            </a:r>
            <a:r>
              <a:rPr lang="en-IE" dirty="0"/>
              <a:t> </a:t>
            </a:r>
            <a:r>
              <a:rPr lang="en-IE" dirty="0" err="1"/>
              <a:t>büyüme</a:t>
            </a:r>
            <a:r>
              <a:rPr lang="en-IE" dirty="0"/>
              <a:t> </a:t>
            </a:r>
            <a:r>
              <a:rPr lang="en-IE" dirty="0" err="1"/>
              <a:t>fırsatları</a:t>
            </a:r>
            <a:r>
              <a:rPr lang="en-IE" dirty="0"/>
              <a:t> </a:t>
            </a:r>
            <a:r>
              <a:rPr lang="en-IE" dirty="0" err="1"/>
              <a:t>sunabilir</a:t>
            </a:r>
            <a:r>
              <a:rPr lang="en-IE" dirty="0"/>
              <a:t>.</a:t>
            </a:r>
          </a:p>
          <a:p>
            <a:pPr algn="just"/>
            <a:r>
              <a:rPr lang="en-IE" dirty="0"/>
              <a:t>Bu </a:t>
            </a:r>
            <a:r>
              <a:rPr lang="en-IE" dirty="0" err="1"/>
              <a:t>bölümde</a:t>
            </a:r>
            <a:r>
              <a:rPr lang="en-IE" dirty="0"/>
              <a:t>, </a:t>
            </a:r>
            <a:r>
              <a:rPr lang="en-IE" dirty="0" err="1"/>
              <a:t>gelişen</a:t>
            </a:r>
            <a:r>
              <a:rPr lang="en-IE" dirty="0"/>
              <a:t> </a:t>
            </a:r>
            <a:r>
              <a:rPr lang="en-IE" dirty="0" err="1"/>
              <a:t>işletmeler</a:t>
            </a:r>
            <a:r>
              <a:rPr lang="en-IE" dirty="0"/>
              <a:t> </a:t>
            </a:r>
            <a:r>
              <a:rPr lang="en-IE" dirty="0" err="1"/>
              <a:t>kuran</a:t>
            </a:r>
            <a:r>
              <a:rPr lang="en-IE" dirty="0"/>
              <a:t> </a:t>
            </a:r>
            <a:r>
              <a:rPr lang="en-IE" dirty="0" err="1"/>
              <a:t>birçok</a:t>
            </a:r>
            <a:r>
              <a:rPr lang="en-IE" dirty="0"/>
              <a:t> </a:t>
            </a:r>
            <a:r>
              <a:rPr lang="en-IE" dirty="0" err="1"/>
              <a:t>mülteci</a:t>
            </a:r>
            <a:r>
              <a:rPr lang="en-IE" dirty="0"/>
              <a:t> / </a:t>
            </a:r>
            <a:r>
              <a:rPr lang="en-IE" dirty="0" err="1"/>
              <a:t>göçmen</a:t>
            </a:r>
            <a:r>
              <a:rPr lang="en-IE" dirty="0"/>
              <a:t> </a:t>
            </a:r>
            <a:r>
              <a:rPr lang="en-IE" dirty="0" err="1"/>
              <a:t>hikayesinden</a:t>
            </a:r>
            <a:r>
              <a:rPr lang="en-IE" dirty="0"/>
              <a:t> </a:t>
            </a:r>
            <a:r>
              <a:rPr lang="en-IE" dirty="0" err="1"/>
              <a:t>ilham</a:t>
            </a:r>
            <a:r>
              <a:rPr lang="en-IE" dirty="0"/>
              <a:t> </a:t>
            </a:r>
            <a:r>
              <a:rPr lang="en-IE" dirty="0" err="1"/>
              <a:t>alacaksınız</a:t>
            </a:r>
            <a:r>
              <a:rPr lang="en-IE" dirty="0"/>
              <a:t>. </a:t>
            </a:r>
            <a:r>
              <a:rPr lang="en-IE" dirty="0" err="1"/>
              <a:t>Sonuç</a:t>
            </a:r>
            <a:r>
              <a:rPr lang="en-IE" dirty="0"/>
              <a:t> </a:t>
            </a:r>
            <a:r>
              <a:rPr lang="en-IE" dirty="0" err="1"/>
              <a:t>olarak</a:t>
            </a:r>
            <a:r>
              <a:rPr lang="en-IE" dirty="0"/>
              <a:t>, </a:t>
            </a:r>
            <a:r>
              <a:rPr lang="en-IE" dirty="0" err="1"/>
              <a:t>mülteci</a:t>
            </a:r>
            <a:r>
              <a:rPr lang="en-IE" dirty="0"/>
              <a:t> / </a:t>
            </a:r>
            <a:r>
              <a:rPr lang="en-IE" dirty="0" err="1"/>
              <a:t>göçmen</a:t>
            </a:r>
            <a:r>
              <a:rPr lang="en-IE" dirty="0"/>
              <a:t> </a:t>
            </a:r>
            <a:r>
              <a:rPr lang="en-IE" dirty="0" err="1"/>
              <a:t>hizmet</a:t>
            </a:r>
            <a:r>
              <a:rPr lang="en-IE" dirty="0"/>
              <a:t> </a:t>
            </a:r>
            <a:r>
              <a:rPr lang="en-IE" dirty="0" err="1"/>
              <a:t>sunumunuza</a:t>
            </a:r>
            <a:r>
              <a:rPr lang="en-IE" dirty="0"/>
              <a:t> </a:t>
            </a:r>
            <a:r>
              <a:rPr lang="en-IE" dirty="0" err="1"/>
              <a:t>girişimciliği</a:t>
            </a:r>
            <a:r>
              <a:rPr lang="en-IE" dirty="0"/>
              <a:t> </a:t>
            </a:r>
            <a:r>
              <a:rPr lang="en-IE" dirty="0" err="1"/>
              <a:t>dahil</a:t>
            </a:r>
            <a:r>
              <a:rPr lang="en-IE" dirty="0"/>
              <a:t> </a:t>
            </a:r>
            <a:r>
              <a:rPr lang="en-IE" dirty="0" err="1"/>
              <a:t>etmeyi</a:t>
            </a:r>
            <a:r>
              <a:rPr lang="en-IE" dirty="0"/>
              <a:t> </a:t>
            </a:r>
            <a:r>
              <a:rPr lang="en-IE" dirty="0" err="1"/>
              <a:t>düşünebilirsiniz</a:t>
            </a:r>
            <a:r>
              <a:rPr lang="en-IE" dirty="0"/>
              <a:t>.</a:t>
            </a:r>
            <a:endParaRPr lang="en-IE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7472F67-3825-49C1-A985-6F7AB2D0CAB1}"/>
              </a:ext>
            </a:extLst>
          </p:cNvPr>
          <p:cNvSpPr txBox="1"/>
          <p:nvPr/>
        </p:nvSpPr>
        <p:spPr>
          <a:xfrm>
            <a:off x="0" y="237506"/>
            <a:ext cx="4215740" cy="584775"/>
          </a:xfrm>
          <a:prstGeom prst="rect">
            <a:avLst/>
          </a:prstGeom>
          <a:solidFill>
            <a:srgbClr val="EA1D76"/>
          </a:solidFill>
        </p:spPr>
        <p:txBody>
          <a:bodyPr wrap="square" rtlCol="0">
            <a:spAutoFit/>
          </a:bodyPr>
          <a:lstStyle/>
          <a:p>
            <a:r>
              <a:rPr lang="tr-TR" sz="3200" dirty="0" smtClean="0">
                <a:solidFill>
                  <a:schemeClr val="bg1"/>
                </a:solidFill>
              </a:rPr>
              <a:t>GİRİŞİMCİLİK</a:t>
            </a:r>
            <a:endParaRPr lang="en-IE" sz="3200" dirty="0">
              <a:solidFill>
                <a:schemeClr val="bg1"/>
              </a:solidFill>
            </a:endParaRP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xmlns="" id="{0AE9D9B3-ABB8-440E-8485-DC3264B8DD4F}"/>
              </a:ext>
            </a:extLst>
          </p:cNvPr>
          <p:cNvSpPr txBox="1">
            <a:spLocks/>
          </p:cNvSpPr>
          <p:nvPr/>
        </p:nvSpPr>
        <p:spPr>
          <a:xfrm>
            <a:off x="480042" y="1536159"/>
            <a:ext cx="4364894" cy="24973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000" i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i="0" dirty="0"/>
              <a:t>2.2 </a:t>
            </a:r>
            <a:r>
              <a:rPr lang="en-US" sz="3600" i="0" dirty="0" err="1"/>
              <a:t>Avrupa'da</a:t>
            </a:r>
            <a:r>
              <a:rPr lang="en-US" sz="3600" i="0" dirty="0"/>
              <a:t> </a:t>
            </a:r>
            <a:r>
              <a:rPr lang="en-US" sz="3600" i="0" dirty="0" err="1"/>
              <a:t>Mülteci</a:t>
            </a:r>
            <a:r>
              <a:rPr lang="en-US" sz="3600" i="0" dirty="0"/>
              <a:t> ve </a:t>
            </a:r>
            <a:r>
              <a:rPr lang="en-US" sz="3600" i="0" dirty="0" err="1"/>
              <a:t>Göçmen</a:t>
            </a:r>
            <a:r>
              <a:rPr lang="en-US" sz="3600" i="0" dirty="0"/>
              <a:t> </a:t>
            </a:r>
            <a:r>
              <a:rPr lang="en-US" sz="3600" i="0" dirty="0" err="1"/>
              <a:t>Girişimciliği</a:t>
            </a:r>
            <a:r>
              <a:rPr lang="en-US" sz="3600" i="0" dirty="0"/>
              <a:t> </a:t>
            </a:r>
            <a:r>
              <a:rPr lang="en-US" sz="3600" i="0" dirty="0" err="1"/>
              <a:t>Üzerine</a:t>
            </a:r>
            <a:r>
              <a:rPr lang="en-US" sz="3600" i="0" dirty="0"/>
              <a:t> </a:t>
            </a:r>
            <a:r>
              <a:rPr lang="en-US" sz="3600" i="0" dirty="0" err="1"/>
              <a:t>Gündem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12380624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3FA253F0-1DE8-4F1F-8E09-7C573CC284E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35421" y="4959722"/>
            <a:ext cx="10941268" cy="1188346"/>
          </a:xfrm>
          <a:solidFill>
            <a:srgbClr val="16A8D3"/>
          </a:solidFill>
        </p:spPr>
        <p:txBody>
          <a:bodyPr/>
          <a:lstStyle/>
          <a:p>
            <a:pPr marL="0" indent="0">
              <a:buNone/>
            </a:pPr>
            <a:r>
              <a:rPr lang="en-IE" dirty="0" err="1">
                <a:solidFill>
                  <a:schemeClr val="bg1"/>
                </a:solidFill>
              </a:rPr>
              <a:t>Girişimcilik</a:t>
            </a:r>
            <a:r>
              <a:rPr lang="en-IE" dirty="0">
                <a:solidFill>
                  <a:schemeClr val="bg1"/>
                </a:solidFill>
              </a:rPr>
              <a:t>, </a:t>
            </a:r>
            <a:r>
              <a:rPr lang="en-IE" dirty="0" err="1">
                <a:solidFill>
                  <a:schemeClr val="bg1"/>
                </a:solidFill>
              </a:rPr>
              <a:t>bilgi</a:t>
            </a:r>
            <a:r>
              <a:rPr lang="en-IE" dirty="0">
                <a:solidFill>
                  <a:schemeClr val="bg1"/>
                </a:solidFill>
              </a:rPr>
              <a:t> ve </a:t>
            </a:r>
            <a:r>
              <a:rPr lang="en-IE" dirty="0" err="1">
                <a:solidFill>
                  <a:schemeClr val="bg1"/>
                </a:solidFill>
              </a:rPr>
              <a:t>girişimci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ruhunu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paylaşarak</a:t>
            </a:r>
            <a:r>
              <a:rPr lang="en-IE" dirty="0">
                <a:solidFill>
                  <a:schemeClr val="bg1"/>
                </a:solidFill>
              </a:rPr>
              <a:t>, </a:t>
            </a:r>
            <a:r>
              <a:rPr lang="en-IE" dirty="0" err="1">
                <a:solidFill>
                  <a:schemeClr val="bg1"/>
                </a:solidFill>
              </a:rPr>
              <a:t>yeni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pazar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fırsatları</a:t>
            </a:r>
            <a:r>
              <a:rPr lang="en-IE" dirty="0">
                <a:solidFill>
                  <a:schemeClr val="bg1"/>
                </a:solidFill>
              </a:rPr>
              <a:t> ve </a:t>
            </a:r>
            <a:r>
              <a:rPr lang="en-IE" dirty="0" err="1">
                <a:solidFill>
                  <a:schemeClr val="bg1"/>
                </a:solidFill>
              </a:rPr>
              <a:t>sınır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ötesi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ağlar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oluşturarak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göçmenleri</a:t>
            </a:r>
            <a:r>
              <a:rPr lang="en-IE" dirty="0">
                <a:solidFill>
                  <a:schemeClr val="bg1"/>
                </a:solidFill>
              </a:rPr>
              <a:t> ve </a:t>
            </a:r>
            <a:r>
              <a:rPr lang="en-IE" dirty="0" err="1">
                <a:solidFill>
                  <a:schemeClr val="bg1"/>
                </a:solidFill>
              </a:rPr>
              <a:t>mültecileri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yerel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ekonomilere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dahil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etmenin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etkili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bir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yolu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olabilir</a:t>
            </a:r>
            <a:r>
              <a:rPr lang="en-IE" dirty="0">
                <a:solidFill>
                  <a:schemeClr val="bg1"/>
                </a:solidFill>
              </a:rPr>
              <a:t>.</a:t>
            </a:r>
            <a:endParaRPr lang="en-IE" dirty="0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1B07671-40BA-49FF-9F4D-A843C65BD9A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tr-TR" dirty="0" smtClean="0"/>
              <a:t>Bütünleşme</a:t>
            </a:r>
            <a:r>
              <a:rPr lang="en-IE" dirty="0" smtClean="0"/>
              <a:t> </a:t>
            </a:r>
            <a:r>
              <a:rPr lang="en-IE" dirty="0" err="1"/>
              <a:t>Aracı</a:t>
            </a:r>
            <a:r>
              <a:rPr lang="en-IE" dirty="0"/>
              <a:t> </a:t>
            </a:r>
            <a:r>
              <a:rPr lang="en-IE" dirty="0" err="1"/>
              <a:t>Olarak</a:t>
            </a:r>
            <a:r>
              <a:rPr lang="en-IE" dirty="0"/>
              <a:t> </a:t>
            </a:r>
            <a:r>
              <a:rPr lang="en-IE" dirty="0" err="1"/>
              <a:t>Girişimcilik</a:t>
            </a:r>
            <a:endParaRPr lang="en-IE" dirty="0"/>
          </a:p>
        </p:txBody>
      </p:sp>
      <p:pic>
        <p:nvPicPr>
          <p:cNvPr id="5" name="Picture 4" descr="A picture containing person, fruit, oranges, boy&#10;&#10;Description automatically generated">
            <a:extLst>
              <a:ext uri="{FF2B5EF4-FFF2-40B4-BE49-F238E27FC236}">
                <a16:creationId xmlns:a16="http://schemas.microsoft.com/office/drawing/2014/main" xmlns="" id="{29B472CF-0345-41A2-8AF3-D0BFA43D80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3842188" y="1682827"/>
            <a:ext cx="4507624" cy="2997570"/>
          </a:xfrm>
          <a:prstGeom prst="rect">
            <a:avLst/>
          </a:prstGeom>
        </p:spPr>
      </p:pic>
      <p:pic>
        <p:nvPicPr>
          <p:cNvPr id="8" name="Picture 7" descr="A person looking at the camera&#10;&#10;Description automatically generated">
            <a:extLst>
              <a:ext uri="{FF2B5EF4-FFF2-40B4-BE49-F238E27FC236}">
                <a16:creationId xmlns:a16="http://schemas.microsoft.com/office/drawing/2014/main" xmlns="" id="{C6886C95-A419-49DD-84C2-8D77FC9CF7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xmlns="" r:id="rId5"/>
              </a:ext>
            </a:extLst>
          </a:blip>
          <a:stretch>
            <a:fillRect/>
          </a:stretch>
        </p:blipFill>
        <p:spPr>
          <a:xfrm>
            <a:off x="264332" y="2072803"/>
            <a:ext cx="3390967" cy="2217617"/>
          </a:xfrm>
          <a:prstGeom prst="rect">
            <a:avLst/>
          </a:prstGeom>
        </p:spPr>
      </p:pic>
      <p:pic>
        <p:nvPicPr>
          <p:cNvPr id="11" name="Picture 10" descr="A picture containing person, cake, indoor, table&#10;&#10;Description automatically generated">
            <a:extLst>
              <a:ext uri="{FF2B5EF4-FFF2-40B4-BE49-F238E27FC236}">
                <a16:creationId xmlns:a16="http://schemas.microsoft.com/office/drawing/2014/main" xmlns="" id="{32B004D1-210C-43B8-AECB-A418769BE3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xmlns="" r:id="rId7"/>
              </a:ext>
            </a:extLst>
          </a:blip>
          <a:stretch>
            <a:fillRect/>
          </a:stretch>
        </p:blipFill>
        <p:spPr>
          <a:xfrm>
            <a:off x="8553675" y="2155179"/>
            <a:ext cx="3390967" cy="2257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06259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xmlns="" id="{0276E260-932D-4235-A45B-28DA3141AC3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2FAB6C6-8EB1-4D8E-A573-A97F79C29E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62759" y="220717"/>
            <a:ext cx="6589986" cy="1555890"/>
          </a:xfrm>
        </p:spPr>
        <p:txBody>
          <a:bodyPr>
            <a:normAutofit fontScale="62500" lnSpcReduction="20000"/>
          </a:bodyPr>
          <a:lstStyle/>
          <a:p>
            <a:r>
              <a:rPr lang="en-IE" sz="5800" dirty="0" err="1"/>
              <a:t>Suriyeli</a:t>
            </a:r>
            <a:r>
              <a:rPr lang="en-IE" sz="5800" dirty="0"/>
              <a:t> </a:t>
            </a:r>
            <a:r>
              <a:rPr lang="en-IE" sz="5800" dirty="0" err="1"/>
              <a:t>mülteci</a:t>
            </a:r>
            <a:r>
              <a:rPr lang="en-IE" sz="5800" dirty="0"/>
              <a:t> </a:t>
            </a:r>
            <a:r>
              <a:rPr lang="en-IE" sz="5800" dirty="0" err="1"/>
              <a:t>girişimciler</a:t>
            </a:r>
            <a:r>
              <a:rPr lang="en-IE" sz="5800" dirty="0"/>
              <a:t> </a:t>
            </a:r>
            <a:r>
              <a:rPr lang="en-IE" sz="5800" dirty="0" err="1"/>
              <a:t>Türkiye</a:t>
            </a:r>
            <a:r>
              <a:rPr lang="en-IE" sz="5800" dirty="0"/>
              <a:t> </a:t>
            </a:r>
            <a:r>
              <a:rPr lang="en-IE" sz="5800" dirty="0" err="1"/>
              <a:t>ekonomisini</a:t>
            </a:r>
            <a:r>
              <a:rPr lang="en-IE" sz="5800" dirty="0"/>
              <a:t> </a:t>
            </a:r>
            <a:r>
              <a:rPr lang="en-IE" sz="5800" dirty="0" err="1" smtClean="0"/>
              <a:t>artırıyor</a:t>
            </a:r>
            <a:endParaRPr lang="tr-TR" sz="5800" dirty="0" smtClean="0"/>
          </a:p>
          <a:p>
            <a:r>
              <a:rPr lang="en-IE" dirty="0">
                <a:solidFill>
                  <a:srgbClr val="B6BD00"/>
                </a:solidFill>
              </a:rPr>
              <a:t>2011 </a:t>
            </a:r>
            <a:r>
              <a:rPr lang="en-IE" dirty="0" err="1">
                <a:solidFill>
                  <a:srgbClr val="B6BD00"/>
                </a:solidFill>
              </a:rPr>
              <a:t>yılından</a:t>
            </a:r>
            <a:r>
              <a:rPr lang="en-IE" dirty="0">
                <a:solidFill>
                  <a:srgbClr val="B6BD00"/>
                </a:solidFill>
              </a:rPr>
              <a:t> </a:t>
            </a:r>
            <a:r>
              <a:rPr lang="en-IE" dirty="0" err="1">
                <a:solidFill>
                  <a:srgbClr val="B6BD00"/>
                </a:solidFill>
              </a:rPr>
              <a:t>bu</a:t>
            </a:r>
            <a:r>
              <a:rPr lang="en-IE" dirty="0">
                <a:solidFill>
                  <a:srgbClr val="B6BD00"/>
                </a:solidFill>
              </a:rPr>
              <a:t> </a:t>
            </a:r>
            <a:r>
              <a:rPr lang="en-IE" dirty="0" err="1">
                <a:solidFill>
                  <a:srgbClr val="B6BD00"/>
                </a:solidFill>
              </a:rPr>
              <a:t>yana</a:t>
            </a:r>
            <a:r>
              <a:rPr lang="en-IE" dirty="0">
                <a:solidFill>
                  <a:srgbClr val="B6BD00"/>
                </a:solidFill>
              </a:rPr>
              <a:t> </a:t>
            </a:r>
            <a:r>
              <a:rPr lang="en-IE" dirty="0" err="1">
                <a:solidFill>
                  <a:srgbClr val="B6BD00"/>
                </a:solidFill>
              </a:rPr>
              <a:t>Suriyeliler</a:t>
            </a:r>
            <a:r>
              <a:rPr lang="en-IE" dirty="0">
                <a:solidFill>
                  <a:srgbClr val="B6BD00"/>
                </a:solidFill>
              </a:rPr>
              <a:t> </a:t>
            </a:r>
            <a:r>
              <a:rPr lang="en-IE" dirty="0" err="1">
                <a:solidFill>
                  <a:srgbClr val="B6BD00"/>
                </a:solidFill>
              </a:rPr>
              <a:t>veya</a:t>
            </a:r>
            <a:r>
              <a:rPr lang="en-IE" dirty="0">
                <a:solidFill>
                  <a:srgbClr val="B6BD00"/>
                </a:solidFill>
              </a:rPr>
              <a:t> </a:t>
            </a:r>
            <a:r>
              <a:rPr lang="en-IE" dirty="0" err="1">
                <a:solidFill>
                  <a:srgbClr val="B6BD00"/>
                </a:solidFill>
              </a:rPr>
              <a:t>Türk</a:t>
            </a:r>
            <a:r>
              <a:rPr lang="en-IE" dirty="0">
                <a:solidFill>
                  <a:srgbClr val="B6BD00"/>
                </a:solidFill>
              </a:rPr>
              <a:t> </a:t>
            </a:r>
            <a:r>
              <a:rPr lang="en-IE" dirty="0" err="1">
                <a:solidFill>
                  <a:srgbClr val="B6BD00"/>
                </a:solidFill>
              </a:rPr>
              <a:t>ortaklı</a:t>
            </a:r>
            <a:r>
              <a:rPr lang="en-IE" dirty="0">
                <a:solidFill>
                  <a:srgbClr val="B6BD00"/>
                </a:solidFill>
              </a:rPr>
              <a:t> </a:t>
            </a:r>
            <a:r>
              <a:rPr lang="en-IE" dirty="0" err="1">
                <a:solidFill>
                  <a:srgbClr val="B6BD00"/>
                </a:solidFill>
              </a:rPr>
              <a:t>Suriyeliler</a:t>
            </a:r>
            <a:r>
              <a:rPr lang="en-IE" dirty="0">
                <a:solidFill>
                  <a:srgbClr val="B6BD00"/>
                </a:solidFill>
              </a:rPr>
              <a:t> </a:t>
            </a:r>
            <a:r>
              <a:rPr lang="en-IE" dirty="0" err="1">
                <a:solidFill>
                  <a:srgbClr val="B6BD00"/>
                </a:solidFill>
              </a:rPr>
              <a:t>tarafından</a:t>
            </a:r>
            <a:r>
              <a:rPr lang="en-IE" dirty="0">
                <a:solidFill>
                  <a:srgbClr val="B6BD00"/>
                </a:solidFill>
              </a:rPr>
              <a:t> 4.000 </a:t>
            </a:r>
            <a:r>
              <a:rPr lang="en-IE" dirty="0" err="1">
                <a:solidFill>
                  <a:srgbClr val="B6BD00"/>
                </a:solidFill>
              </a:rPr>
              <a:t>yeni</a:t>
            </a:r>
            <a:r>
              <a:rPr lang="en-IE" dirty="0">
                <a:solidFill>
                  <a:srgbClr val="B6BD00"/>
                </a:solidFill>
              </a:rPr>
              <a:t> </a:t>
            </a:r>
            <a:r>
              <a:rPr lang="en-IE" dirty="0" err="1">
                <a:solidFill>
                  <a:srgbClr val="B6BD00"/>
                </a:solidFill>
              </a:rPr>
              <a:t>işletme</a:t>
            </a:r>
            <a:r>
              <a:rPr lang="en-IE" dirty="0">
                <a:solidFill>
                  <a:srgbClr val="B6BD00"/>
                </a:solidFill>
              </a:rPr>
              <a:t> </a:t>
            </a:r>
            <a:r>
              <a:rPr lang="en-IE" dirty="0" err="1">
                <a:solidFill>
                  <a:srgbClr val="B6BD00"/>
                </a:solidFill>
              </a:rPr>
              <a:t>kuruldu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8475D9C-BF50-4E00-83D3-F236AD9F91C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09903" y="2087287"/>
            <a:ext cx="6358758" cy="3642009"/>
          </a:xfrm>
        </p:spPr>
        <p:txBody>
          <a:bodyPr/>
          <a:lstStyle/>
          <a:p>
            <a:r>
              <a:rPr lang="en-IE" sz="2400" dirty="0"/>
              <a:t>50 </a:t>
            </a:r>
            <a:r>
              <a:rPr lang="en-IE" sz="2400" dirty="0" err="1"/>
              <a:t>yaşındaki</a:t>
            </a:r>
            <a:r>
              <a:rPr lang="en-IE" sz="2400" dirty="0"/>
              <a:t> pasta ve </a:t>
            </a:r>
            <a:r>
              <a:rPr lang="en-IE" sz="2400" dirty="0" err="1"/>
              <a:t>tatlı</a:t>
            </a:r>
            <a:r>
              <a:rPr lang="en-IE" sz="2400" dirty="0"/>
              <a:t> </a:t>
            </a:r>
            <a:r>
              <a:rPr lang="en-IE" sz="2400" dirty="0" err="1"/>
              <a:t>üreticisi</a:t>
            </a:r>
            <a:r>
              <a:rPr lang="en-IE" sz="2400" dirty="0"/>
              <a:t> Remo Fouad, </a:t>
            </a:r>
            <a:r>
              <a:rPr lang="en-IE" sz="2400" dirty="0" err="1"/>
              <a:t>üç</a:t>
            </a:r>
            <a:r>
              <a:rPr lang="en-IE" sz="2400" dirty="0"/>
              <a:t> </a:t>
            </a:r>
            <a:r>
              <a:rPr lang="en-IE" sz="2400" dirty="0" err="1"/>
              <a:t>yıl</a:t>
            </a:r>
            <a:r>
              <a:rPr lang="en-IE" sz="2400" dirty="0"/>
              <a:t> </a:t>
            </a:r>
            <a:r>
              <a:rPr lang="en-IE" sz="2400" dirty="0" err="1"/>
              <a:t>önce</a:t>
            </a:r>
            <a:r>
              <a:rPr lang="en-IE" sz="2400" dirty="0"/>
              <a:t> </a:t>
            </a:r>
            <a:r>
              <a:rPr lang="en-IE" sz="2400" dirty="0" err="1"/>
              <a:t>Halep'ten</a:t>
            </a:r>
            <a:r>
              <a:rPr lang="en-IE" sz="2400" dirty="0"/>
              <a:t> </a:t>
            </a:r>
            <a:r>
              <a:rPr lang="en-IE" sz="2400" dirty="0" err="1"/>
              <a:t>kaçtığında</a:t>
            </a:r>
            <a:r>
              <a:rPr lang="en-IE" sz="2400" dirty="0"/>
              <a:t>, </a:t>
            </a:r>
            <a:r>
              <a:rPr lang="en-IE" sz="2400" dirty="0" err="1"/>
              <a:t>aile</a:t>
            </a:r>
            <a:r>
              <a:rPr lang="en-IE" sz="2400" dirty="0"/>
              <a:t> </a:t>
            </a:r>
            <a:r>
              <a:rPr lang="en-IE" sz="2400" dirty="0" err="1"/>
              <a:t>tariflerinden</a:t>
            </a:r>
            <a:r>
              <a:rPr lang="en-IE" sz="2400" dirty="0"/>
              <a:t> </a:t>
            </a:r>
            <a:r>
              <a:rPr lang="en-IE" sz="2400" dirty="0" err="1"/>
              <a:t>biraz</a:t>
            </a:r>
            <a:r>
              <a:rPr lang="en-IE" sz="2400" dirty="0"/>
              <a:t> </a:t>
            </a:r>
            <a:r>
              <a:rPr lang="en-IE" sz="2400" dirty="0" err="1"/>
              <a:t>daha</a:t>
            </a:r>
            <a:r>
              <a:rPr lang="en-IE" sz="2400" dirty="0"/>
              <a:t> </a:t>
            </a:r>
            <a:r>
              <a:rPr lang="en-IE" sz="2400" dirty="0" err="1"/>
              <a:t>fazlasını</a:t>
            </a:r>
            <a:r>
              <a:rPr lang="en-IE" sz="2400" dirty="0"/>
              <a:t> </a:t>
            </a:r>
            <a:r>
              <a:rPr lang="en-IE" sz="2400" dirty="0" err="1"/>
              <a:t>bıraktı</a:t>
            </a:r>
            <a:r>
              <a:rPr lang="en-IE" sz="2400" dirty="0"/>
              <a:t>. 2014 </a:t>
            </a:r>
            <a:r>
              <a:rPr lang="en-IE" sz="2400" dirty="0" err="1"/>
              <a:t>yılında</a:t>
            </a:r>
            <a:r>
              <a:rPr lang="en-IE" sz="2400" dirty="0"/>
              <a:t> </a:t>
            </a:r>
            <a:r>
              <a:rPr lang="en-IE" sz="2400" dirty="0" err="1"/>
              <a:t>İstanbul'un</a:t>
            </a:r>
            <a:r>
              <a:rPr lang="en-IE" sz="2400" dirty="0"/>
              <a:t> </a:t>
            </a:r>
            <a:r>
              <a:rPr lang="en-IE" sz="2400" dirty="0" err="1"/>
              <a:t>Aksaray</a:t>
            </a:r>
            <a:r>
              <a:rPr lang="en-IE" sz="2400" dirty="0"/>
              <a:t> </a:t>
            </a:r>
            <a:r>
              <a:rPr lang="en-IE" sz="2400" dirty="0" err="1"/>
              <a:t>semtinde</a:t>
            </a:r>
            <a:r>
              <a:rPr lang="en-IE" sz="2400" dirty="0"/>
              <a:t> </a:t>
            </a:r>
            <a:r>
              <a:rPr lang="en-IE" sz="2400" dirty="0" err="1"/>
              <a:t>küçük</a:t>
            </a:r>
            <a:r>
              <a:rPr lang="en-IE" sz="2400" dirty="0"/>
              <a:t> </a:t>
            </a:r>
            <a:r>
              <a:rPr lang="en-IE" sz="2400" dirty="0" err="1"/>
              <a:t>bir</a:t>
            </a:r>
            <a:r>
              <a:rPr lang="en-IE" sz="2400" dirty="0"/>
              <a:t> </a:t>
            </a:r>
            <a:r>
              <a:rPr lang="en-IE" sz="2400" dirty="0" err="1"/>
              <a:t>dükkan</a:t>
            </a:r>
            <a:r>
              <a:rPr lang="en-IE" sz="2400" dirty="0"/>
              <a:t> </a:t>
            </a:r>
            <a:r>
              <a:rPr lang="en-IE" sz="2400" dirty="0" err="1"/>
              <a:t>kiraladı</a:t>
            </a:r>
            <a:r>
              <a:rPr lang="en-IE" sz="2400" dirty="0"/>
              <a:t>.</a:t>
            </a:r>
          </a:p>
          <a:p>
            <a:r>
              <a:rPr lang="en-IE" sz="2400" dirty="0"/>
              <a:t>O </a:t>
            </a:r>
            <a:r>
              <a:rPr lang="en-IE" sz="2400" dirty="0" err="1"/>
              <a:t>zamandan</a:t>
            </a:r>
            <a:r>
              <a:rPr lang="en-IE" sz="2400" dirty="0"/>
              <a:t> </a:t>
            </a:r>
            <a:r>
              <a:rPr lang="en-IE" sz="2400" dirty="0" err="1"/>
              <a:t>beri</a:t>
            </a:r>
            <a:r>
              <a:rPr lang="en-IE" sz="2400" dirty="0"/>
              <a:t> Remy, </a:t>
            </a:r>
            <a:r>
              <a:rPr lang="en-IE" sz="2400" dirty="0" err="1"/>
              <a:t>tatlı</a:t>
            </a:r>
            <a:r>
              <a:rPr lang="en-IE" sz="2400" dirty="0"/>
              <a:t> ve </a:t>
            </a:r>
            <a:r>
              <a:rPr lang="en-IE" sz="2400" dirty="0" err="1"/>
              <a:t>şuruplu</a:t>
            </a:r>
            <a:r>
              <a:rPr lang="en-IE" sz="2400" dirty="0"/>
              <a:t> </a:t>
            </a:r>
            <a:r>
              <a:rPr lang="en-IE" sz="2400" dirty="0" err="1"/>
              <a:t>hamur</a:t>
            </a:r>
            <a:r>
              <a:rPr lang="en-IE" sz="2400" dirty="0"/>
              <a:t> </a:t>
            </a:r>
            <a:r>
              <a:rPr lang="en-IE" sz="2400" dirty="0" err="1"/>
              <a:t>işlerini</a:t>
            </a:r>
            <a:r>
              <a:rPr lang="en-IE" sz="2400" dirty="0"/>
              <a:t> </a:t>
            </a:r>
            <a:r>
              <a:rPr lang="en-IE" sz="2400" dirty="0" err="1"/>
              <a:t>çırparak</a:t>
            </a:r>
            <a:r>
              <a:rPr lang="en-IE" sz="2400" dirty="0"/>
              <a:t> </a:t>
            </a:r>
            <a:r>
              <a:rPr lang="en-IE" sz="2400" dirty="0" err="1"/>
              <a:t>dört</a:t>
            </a:r>
            <a:r>
              <a:rPr lang="en-IE" sz="2400" dirty="0"/>
              <a:t> </a:t>
            </a:r>
            <a:r>
              <a:rPr lang="en-IE" sz="2400" dirty="0" err="1"/>
              <a:t>katlı</a:t>
            </a:r>
            <a:r>
              <a:rPr lang="en-IE" sz="2400" dirty="0"/>
              <a:t> </a:t>
            </a:r>
            <a:r>
              <a:rPr lang="en-IE" sz="2400" dirty="0" err="1"/>
              <a:t>bir</a:t>
            </a:r>
            <a:r>
              <a:rPr lang="en-IE" sz="2400" dirty="0"/>
              <a:t> </a:t>
            </a:r>
            <a:r>
              <a:rPr lang="en-IE" sz="2400" dirty="0" err="1"/>
              <a:t>fabrika</a:t>
            </a:r>
            <a:r>
              <a:rPr lang="en-IE" sz="2400" dirty="0"/>
              <a:t> </a:t>
            </a:r>
            <a:r>
              <a:rPr lang="en-IE" sz="2400" dirty="0" err="1"/>
              <a:t>açtı</a:t>
            </a:r>
            <a:r>
              <a:rPr lang="en-IE" sz="2400" dirty="0"/>
              <a:t>, </a:t>
            </a:r>
            <a:r>
              <a:rPr lang="en-IE" sz="2400" dirty="0" err="1"/>
              <a:t>bir</a:t>
            </a:r>
            <a:r>
              <a:rPr lang="en-IE" sz="2400" dirty="0"/>
              <a:t> </a:t>
            </a:r>
            <a:r>
              <a:rPr lang="en-IE" sz="2400" dirty="0" err="1"/>
              <a:t>dizi</a:t>
            </a:r>
            <a:r>
              <a:rPr lang="en-IE" sz="2400" dirty="0"/>
              <a:t> </a:t>
            </a:r>
            <a:r>
              <a:rPr lang="en-IE" sz="2400" dirty="0" err="1"/>
              <a:t>mağaza</a:t>
            </a:r>
            <a:r>
              <a:rPr lang="en-IE" sz="2400" dirty="0"/>
              <a:t> </a:t>
            </a:r>
            <a:r>
              <a:rPr lang="en-IE" sz="2400" dirty="0" err="1"/>
              <a:t>açtı</a:t>
            </a:r>
            <a:r>
              <a:rPr lang="en-IE" sz="2400" dirty="0"/>
              <a:t> ve 40'tan </a:t>
            </a:r>
            <a:r>
              <a:rPr lang="en-IE" sz="2400" dirty="0" err="1"/>
              <a:t>fazla</a:t>
            </a:r>
            <a:r>
              <a:rPr lang="en-IE" sz="2400" dirty="0"/>
              <a:t> </a:t>
            </a:r>
            <a:r>
              <a:rPr lang="en-IE" sz="2400" dirty="0" err="1"/>
              <a:t>kişiyi</a:t>
            </a:r>
            <a:r>
              <a:rPr lang="en-IE" sz="2400" dirty="0"/>
              <a:t> </a:t>
            </a:r>
            <a:r>
              <a:rPr lang="en-IE" sz="2400" dirty="0" err="1"/>
              <a:t>istihdam</a:t>
            </a:r>
            <a:r>
              <a:rPr lang="en-IE" sz="2400" dirty="0"/>
              <a:t> </a:t>
            </a:r>
            <a:r>
              <a:rPr lang="en-IE" sz="2400" dirty="0" err="1"/>
              <a:t>ediyor</a:t>
            </a:r>
            <a:r>
              <a:rPr lang="en-IE" sz="2400" dirty="0" smtClean="0"/>
              <a:t>.</a:t>
            </a:r>
            <a:r>
              <a:rPr lang="tr-TR" sz="2400" dirty="0" smtClean="0"/>
              <a:t> </a:t>
            </a:r>
            <a:r>
              <a:rPr lang="en-IE" dirty="0" smtClean="0">
                <a:hlinkClick r:id="rId2"/>
              </a:rPr>
              <a:t>Financial Times</a:t>
            </a:r>
            <a:r>
              <a:rPr lang="tr-TR" dirty="0" smtClean="0">
                <a:hlinkClick r:id="rId2"/>
              </a:rPr>
              <a:t> makalesinin tamamını okumak için tıklayın</a:t>
            </a:r>
            <a:endParaRPr lang="en-I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02784D7-FDCC-447C-9868-9497AC4EBD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5197"/>
          <a:stretch/>
        </p:blipFill>
        <p:spPr>
          <a:xfrm>
            <a:off x="7754938" y="1192680"/>
            <a:ext cx="2187575" cy="388619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5D706B8A-DD2E-4FAC-A78B-A32F38138767}"/>
              </a:ext>
            </a:extLst>
          </p:cNvPr>
          <p:cNvSpPr/>
          <p:nvPr/>
        </p:nvSpPr>
        <p:spPr>
          <a:xfrm>
            <a:off x="4371589" y="5877379"/>
            <a:ext cx="7820411" cy="461665"/>
          </a:xfrm>
          <a:prstGeom prst="rect">
            <a:avLst/>
          </a:prstGeom>
          <a:solidFill>
            <a:srgbClr val="B6BD00"/>
          </a:solidFill>
        </p:spPr>
        <p:txBody>
          <a:bodyPr wrap="none">
            <a:spAutoFit/>
          </a:bodyPr>
          <a:lstStyle/>
          <a:p>
            <a:r>
              <a:rPr lang="en-IE" sz="2400" dirty="0" err="1">
                <a:solidFill>
                  <a:schemeClr val="bg1"/>
                </a:solidFill>
              </a:rPr>
              <a:t>Türkiye'de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Mülteci</a:t>
            </a:r>
            <a:r>
              <a:rPr lang="en-IE" sz="2400" dirty="0">
                <a:solidFill>
                  <a:schemeClr val="bg1"/>
                </a:solidFill>
              </a:rPr>
              <a:t> ve </a:t>
            </a:r>
            <a:r>
              <a:rPr lang="en-IE" sz="2400" dirty="0" err="1">
                <a:solidFill>
                  <a:schemeClr val="bg1"/>
                </a:solidFill>
              </a:rPr>
              <a:t>Göçmen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Girişimciliği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Üzerine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Gündem</a:t>
            </a:r>
            <a:endParaRPr lang="en-IE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85491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01A108E-2C26-49D7-B2EE-5F205B5A4E1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034455" y="2028543"/>
            <a:ext cx="6818239" cy="3962353"/>
          </a:xfrm>
        </p:spPr>
        <p:txBody>
          <a:bodyPr/>
          <a:lstStyle/>
          <a:p>
            <a:pPr algn="just"/>
            <a:r>
              <a:rPr lang="en-US" dirty="0" err="1"/>
              <a:t>Türkiye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 </a:t>
            </a:r>
            <a:r>
              <a:rPr lang="en-US" dirty="0" err="1"/>
              <a:t>Politikaları</a:t>
            </a:r>
            <a:r>
              <a:rPr lang="en-US" dirty="0"/>
              <a:t> </a:t>
            </a:r>
            <a:r>
              <a:rPr lang="en-US" dirty="0" err="1"/>
              <a:t>Araştırma</a:t>
            </a:r>
            <a:r>
              <a:rPr lang="en-US" dirty="0"/>
              <a:t> </a:t>
            </a:r>
            <a:r>
              <a:rPr lang="en-US" dirty="0" err="1"/>
              <a:t>Vakfı'nın</a:t>
            </a:r>
            <a:r>
              <a:rPr lang="en-US" dirty="0"/>
              <a:t> </a:t>
            </a:r>
            <a:r>
              <a:rPr lang="en-US" dirty="0" err="1"/>
              <a:t>yakın</a:t>
            </a:r>
            <a:r>
              <a:rPr lang="en-US" dirty="0"/>
              <a:t> </a:t>
            </a:r>
            <a:r>
              <a:rPr lang="en-US" dirty="0" err="1"/>
              <a:t>tarihli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araştırması</a:t>
            </a:r>
            <a:r>
              <a:rPr lang="en-US" dirty="0"/>
              <a:t>, </a:t>
            </a:r>
            <a:r>
              <a:rPr lang="en-US" dirty="0" err="1"/>
              <a:t>Suriyeli</a:t>
            </a:r>
            <a:r>
              <a:rPr lang="en-US" dirty="0"/>
              <a:t> </a:t>
            </a:r>
            <a:r>
              <a:rPr lang="en-US" dirty="0" err="1"/>
              <a:t>girişimcilerin</a:t>
            </a:r>
            <a:r>
              <a:rPr lang="en-US" dirty="0"/>
              <a:t> </a:t>
            </a:r>
            <a:r>
              <a:rPr lang="en-US" dirty="0" err="1"/>
              <a:t>Türkiye'deki</a:t>
            </a:r>
            <a:r>
              <a:rPr lang="en-US" dirty="0"/>
              <a:t> 3,5 </a:t>
            </a:r>
            <a:r>
              <a:rPr lang="en-US" dirty="0" err="1"/>
              <a:t>milyon</a:t>
            </a:r>
            <a:r>
              <a:rPr lang="en-US" dirty="0"/>
              <a:t> </a:t>
            </a:r>
            <a:r>
              <a:rPr lang="en-US" dirty="0" err="1"/>
              <a:t>Suriyeli'nin</a:t>
            </a:r>
            <a:r>
              <a:rPr lang="en-US" dirty="0"/>
              <a:t> </a:t>
            </a:r>
            <a:r>
              <a:rPr lang="en-US" dirty="0" err="1"/>
              <a:t>yüzde</a:t>
            </a:r>
            <a:r>
              <a:rPr lang="en-US" dirty="0"/>
              <a:t> 7'sine </a:t>
            </a:r>
            <a:r>
              <a:rPr lang="en-US" dirty="0" err="1"/>
              <a:t>geçimini</a:t>
            </a:r>
            <a:r>
              <a:rPr lang="en-US" dirty="0"/>
              <a:t> </a:t>
            </a:r>
            <a:r>
              <a:rPr lang="en-US" dirty="0" err="1"/>
              <a:t>sağladığını</a:t>
            </a:r>
            <a:r>
              <a:rPr lang="en-US" dirty="0"/>
              <a:t> </a:t>
            </a:r>
            <a:r>
              <a:rPr lang="en-US" dirty="0" err="1"/>
              <a:t>göstermektedir</a:t>
            </a:r>
            <a:r>
              <a:rPr lang="en-US" dirty="0"/>
              <a:t>. </a:t>
            </a:r>
            <a:r>
              <a:rPr lang="en-US" dirty="0" err="1"/>
              <a:t>Sekiz</a:t>
            </a:r>
            <a:r>
              <a:rPr lang="en-US" dirty="0"/>
              <a:t> </a:t>
            </a:r>
            <a:r>
              <a:rPr lang="en-US" dirty="0" err="1"/>
              <a:t>yıl</a:t>
            </a:r>
            <a:r>
              <a:rPr lang="en-US" dirty="0"/>
              <a:t> </a:t>
            </a:r>
            <a:r>
              <a:rPr lang="en-US" dirty="0" err="1"/>
              <a:t>boyunca</a:t>
            </a:r>
            <a:r>
              <a:rPr lang="en-US" dirty="0"/>
              <a:t> </a:t>
            </a:r>
            <a:r>
              <a:rPr lang="en-US" dirty="0" err="1"/>
              <a:t>Türkiye'deki</a:t>
            </a:r>
            <a:r>
              <a:rPr lang="en-US" dirty="0"/>
              <a:t> </a:t>
            </a:r>
            <a:r>
              <a:rPr lang="en-US" dirty="0" err="1"/>
              <a:t>Suriyeliler</a:t>
            </a:r>
            <a:r>
              <a:rPr lang="en-US" dirty="0"/>
              <a:t>, </a:t>
            </a:r>
            <a:r>
              <a:rPr lang="en-US" dirty="0" err="1"/>
              <a:t>ortalama</a:t>
            </a:r>
            <a:r>
              <a:rPr lang="en-US" dirty="0"/>
              <a:t> 7 </a:t>
            </a:r>
            <a:r>
              <a:rPr lang="en-US" dirty="0" err="1"/>
              <a:t>kişinin</a:t>
            </a:r>
            <a:r>
              <a:rPr lang="en-US" dirty="0"/>
              <a:t> </a:t>
            </a:r>
            <a:r>
              <a:rPr lang="en-US" dirty="0" err="1"/>
              <a:t>istihdam</a:t>
            </a:r>
            <a:r>
              <a:rPr lang="en-US" dirty="0"/>
              <a:t> </a:t>
            </a:r>
            <a:r>
              <a:rPr lang="en-US" dirty="0" err="1"/>
              <a:t>edildiği</a:t>
            </a:r>
            <a:r>
              <a:rPr lang="en-US" dirty="0"/>
              <a:t> ve </a:t>
            </a:r>
            <a:r>
              <a:rPr lang="en-US" dirty="0" err="1"/>
              <a:t>yüzde</a:t>
            </a:r>
            <a:r>
              <a:rPr lang="en-US" dirty="0"/>
              <a:t> 60'ı </a:t>
            </a:r>
            <a:r>
              <a:rPr lang="en-US" dirty="0" err="1"/>
              <a:t>Suriyeli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10.000'den </a:t>
            </a:r>
            <a:r>
              <a:rPr lang="en-US" dirty="0" err="1"/>
              <a:t>fazla</a:t>
            </a:r>
            <a:r>
              <a:rPr lang="en-US" dirty="0"/>
              <a:t> </a:t>
            </a:r>
            <a:r>
              <a:rPr lang="en-US" dirty="0" err="1"/>
              <a:t>şirket</a:t>
            </a:r>
            <a:r>
              <a:rPr lang="en-US" dirty="0"/>
              <a:t> </a:t>
            </a:r>
            <a:r>
              <a:rPr lang="en-US" dirty="0" err="1"/>
              <a:t>kurdu</a:t>
            </a:r>
            <a:r>
              <a:rPr lang="en-US" dirty="0"/>
              <a:t>. Buna </a:t>
            </a:r>
            <a:r>
              <a:rPr lang="en-US" dirty="0" err="1"/>
              <a:t>göre</a:t>
            </a:r>
            <a:r>
              <a:rPr lang="en-US" dirty="0"/>
              <a:t>, </a:t>
            </a:r>
            <a:r>
              <a:rPr lang="en-US" dirty="0" err="1"/>
              <a:t>ortalama</a:t>
            </a:r>
            <a:r>
              <a:rPr lang="en-US" dirty="0"/>
              <a:t> </a:t>
            </a:r>
            <a:r>
              <a:rPr lang="en-US" dirty="0" err="1"/>
              <a:t>Suriye</a:t>
            </a:r>
            <a:r>
              <a:rPr lang="en-US" dirty="0"/>
              <a:t> </a:t>
            </a:r>
            <a:r>
              <a:rPr lang="en-US" dirty="0" err="1"/>
              <a:t>hanehalkı</a:t>
            </a:r>
            <a:r>
              <a:rPr lang="en-US" dirty="0"/>
              <a:t> </a:t>
            </a:r>
            <a:r>
              <a:rPr lang="en-US" dirty="0" err="1"/>
              <a:t>büyüklüğü</a:t>
            </a:r>
            <a:r>
              <a:rPr lang="en-US" dirty="0"/>
              <a:t> 6 </a:t>
            </a:r>
            <a:r>
              <a:rPr lang="en-US" dirty="0" err="1"/>
              <a:t>kişiden</a:t>
            </a:r>
            <a:r>
              <a:rPr lang="en-US" dirty="0"/>
              <a:t> </a:t>
            </a:r>
            <a:r>
              <a:rPr lang="en-US" dirty="0" err="1"/>
              <a:t>oluşmaktadır</a:t>
            </a:r>
            <a:r>
              <a:rPr lang="en-US" dirty="0"/>
              <a:t>. </a:t>
            </a:r>
            <a:r>
              <a:rPr lang="en-US" dirty="0" err="1"/>
              <a:t>Dolayısıyla</a:t>
            </a:r>
            <a:r>
              <a:rPr lang="en-US" dirty="0"/>
              <a:t>, </a:t>
            </a:r>
            <a:r>
              <a:rPr lang="en-US" dirty="0" err="1"/>
              <a:t>bulgular</a:t>
            </a:r>
            <a:r>
              <a:rPr lang="en-US" dirty="0"/>
              <a:t> </a:t>
            </a:r>
            <a:r>
              <a:rPr lang="en-US" dirty="0" err="1"/>
              <a:t>kesin</a:t>
            </a:r>
            <a:r>
              <a:rPr lang="en-US" dirty="0"/>
              <a:t> </a:t>
            </a:r>
            <a:r>
              <a:rPr lang="en-US" dirty="0" err="1"/>
              <a:t>olmamakla</a:t>
            </a:r>
            <a:r>
              <a:rPr lang="en-US" dirty="0"/>
              <a:t> </a:t>
            </a:r>
            <a:r>
              <a:rPr lang="en-US" dirty="0" err="1"/>
              <a:t>birlikte</a:t>
            </a:r>
            <a:r>
              <a:rPr lang="en-US" dirty="0"/>
              <a:t>, </a:t>
            </a:r>
            <a:r>
              <a:rPr lang="en-US" dirty="0" err="1"/>
              <a:t>yaklaşık</a:t>
            </a:r>
            <a:r>
              <a:rPr lang="en-US" dirty="0"/>
              <a:t> 250.000 </a:t>
            </a:r>
            <a:r>
              <a:rPr lang="en-US" dirty="0" err="1"/>
              <a:t>Suriyelinin</a:t>
            </a:r>
            <a:r>
              <a:rPr lang="en-US" dirty="0"/>
              <a:t> </a:t>
            </a:r>
            <a:r>
              <a:rPr lang="en-US" dirty="0" err="1"/>
              <a:t>mülteci</a:t>
            </a:r>
            <a:r>
              <a:rPr lang="en-US" dirty="0"/>
              <a:t> </a:t>
            </a:r>
            <a:r>
              <a:rPr lang="en-US" dirty="0" err="1"/>
              <a:t>odaklı</a:t>
            </a:r>
            <a:r>
              <a:rPr lang="en-US" dirty="0"/>
              <a:t> </a:t>
            </a:r>
            <a:r>
              <a:rPr lang="en-US" dirty="0" err="1"/>
              <a:t>şirketlerin</a:t>
            </a:r>
            <a:r>
              <a:rPr lang="en-US" dirty="0"/>
              <a:t> </a:t>
            </a:r>
            <a:r>
              <a:rPr lang="en-US" dirty="0" err="1"/>
              <a:t>istihdam</a:t>
            </a:r>
            <a:r>
              <a:rPr lang="en-US" dirty="0"/>
              <a:t> </a:t>
            </a:r>
            <a:r>
              <a:rPr lang="en-US" dirty="0" err="1"/>
              <a:t>avantajlarından</a:t>
            </a:r>
            <a:r>
              <a:rPr lang="en-US" dirty="0"/>
              <a:t> </a:t>
            </a:r>
            <a:r>
              <a:rPr lang="en-US" dirty="0" err="1"/>
              <a:t>faydalandığını</a:t>
            </a:r>
            <a:r>
              <a:rPr lang="en-US" dirty="0"/>
              <a:t> </a:t>
            </a:r>
            <a:r>
              <a:rPr lang="en-US" dirty="0" err="1"/>
              <a:t>göstermektedir</a:t>
            </a:r>
            <a:r>
              <a:rPr lang="en-US" dirty="0"/>
              <a:t>.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2C19FC3-2F96-4D69-9FCE-25757379313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8841" y="430924"/>
            <a:ext cx="6999889" cy="1498918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Türkiye'deki</a:t>
            </a:r>
            <a:r>
              <a:rPr lang="en-US" dirty="0"/>
              <a:t> </a:t>
            </a:r>
            <a:r>
              <a:rPr lang="en-US" dirty="0" err="1"/>
              <a:t>Suriyeli</a:t>
            </a:r>
            <a:r>
              <a:rPr lang="en-US" dirty="0"/>
              <a:t> </a:t>
            </a:r>
            <a:r>
              <a:rPr lang="en-US" dirty="0" err="1"/>
              <a:t>Girişimcilik</a:t>
            </a:r>
            <a:r>
              <a:rPr lang="en-US" dirty="0"/>
              <a:t> ve </a:t>
            </a:r>
            <a:r>
              <a:rPr lang="en-US" dirty="0" err="1"/>
              <a:t>Mülteci</a:t>
            </a:r>
            <a:r>
              <a:rPr lang="en-US" dirty="0"/>
              <a:t> </a:t>
            </a:r>
            <a:r>
              <a:rPr lang="en-US" dirty="0" err="1"/>
              <a:t>Kuruluşları</a:t>
            </a:r>
            <a:r>
              <a:rPr lang="en-US" dirty="0"/>
              <a:t>: </a:t>
            </a:r>
            <a:r>
              <a:rPr lang="en-US" b="1" dirty="0" err="1">
                <a:solidFill>
                  <a:srgbClr val="FF0000"/>
                </a:solidFill>
              </a:rPr>
              <a:t>Türkiye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Deneyiminden</a:t>
            </a:r>
            <a:r>
              <a:rPr lang="en-US" dirty="0"/>
              <a:t> </a:t>
            </a:r>
            <a:r>
              <a:rPr lang="en-US" dirty="0" err="1"/>
              <a:t>Yararlanma</a:t>
            </a:r>
            <a:endParaRPr lang="en-IE" dirty="0"/>
          </a:p>
        </p:txBody>
      </p:sp>
      <p:sp>
        <p:nvSpPr>
          <p:cNvPr id="3" name="Resim Yer Tutucusu 2"/>
          <p:cNvSpPr>
            <a:spLocks noGrp="1"/>
          </p:cNvSpPr>
          <p:nvPr>
            <p:ph type="pic" sz="quarter" idx="21"/>
          </p:nvPr>
        </p:nvSpPr>
        <p:spPr/>
      </p:sp>
      <p:pic>
        <p:nvPicPr>
          <p:cNvPr id="1026" name="Picture 2" descr="Haber resm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17" y="2532420"/>
            <a:ext cx="4849824" cy="3149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turkey flag ile ilgili gÃ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619" y="202816"/>
            <a:ext cx="1364311" cy="91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42307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8C50AEF7-FFC4-4E0B-8DF8-37EAFC9D053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77500" lnSpcReduction="20000"/>
          </a:bodyPr>
          <a:lstStyle/>
          <a:p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F7941D7-478C-4092-BCE8-35260348695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IE" i="0" dirty="0" err="1"/>
              <a:t>Yetişkin</a:t>
            </a:r>
            <a:r>
              <a:rPr lang="en-IE" i="0" dirty="0"/>
              <a:t> </a:t>
            </a:r>
            <a:r>
              <a:rPr lang="en-IE" i="0" dirty="0" err="1"/>
              <a:t>eğitimi</a:t>
            </a:r>
            <a:r>
              <a:rPr lang="en-IE" i="0" dirty="0"/>
              <a:t> </a:t>
            </a:r>
            <a:r>
              <a:rPr lang="en-IE" i="0" dirty="0" err="1"/>
              <a:t>göçmen</a:t>
            </a:r>
            <a:r>
              <a:rPr lang="en-IE" i="0" dirty="0"/>
              <a:t> / </a:t>
            </a:r>
            <a:r>
              <a:rPr lang="en-IE" i="0" dirty="0" err="1"/>
              <a:t>mülteci</a:t>
            </a:r>
            <a:r>
              <a:rPr lang="en-IE" i="0" dirty="0"/>
              <a:t> </a:t>
            </a:r>
            <a:r>
              <a:rPr lang="en-IE" i="0" dirty="0" err="1"/>
              <a:t>topluluğunu</a:t>
            </a:r>
            <a:r>
              <a:rPr lang="en-IE" i="0" dirty="0"/>
              <a:t> </a:t>
            </a:r>
            <a:r>
              <a:rPr lang="en-IE" i="0" dirty="0" err="1"/>
              <a:t>ev</a:t>
            </a:r>
            <a:r>
              <a:rPr lang="en-IE" i="0" dirty="0"/>
              <a:t> </a:t>
            </a:r>
            <a:r>
              <a:rPr lang="en-IE" i="0" dirty="0" err="1"/>
              <a:t>sahibi</a:t>
            </a:r>
            <a:r>
              <a:rPr lang="en-IE" i="0" dirty="0"/>
              <a:t> </a:t>
            </a:r>
            <a:r>
              <a:rPr lang="en-IE" i="0" dirty="0" err="1"/>
              <a:t>nüfusa</a:t>
            </a:r>
            <a:r>
              <a:rPr lang="en-IE" i="0" dirty="0"/>
              <a:t> </a:t>
            </a:r>
            <a:r>
              <a:rPr lang="en-IE" i="0" dirty="0" err="1"/>
              <a:t>tanıtabilir</a:t>
            </a:r>
            <a:r>
              <a:rPr lang="en-IE" i="0" dirty="0"/>
              <a:t>. </a:t>
            </a:r>
            <a:r>
              <a:rPr lang="en-IE" i="0" dirty="0" err="1"/>
              <a:t>Daha</a:t>
            </a:r>
            <a:r>
              <a:rPr lang="en-IE" i="0" dirty="0"/>
              <a:t> </a:t>
            </a:r>
            <a:r>
              <a:rPr lang="en-IE" i="0" dirty="0" err="1"/>
              <a:t>çeşitli</a:t>
            </a:r>
            <a:r>
              <a:rPr lang="en-IE" i="0" dirty="0"/>
              <a:t> </a:t>
            </a:r>
            <a:r>
              <a:rPr lang="en-IE" i="0" dirty="0" err="1"/>
              <a:t>bir</a:t>
            </a:r>
            <a:r>
              <a:rPr lang="en-IE" i="0" dirty="0"/>
              <a:t> </a:t>
            </a:r>
            <a:r>
              <a:rPr lang="en-IE" i="0" dirty="0" err="1"/>
              <a:t>topluma</a:t>
            </a:r>
            <a:r>
              <a:rPr lang="en-IE" i="0" dirty="0"/>
              <a:t> </a:t>
            </a:r>
            <a:r>
              <a:rPr lang="en-IE" i="0" dirty="0" err="1"/>
              <a:t>doğru</a:t>
            </a:r>
            <a:r>
              <a:rPr lang="en-IE" i="0" dirty="0"/>
              <a:t> </a:t>
            </a:r>
            <a:r>
              <a:rPr lang="en-IE" i="0" dirty="0" err="1"/>
              <a:t>hareketle</a:t>
            </a:r>
            <a:r>
              <a:rPr lang="en-IE" i="0" dirty="0"/>
              <a:t> </a:t>
            </a:r>
            <a:r>
              <a:rPr lang="en-IE" i="0" dirty="0" err="1"/>
              <a:t>ilgilenen</a:t>
            </a:r>
            <a:r>
              <a:rPr lang="en-IE" i="0" dirty="0"/>
              <a:t> </a:t>
            </a:r>
            <a:r>
              <a:rPr lang="en-IE" i="0" dirty="0" err="1"/>
              <a:t>kurslar</a:t>
            </a:r>
            <a:r>
              <a:rPr lang="en-IE" i="0" dirty="0"/>
              <a:t> ve </a:t>
            </a:r>
            <a:r>
              <a:rPr lang="en-IE" i="0" dirty="0" err="1"/>
              <a:t>gayri</a:t>
            </a:r>
            <a:r>
              <a:rPr lang="en-IE" i="0" dirty="0"/>
              <a:t> </a:t>
            </a:r>
            <a:r>
              <a:rPr lang="en-IE" i="0" dirty="0" err="1"/>
              <a:t>resmi</a:t>
            </a:r>
            <a:r>
              <a:rPr lang="en-IE" i="0" dirty="0"/>
              <a:t> </a:t>
            </a:r>
            <a:r>
              <a:rPr lang="en-IE" i="0" dirty="0" err="1"/>
              <a:t>eğitim</a:t>
            </a:r>
            <a:r>
              <a:rPr lang="en-IE" i="0" dirty="0"/>
              <a:t> </a:t>
            </a:r>
            <a:r>
              <a:rPr lang="en-IE" i="0" dirty="0" err="1"/>
              <a:t>faaliyetleri</a:t>
            </a:r>
            <a:r>
              <a:rPr lang="en-IE" i="0" dirty="0"/>
              <a:t>, </a:t>
            </a:r>
            <a:r>
              <a:rPr lang="en-IE" i="0" dirty="0" err="1"/>
              <a:t>topluluklar</a:t>
            </a:r>
            <a:r>
              <a:rPr lang="en-IE" i="0" dirty="0"/>
              <a:t> </a:t>
            </a:r>
            <a:r>
              <a:rPr lang="en-IE" i="0" dirty="0" err="1"/>
              <a:t>arasındaki</a:t>
            </a:r>
            <a:r>
              <a:rPr lang="en-IE" i="0" dirty="0"/>
              <a:t> </a:t>
            </a:r>
            <a:r>
              <a:rPr lang="en-IE" i="0" dirty="0" err="1"/>
              <a:t>gerilimleri</a:t>
            </a:r>
            <a:r>
              <a:rPr lang="en-IE" i="0" dirty="0"/>
              <a:t> </a:t>
            </a:r>
            <a:r>
              <a:rPr lang="en-IE" i="0" dirty="0" err="1"/>
              <a:t>azaltabilir</a:t>
            </a:r>
            <a:r>
              <a:rPr lang="en-IE" i="0" dirty="0"/>
              <a:t> ve </a:t>
            </a:r>
            <a:r>
              <a:rPr lang="en-IE" i="0" dirty="0" err="1"/>
              <a:t>işgücü</a:t>
            </a:r>
            <a:r>
              <a:rPr lang="en-IE" i="0" dirty="0"/>
              <a:t> </a:t>
            </a:r>
            <a:r>
              <a:rPr lang="en-IE" i="0" dirty="0" err="1"/>
              <a:t>piyasasındaki</a:t>
            </a:r>
            <a:r>
              <a:rPr lang="en-IE" i="0" dirty="0"/>
              <a:t> </a:t>
            </a:r>
            <a:r>
              <a:rPr lang="en-IE" i="0" dirty="0" err="1"/>
              <a:t>verimsizlikleri</a:t>
            </a:r>
            <a:r>
              <a:rPr lang="en-IE" i="0" dirty="0"/>
              <a:t> de </a:t>
            </a:r>
            <a:r>
              <a:rPr lang="en-IE" i="0" dirty="0" err="1"/>
              <a:t>ortadan</a:t>
            </a:r>
            <a:r>
              <a:rPr lang="en-IE" i="0" dirty="0"/>
              <a:t> </a:t>
            </a:r>
            <a:r>
              <a:rPr lang="en-IE" i="0" dirty="0" err="1"/>
              <a:t>kaldırabilir</a:t>
            </a:r>
            <a:endParaRPr lang="en-IE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xmlns="" id="{91C22385-E955-42F5-8096-18F0A9DC634D}"/>
              </a:ext>
            </a:extLst>
          </p:cNvPr>
          <p:cNvSpPr txBox="1">
            <a:spLocks/>
          </p:cNvSpPr>
          <p:nvPr/>
        </p:nvSpPr>
        <p:spPr>
          <a:xfrm>
            <a:off x="672662" y="5750757"/>
            <a:ext cx="11330152" cy="889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800"/>
              </a:lnSpc>
              <a:buNone/>
            </a:pPr>
            <a:r>
              <a:rPr lang="en-IE" sz="2000" dirty="0">
                <a:solidFill>
                  <a:srgbClr val="6D6E6C"/>
                </a:solidFill>
              </a:rPr>
              <a:t>John Field, Stirling </a:t>
            </a:r>
            <a:r>
              <a:rPr lang="en-IE" sz="2000" dirty="0" err="1">
                <a:solidFill>
                  <a:srgbClr val="6D6E6C"/>
                </a:solidFill>
              </a:rPr>
              <a:t>Üniversitesi'nde</a:t>
            </a:r>
            <a:r>
              <a:rPr lang="en-IE" sz="2000" dirty="0">
                <a:solidFill>
                  <a:srgbClr val="6D6E6C"/>
                </a:solidFill>
              </a:rPr>
              <a:t> </a:t>
            </a:r>
            <a:r>
              <a:rPr lang="en-IE" sz="2000" dirty="0" err="1">
                <a:solidFill>
                  <a:srgbClr val="6D6E6C"/>
                </a:solidFill>
              </a:rPr>
              <a:t>Hayatboyu</a:t>
            </a:r>
            <a:r>
              <a:rPr lang="en-IE" sz="2000" dirty="0">
                <a:solidFill>
                  <a:srgbClr val="6D6E6C"/>
                </a:solidFill>
              </a:rPr>
              <a:t> </a:t>
            </a:r>
            <a:r>
              <a:rPr lang="en-IE" sz="2000" dirty="0" err="1">
                <a:solidFill>
                  <a:srgbClr val="6D6E6C"/>
                </a:solidFill>
              </a:rPr>
              <a:t>Öğrenme</a:t>
            </a:r>
            <a:r>
              <a:rPr lang="en-IE" sz="2000" dirty="0">
                <a:solidFill>
                  <a:srgbClr val="6D6E6C"/>
                </a:solidFill>
              </a:rPr>
              <a:t> </a:t>
            </a:r>
            <a:r>
              <a:rPr lang="en-IE" sz="2000" dirty="0" err="1">
                <a:solidFill>
                  <a:srgbClr val="6D6E6C"/>
                </a:solidFill>
              </a:rPr>
              <a:t>profesörü</a:t>
            </a:r>
            <a:endParaRPr lang="en-IE" sz="2000" dirty="0">
              <a:solidFill>
                <a:srgbClr val="6D6E6C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AE6951D-7522-4619-93DA-E9FFCB4E2875}"/>
              </a:ext>
            </a:extLst>
          </p:cNvPr>
          <p:cNvSpPr txBox="1"/>
          <p:nvPr/>
        </p:nvSpPr>
        <p:spPr>
          <a:xfrm>
            <a:off x="0" y="420414"/>
            <a:ext cx="4256690" cy="830997"/>
          </a:xfrm>
          <a:prstGeom prst="rect">
            <a:avLst/>
          </a:prstGeom>
          <a:solidFill>
            <a:srgbClr val="B6BD00"/>
          </a:solidFill>
        </p:spPr>
        <p:txBody>
          <a:bodyPr wrap="square" rtlCol="0">
            <a:spAutoFit/>
          </a:bodyPr>
          <a:lstStyle/>
          <a:p>
            <a:r>
              <a:rPr lang="en-IE" sz="2400" dirty="0" err="1">
                <a:solidFill>
                  <a:schemeClr val="bg1"/>
                </a:solidFill>
              </a:rPr>
              <a:t>Yetişkin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Eğitiminin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tr-TR" sz="2400" dirty="0">
                <a:solidFill>
                  <a:schemeClr val="bg1"/>
                </a:solidFill>
              </a:rPr>
              <a:t>Sosyal Bütünleşmedeki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Rolü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Nedir</a:t>
            </a:r>
            <a:r>
              <a:rPr lang="en-IE" sz="2400" dirty="0">
                <a:solidFill>
                  <a:schemeClr val="bg1"/>
                </a:solidFill>
              </a:rPr>
              <a:t>?</a:t>
            </a:r>
            <a:endParaRPr lang="en-IE" sz="2400" dirty="0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78EE0E33-BD88-488E-A9DA-05A11C34618E}"/>
              </a:ext>
            </a:extLst>
          </p:cNvPr>
          <p:cNvSpPr/>
          <p:nvPr/>
        </p:nvSpPr>
        <p:spPr>
          <a:xfrm>
            <a:off x="6705600" y="6516646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000" dirty="0" smtClean="0"/>
              <a:t>Kaynak</a:t>
            </a:r>
            <a:r>
              <a:rPr lang="en-IE" sz="1000" dirty="0" smtClean="0"/>
              <a:t>: </a:t>
            </a:r>
            <a:r>
              <a:rPr lang="en-IE" sz="1000" dirty="0">
                <a:hlinkClick r:id="rId2"/>
              </a:rPr>
              <a:t>https://epale.ec.europa.eu/en/blog/what-role-does-adult-education-play-refugee-crisis</a:t>
            </a:r>
            <a:endParaRPr lang="en-IE" sz="1000" dirty="0"/>
          </a:p>
        </p:txBody>
      </p:sp>
    </p:spTree>
    <p:extLst>
      <p:ext uri="{BB962C8B-B14F-4D97-AF65-F5344CB8AC3E}">
        <p14:creationId xmlns:p14="http://schemas.microsoft.com/office/powerpoint/2010/main" val="228004083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01A108E-2C26-49D7-B2EE-5F205B5A4E1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579058" y="2028543"/>
            <a:ext cx="6004856" cy="3962353"/>
          </a:xfrm>
        </p:spPr>
        <p:txBody>
          <a:bodyPr/>
          <a:lstStyle/>
          <a:p>
            <a:pPr algn="just"/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zamanlar</a:t>
            </a:r>
            <a:r>
              <a:rPr lang="en-IE" dirty="0"/>
              <a:t> '</a:t>
            </a:r>
            <a:r>
              <a:rPr lang="en-IE" dirty="0" err="1"/>
              <a:t>meşgul</a:t>
            </a:r>
            <a:r>
              <a:rPr lang="en-IE" dirty="0"/>
              <a:t>'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kasaba</a:t>
            </a:r>
            <a:r>
              <a:rPr lang="en-IE" dirty="0"/>
              <a:t> </a:t>
            </a:r>
            <a:r>
              <a:rPr lang="en-IE" dirty="0" err="1"/>
              <a:t>olan</a:t>
            </a:r>
            <a:r>
              <a:rPr lang="en-IE" dirty="0"/>
              <a:t> </a:t>
            </a:r>
            <a:r>
              <a:rPr lang="en-IE" dirty="0" err="1"/>
              <a:t>Ballaghaderreen</a:t>
            </a:r>
            <a:r>
              <a:rPr lang="en-IE" dirty="0"/>
              <a:t>, </a:t>
            </a:r>
            <a:r>
              <a:rPr lang="en-IE" dirty="0" err="1"/>
              <a:t>yerel</a:t>
            </a:r>
            <a:r>
              <a:rPr lang="en-IE" dirty="0"/>
              <a:t> </a:t>
            </a:r>
            <a:r>
              <a:rPr lang="en-IE" dirty="0" err="1"/>
              <a:t>dükkanların</a:t>
            </a:r>
            <a:r>
              <a:rPr lang="en-IE" dirty="0"/>
              <a:t> </a:t>
            </a:r>
            <a:r>
              <a:rPr lang="en-IE" dirty="0" err="1"/>
              <a:t>çoğunu</a:t>
            </a:r>
            <a:r>
              <a:rPr lang="en-IE" dirty="0"/>
              <a:t> </a:t>
            </a:r>
            <a:r>
              <a:rPr lang="en-IE" dirty="0" err="1"/>
              <a:t>kaybetmişti</a:t>
            </a:r>
            <a:r>
              <a:rPr lang="en-IE" dirty="0"/>
              <a:t> ve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konut</a:t>
            </a:r>
            <a:r>
              <a:rPr lang="en-IE" dirty="0"/>
              <a:t> </a:t>
            </a:r>
            <a:r>
              <a:rPr lang="en-IE" dirty="0" err="1"/>
              <a:t>sakini</a:t>
            </a:r>
            <a:r>
              <a:rPr lang="en-IE" dirty="0"/>
              <a:t> “</a:t>
            </a:r>
            <a:r>
              <a:rPr lang="en-IE" dirty="0" err="1"/>
              <a:t>vızıltısını</a:t>
            </a:r>
            <a:r>
              <a:rPr lang="en-IE" dirty="0"/>
              <a:t> </a:t>
            </a:r>
            <a:r>
              <a:rPr lang="en-IE" dirty="0" err="1"/>
              <a:t>kaybetti</a:t>
            </a:r>
            <a:r>
              <a:rPr lang="en-IE" dirty="0"/>
              <a:t>” </a:t>
            </a:r>
            <a:r>
              <a:rPr lang="en-IE" dirty="0" err="1"/>
              <a:t>dedi</a:t>
            </a:r>
            <a:r>
              <a:rPr lang="en-IE" dirty="0"/>
              <a:t>.</a:t>
            </a:r>
          </a:p>
          <a:p>
            <a:pPr algn="just"/>
            <a:r>
              <a:rPr lang="en-IE" dirty="0" err="1"/>
              <a:t>Ama</a:t>
            </a:r>
            <a:r>
              <a:rPr lang="en-IE" dirty="0"/>
              <a:t> </a:t>
            </a:r>
            <a:r>
              <a:rPr lang="en-IE" dirty="0" err="1"/>
              <a:t>şimdi</a:t>
            </a:r>
            <a:r>
              <a:rPr lang="en-IE" dirty="0"/>
              <a:t> </a:t>
            </a:r>
            <a:r>
              <a:rPr lang="en-IE" dirty="0" err="1"/>
              <a:t>Ballaghderreen</a:t>
            </a:r>
            <a:r>
              <a:rPr lang="en-IE" dirty="0"/>
              <a:t> </a:t>
            </a:r>
            <a:r>
              <a:rPr lang="en-IE" dirty="0" err="1"/>
              <a:t>yavaş</a:t>
            </a:r>
            <a:r>
              <a:rPr lang="en-IE" dirty="0"/>
              <a:t> </a:t>
            </a:r>
            <a:r>
              <a:rPr lang="en-IE" dirty="0" err="1"/>
              <a:t>yavaş</a:t>
            </a:r>
            <a:r>
              <a:rPr lang="en-IE" dirty="0"/>
              <a:t> </a:t>
            </a:r>
            <a:r>
              <a:rPr lang="en-IE" dirty="0" err="1"/>
              <a:t>iyileşiyor</a:t>
            </a:r>
            <a:r>
              <a:rPr lang="en-IE" dirty="0"/>
              <a:t>. </a:t>
            </a:r>
            <a:r>
              <a:rPr lang="en-IE" dirty="0" err="1"/>
              <a:t>Süpermarketler</a:t>
            </a:r>
            <a:r>
              <a:rPr lang="en-IE" dirty="0"/>
              <a:t> ve </a:t>
            </a:r>
            <a:r>
              <a:rPr lang="en-IE" dirty="0" err="1"/>
              <a:t>diğer</a:t>
            </a:r>
            <a:r>
              <a:rPr lang="en-IE" dirty="0"/>
              <a:t> </a:t>
            </a:r>
            <a:r>
              <a:rPr lang="en-IE" dirty="0" err="1"/>
              <a:t>perakendeciler</a:t>
            </a:r>
            <a:r>
              <a:rPr lang="en-IE" dirty="0"/>
              <a:t> </a:t>
            </a:r>
            <a:r>
              <a:rPr lang="en-IE" dirty="0" err="1"/>
              <a:t>gibi</a:t>
            </a:r>
            <a:r>
              <a:rPr lang="en-IE" dirty="0"/>
              <a:t> </a:t>
            </a:r>
            <a:r>
              <a:rPr lang="en-IE" dirty="0" err="1"/>
              <a:t>küçük</a:t>
            </a:r>
            <a:r>
              <a:rPr lang="en-IE" dirty="0"/>
              <a:t> </a:t>
            </a:r>
            <a:r>
              <a:rPr lang="en-IE" dirty="0" err="1"/>
              <a:t>kasaba</a:t>
            </a:r>
            <a:r>
              <a:rPr lang="en-IE" dirty="0"/>
              <a:t> </a:t>
            </a:r>
            <a:r>
              <a:rPr lang="en-IE" dirty="0" err="1"/>
              <a:t>zımbaları</a:t>
            </a:r>
            <a:r>
              <a:rPr lang="en-IE" dirty="0"/>
              <a:t> </a:t>
            </a:r>
            <a:r>
              <a:rPr lang="en-IE" dirty="0" err="1"/>
              <a:t>arasında</a:t>
            </a:r>
            <a:r>
              <a:rPr lang="en-IE" dirty="0"/>
              <a:t> '</a:t>
            </a:r>
            <a:r>
              <a:rPr lang="en-IE" dirty="0" err="1"/>
              <a:t>sandviç</a:t>
            </a:r>
            <a:r>
              <a:rPr lang="en-IE" dirty="0"/>
              <a:t>' </a:t>
            </a:r>
            <a:r>
              <a:rPr lang="en-IE" dirty="0" err="1"/>
              <a:t>eklektik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dizi</a:t>
            </a:r>
            <a:r>
              <a:rPr lang="en-IE" dirty="0"/>
              <a:t> </a:t>
            </a:r>
            <a:r>
              <a:rPr lang="en-IE" dirty="0" err="1"/>
              <a:t>Asya</a:t>
            </a:r>
            <a:r>
              <a:rPr lang="en-IE" dirty="0"/>
              <a:t> ve </a:t>
            </a:r>
            <a:r>
              <a:rPr lang="en-IE" dirty="0" err="1"/>
              <a:t>Doğu</a:t>
            </a:r>
            <a:r>
              <a:rPr lang="en-IE" dirty="0"/>
              <a:t> </a:t>
            </a:r>
            <a:r>
              <a:rPr lang="en-IE" dirty="0" err="1"/>
              <a:t>Avrupa</a:t>
            </a:r>
            <a:r>
              <a:rPr lang="en-IE" dirty="0"/>
              <a:t> </a:t>
            </a:r>
            <a:r>
              <a:rPr lang="en-IE" dirty="0" err="1"/>
              <a:t>mağazası</a:t>
            </a:r>
            <a:r>
              <a:rPr lang="en-IE" dirty="0"/>
              <a:t> </a:t>
            </a:r>
            <a:r>
              <a:rPr lang="en-IE" dirty="0" err="1"/>
              <a:t>sayesinde</a:t>
            </a:r>
            <a:r>
              <a:rPr lang="en-IE" dirty="0"/>
              <a:t> </a:t>
            </a:r>
            <a:r>
              <a:rPr lang="en-IE" dirty="0" err="1"/>
              <a:t>hayat</a:t>
            </a:r>
            <a:r>
              <a:rPr lang="en-IE" dirty="0"/>
              <a:t> </a:t>
            </a:r>
            <a:r>
              <a:rPr lang="en-IE" dirty="0" err="1"/>
              <a:t>ana</a:t>
            </a:r>
            <a:r>
              <a:rPr lang="en-IE" dirty="0"/>
              <a:t> </a:t>
            </a:r>
            <a:r>
              <a:rPr lang="en-IE" dirty="0" err="1"/>
              <a:t>caddeye</a:t>
            </a:r>
            <a:r>
              <a:rPr lang="en-IE" dirty="0"/>
              <a:t> </a:t>
            </a:r>
            <a:r>
              <a:rPr lang="en-IE" dirty="0" err="1"/>
              <a:t>geri</a:t>
            </a:r>
            <a:r>
              <a:rPr lang="en-IE" dirty="0"/>
              <a:t> </a:t>
            </a:r>
            <a:r>
              <a:rPr lang="en-IE" dirty="0" err="1"/>
              <a:t>dönüyor</a:t>
            </a:r>
            <a:r>
              <a:rPr lang="en-IE" dirty="0"/>
              <a:t>. </a:t>
            </a:r>
            <a:r>
              <a:rPr lang="en-IE" dirty="0" err="1"/>
              <a:t>Ballaghaderreen</a:t>
            </a:r>
            <a:r>
              <a:rPr lang="en-IE" dirty="0"/>
              <a:t>, </a:t>
            </a:r>
            <a:r>
              <a:rPr lang="en-IE" dirty="0" err="1"/>
              <a:t>kırsal</a:t>
            </a:r>
            <a:r>
              <a:rPr lang="en-IE" dirty="0"/>
              <a:t> </a:t>
            </a:r>
            <a:r>
              <a:rPr lang="en-IE" dirty="0" err="1"/>
              <a:t>İrlanda'da</a:t>
            </a:r>
            <a:r>
              <a:rPr lang="en-IE" dirty="0"/>
              <a:t> </a:t>
            </a:r>
            <a:r>
              <a:rPr lang="en-IE" dirty="0" err="1"/>
              <a:t>yavaşça</a:t>
            </a:r>
            <a:r>
              <a:rPr lang="en-IE" dirty="0"/>
              <a:t> </a:t>
            </a:r>
            <a:r>
              <a:rPr lang="en-IE" dirty="0" err="1"/>
              <a:t>ortaya</a:t>
            </a:r>
            <a:r>
              <a:rPr lang="en-IE" dirty="0"/>
              <a:t> </a:t>
            </a:r>
            <a:r>
              <a:rPr lang="en-IE" dirty="0" err="1"/>
              <a:t>çıkan</a:t>
            </a:r>
            <a:r>
              <a:rPr lang="en-IE" dirty="0"/>
              <a:t> </a:t>
            </a:r>
            <a:r>
              <a:rPr lang="en-IE" dirty="0" err="1"/>
              <a:t>çok</a:t>
            </a:r>
            <a:r>
              <a:rPr lang="en-IE" dirty="0"/>
              <a:t> </a:t>
            </a:r>
            <a:r>
              <a:rPr lang="en-IE" dirty="0" err="1"/>
              <a:t>kültürlülüğü</a:t>
            </a:r>
            <a:r>
              <a:rPr lang="en-IE" dirty="0"/>
              <a:t> </a:t>
            </a:r>
            <a:r>
              <a:rPr lang="en-IE" dirty="0" err="1"/>
              <a:t>yansıtır</a:t>
            </a:r>
            <a:r>
              <a:rPr lang="en-IE" dirty="0"/>
              <a:t>.</a:t>
            </a:r>
            <a:endParaRPr lang="en-IE" dirty="0"/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xmlns="" id="{18CFD1F3-9C39-4657-B768-416EDD8CF615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/>
          <a:srcRect l="16873" r="16873"/>
          <a:stretch>
            <a:fillRect/>
          </a:stretch>
        </p:blipFill>
        <p:spPr>
          <a:prstGeom prst="ellipse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2C19FC3-2F96-4D69-9FCE-25757379313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8841" y="430924"/>
            <a:ext cx="6999889" cy="1498918"/>
          </a:xfrm>
        </p:spPr>
        <p:txBody>
          <a:bodyPr>
            <a:normAutofit lnSpcReduction="10000"/>
          </a:bodyPr>
          <a:lstStyle/>
          <a:p>
            <a:r>
              <a:rPr lang="en-IE" dirty="0" err="1"/>
              <a:t>Göçmen</a:t>
            </a:r>
            <a:r>
              <a:rPr lang="en-IE" dirty="0"/>
              <a:t> </a:t>
            </a:r>
            <a:r>
              <a:rPr lang="en-IE" dirty="0" err="1"/>
              <a:t>girişimciliği</a:t>
            </a:r>
            <a:r>
              <a:rPr lang="en-IE" dirty="0"/>
              <a:t> </a:t>
            </a:r>
            <a:r>
              <a:rPr lang="en-IE" dirty="0" err="1"/>
              <a:t>Ballaghaderreen</a:t>
            </a:r>
            <a:r>
              <a:rPr lang="en-IE" dirty="0"/>
              <a:t>, Co. Roscommon </a:t>
            </a:r>
            <a:r>
              <a:rPr lang="en-IE" dirty="0" err="1"/>
              <a:t>kasabasını</a:t>
            </a:r>
            <a:r>
              <a:rPr lang="en-IE" dirty="0"/>
              <a:t> ve </a:t>
            </a:r>
            <a:r>
              <a:rPr lang="en-IE" dirty="0" err="1"/>
              <a:t>topluluğunu</a:t>
            </a:r>
            <a:r>
              <a:rPr lang="en-IE" dirty="0"/>
              <a:t> </a:t>
            </a:r>
            <a:r>
              <a:rPr lang="en-IE" dirty="0" err="1"/>
              <a:t>geliştirdi</a:t>
            </a:r>
            <a:endParaRPr lang="en-IE" dirty="0"/>
          </a:p>
        </p:txBody>
      </p:sp>
      <p:pic>
        <p:nvPicPr>
          <p:cNvPr id="5" name="Picture 4" descr="A picture containing table&#10;&#10;Description automatically generated">
            <a:extLst>
              <a:ext uri="{FF2B5EF4-FFF2-40B4-BE49-F238E27FC236}">
                <a16:creationId xmlns:a16="http://schemas.microsoft.com/office/drawing/2014/main" xmlns="" id="{705271F1-BBE8-4047-ACAF-F3599AF49C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tretch>
            <a:fillRect/>
          </a:stretch>
        </p:blipFill>
        <p:spPr>
          <a:xfrm>
            <a:off x="182880" y="172065"/>
            <a:ext cx="1600517" cy="80339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C382A9E-DE3F-4E55-B70B-135B4480D711}"/>
              </a:ext>
            </a:extLst>
          </p:cNvPr>
          <p:cNvSpPr txBox="1"/>
          <p:nvPr/>
        </p:nvSpPr>
        <p:spPr>
          <a:xfrm>
            <a:off x="2072640" y="342931"/>
            <a:ext cx="16005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rgbClr val="6D6E6C"/>
                </a:solidFill>
              </a:rPr>
              <a:t>İRLANDA</a:t>
            </a:r>
            <a:endParaRPr lang="en-IE" sz="900" b="1" dirty="0">
              <a:solidFill>
                <a:srgbClr val="6D6E6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487535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01A108E-2C26-49D7-B2EE-5F205B5A4E1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579058" y="2028543"/>
            <a:ext cx="6004856" cy="3962353"/>
          </a:xfrm>
        </p:spPr>
        <p:txBody>
          <a:bodyPr/>
          <a:lstStyle/>
          <a:p>
            <a:r>
              <a:rPr lang="en-IE" i="1" dirty="0"/>
              <a:t>“Mart 2017'de, </a:t>
            </a:r>
            <a:r>
              <a:rPr lang="en-IE" i="1" dirty="0" err="1"/>
              <a:t>Ballaghaderreen'deki</a:t>
            </a:r>
            <a:r>
              <a:rPr lang="en-IE" i="1" dirty="0"/>
              <a:t> </a:t>
            </a:r>
            <a:r>
              <a:rPr lang="en-IE" i="1" dirty="0" err="1"/>
              <a:t>Acil</a:t>
            </a:r>
            <a:r>
              <a:rPr lang="en-IE" i="1" dirty="0"/>
              <a:t> </a:t>
            </a:r>
            <a:r>
              <a:rPr lang="en-IE" i="1" dirty="0" err="1"/>
              <a:t>Resepsiyon</a:t>
            </a:r>
            <a:r>
              <a:rPr lang="en-IE" i="1" dirty="0"/>
              <a:t> ve </a:t>
            </a:r>
            <a:r>
              <a:rPr lang="en-IE" i="1" dirty="0" err="1"/>
              <a:t>Oryantasyon</a:t>
            </a:r>
            <a:r>
              <a:rPr lang="en-IE" i="1" dirty="0"/>
              <a:t> </a:t>
            </a:r>
            <a:r>
              <a:rPr lang="en-IE" i="1" dirty="0" err="1"/>
              <a:t>Merkezinde</a:t>
            </a:r>
            <a:r>
              <a:rPr lang="en-IE" i="1" dirty="0"/>
              <a:t> County </a:t>
            </a:r>
            <a:r>
              <a:rPr lang="en-IE" i="1" dirty="0" err="1"/>
              <a:t>Roscommon'a</a:t>
            </a:r>
            <a:r>
              <a:rPr lang="en-IE" i="1" dirty="0"/>
              <a:t> ilk </a:t>
            </a:r>
            <a:r>
              <a:rPr lang="en-IE" i="1" dirty="0" err="1"/>
              <a:t>Suriyeli</a:t>
            </a:r>
            <a:r>
              <a:rPr lang="en-IE" i="1" dirty="0"/>
              <a:t> </a:t>
            </a:r>
            <a:r>
              <a:rPr lang="en-IE" i="1" dirty="0" err="1"/>
              <a:t>mültecileri</a:t>
            </a:r>
            <a:r>
              <a:rPr lang="en-IE" i="1" dirty="0"/>
              <a:t> </a:t>
            </a:r>
            <a:r>
              <a:rPr lang="en-IE" i="1" dirty="0" err="1"/>
              <a:t>ağırladık</a:t>
            </a:r>
            <a:r>
              <a:rPr lang="en-IE" i="1" dirty="0"/>
              <a:t>. RLP, </a:t>
            </a:r>
            <a:r>
              <a:rPr lang="en-IE" i="1" dirty="0" err="1"/>
              <a:t>Tusla</a:t>
            </a:r>
            <a:r>
              <a:rPr lang="en-IE" i="1" dirty="0"/>
              <a:t> ve </a:t>
            </a:r>
            <a:r>
              <a:rPr lang="en-IE" i="1" dirty="0" err="1"/>
              <a:t>İlçe</a:t>
            </a:r>
            <a:r>
              <a:rPr lang="en-IE" i="1" dirty="0"/>
              <a:t> </a:t>
            </a:r>
            <a:r>
              <a:rPr lang="en-IE" i="1" dirty="0" err="1"/>
              <a:t>Çocuk</a:t>
            </a:r>
            <a:r>
              <a:rPr lang="en-IE" i="1" dirty="0"/>
              <a:t> </a:t>
            </a:r>
            <a:r>
              <a:rPr lang="en-IE" i="1" dirty="0" err="1"/>
              <a:t>Bakım</a:t>
            </a:r>
            <a:r>
              <a:rPr lang="en-IE" i="1" dirty="0"/>
              <a:t> </a:t>
            </a:r>
            <a:r>
              <a:rPr lang="en-IE" i="1" dirty="0" err="1"/>
              <a:t>Komitesi</a:t>
            </a:r>
            <a:r>
              <a:rPr lang="en-IE" i="1" dirty="0"/>
              <a:t>, </a:t>
            </a:r>
            <a:r>
              <a:rPr lang="en-IE" i="1" dirty="0" err="1"/>
              <a:t>işbirliği</a:t>
            </a:r>
            <a:r>
              <a:rPr lang="en-IE" i="1" dirty="0"/>
              <a:t> </a:t>
            </a:r>
            <a:r>
              <a:rPr lang="en-IE" i="1" dirty="0" err="1"/>
              <a:t>içinde</a:t>
            </a:r>
            <a:r>
              <a:rPr lang="en-IE" i="1" dirty="0"/>
              <a:t> </a:t>
            </a:r>
            <a:r>
              <a:rPr lang="en-IE" i="1" dirty="0" err="1"/>
              <a:t>çalıştı</a:t>
            </a:r>
            <a:r>
              <a:rPr lang="en-IE" i="1" dirty="0"/>
              <a:t> ve </a:t>
            </a:r>
            <a:r>
              <a:rPr lang="en-IE" i="1" dirty="0" err="1"/>
              <a:t>Suriyeli</a:t>
            </a:r>
            <a:r>
              <a:rPr lang="en-IE" i="1" dirty="0"/>
              <a:t> </a:t>
            </a:r>
            <a:r>
              <a:rPr lang="en-IE" i="1" dirty="0" err="1"/>
              <a:t>aileler</a:t>
            </a:r>
            <a:r>
              <a:rPr lang="en-IE" i="1" dirty="0"/>
              <a:t> </a:t>
            </a:r>
            <a:r>
              <a:rPr lang="en-IE" i="1" dirty="0" err="1"/>
              <a:t>için</a:t>
            </a:r>
            <a:r>
              <a:rPr lang="en-IE" i="1" dirty="0"/>
              <a:t> ilk </a:t>
            </a:r>
            <a:r>
              <a:rPr lang="en-IE" i="1" dirty="0" err="1"/>
              <a:t>yılların</a:t>
            </a:r>
            <a:r>
              <a:rPr lang="en-IE" i="1" dirty="0"/>
              <a:t> </a:t>
            </a:r>
            <a:r>
              <a:rPr lang="en-IE" i="1" dirty="0" err="1"/>
              <a:t>eğitimi</a:t>
            </a:r>
            <a:r>
              <a:rPr lang="en-IE" i="1" dirty="0"/>
              <a:t> </a:t>
            </a:r>
            <a:r>
              <a:rPr lang="en-IE" i="1" dirty="0" err="1"/>
              <a:t>için</a:t>
            </a:r>
            <a:r>
              <a:rPr lang="en-IE" i="1" dirty="0"/>
              <a:t> </a:t>
            </a:r>
            <a:r>
              <a:rPr lang="en-IE" i="1" dirty="0" err="1"/>
              <a:t>merkezi</a:t>
            </a:r>
            <a:r>
              <a:rPr lang="en-IE" i="1" dirty="0"/>
              <a:t> </a:t>
            </a:r>
            <a:r>
              <a:rPr lang="en-IE" i="1" dirty="0" err="1"/>
              <a:t>fon</a:t>
            </a:r>
            <a:r>
              <a:rPr lang="en-IE" i="1" dirty="0"/>
              <a:t> </a:t>
            </a:r>
            <a:r>
              <a:rPr lang="en-IE" i="1" dirty="0" err="1"/>
              <a:t>kullandı</a:t>
            </a:r>
            <a:r>
              <a:rPr lang="en-IE" i="1" dirty="0"/>
              <a:t>. </a:t>
            </a:r>
            <a:r>
              <a:rPr lang="en-IE" i="1" dirty="0" err="1"/>
              <a:t>Eğitimin</a:t>
            </a:r>
            <a:r>
              <a:rPr lang="en-IE" i="1" dirty="0"/>
              <a:t> </a:t>
            </a:r>
            <a:r>
              <a:rPr lang="en-IE" i="1" dirty="0" err="1"/>
              <a:t>göçmenlerin</a:t>
            </a:r>
            <a:r>
              <a:rPr lang="en-IE" i="1" dirty="0"/>
              <a:t> ve </a:t>
            </a:r>
            <a:r>
              <a:rPr lang="en-IE" i="1" dirty="0" err="1"/>
              <a:t>mültecilerin</a:t>
            </a:r>
            <a:r>
              <a:rPr lang="en-IE" i="1" dirty="0"/>
              <a:t> </a:t>
            </a:r>
            <a:r>
              <a:rPr lang="en-IE" i="1" dirty="0" err="1"/>
              <a:t>ekonomik</a:t>
            </a:r>
            <a:r>
              <a:rPr lang="en-IE" i="1" dirty="0"/>
              <a:t> </a:t>
            </a:r>
            <a:r>
              <a:rPr lang="en-IE" i="1" dirty="0" err="1"/>
              <a:t>entegrasyonunu</a:t>
            </a:r>
            <a:r>
              <a:rPr lang="en-IE" i="1" dirty="0"/>
              <a:t> </a:t>
            </a:r>
            <a:r>
              <a:rPr lang="en-IE" i="1" dirty="0" err="1"/>
              <a:t>başarabilen</a:t>
            </a:r>
            <a:r>
              <a:rPr lang="en-IE" i="1" dirty="0"/>
              <a:t> ve </a:t>
            </a:r>
            <a:r>
              <a:rPr lang="en-IE" i="1" dirty="0" err="1"/>
              <a:t>dolayısıyla</a:t>
            </a:r>
            <a:r>
              <a:rPr lang="en-IE" i="1" dirty="0"/>
              <a:t> </a:t>
            </a:r>
            <a:r>
              <a:rPr lang="en-IE" i="1" dirty="0" err="1"/>
              <a:t>yerel</a:t>
            </a:r>
            <a:r>
              <a:rPr lang="en-IE" i="1" dirty="0"/>
              <a:t> </a:t>
            </a:r>
            <a:r>
              <a:rPr lang="en-IE" i="1" dirty="0" err="1"/>
              <a:t>toplumu</a:t>
            </a:r>
            <a:r>
              <a:rPr lang="en-IE" i="1" dirty="0"/>
              <a:t> hem </a:t>
            </a:r>
            <a:r>
              <a:rPr lang="en-IE" i="1" dirty="0" err="1"/>
              <a:t>ruhsal</a:t>
            </a:r>
            <a:r>
              <a:rPr lang="en-IE" i="1" dirty="0"/>
              <a:t> hem de </a:t>
            </a:r>
            <a:r>
              <a:rPr lang="en-IE" i="1" dirty="0" err="1"/>
              <a:t>ekonomik</a:t>
            </a:r>
            <a:r>
              <a:rPr lang="en-IE" i="1" dirty="0"/>
              <a:t> </a:t>
            </a:r>
            <a:r>
              <a:rPr lang="en-IE" i="1" dirty="0" err="1"/>
              <a:t>olarak</a:t>
            </a:r>
            <a:r>
              <a:rPr lang="en-IE" i="1" dirty="0"/>
              <a:t> </a:t>
            </a:r>
            <a:r>
              <a:rPr lang="en-IE" i="1" dirty="0" err="1"/>
              <a:t>yenileyebilen</a:t>
            </a:r>
            <a:r>
              <a:rPr lang="en-IE" i="1" dirty="0"/>
              <a:t> </a:t>
            </a:r>
            <a:r>
              <a:rPr lang="en-IE" i="1" dirty="0" err="1"/>
              <a:t>bir</a:t>
            </a:r>
            <a:r>
              <a:rPr lang="en-IE" i="1" dirty="0"/>
              <a:t> </a:t>
            </a:r>
            <a:r>
              <a:rPr lang="en-IE" i="1" dirty="0" err="1"/>
              <a:t>araç</a:t>
            </a:r>
            <a:r>
              <a:rPr lang="en-IE" i="1" dirty="0"/>
              <a:t> </a:t>
            </a:r>
            <a:r>
              <a:rPr lang="en-IE" i="1" dirty="0" err="1"/>
              <a:t>olduğuna</a:t>
            </a:r>
            <a:r>
              <a:rPr lang="en-IE" i="1" dirty="0"/>
              <a:t> </a:t>
            </a:r>
            <a:r>
              <a:rPr lang="en-IE" i="1" dirty="0" err="1"/>
              <a:t>inanıyorum</a:t>
            </a:r>
            <a:r>
              <a:rPr lang="en-IE" i="1" dirty="0"/>
              <a:t>.</a:t>
            </a:r>
            <a:endParaRPr lang="en-IE" i="1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2C19FC3-2F96-4D69-9FCE-25757379313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8841" y="430924"/>
            <a:ext cx="6999889" cy="1498918"/>
          </a:xfrm>
        </p:spPr>
        <p:txBody>
          <a:bodyPr>
            <a:normAutofit fontScale="92500"/>
          </a:bodyPr>
          <a:lstStyle/>
          <a:p>
            <a:r>
              <a:rPr lang="tr-TR" dirty="0" err="1" smtClean="0">
                <a:solidFill>
                  <a:srgbClr val="D82F27"/>
                </a:solidFill>
              </a:rPr>
              <a:t>Roscommon</a:t>
            </a:r>
            <a:r>
              <a:rPr lang="tr-TR" dirty="0" smtClean="0">
                <a:solidFill>
                  <a:srgbClr val="D82F27"/>
                </a:solidFill>
              </a:rPr>
              <a:t> </a:t>
            </a:r>
            <a:r>
              <a:rPr lang="en-IE" dirty="0">
                <a:solidFill>
                  <a:srgbClr val="D82F27"/>
                </a:solidFill>
              </a:rPr>
              <a:t>Leader Partnership </a:t>
            </a:r>
            <a:r>
              <a:rPr lang="tr-TR" dirty="0" smtClean="0">
                <a:solidFill>
                  <a:srgbClr val="D82F27"/>
                </a:solidFill>
              </a:rPr>
              <a:t>CEO'su </a:t>
            </a:r>
            <a:r>
              <a:rPr lang="tr-TR" dirty="0">
                <a:solidFill>
                  <a:srgbClr val="D82F27"/>
                </a:solidFill>
              </a:rPr>
              <a:t>Martina </a:t>
            </a:r>
            <a:r>
              <a:rPr lang="tr-TR" dirty="0" err="1">
                <a:solidFill>
                  <a:srgbClr val="D82F27"/>
                </a:solidFill>
              </a:rPr>
              <a:t>Earley</a:t>
            </a:r>
            <a:r>
              <a:rPr lang="tr-TR" dirty="0">
                <a:solidFill>
                  <a:srgbClr val="D82F27"/>
                </a:solidFill>
              </a:rPr>
              <a:t>, </a:t>
            </a:r>
            <a:r>
              <a:rPr lang="tr-TR" dirty="0" err="1">
                <a:solidFill>
                  <a:srgbClr val="D82F27"/>
                </a:solidFill>
              </a:rPr>
              <a:t>Ballaghaderreen</a:t>
            </a:r>
            <a:r>
              <a:rPr lang="tr-TR" dirty="0">
                <a:solidFill>
                  <a:srgbClr val="D82F27"/>
                </a:solidFill>
              </a:rPr>
              <a:t> için daha geniş hedefleri açıklıyor</a:t>
            </a:r>
            <a:endParaRPr lang="en-IE" dirty="0">
              <a:solidFill>
                <a:srgbClr val="D82F27"/>
              </a:solidFill>
            </a:endParaRPr>
          </a:p>
        </p:txBody>
      </p:sp>
      <p:pic>
        <p:nvPicPr>
          <p:cNvPr id="6" name="Picture Placeholder 5" descr="A person in a blue shirt&#10;&#10;Description automatically generated">
            <a:extLst>
              <a:ext uri="{FF2B5EF4-FFF2-40B4-BE49-F238E27FC236}">
                <a16:creationId xmlns:a16="http://schemas.microsoft.com/office/drawing/2014/main" xmlns="" id="{94E49C5C-9401-4B08-A12E-83C6530E8DC6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/>
          <a:srcRect t="8147" b="814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56601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01A108E-2C26-49D7-B2EE-5F205B5A4E1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782258" y="2152885"/>
            <a:ext cx="6004856" cy="3962353"/>
          </a:xfrm>
        </p:spPr>
        <p:txBody>
          <a:bodyPr/>
          <a:lstStyle/>
          <a:p>
            <a:r>
              <a:rPr lang="en-IE" i="1" dirty="0"/>
              <a:t>PROMISE </a:t>
            </a:r>
            <a:r>
              <a:rPr lang="en-IE" i="1" dirty="0" err="1"/>
              <a:t>projesinin</a:t>
            </a:r>
            <a:r>
              <a:rPr lang="en-IE" i="1" dirty="0"/>
              <a:t> </a:t>
            </a:r>
            <a:r>
              <a:rPr lang="en-IE" i="1" dirty="0" err="1"/>
              <a:t>bir</a:t>
            </a:r>
            <a:r>
              <a:rPr lang="en-IE" i="1" dirty="0"/>
              <a:t> </a:t>
            </a:r>
            <a:r>
              <a:rPr lang="en-IE" i="1" dirty="0" err="1"/>
              <a:t>parçası</a:t>
            </a:r>
            <a:r>
              <a:rPr lang="en-IE" i="1" dirty="0"/>
              <a:t> </a:t>
            </a:r>
            <a:r>
              <a:rPr lang="en-IE" i="1" dirty="0" err="1"/>
              <a:t>olarak</a:t>
            </a:r>
            <a:r>
              <a:rPr lang="en-IE" i="1" dirty="0"/>
              <a:t> ve </a:t>
            </a:r>
            <a:r>
              <a:rPr lang="en-IE" i="1" dirty="0" err="1"/>
              <a:t>mültecilerin</a:t>
            </a:r>
            <a:r>
              <a:rPr lang="en-IE" i="1" dirty="0"/>
              <a:t> </a:t>
            </a:r>
            <a:r>
              <a:rPr lang="en-IE" i="1" dirty="0" err="1"/>
              <a:t>bireysel</a:t>
            </a:r>
            <a:r>
              <a:rPr lang="en-IE" i="1" dirty="0"/>
              <a:t> </a:t>
            </a:r>
            <a:r>
              <a:rPr lang="en-IE" i="1" dirty="0" err="1"/>
              <a:t>zorluklarını</a:t>
            </a:r>
            <a:r>
              <a:rPr lang="en-IE" i="1" dirty="0"/>
              <a:t> </a:t>
            </a:r>
            <a:r>
              <a:rPr lang="en-IE" i="1" dirty="0" err="1"/>
              <a:t>ele</a:t>
            </a:r>
            <a:r>
              <a:rPr lang="en-IE" i="1" dirty="0"/>
              <a:t> </a:t>
            </a:r>
            <a:r>
              <a:rPr lang="en-IE" i="1" dirty="0" err="1"/>
              <a:t>alan</a:t>
            </a:r>
            <a:r>
              <a:rPr lang="en-IE" i="1" dirty="0"/>
              <a:t> </a:t>
            </a:r>
            <a:r>
              <a:rPr lang="en-IE" i="1" dirty="0" err="1"/>
              <a:t>mevcut</a:t>
            </a:r>
            <a:r>
              <a:rPr lang="en-IE" i="1" dirty="0"/>
              <a:t> ve </a:t>
            </a:r>
            <a:r>
              <a:rPr lang="en-IE" i="1" dirty="0" err="1"/>
              <a:t>gelişmekte</a:t>
            </a:r>
            <a:r>
              <a:rPr lang="en-IE" i="1" dirty="0"/>
              <a:t> </a:t>
            </a:r>
            <a:r>
              <a:rPr lang="en-IE" i="1" dirty="0" err="1"/>
              <a:t>olan</a:t>
            </a:r>
            <a:r>
              <a:rPr lang="en-IE" i="1" dirty="0"/>
              <a:t> </a:t>
            </a:r>
            <a:r>
              <a:rPr lang="en-IE" i="1" dirty="0" err="1"/>
              <a:t>toplum</a:t>
            </a:r>
            <a:r>
              <a:rPr lang="en-IE" i="1" dirty="0"/>
              <a:t> </a:t>
            </a:r>
            <a:r>
              <a:rPr lang="en-IE" i="1" dirty="0" err="1"/>
              <a:t>temelli</a:t>
            </a:r>
            <a:r>
              <a:rPr lang="en-IE" i="1" dirty="0"/>
              <a:t> </a:t>
            </a:r>
            <a:r>
              <a:rPr lang="en-IE" i="1" dirty="0" err="1"/>
              <a:t>girişimler</a:t>
            </a:r>
            <a:r>
              <a:rPr lang="en-IE" i="1" dirty="0"/>
              <a:t> </a:t>
            </a:r>
            <a:r>
              <a:rPr lang="en-IE" i="1" dirty="0" err="1"/>
              <a:t>yoluyla</a:t>
            </a:r>
            <a:r>
              <a:rPr lang="en-IE" i="1" dirty="0"/>
              <a:t> </a:t>
            </a:r>
            <a:r>
              <a:rPr lang="en-IE" i="1" dirty="0" err="1"/>
              <a:t>mültecilerin</a:t>
            </a:r>
            <a:r>
              <a:rPr lang="en-IE" i="1" dirty="0"/>
              <a:t> </a:t>
            </a:r>
            <a:r>
              <a:rPr lang="en-IE" i="1" dirty="0" err="1"/>
              <a:t>yerel</a:t>
            </a:r>
            <a:r>
              <a:rPr lang="en-IE" i="1" dirty="0"/>
              <a:t> </a:t>
            </a:r>
            <a:r>
              <a:rPr lang="en-IE" i="1" dirty="0" err="1"/>
              <a:t>bölgelere</a:t>
            </a:r>
            <a:r>
              <a:rPr lang="en-IE" i="1" dirty="0"/>
              <a:t> </a:t>
            </a:r>
            <a:r>
              <a:rPr lang="en-IE" i="1" dirty="0" err="1"/>
              <a:t>nasıl</a:t>
            </a:r>
            <a:r>
              <a:rPr lang="en-IE" i="1" dirty="0"/>
              <a:t> </a:t>
            </a:r>
            <a:r>
              <a:rPr lang="en-IE" i="1" dirty="0" err="1"/>
              <a:t>dahil</a:t>
            </a:r>
            <a:r>
              <a:rPr lang="en-IE" i="1" dirty="0"/>
              <a:t> </a:t>
            </a:r>
            <a:r>
              <a:rPr lang="en-IE" i="1" dirty="0" err="1"/>
              <a:t>edilebileceğini</a:t>
            </a:r>
            <a:r>
              <a:rPr lang="en-IE" i="1" dirty="0"/>
              <a:t> </a:t>
            </a:r>
            <a:r>
              <a:rPr lang="en-IE" i="1" dirty="0" err="1"/>
              <a:t>araştırmak</a:t>
            </a:r>
            <a:r>
              <a:rPr lang="en-IE" i="1" dirty="0"/>
              <a:t> </a:t>
            </a:r>
            <a:r>
              <a:rPr lang="en-IE" i="1" dirty="0" err="1"/>
              <a:t>için</a:t>
            </a:r>
            <a:r>
              <a:rPr lang="en-IE" i="1" dirty="0"/>
              <a:t> </a:t>
            </a:r>
            <a:r>
              <a:rPr lang="en-IE" i="1" dirty="0" err="1"/>
              <a:t>ortaklarımızla</a:t>
            </a:r>
            <a:r>
              <a:rPr lang="en-IE" i="1" dirty="0"/>
              <a:t> </a:t>
            </a:r>
            <a:r>
              <a:rPr lang="en-IE" i="1" dirty="0" err="1"/>
              <a:t>birlikte</a:t>
            </a:r>
            <a:r>
              <a:rPr lang="en-IE" i="1" dirty="0"/>
              <a:t> </a:t>
            </a:r>
            <a:r>
              <a:rPr lang="en-IE" i="1" dirty="0" err="1"/>
              <a:t>çalışarak</a:t>
            </a:r>
            <a:r>
              <a:rPr lang="en-IE" i="1" dirty="0"/>
              <a:t> </a:t>
            </a:r>
            <a:r>
              <a:rPr lang="en-IE" i="1" dirty="0" err="1"/>
              <a:t>çok</a:t>
            </a:r>
            <a:r>
              <a:rPr lang="en-IE" i="1" dirty="0"/>
              <a:t> </a:t>
            </a:r>
            <a:r>
              <a:rPr lang="en-IE" i="1" dirty="0" err="1"/>
              <a:t>şey</a:t>
            </a:r>
            <a:r>
              <a:rPr lang="en-IE" i="1" dirty="0"/>
              <a:t> </a:t>
            </a:r>
            <a:r>
              <a:rPr lang="en-IE" i="1" dirty="0" err="1"/>
              <a:t>öğrendim</a:t>
            </a:r>
            <a:r>
              <a:rPr lang="en-IE" i="1" dirty="0"/>
              <a:t>. </a:t>
            </a:r>
            <a:r>
              <a:rPr lang="en-IE" i="1" dirty="0" err="1"/>
              <a:t>Daha</a:t>
            </a:r>
            <a:r>
              <a:rPr lang="en-IE" i="1" dirty="0"/>
              <a:t> </a:t>
            </a:r>
            <a:r>
              <a:rPr lang="en-IE" i="1" dirty="0" err="1"/>
              <a:t>güçlü</a:t>
            </a:r>
            <a:r>
              <a:rPr lang="en-IE" i="1" dirty="0"/>
              <a:t> ve </a:t>
            </a:r>
            <a:r>
              <a:rPr lang="en-IE" i="1" dirty="0" err="1"/>
              <a:t>bilgili</a:t>
            </a:r>
            <a:r>
              <a:rPr lang="en-IE" i="1" dirty="0"/>
              <a:t> </a:t>
            </a:r>
            <a:r>
              <a:rPr lang="en-IE" i="1" dirty="0" err="1"/>
              <a:t>bir</a:t>
            </a:r>
            <a:r>
              <a:rPr lang="en-IE" i="1" dirty="0"/>
              <a:t> </a:t>
            </a:r>
            <a:r>
              <a:rPr lang="en-IE" i="1" dirty="0" err="1"/>
              <a:t>İçerme</a:t>
            </a:r>
            <a:r>
              <a:rPr lang="en-IE" i="1" dirty="0"/>
              <a:t> </a:t>
            </a:r>
            <a:r>
              <a:rPr lang="en-IE" i="1" dirty="0" err="1"/>
              <a:t>aracısı</a:t>
            </a:r>
            <a:r>
              <a:rPr lang="en-IE" i="1" dirty="0"/>
              <a:t> </a:t>
            </a:r>
            <a:r>
              <a:rPr lang="en-IE" i="1" dirty="0" err="1"/>
              <a:t>olmayı</a:t>
            </a:r>
            <a:r>
              <a:rPr lang="en-IE" i="1" dirty="0"/>
              <a:t> </a:t>
            </a:r>
            <a:r>
              <a:rPr lang="en-IE" i="1" dirty="0" err="1"/>
              <a:t>öğrendiğim</a:t>
            </a:r>
            <a:r>
              <a:rPr lang="en-IE" i="1" dirty="0"/>
              <a:t> her </a:t>
            </a:r>
            <a:r>
              <a:rPr lang="en-IE" i="1" dirty="0" err="1"/>
              <a:t>şeyi</a:t>
            </a:r>
            <a:r>
              <a:rPr lang="en-IE" i="1" dirty="0"/>
              <a:t> </a:t>
            </a:r>
            <a:r>
              <a:rPr lang="en-IE" i="1" dirty="0" err="1"/>
              <a:t>benimsiyorum</a:t>
            </a:r>
            <a:r>
              <a:rPr lang="en-IE" i="1" dirty="0"/>
              <a:t>. ”</a:t>
            </a:r>
            <a:endParaRPr lang="en-IE" i="1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2C19FC3-2F96-4D69-9FCE-25757379313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8841" y="430924"/>
            <a:ext cx="6999889" cy="1498918"/>
          </a:xfrm>
        </p:spPr>
        <p:txBody>
          <a:bodyPr>
            <a:normAutofit fontScale="92500"/>
          </a:bodyPr>
          <a:lstStyle/>
          <a:p>
            <a:r>
              <a:rPr lang="tr-TR" dirty="0" err="1">
                <a:solidFill>
                  <a:srgbClr val="D82F27"/>
                </a:solidFill>
              </a:rPr>
              <a:t>Roscommon</a:t>
            </a:r>
            <a:r>
              <a:rPr lang="tr-TR" dirty="0">
                <a:solidFill>
                  <a:srgbClr val="D82F27"/>
                </a:solidFill>
              </a:rPr>
              <a:t> </a:t>
            </a:r>
            <a:r>
              <a:rPr lang="en-IE" dirty="0">
                <a:solidFill>
                  <a:srgbClr val="D82F27"/>
                </a:solidFill>
              </a:rPr>
              <a:t>Leader Partnership </a:t>
            </a:r>
            <a:r>
              <a:rPr lang="tr-TR" dirty="0">
                <a:solidFill>
                  <a:srgbClr val="D82F27"/>
                </a:solidFill>
              </a:rPr>
              <a:t>CEO'su Martina </a:t>
            </a:r>
            <a:r>
              <a:rPr lang="tr-TR" dirty="0" err="1">
                <a:solidFill>
                  <a:srgbClr val="D82F27"/>
                </a:solidFill>
              </a:rPr>
              <a:t>Earley</a:t>
            </a:r>
            <a:r>
              <a:rPr lang="tr-TR" dirty="0">
                <a:solidFill>
                  <a:srgbClr val="D82F27"/>
                </a:solidFill>
              </a:rPr>
              <a:t>, </a:t>
            </a:r>
            <a:r>
              <a:rPr lang="tr-TR" dirty="0" err="1">
                <a:solidFill>
                  <a:srgbClr val="D82F27"/>
                </a:solidFill>
              </a:rPr>
              <a:t>Ballaghaderreen</a:t>
            </a:r>
            <a:r>
              <a:rPr lang="tr-TR" dirty="0">
                <a:solidFill>
                  <a:srgbClr val="D82F27"/>
                </a:solidFill>
              </a:rPr>
              <a:t> için daha geniş hedefleri açıklıyor</a:t>
            </a:r>
            <a:endParaRPr lang="en-IE" dirty="0">
              <a:solidFill>
                <a:srgbClr val="D82F27"/>
              </a:solidFill>
            </a:endParaRPr>
          </a:p>
        </p:txBody>
      </p:sp>
      <p:pic>
        <p:nvPicPr>
          <p:cNvPr id="6" name="Picture Placeholder 5" descr="A person in a blue shirt&#10;&#10;Description automatically generated">
            <a:extLst>
              <a:ext uri="{FF2B5EF4-FFF2-40B4-BE49-F238E27FC236}">
                <a16:creationId xmlns:a16="http://schemas.microsoft.com/office/drawing/2014/main" xmlns="" id="{350D52E9-5D9F-46E3-9B49-BDE0422A2B4D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/>
          <a:srcRect t="8147" b="814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3774655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79735608-12CB-4479-9420-E418F97DC36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IE" dirty="0"/>
              <a:t>Bu </a:t>
            </a:r>
            <a:r>
              <a:rPr lang="en-IE" dirty="0" err="1"/>
              <a:t>bölümde</a:t>
            </a:r>
            <a:r>
              <a:rPr lang="en-IE" dirty="0"/>
              <a:t>: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B83B333-96CB-4866-BC85-A345B3E8692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algn="just"/>
            <a:r>
              <a:rPr lang="en-IE" dirty="0" err="1"/>
              <a:t>Avrupa'daki</a:t>
            </a:r>
            <a:r>
              <a:rPr lang="en-IE" dirty="0"/>
              <a:t> </a:t>
            </a:r>
            <a:r>
              <a:rPr lang="en-IE" dirty="0" err="1"/>
              <a:t>Hizmet</a:t>
            </a:r>
            <a:r>
              <a:rPr lang="en-IE" dirty="0"/>
              <a:t> ve </a:t>
            </a:r>
            <a:r>
              <a:rPr lang="en-IE" dirty="0" err="1"/>
              <a:t>Eğitim</a:t>
            </a:r>
            <a:r>
              <a:rPr lang="en-IE" dirty="0"/>
              <a:t> </a:t>
            </a:r>
            <a:r>
              <a:rPr lang="en-IE" dirty="0" err="1"/>
              <a:t>Sağlayıcıları</a:t>
            </a:r>
            <a:r>
              <a:rPr lang="en-IE" dirty="0"/>
              <a:t>, </a:t>
            </a:r>
            <a:r>
              <a:rPr lang="en-IE" dirty="0" err="1"/>
              <a:t>mülteci</a:t>
            </a:r>
            <a:r>
              <a:rPr lang="en-IE" dirty="0"/>
              <a:t> ve </a:t>
            </a:r>
            <a:r>
              <a:rPr lang="en-IE" dirty="0" err="1"/>
              <a:t>göçmenlerin</a:t>
            </a:r>
            <a:r>
              <a:rPr lang="en-IE" dirty="0"/>
              <a:t> </a:t>
            </a:r>
            <a:r>
              <a:rPr lang="en-IE" dirty="0" err="1"/>
              <a:t>işgücü</a:t>
            </a:r>
            <a:r>
              <a:rPr lang="en-IE" dirty="0"/>
              <a:t> </a:t>
            </a:r>
            <a:r>
              <a:rPr lang="en-IE" dirty="0" err="1"/>
              <a:t>piyasasına</a:t>
            </a:r>
            <a:r>
              <a:rPr lang="en-IE" dirty="0"/>
              <a:t> </a:t>
            </a:r>
            <a:r>
              <a:rPr lang="en-IE" dirty="0" err="1"/>
              <a:t>erişimini</a:t>
            </a:r>
            <a:r>
              <a:rPr lang="en-IE" dirty="0"/>
              <a:t> </a:t>
            </a:r>
            <a:r>
              <a:rPr lang="en-IE" dirty="0" err="1"/>
              <a:t>denemek</a:t>
            </a:r>
            <a:r>
              <a:rPr lang="en-IE" dirty="0"/>
              <a:t> ve </a:t>
            </a:r>
            <a:r>
              <a:rPr lang="en-IE" dirty="0" err="1"/>
              <a:t>artırmak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çok</a:t>
            </a:r>
            <a:r>
              <a:rPr lang="en-IE" dirty="0"/>
              <a:t> </a:t>
            </a:r>
            <a:r>
              <a:rPr lang="en-IE" dirty="0" err="1"/>
              <a:t>yenilikçi</a:t>
            </a:r>
            <a:r>
              <a:rPr lang="en-IE" dirty="0"/>
              <a:t> </a:t>
            </a:r>
            <a:r>
              <a:rPr lang="en-IE" dirty="0" err="1"/>
              <a:t>destek</a:t>
            </a:r>
            <a:r>
              <a:rPr lang="en-IE" dirty="0"/>
              <a:t> </a:t>
            </a:r>
            <a:r>
              <a:rPr lang="en-IE" dirty="0" err="1"/>
              <a:t>programları</a:t>
            </a:r>
            <a:r>
              <a:rPr lang="en-IE" dirty="0"/>
              <a:t> </a:t>
            </a:r>
            <a:r>
              <a:rPr lang="en-IE" dirty="0" err="1"/>
              <a:t>sunmaktadır</a:t>
            </a:r>
            <a:r>
              <a:rPr lang="en-IE" dirty="0"/>
              <a:t>.</a:t>
            </a:r>
          </a:p>
          <a:p>
            <a:pPr algn="just"/>
            <a:r>
              <a:rPr lang="en-IE" dirty="0"/>
              <a:t>Bu </a:t>
            </a:r>
            <a:r>
              <a:rPr lang="en-IE" dirty="0" err="1"/>
              <a:t>bölümde</a:t>
            </a:r>
            <a:r>
              <a:rPr lang="en-IE" dirty="0"/>
              <a:t>, </a:t>
            </a:r>
            <a:r>
              <a:rPr lang="en-IE" dirty="0" err="1"/>
              <a:t>bu</a:t>
            </a:r>
            <a:r>
              <a:rPr lang="en-IE" dirty="0"/>
              <a:t> </a:t>
            </a:r>
            <a:r>
              <a:rPr lang="en-IE" dirty="0" err="1"/>
              <a:t>çalışma</a:t>
            </a:r>
            <a:r>
              <a:rPr lang="en-IE" dirty="0"/>
              <a:t> </a:t>
            </a:r>
            <a:r>
              <a:rPr lang="en-IE" dirty="0" err="1"/>
              <a:t>ile</a:t>
            </a:r>
            <a:r>
              <a:rPr lang="en-IE" dirty="0"/>
              <a:t> </a:t>
            </a:r>
            <a:r>
              <a:rPr lang="en-IE" dirty="0" err="1"/>
              <a:t>ilgili</a:t>
            </a:r>
            <a:r>
              <a:rPr lang="en-IE" dirty="0"/>
              <a:t> </a:t>
            </a:r>
            <a:r>
              <a:rPr lang="en-IE" dirty="0" err="1"/>
              <a:t>bazı</a:t>
            </a:r>
            <a:r>
              <a:rPr lang="en-IE" dirty="0"/>
              <a:t> </a:t>
            </a:r>
            <a:r>
              <a:rPr lang="en-IE" dirty="0" err="1"/>
              <a:t>yararlı</a:t>
            </a:r>
            <a:r>
              <a:rPr lang="en-IE" dirty="0"/>
              <a:t> </a:t>
            </a:r>
            <a:r>
              <a:rPr lang="en-IE" dirty="0" err="1"/>
              <a:t>kılavuzları</a:t>
            </a:r>
            <a:r>
              <a:rPr lang="en-IE" dirty="0"/>
              <a:t> ve </a:t>
            </a:r>
            <a:r>
              <a:rPr lang="en-IE" dirty="0" err="1"/>
              <a:t>politika</a:t>
            </a:r>
            <a:r>
              <a:rPr lang="en-IE" dirty="0"/>
              <a:t> </a:t>
            </a:r>
            <a:r>
              <a:rPr lang="en-IE" dirty="0" err="1"/>
              <a:t>belgelerini</a:t>
            </a:r>
            <a:r>
              <a:rPr lang="en-IE" dirty="0"/>
              <a:t> </a:t>
            </a:r>
            <a:r>
              <a:rPr lang="en-IE" dirty="0" err="1"/>
              <a:t>vurguladık</a:t>
            </a:r>
            <a:r>
              <a:rPr lang="en-IE" dirty="0"/>
              <a:t>. </a:t>
            </a:r>
            <a:r>
              <a:rPr lang="en-IE" dirty="0" err="1"/>
              <a:t>Ayrıca</a:t>
            </a:r>
            <a:r>
              <a:rPr lang="en-IE" dirty="0"/>
              <a:t> </a:t>
            </a:r>
            <a:r>
              <a:rPr lang="en-IE" dirty="0" err="1"/>
              <a:t>çoğaltma</a:t>
            </a:r>
            <a:r>
              <a:rPr lang="en-IE" dirty="0"/>
              <a:t> </a:t>
            </a:r>
            <a:r>
              <a:rPr lang="en-IE" dirty="0" err="1"/>
              <a:t>potansiyeli</a:t>
            </a:r>
            <a:r>
              <a:rPr lang="en-IE" dirty="0"/>
              <a:t> </a:t>
            </a:r>
            <a:r>
              <a:rPr lang="en-IE" dirty="0" err="1"/>
              <a:t>ile</a:t>
            </a:r>
            <a:r>
              <a:rPr lang="en-IE" dirty="0"/>
              <a:t> </a:t>
            </a:r>
            <a:r>
              <a:rPr lang="en-IE" dirty="0" err="1"/>
              <a:t>geliştirilen</a:t>
            </a:r>
            <a:r>
              <a:rPr lang="en-IE" dirty="0"/>
              <a:t> </a:t>
            </a:r>
            <a:r>
              <a:rPr lang="en-IE" dirty="0" err="1"/>
              <a:t>bazı</a:t>
            </a:r>
            <a:r>
              <a:rPr lang="en-IE" dirty="0"/>
              <a:t> </a:t>
            </a:r>
            <a:r>
              <a:rPr lang="en-IE" dirty="0" err="1"/>
              <a:t>etkili</a:t>
            </a:r>
            <a:r>
              <a:rPr lang="en-IE" dirty="0"/>
              <a:t> </a:t>
            </a:r>
            <a:r>
              <a:rPr lang="en-IE" dirty="0" err="1"/>
              <a:t>programları</a:t>
            </a:r>
            <a:r>
              <a:rPr lang="en-IE" dirty="0"/>
              <a:t> da </a:t>
            </a:r>
            <a:r>
              <a:rPr lang="en-IE" dirty="0" err="1"/>
              <a:t>listeliyoruz</a:t>
            </a:r>
            <a:r>
              <a:rPr lang="en-IE" dirty="0"/>
              <a:t>.</a:t>
            </a:r>
            <a:endParaRPr lang="en-IE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7472F67-3825-49C1-A985-6F7AB2D0CAB1}"/>
              </a:ext>
            </a:extLst>
          </p:cNvPr>
          <p:cNvSpPr txBox="1"/>
          <p:nvPr/>
        </p:nvSpPr>
        <p:spPr>
          <a:xfrm>
            <a:off x="0" y="237506"/>
            <a:ext cx="4215740" cy="584775"/>
          </a:xfrm>
          <a:prstGeom prst="rect">
            <a:avLst/>
          </a:prstGeom>
          <a:solidFill>
            <a:srgbClr val="EA1D76"/>
          </a:solidFill>
        </p:spPr>
        <p:txBody>
          <a:bodyPr wrap="square" rtlCol="0">
            <a:spAutoFit/>
          </a:bodyPr>
          <a:lstStyle/>
          <a:p>
            <a:r>
              <a:rPr lang="tr-TR" sz="3200" dirty="0" smtClean="0">
                <a:solidFill>
                  <a:schemeClr val="bg1"/>
                </a:solidFill>
              </a:rPr>
              <a:t>GİRİŞİMCİLİK</a:t>
            </a:r>
            <a:endParaRPr lang="en-IE" sz="3200" dirty="0">
              <a:solidFill>
                <a:schemeClr val="bg1"/>
              </a:solidFill>
            </a:endParaRP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xmlns="" id="{0AE9D9B3-ABB8-440E-8485-DC3264B8DD4F}"/>
              </a:ext>
            </a:extLst>
          </p:cNvPr>
          <p:cNvSpPr txBox="1">
            <a:spLocks/>
          </p:cNvSpPr>
          <p:nvPr/>
        </p:nvSpPr>
        <p:spPr>
          <a:xfrm>
            <a:off x="227793" y="1693814"/>
            <a:ext cx="4743599" cy="29307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000" i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i="0" dirty="0"/>
              <a:t>2.3 </a:t>
            </a:r>
            <a:r>
              <a:rPr lang="en-US" sz="3600" i="0" dirty="0" err="1"/>
              <a:t>Mülteci</a:t>
            </a:r>
            <a:r>
              <a:rPr lang="en-US" sz="3600" i="0" dirty="0"/>
              <a:t> / </a:t>
            </a:r>
            <a:r>
              <a:rPr lang="en-US" sz="3600" i="0" dirty="0" err="1"/>
              <a:t>Göçmen</a:t>
            </a:r>
            <a:r>
              <a:rPr lang="en-US" sz="3600" i="0" dirty="0"/>
              <a:t> </a:t>
            </a:r>
            <a:r>
              <a:rPr lang="en-US" sz="3600" i="0" dirty="0" err="1"/>
              <a:t>Girişimi</a:t>
            </a:r>
            <a:r>
              <a:rPr lang="en-US" sz="3600" i="0" dirty="0"/>
              <a:t> ve </a:t>
            </a:r>
            <a:r>
              <a:rPr lang="en-US" sz="3600" i="0" dirty="0" err="1"/>
              <a:t>İstihdamını</a:t>
            </a:r>
            <a:r>
              <a:rPr lang="en-US" sz="3600" i="0" dirty="0"/>
              <a:t> </a:t>
            </a:r>
            <a:r>
              <a:rPr lang="en-US" sz="3600" i="0" dirty="0" err="1"/>
              <a:t>desteklemek</a:t>
            </a:r>
            <a:r>
              <a:rPr lang="en-US" sz="3600" i="0" dirty="0"/>
              <a:t> ve </a:t>
            </a:r>
            <a:r>
              <a:rPr lang="en-US" sz="3600" i="0" dirty="0" err="1"/>
              <a:t>teşvik</a:t>
            </a:r>
            <a:r>
              <a:rPr lang="en-US" sz="3600" i="0" dirty="0"/>
              <a:t> </a:t>
            </a:r>
            <a:r>
              <a:rPr lang="en-US" sz="3600" i="0" dirty="0" err="1"/>
              <a:t>etmek</a:t>
            </a:r>
            <a:r>
              <a:rPr lang="en-US" sz="3600" i="0" dirty="0"/>
              <a:t> </a:t>
            </a:r>
            <a:r>
              <a:rPr lang="en-US" sz="3600" i="0" dirty="0" err="1"/>
              <a:t>için</a:t>
            </a:r>
            <a:r>
              <a:rPr lang="en-US" sz="3600" i="0" dirty="0"/>
              <a:t> </a:t>
            </a:r>
            <a:r>
              <a:rPr lang="en-US" sz="3600" i="0" dirty="0" err="1"/>
              <a:t>faydalı</a:t>
            </a:r>
            <a:r>
              <a:rPr lang="en-US" sz="3600" i="0" dirty="0"/>
              <a:t> </a:t>
            </a:r>
            <a:r>
              <a:rPr lang="en-US" sz="3600" i="0" dirty="0" err="1"/>
              <a:t>kaynaklar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73077887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9CBA18F5-6F3E-4D8E-869A-342D7AD3951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277710" y="1313794"/>
            <a:ext cx="7556938" cy="4971392"/>
          </a:xfrm>
        </p:spPr>
        <p:txBody>
          <a:bodyPr/>
          <a:lstStyle/>
          <a:p>
            <a:pPr marL="0" indent="0">
              <a:buNone/>
            </a:pPr>
            <a:r>
              <a:rPr lang="en-IE" dirty="0"/>
              <a:t>Bu </a:t>
            </a:r>
            <a:r>
              <a:rPr lang="en-IE" dirty="0" err="1"/>
              <a:t>araç</a:t>
            </a:r>
            <a:r>
              <a:rPr lang="en-IE" dirty="0"/>
              <a:t> </a:t>
            </a:r>
            <a:r>
              <a:rPr lang="en-IE" dirty="0" err="1"/>
              <a:t>setinin</a:t>
            </a:r>
            <a:r>
              <a:rPr lang="en-IE" dirty="0"/>
              <a:t> </a:t>
            </a:r>
            <a:r>
              <a:rPr lang="en-IE" dirty="0" err="1"/>
              <a:t>odak</a:t>
            </a:r>
            <a:r>
              <a:rPr lang="en-IE" dirty="0"/>
              <a:t> </a:t>
            </a:r>
            <a:r>
              <a:rPr lang="en-IE" dirty="0" err="1"/>
              <a:t>noktası</a:t>
            </a:r>
            <a:r>
              <a:rPr lang="en-IE" dirty="0"/>
              <a:t>, </a:t>
            </a:r>
            <a:r>
              <a:rPr lang="en-IE" dirty="0" err="1"/>
              <a:t>mültecinin</a:t>
            </a:r>
            <a:r>
              <a:rPr lang="en-IE" dirty="0"/>
              <a:t> </a:t>
            </a:r>
            <a:r>
              <a:rPr lang="en-IE" dirty="0" err="1"/>
              <a:t>işyerine</a:t>
            </a:r>
            <a:r>
              <a:rPr lang="en-IE" dirty="0"/>
              <a:t> </a:t>
            </a:r>
            <a:r>
              <a:rPr lang="en-IE" dirty="0" err="1"/>
              <a:t>dahil</a:t>
            </a:r>
            <a:r>
              <a:rPr lang="en-IE" dirty="0"/>
              <a:t> </a:t>
            </a:r>
            <a:r>
              <a:rPr lang="en-IE" dirty="0" err="1"/>
              <a:t>edilmesidir</a:t>
            </a:r>
            <a:r>
              <a:rPr lang="en-IE" dirty="0"/>
              <a:t>. </a:t>
            </a:r>
            <a:r>
              <a:rPr lang="en-IE" dirty="0" err="1"/>
              <a:t>Daha</a:t>
            </a:r>
            <a:r>
              <a:rPr lang="en-IE" dirty="0"/>
              <a:t> da </a:t>
            </a:r>
            <a:r>
              <a:rPr lang="en-IE" dirty="0" err="1"/>
              <a:t>önemlisi</a:t>
            </a:r>
            <a:r>
              <a:rPr lang="en-IE" dirty="0"/>
              <a:t>, </a:t>
            </a:r>
            <a:r>
              <a:rPr lang="en-IE" dirty="0" err="1"/>
              <a:t>sorunu</a:t>
            </a:r>
            <a:r>
              <a:rPr lang="en-IE" dirty="0"/>
              <a:t> </a:t>
            </a:r>
            <a:r>
              <a:rPr lang="en-IE" dirty="0" err="1"/>
              <a:t>işverenlerin</a:t>
            </a:r>
            <a:r>
              <a:rPr lang="en-IE" dirty="0"/>
              <a:t> </a:t>
            </a:r>
            <a:r>
              <a:rPr lang="en-IE" dirty="0" err="1"/>
              <a:t>bakış</a:t>
            </a:r>
            <a:r>
              <a:rPr lang="en-IE" dirty="0"/>
              <a:t> </a:t>
            </a:r>
            <a:r>
              <a:rPr lang="en-IE" dirty="0" err="1"/>
              <a:t>açısıyla</a:t>
            </a:r>
            <a:r>
              <a:rPr lang="en-IE" dirty="0"/>
              <a:t> </a:t>
            </a:r>
            <a:r>
              <a:rPr lang="en-IE" dirty="0" err="1"/>
              <a:t>ele</a:t>
            </a:r>
            <a:r>
              <a:rPr lang="en-IE" dirty="0"/>
              <a:t> </a:t>
            </a:r>
            <a:r>
              <a:rPr lang="en-IE" dirty="0" err="1"/>
              <a:t>alabilir</a:t>
            </a:r>
            <a:r>
              <a:rPr lang="en-IE" dirty="0"/>
              <a:t> ve </a:t>
            </a:r>
            <a:r>
              <a:rPr lang="en-IE" dirty="0" err="1"/>
              <a:t>sorularına</a:t>
            </a:r>
            <a:r>
              <a:rPr lang="en-IE" dirty="0"/>
              <a:t> </a:t>
            </a:r>
            <a:r>
              <a:rPr lang="en-IE" dirty="0" err="1"/>
              <a:t>çözüm</a:t>
            </a:r>
            <a:r>
              <a:rPr lang="en-IE" dirty="0"/>
              <a:t> </a:t>
            </a:r>
            <a:r>
              <a:rPr lang="en-IE" dirty="0" err="1"/>
              <a:t>bulabilir</a:t>
            </a:r>
            <a:r>
              <a:rPr lang="en-IE" dirty="0" smtClean="0"/>
              <a:t>.</a:t>
            </a:r>
            <a:endParaRPr lang="en-IE" dirty="0" smtClean="0"/>
          </a:p>
          <a:p>
            <a:pPr marL="0" indent="0">
              <a:buNone/>
            </a:pPr>
            <a:r>
              <a:rPr lang="en-IE" dirty="0" err="1"/>
              <a:t>Bazı</a:t>
            </a:r>
            <a:r>
              <a:rPr lang="en-IE" dirty="0"/>
              <a:t> </a:t>
            </a:r>
            <a:r>
              <a:rPr lang="en-IE" dirty="0" err="1"/>
              <a:t>önemli</a:t>
            </a:r>
            <a:r>
              <a:rPr lang="en-IE" dirty="0"/>
              <a:t> </a:t>
            </a:r>
            <a:r>
              <a:rPr lang="en-IE" dirty="0" err="1"/>
              <a:t>konular</a:t>
            </a:r>
            <a:r>
              <a:rPr lang="en-IE" dirty="0"/>
              <a:t> </a:t>
            </a:r>
            <a:r>
              <a:rPr lang="en-IE" dirty="0" err="1"/>
              <a:t>şunları</a:t>
            </a:r>
            <a:r>
              <a:rPr lang="en-IE" dirty="0"/>
              <a:t> </a:t>
            </a:r>
            <a:r>
              <a:rPr lang="en-IE" dirty="0" err="1"/>
              <a:t>içerir</a:t>
            </a:r>
            <a:r>
              <a:rPr lang="en-IE" dirty="0" smtClean="0"/>
              <a:t>:</a:t>
            </a:r>
            <a:endParaRPr lang="en-IE" dirty="0" smtClean="0"/>
          </a:p>
          <a:p>
            <a:r>
              <a:rPr lang="en-IE" dirty="0" err="1"/>
              <a:t>mültecinin</a:t>
            </a:r>
            <a:r>
              <a:rPr lang="en-IE" dirty="0"/>
              <a:t> </a:t>
            </a:r>
            <a:r>
              <a:rPr lang="en-IE" dirty="0" err="1"/>
              <a:t>işgücüne</a:t>
            </a:r>
            <a:r>
              <a:rPr lang="en-IE" dirty="0"/>
              <a:t> </a:t>
            </a:r>
            <a:r>
              <a:rPr lang="en-IE" dirty="0" err="1"/>
              <a:t>dahil</a:t>
            </a:r>
            <a:r>
              <a:rPr lang="en-IE" dirty="0"/>
              <a:t> </a:t>
            </a:r>
            <a:r>
              <a:rPr lang="en-IE" dirty="0" err="1"/>
              <a:t>edilmesinin</a:t>
            </a:r>
            <a:r>
              <a:rPr lang="en-IE" dirty="0"/>
              <a:t> </a:t>
            </a:r>
            <a:r>
              <a:rPr lang="en-IE" dirty="0" err="1"/>
              <a:t>faydaları</a:t>
            </a:r>
            <a:endParaRPr lang="en-IE" dirty="0"/>
          </a:p>
          <a:p>
            <a:r>
              <a:rPr lang="en-IE" dirty="0" err="1"/>
              <a:t>mülteciler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özel</a:t>
            </a:r>
            <a:r>
              <a:rPr lang="en-IE" dirty="0"/>
              <a:t> </a:t>
            </a:r>
            <a:r>
              <a:rPr lang="en-IE" dirty="0" err="1"/>
              <a:t>olarak</a:t>
            </a:r>
            <a:r>
              <a:rPr lang="en-IE" dirty="0"/>
              <a:t> </a:t>
            </a:r>
            <a:r>
              <a:rPr lang="en-IE" dirty="0" err="1"/>
              <a:t>tasarlanmış</a:t>
            </a:r>
            <a:r>
              <a:rPr lang="en-IE" dirty="0"/>
              <a:t> </a:t>
            </a:r>
            <a:r>
              <a:rPr lang="en-IE" dirty="0" err="1"/>
              <a:t>fırsatlar</a:t>
            </a:r>
            <a:r>
              <a:rPr lang="en-IE" dirty="0"/>
              <a:t> </a:t>
            </a:r>
            <a:r>
              <a:rPr lang="en-IE" dirty="0" err="1"/>
              <a:t>tasarlamak</a:t>
            </a:r>
            <a:endParaRPr lang="en-IE" dirty="0"/>
          </a:p>
          <a:p>
            <a:r>
              <a:rPr lang="en-IE" dirty="0"/>
              <a:t>'</a:t>
            </a:r>
            <a:r>
              <a:rPr lang="en-IE" dirty="0" err="1"/>
              <a:t>mülteci</a:t>
            </a:r>
            <a:r>
              <a:rPr lang="en-IE" dirty="0"/>
              <a:t> </a:t>
            </a:r>
            <a:r>
              <a:rPr lang="en-IE" dirty="0" err="1"/>
              <a:t>dostu</a:t>
            </a:r>
            <a:r>
              <a:rPr lang="en-IE" dirty="0"/>
              <a:t>'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işyeri</a:t>
            </a:r>
            <a:r>
              <a:rPr lang="en-IE" dirty="0"/>
              <a:t> </a:t>
            </a:r>
            <a:r>
              <a:rPr lang="en-IE" dirty="0" err="1" smtClean="0"/>
              <a:t>yaratmak</a:t>
            </a:r>
            <a:endParaRPr lang="tr-TR" dirty="0" smtClean="0"/>
          </a:p>
          <a:p>
            <a:pPr marL="0" indent="0">
              <a:buNone/>
            </a:pPr>
            <a:r>
              <a:rPr lang="en-IE" dirty="0" err="1"/>
              <a:t>İşverenler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oluşturulmuş</a:t>
            </a:r>
            <a:r>
              <a:rPr lang="en-IE" dirty="0"/>
              <a:t> </a:t>
            </a:r>
            <a:r>
              <a:rPr lang="en-IE" dirty="0" err="1"/>
              <a:t>olan</a:t>
            </a:r>
            <a:r>
              <a:rPr lang="en-IE" dirty="0"/>
              <a:t> </a:t>
            </a:r>
            <a:r>
              <a:rPr lang="en-IE" dirty="0" err="1"/>
              <a:t>bu</a:t>
            </a:r>
            <a:r>
              <a:rPr lang="en-IE" dirty="0"/>
              <a:t> durum, </a:t>
            </a:r>
            <a:r>
              <a:rPr lang="en-IE" dirty="0" err="1"/>
              <a:t>sorunu</a:t>
            </a:r>
            <a:r>
              <a:rPr lang="en-IE" dirty="0"/>
              <a:t> </a:t>
            </a:r>
            <a:r>
              <a:rPr lang="en-IE" dirty="0" err="1"/>
              <a:t>başka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perspektiften</a:t>
            </a:r>
            <a:r>
              <a:rPr lang="en-IE" dirty="0"/>
              <a:t> </a:t>
            </a:r>
            <a:r>
              <a:rPr lang="en-IE" dirty="0" err="1"/>
              <a:t>anlamamıza</a:t>
            </a:r>
            <a:r>
              <a:rPr lang="en-IE" dirty="0"/>
              <a:t> </a:t>
            </a:r>
            <a:r>
              <a:rPr lang="en-IE" dirty="0" err="1"/>
              <a:t>yardımcı</a:t>
            </a:r>
            <a:r>
              <a:rPr lang="en-IE" dirty="0"/>
              <a:t> </a:t>
            </a:r>
            <a:r>
              <a:rPr lang="en-IE" dirty="0" err="1"/>
              <a:t>olduğu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hizmet</a:t>
            </a:r>
            <a:r>
              <a:rPr lang="en-IE" dirty="0"/>
              <a:t> / </a:t>
            </a:r>
            <a:r>
              <a:rPr lang="en-IE" dirty="0" err="1"/>
              <a:t>eğitim</a:t>
            </a:r>
            <a:r>
              <a:rPr lang="en-IE" dirty="0"/>
              <a:t> </a:t>
            </a:r>
            <a:r>
              <a:rPr lang="en-IE" dirty="0" err="1"/>
              <a:t>sağlayıcıları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de </a:t>
            </a:r>
            <a:r>
              <a:rPr lang="en-IE" dirty="0" err="1"/>
              <a:t>yararlı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araçtır</a:t>
            </a:r>
            <a:r>
              <a:rPr lang="en-IE" dirty="0" smtClean="0"/>
              <a:t>.</a:t>
            </a:r>
            <a:endParaRPr lang="tr-TR" dirty="0" smtClean="0"/>
          </a:p>
          <a:p>
            <a:pPr marL="0" indent="0">
              <a:buNone/>
            </a:pPr>
            <a:r>
              <a:rPr lang="tr-TR" dirty="0">
                <a:hlinkClick r:id="rId2"/>
              </a:rPr>
              <a:t>R</a:t>
            </a:r>
            <a:r>
              <a:rPr lang="tr-TR" dirty="0" smtClean="0">
                <a:hlinkClick r:id="rId2"/>
              </a:rPr>
              <a:t>ehberi görmek ve indirmek için tıklayın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64239B2-22E5-40EE-94A0-CDABB605715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269411" y="105950"/>
            <a:ext cx="8733402" cy="892533"/>
          </a:xfrm>
          <a:solidFill>
            <a:schemeClr val="bg1"/>
          </a:solidFill>
        </p:spPr>
        <p:txBody>
          <a:bodyPr>
            <a:normAutofit fontScale="92500" lnSpcReduction="20000"/>
          </a:bodyPr>
          <a:lstStyle/>
          <a:p>
            <a:r>
              <a:rPr lang="en-IE" dirty="0"/>
              <a:t>İŞ YERİNDE MÜLTECİ KAPSAMI: İŞVERENLER İÇİN REHBER</a:t>
            </a:r>
            <a:endParaRPr lang="en-IE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D5224CF-264D-403E-B259-553A547277FF}"/>
              </a:ext>
            </a:extLst>
          </p:cNvPr>
          <p:cNvSpPr txBox="1"/>
          <p:nvPr/>
        </p:nvSpPr>
        <p:spPr>
          <a:xfrm>
            <a:off x="0" y="105950"/>
            <a:ext cx="2863970" cy="461665"/>
          </a:xfrm>
          <a:prstGeom prst="rect">
            <a:avLst/>
          </a:prstGeom>
          <a:solidFill>
            <a:srgbClr val="B6BD00"/>
          </a:solidFill>
        </p:spPr>
        <p:txBody>
          <a:bodyPr wrap="square" rtlCol="0">
            <a:spAutoFit/>
          </a:bodyPr>
          <a:lstStyle/>
          <a:p>
            <a:r>
              <a:rPr lang="en-IE" sz="2400" dirty="0">
                <a:solidFill>
                  <a:schemeClr val="bg1"/>
                </a:solidFill>
              </a:rPr>
              <a:t>      </a:t>
            </a:r>
            <a:r>
              <a:rPr lang="tr-TR" sz="2400" dirty="0" smtClean="0">
                <a:solidFill>
                  <a:schemeClr val="bg1"/>
                </a:solidFill>
              </a:rPr>
              <a:t>FAYDALI ARAÇLAR</a:t>
            </a:r>
            <a:endParaRPr lang="en-IE" sz="2400" dirty="0">
              <a:solidFill>
                <a:schemeClr val="bg1"/>
              </a:solidFill>
            </a:endParaRPr>
          </a:p>
        </p:txBody>
      </p:sp>
      <p:grpSp>
        <p:nvGrpSpPr>
          <p:cNvPr id="6" name="Google Shape;609;p39">
            <a:extLst>
              <a:ext uri="{FF2B5EF4-FFF2-40B4-BE49-F238E27FC236}">
                <a16:creationId xmlns:a16="http://schemas.microsoft.com/office/drawing/2014/main" xmlns="" id="{93F99F01-C424-480D-A9EE-761026F6461A}"/>
              </a:ext>
            </a:extLst>
          </p:cNvPr>
          <p:cNvGrpSpPr/>
          <p:nvPr/>
        </p:nvGrpSpPr>
        <p:grpSpPr>
          <a:xfrm>
            <a:off x="81375" y="176078"/>
            <a:ext cx="360000" cy="288000"/>
            <a:chOff x="5247525" y="3007275"/>
            <a:chExt cx="517575" cy="384825"/>
          </a:xfrm>
        </p:grpSpPr>
        <p:sp>
          <p:nvSpPr>
            <p:cNvPr id="7" name="Google Shape;610;p39">
              <a:extLst>
                <a:ext uri="{FF2B5EF4-FFF2-40B4-BE49-F238E27FC236}">
                  <a16:creationId xmlns:a16="http://schemas.microsoft.com/office/drawing/2014/main" xmlns="" id="{75B74FBF-957C-49B2-9D9E-8FA6A90CA5F8}"/>
                </a:ext>
              </a:extLst>
            </p:cNvPr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l" t="t" r="r" b="b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611;p39">
              <a:extLst>
                <a:ext uri="{FF2B5EF4-FFF2-40B4-BE49-F238E27FC236}">
                  <a16:creationId xmlns:a16="http://schemas.microsoft.com/office/drawing/2014/main" xmlns="" id="{9F1BD64A-9A35-4C20-A9FB-9A673996D2C2}"/>
                </a:ext>
              </a:extLst>
            </p:cNvPr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l" t="t" r="r" b="b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8BD3A77-0B99-41C1-B6F4-08262D0BFD64}"/>
              </a:ext>
            </a:extLst>
          </p:cNvPr>
          <p:cNvSpPr txBox="1"/>
          <p:nvPr/>
        </p:nvSpPr>
        <p:spPr>
          <a:xfrm>
            <a:off x="0" y="676397"/>
            <a:ext cx="2301680" cy="470296"/>
          </a:xfrm>
          <a:prstGeom prst="rect">
            <a:avLst/>
          </a:prstGeom>
          <a:solidFill>
            <a:srgbClr val="EA1D76"/>
          </a:solidFill>
        </p:spPr>
        <p:txBody>
          <a:bodyPr wrap="square" rtlCol="0">
            <a:spAutoFit/>
          </a:bodyPr>
          <a:lstStyle/>
          <a:p>
            <a:r>
              <a:rPr lang="en-IE" sz="2400" dirty="0">
                <a:solidFill>
                  <a:schemeClr val="bg1"/>
                </a:solidFill>
              </a:rPr>
              <a:t>       </a:t>
            </a:r>
            <a:r>
              <a:rPr lang="tr-TR" sz="2400" dirty="0" smtClean="0">
                <a:solidFill>
                  <a:schemeClr val="bg1"/>
                </a:solidFill>
              </a:rPr>
              <a:t>İNDİRMELER</a:t>
            </a:r>
            <a:endParaRPr lang="en-IE" sz="2400" dirty="0">
              <a:solidFill>
                <a:schemeClr val="bg1"/>
              </a:solidFill>
            </a:endParaRPr>
          </a:p>
        </p:txBody>
      </p:sp>
      <p:grpSp>
        <p:nvGrpSpPr>
          <p:cNvPr id="10" name="Google Shape;605;p39">
            <a:extLst>
              <a:ext uri="{FF2B5EF4-FFF2-40B4-BE49-F238E27FC236}">
                <a16:creationId xmlns:a16="http://schemas.microsoft.com/office/drawing/2014/main" xmlns="" id="{01DEDB60-B667-4F23-B851-8528DB0C0897}"/>
              </a:ext>
            </a:extLst>
          </p:cNvPr>
          <p:cNvGrpSpPr/>
          <p:nvPr/>
        </p:nvGrpSpPr>
        <p:grpSpPr>
          <a:xfrm>
            <a:off x="105471" y="767545"/>
            <a:ext cx="252000" cy="288000"/>
            <a:chOff x="2583100" y="2973775"/>
            <a:chExt cx="461550" cy="437200"/>
          </a:xfrm>
        </p:grpSpPr>
        <p:sp>
          <p:nvSpPr>
            <p:cNvPr id="11" name="Google Shape;606;p39">
              <a:extLst>
                <a:ext uri="{FF2B5EF4-FFF2-40B4-BE49-F238E27FC236}">
                  <a16:creationId xmlns:a16="http://schemas.microsoft.com/office/drawing/2014/main" xmlns="" id="{69FDA718-A7D7-4EEB-B8BB-0D4625B2633F}"/>
                </a:ext>
              </a:extLst>
            </p:cNvPr>
            <p:cNvSpPr/>
            <p:nvPr/>
          </p:nvSpPr>
          <p:spPr>
            <a:xfrm>
              <a:off x="2701225" y="3315975"/>
              <a:ext cx="225300" cy="95000"/>
            </a:xfrm>
            <a:custGeom>
              <a:avLst/>
              <a:gdLst/>
              <a:ahLst/>
              <a:cxnLst/>
              <a:rect l="l" t="t" r="r" b="b"/>
              <a:pathLst>
                <a:path w="9012" h="3800" fill="none" extrusionOk="0">
                  <a:moveTo>
                    <a:pt x="2947" y="0"/>
                  </a:moveTo>
                  <a:lnTo>
                    <a:pt x="2947" y="2947"/>
                  </a:lnTo>
                  <a:lnTo>
                    <a:pt x="853" y="2947"/>
                  </a:lnTo>
                  <a:lnTo>
                    <a:pt x="853" y="2947"/>
                  </a:lnTo>
                  <a:lnTo>
                    <a:pt x="682" y="2947"/>
                  </a:lnTo>
                  <a:lnTo>
                    <a:pt x="512" y="2996"/>
                  </a:lnTo>
                  <a:lnTo>
                    <a:pt x="365" y="3093"/>
                  </a:lnTo>
                  <a:lnTo>
                    <a:pt x="244" y="3191"/>
                  </a:lnTo>
                  <a:lnTo>
                    <a:pt x="146" y="3313"/>
                  </a:lnTo>
                  <a:lnTo>
                    <a:pt x="49" y="3459"/>
                  </a:lnTo>
                  <a:lnTo>
                    <a:pt x="0" y="3629"/>
                  </a:lnTo>
                  <a:lnTo>
                    <a:pt x="0" y="3800"/>
                  </a:lnTo>
                  <a:lnTo>
                    <a:pt x="9011" y="3800"/>
                  </a:lnTo>
                  <a:lnTo>
                    <a:pt x="9011" y="3800"/>
                  </a:lnTo>
                  <a:lnTo>
                    <a:pt x="9011" y="3629"/>
                  </a:lnTo>
                  <a:lnTo>
                    <a:pt x="8963" y="3459"/>
                  </a:lnTo>
                  <a:lnTo>
                    <a:pt x="8865" y="3313"/>
                  </a:lnTo>
                  <a:lnTo>
                    <a:pt x="8768" y="3191"/>
                  </a:lnTo>
                  <a:lnTo>
                    <a:pt x="8646" y="3093"/>
                  </a:lnTo>
                  <a:lnTo>
                    <a:pt x="8500" y="2996"/>
                  </a:lnTo>
                  <a:lnTo>
                    <a:pt x="8330" y="2947"/>
                  </a:lnTo>
                  <a:lnTo>
                    <a:pt x="8159" y="2947"/>
                  </a:lnTo>
                  <a:lnTo>
                    <a:pt x="6065" y="2947"/>
                  </a:lnTo>
                  <a:lnTo>
                    <a:pt x="6065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607;p39">
              <a:extLst>
                <a:ext uri="{FF2B5EF4-FFF2-40B4-BE49-F238E27FC236}">
                  <a16:creationId xmlns:a16="http://schemas.microsoft.com/office/drawing/2014/main" xmlns="" id="{EECD0AF6-2E50-402F-92BC-3D22B181505D}"/>
                </a:ext>
              </a:extLst>
            </p:cNvPr>
            <p:cNvSpPr/>
            <p:nvPr/>
          </p:nvSpPr>
          <p:spPr>
            <a:xfrm>
              <a:off x="2583100" y="2973775"/>
              <a:ext cx="461550" cy="336125"/>
            </a:xfrm>
            <a:custGeom>
              <a:avLst/>
              <a:gdLst/>
              <a:ahLst/>
              <a:cxnLst/>
              <a:rect l="l" t="t" r="r" b="b"/>
              <a:pathLst>
                <a:path w="18462" h="13445" fill="none" extrusionOk="0">
                  <a:moveTo>
                    <a:pt x="17974" y="1"/>
                  </a:move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317" y="50"/>
                  </a:lnTo>
                  <a:lnTo>
                    <a:pt x="220" y="74"/>
                  </a:lnTo>
                  <a:lnTo>
                    <a:pt x="146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2958"/>
                  </a:lnTo>
                  <a:lnTo>
                    <a:pt x="0" y="12958"/>
                  </a:lnTo>
                  <a:lnTo>
                    <a:pt x="25" y="13055"/>
                  </a:lnTo>
                  <a:lnTo>
                    <a:pt x="49" y="13152"/>
                  </a:lnTo>
                  <a:lnTo>
                    <a:pt x="98" y="13226"/>
                  </a:lnTo>
                  <a:lnTo>
                    <a:pt x="146" y="13299"/>
                  </a:lnTo>
                  <a:lnTo>
                    <a:pt x="220" y="13372"/>
                  </a:lnTo>
                  <a:lnTo>
                    <a:pt x="317" y="13396"/>
                  </a:lnTo>
                  <a:lnTo>
                    <a:pt x="390" y="13445"/>
                  </a:lnTo>
                  <a:lnTo>
                    <a:pt x="487" y="13445"/>
                  </a:lnTo>
                  <a:lnTo>
                    <a:pt x="17974" y="13445"/>
                  </a:lnTo>
                  <a:lnTo>
                    <a:pt x="17974" y="13445"/>
                  </a:lnTo>
                  <a:lnTo>
                    <a:pt x="18072" y="13445"/>
                  </a:lnTo>
                  <a:lnTo>
                    <a:pt x="18145" y="13396"/>
                  </a:lnTo>
                  <a:lnTo>
                    <a:pt x="18242" y="13372"/>
                  </a:lnTo>
                  <a:lnTo>
                    <a:pt x="18315" y="13299"/>
                  </a:lnTo>
                  <a:lnTo>
                    <a:pt x="18364" y="13226"/>
                  </a:lnTo>
                  <a:lnTo>
                    <a:pt x="18413" y="13152"/>
                  </a:lnTo>
                  <a:lnTo>
                    <a:pt x="18437" y="13055"/>
                  </a:lnTo>
                  <a:lnTo>
                    <a:pt x="18461" y="12958"/>
                  </a:lnTo>
                  <a:lnTo>
                    <a:pt x="18461" y="488"/>
                  </a:lnTo>
                  <a:lnTo>
                    <a:pt x="18461" y="488"/>
                  </a:lnTo>
                  <a:lnTo>
                    <a:pt x="18437" y="390"/>
                  </a:lnTo>
                  <a:lnTo>
                    <a:pt x="18413" y="293"/>
                  </a:lnTo>
                  <a:lnTo>
                    <a:pt x="18364" y="220"/>
                  </a:lnTo>
                  <a:lnTo>
                    <a:pt x="18315" y="147"/>
                  </a:lnTo>
                  <a:lnTo>
                    <a:pt x="18242" y="74"/>
                  </a:lnTo>
                  <a:lnTo>
                    <a:pt x="18145" y="50"/>
                  </a:lnTo>
                  <a:lnTo>
                    <a:pt x="18072" y="1"/>
                  </a:lnTo>
                  <a:lnTo>
                    <a:pt x="17974" y="1"/>
                  </a:lnTo>
                  <a:lnTo>
                    <a:pt x="17974" y="1"/>
                  </a:lnTo>
                  <a:close/>
                  <a:moveTo>
                    <a:pt x="17000" y="11983"/>
                  </a:moveTo>
                  <a:lnTo>
                    <a:pt x="1462" y="11983"/>
                  </a:lnTo>
                  <a:lnTo>
                    <a:pt x="1462" y="1462"/>
                  </a:lnTo>
                  <a:lnTo>
                    <a:pt x="17000" y="1462"/>
                  </a:lnTo>
                  <a:lnTo>
                    <a:pt x="17000" y="11983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1FFA785A-0498-4998-BCE0-DDB87B677A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75" y="1146693"/>
            <a:ext cx="3681328" cy="5264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72409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9CBA18F5-6F3E-4D8E-869A-342D7AD3951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277710" y="1313794"/>
            <a:ext cx="7556938" cy="4971392"/>
          </a:xfrm>
        </p:spPr>
        <p:txBody>
          <a:bodyPr/>
          <a:lstStyle/>
          <a:p>
            <a:r>
              <a:rPr lang="en-IE" dirty="0" err="1"/>
              <a:t>İşverenler</a:t>
            </a:r>
            <a:r>
              <a:rPr lang="en-IE" dirty="0"/>
              <a:t>, </a:t>
            </a:r>
            <a:r>
              <a:rPr lang="en-IE" dirty="0" err="1"/>
              <a:t>mülteciler</a:t>
            </a:r>
            <a:r>
              <a:rPr lang="en-IE" dirty="0"/>
              <a:t>, </a:t>
            </a:r>
            <a:r>
              <a:rPr lang="en-IE" dirty="0" err="1"/>
              <a:t>hükümetler</a:t>
            </a:r>
            <a:r>
              <a:rPr lang="en-IE" dirty="0"/>
              <a:t> ve </a:t>
            </a:r>
            <a:r>
              <a:rPr lang="en-IE" dirty="0" err="1"/>
              <a:t>sivil</a:t>
            </a:r>
            <a:r>
              <a:rPr lang="en-IE" dirty="0"/>
              <a:t> </a:t>
            </a:r>
            <a:r>
              <a:rPr lang="en-IE" dirty="0" err="1"/>
              <a:t>toplum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, </a:t>
            </a:r>
            <a:r>
              <a:rPr lang="en-IE" dirty="0" err="1"/>
              <a:t>işverenlerle</a:t>
            </a:r>
            <a:r>
              <a:rPr lang="en-IE" dirty="0"/>
              <a:t> ve </a:t>
            </a:r>
            <a:r>
              <a:rPr lang="en-IE" dirty="0" err="1"/>
              <a:t>mültecilerin</a:t>
            </a:r>
            <a:r>
              <a:rPr lang="en-IE" dirty="0"/>
              <a:t> </a:t>
            </a:r>
            <a:r>
              <a:rPr lang="en-IE" dirty="0" err="1"/>
              <a:t>yerel</a:t>
            </a:r>
            <a:r>
              <a:rPr lang="en-IE" dirty="0"/>
              <a:t> ve </a:t>
            </a:r>
            <a:r>
              <a:rPr lang="en-IE" dirty="0" err="1"/>
              <a:t>ulusal</a:t>
            </a:r>
            <a:r>
              <a:rPr lang="en-IE" dirty="0"/>
              <a:t> </a:t>
            </a:r>
            <a:r>
              <a:rPr lang="en-IE" dirty="0" err="1"/>
              <a:t>işgücü</a:t>
            </a:r>
            <a:r>
              <a:rPr lang="en-IE" dirty="0"/>
              <a:t> </a:t>
            </a:r>
            <a:r>
              <a:rPr lang="en-IE" dirty="0" err="1"/>
              <a:t>piyasalarına</a:t>
            </a:r>
            <a:r>
              <a:rPr lang="en-IE" dirty="0"/>
              <a:t> </a:t>
            </a:r>
            <a:r>
              <a:rPr lang="en-IE" dirty="0" err="1"/>
              <a:t>entegrasyonunda</a:t>
            </a:r>
            <a:r>
              <a:rPr lang="en-IE" dirty="0"/>
              <a:t> </a:t>
            </a:r>
            <a:r>
              <a:rPr lang="en-IE" dirty="0" err="1"/>
              <a:t>kilit</a:t>
            </a:r>
            <a:r>
              <a:rPr lang="en-IE" dirty="0"/>
              <a:t> </a:t>
            </a:r>
            <a:r>
              <a:rPr lang="en-IE" dirty="0" err="1"/>
              <a:t>rol</a:t>
            </a:r>
            <a:r>
              <a:rPr lang="en-IE" dirty="0"/>
              <a:t> </a:t>
            </a:r>
            <a:r>
              <a:rPr lang="en-IE" dirty="0" err="1"/>
              <a:t>oynayan</a:t>
            </a:r>
            <a:r>
              <a:rPr lang="en-IE" dirty="0"/>
              <a:t> </a:t>
            </a:r>
            <a:r>
              <a:rPr lang="en-IE" dirty="0" err="1"/>
              <a:t>diğer</a:t>
            </a:r>
            <a:r>
              <a:rPr lang="en-IE" dirty="0"/>
              <a:t> </a:t>
            </a:r>
            <a:r>
              <a:rPr lang="en-IE" dirty="0" err="1"/>
              <a:t>kişilerle</a:t>
            </a:r>
            <a:r>
              <a:rPr lang="en-IE" dirty="0"/>
              <a:t> </a:t>
            </a:r>
            <a:r>
              <a:rPr lang="en-IE" dirty="0" err="1"/>
              <a:t>kapsamlı</a:t>
            </a:r>
            <a:r>
              <a:rPr lang="en-IE" dirty="0"/>
              <a:t> </a:t>
            </a:r>
            <a:r>
              <a:rPr lang="en-IE" dirty="0" err="1"/>
              <a:t>istişarelerden</a:t>
            </a:r>
            <a:r>
              <a:rPr lang="en-IE" dirty="0"/>
              <a:t> </a:t>
            </a:r>
            <a:r>
              <a:rPr lang="en-IE" dirty="0" err="1"/>
              <a:t>yararlanan</a:t>
            </a:r>
            <a:r>
              <a:rPr lang="en-IE" dirty="0"/>
              <a:t> 10 </a:t>
            </a:r>
            <a:r>
              <a:rPr lang="en-IE" dirty="0" err="1"/>
              <a:t>puanlı</a:t>
            </a:r>
            <a:r>
              <a:rPr lang="en-IE" dirty="0"/>
              <a:t> </a:t>
            </a:r>
            <a:r>
              <a:rPr lang="en-IE" dirty="0" err="1"/>
              <a:t>çok</a:t>
            </a:r>
            <a:r>
              <a:rPr lang="en-IE" dirty="0"/>
              <a:t> </a:t>
            </a:r>
            <a:r>
              <a:rPr lang="en-IE" dirty="0" err="1"/>
              <a:t>paydaşlı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eylem</a:t>
            </a:r>
            <a:r>
              <a:rPr lang="en-IE" dirty="0"/>
              <a:t> </a:t>
            </a:r>
            <a:r>
              <a:rPr lang="en-IE" dirty="0" err="1"/>
              <a:t>planı</a:t>
            </a:r>
            <a:r>
              <a:rPr lang="en-IE" dirty="0"/>
              <a:t>.</a:t>
            </a:r>
          </a:p>
          <a:p>
            <a:r>
              <a:rPr lang="en-IE" dirty="0" err="1"/>
              <a:t>Eylem</a:t>
            </a:r>
            <a:r>
              <a:rPr lang="en-IE" dirty="0"/>
              <a:t> </a:t>
            </a:r>
            <a:r>
              <a:rPr lang="en-IE" dirty="0" err="1"/>
              <a:t>Planı</a:t>
            </a:r>
            <a:r>
              <a:rPr lang="en-IE" dirty="0"/>
              <a:t>, </a:t>
            </a:r>
            <a:r>
              <a:rPr lang="en-IE" dirty="0" err="1"/>
              <a:t>istişare</a:t>
            </a:r>
            <a:r>
              <a:rPr lang="en-IE" dirty="0"/>
              <a:t> </a:t>
            </a:r>
            <a:r>
              <a:rPr lang="en-IE" dirty="0" err="1"/>
              <a:t>süreci</a:t>
            </a:r>
            <a:r>
              <a:rPr lang="en-IE" dirty="0"/>
              <a:t> </a:t>
            </a:r>
            <a:r>
              <a:rPr lang="en-IE" dirty="0" err="1"/>
              <a:t>boyunca</a:t>
            </a:r>
            <a:r>
              <a:rPr lang="en-IE" dirty="0"/>
              <a:t> </a:t>
            </a:r>
            <a:r>
              <a:rPr lang="en-IE" dirty="0" err="1"/>
              <a:t>belirlenen</a:t>
            </a:r>
            <a:r>
              <a:rPr lang="en-IE" dirty="0"/>
              <a:t> </a:t>
            </a:r>
            <a:r>
              <a:rPr lang="en-IE" dirty="0" err="1"/>
              <a:t>zorlukları</a:t>
            </a:r>
            <a:r>
              <a:rPr lang="en-IE" dirty="0"/>
              <a:t>, </a:t>
            </a:r>
            <a:r>
              <a:rPr lang="en-IE" dirty="0" err="1"/>
              <a:t>fırsatları</a:t>
            </a:r>
            <a:r>
              <a:rPr lang="en-IE" dirty="0"/>
              <a:t> ve </a:t>
            </a:r>
            <a:r>
              <a:rPr lang="en-IE" dirty="0" err="1"/>
              <a:t>iyi</a:t>
            </a:r>
            <a:r>
              <a:rPr lang="en-IE" dirty="0"/>
              <a:t> </a:t>
            </a:r>
            <a:r>
              <a:rPr lang="en-IE" dirty="0" err="1"/>
              <a:t>uygulamaları</a:t>
            </a:r>
            <a:r>
              <a:rPr lang="en-IE" dirty="0"/>
              <a:t> </a:t>
            </a:r>
            <a:r>
              <a:rPr lang="en-IE" dirty="0" err="1"/>
              <a:t>vurgular</a:t>
            </a:r>
            <a:r>
              <a:rPr lang="en-IE" dirty="0"/>
              <a:t> ve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dizi</a:t>
            </a:r>
            <a:r>
              <a:rPr lang="en-IE" dirty="0"/>
              <a:t> </a:t>
            </a:r>
            <a:r>
              <a:rPr lang="en-IE" dirty="0" err="1"/>
              <a:t>aktörün</a:t>
            </a:r>
            <a:r>
              <a:rPr lang="en-IE" dirty="0"/>
              <a:t> </a:t>
            </a:r>
            <a:r>
              <a:rPr lang="en-IE" dirty="0" err="1"/>
              <a:t>başarılı</a:t>
            </a:r>
            <a:r>
              <a:rPr lang="en-IE" dirty="0"/>
              <a:t> </a:t>
            </a:r>
            <a:r>
              <a:rPr lang="en-IE" dirty="0" err="1"/>
              <a:t>mülteci</a:t>
            </a:r>
            <a:r>
              <a:rPr lang="en-IE" dirty="0"/>
              <a:t> </a:t>
            </a:r>
            <a:r>
              <a:rPr lang="en-IE" dirty="0" err="1"/>
              <a:t>istihdamını</a:t>
            </a:r>
            <a:r>
              <a:rPr lang="en-IE" dirty="0"/>
              <a:t> </a:t>
            </a:r>
            <a:r>
              <a:rPr lang="en-IE" dirty="0" err="1"/>
              <a:t>desteklemeye</a:t>
            </a:r>
            <a:r>
              <a:rPr lang="en-IE" dirty="0"/>
              <a:t> </a:t>
            </a:r>
            <a:r>
              <a:rPr lang="en-IE" dirty="0" err="1"/>
              <a:t>katkılarını</a:t>
            </a:r>
            <a:r>
              <a:rPr lang="en-IE" dirty="0"/>
              <a:t> optimize </a:t>
            </a:r>
            <a:r>
              <a:rPr lang="en-IE" dirty="0" err="1"/>
              <a:t>edebilecek</a:t>
            </a:r>
            <a:r>
              <a:rPr lang="en-IE" dirty="0"/>
              <a:t> </a:t>
            </a:r>
            <a:r>
              <a:rPr lang="en-IE" dirty="0" err="1"/>
              <a:t>eylemlerin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kontrol</a:t>
            </a:r>
            <a:r>
              <a:rPr lang="en-IE" dirty="0"/>
              <a:t> </a:t>
            </a:r>
            <a:r>
              <a:rPr lang="en-IE" dirty="0" err="1"/>
              <a:t>listesi</a:t>
            </a:r>
            <a:r>
              <a:rPr lang="en-IE" dirty="0"/>
              <a:t> </a:t>
            </a:r>
            <a:r>
              <a:rPr lang="en-IE" dirty="0" err="1"/>
              <a:t>yoluyla</a:t>
            </a:r>
            <a:r>
              <a:rPr lang="en-IE" dirty="0"/>
              <a:t> </a:t>
            </a:r>
            <a:r>
              <a:rPr lang="en-IE" dirty="0" err="1"/>
              <a:t>ileriye</a:t>
            </a:r>
            <a:r>
              <a:rPr lang="en-IE" dirty="0"/>
              <a:t> </a:t>
            </a:r>
            <a:r>
              <a:rPr lang="en-IE" dirty="0" err="1"/>
              <a:t>doğru</a:t>
            </a:r>
            <a:r>
              <a:rPr lang="en-IE" dirty="0"/>
              <a:t> net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yol</a:t>
            </a:r>
            <a:r>
              <a:rPr lang="en-IE" dirty="0"/>
              <a:t> </a:t>
            </a:r>
            <a:r>
              <a:rPr lang="en-IE" dirty="0" err="1"/>
              <a:t>belirler</a:t>
            </a:r>
            <a:r>
              <a:rPr lang="en-IE" dirty="0" smtClean="0"/>
              <a:t>.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>
                <a:hlinkClick r:id="rId2"/>
              </a:rPr>
              <a:t>Faaliyet Planını görmek ve İndirmek için tıklayın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64239B2-22E5-40EE-94A0-CDABB605715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085886" y="105950"/>
            <a:ext cx="8916927" cy="892533"/>
          </a:xfrm>
          <a:solidFill>
            <a:schemeClr val="bg1"/>
          </a:solidFill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MÜLTECİLERİ İŞE ALMADA İŞVERENLERİ DAHİL ETME</a:t>
            </a:r>
            <a:endParaRPr lang="en-I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0DEC20E-9D02-43D3-9200-DE19D6DFF9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966" y="1146693"/>
            <a:ext cx="3809346" cy="5395804"/>
          </a:xfrm>
          <a:prstGeom prst="rect">
            <a:avLst/>
          </a:prstGeom>
          <a:ln>
            <a:solidFill>
              <a:srgbClr val="6D6E6C"/>
            </a:solidFill>
          </a:ln>
        </p:spPr>
      </p:pic>
      <p:sp>
        <p:nvSpPr>
          <p:cNvPr id="13" name="TextBox 4">
            <a:extLst>
              <a:ext uri="{FF2B5EF4-FFF2-40B4-BE49-F238E27FC236}">
                <a16:creationId xmlns:a16="http://schemas.microsoft.com/office/drawing/2014/main" xmlns="" id="{6D5224CF-264D-403E-B259-553A547277FF}"/>
              </a:ext>
            </a:extLst>
          </p:cNvPr>
          <p:cNvSpPr txBox="1"/>
          <p:nvPr/>
        </p:nvSpPr>
        <p:spPr>
          <a:xfrm>
            <a:off x="0" y="105950"/>
            <a:ext cx="2863970" cy="461665"/>
          </a:xfrm>
          <a:prstGeom prst="rect">
            <a:avLst/>
          </a:prstGeom>
          <a:solidFill>
            <a:srgbClr val="B6BD00"/>
          </a:solidFill>
        </p:spPr>
        <p:txBody>
          <a:bodyPr wrap="square" rtlCol="0">
            <a:spAutoFit/>
          </a:bodyPr>
          <a:lstStyle/>
          <a:p>
            <a:r>
              <a:rPr lang="en-IE" sz="2400" dirty="0">
                <a:solidFill>
                  <a:schemeClr val="bg1"/>
                </a:solidFill>
              </a:rPr>
              <a:t>      </a:t>
            </a:r>
            <a:r>
              <a:rPr lang="tr-TR" sz="2400" dirty="0" smtClean="0">
                <a:solidFill>
                  <a:schemeClr val="bg1"/>
                </a:solidFill>
              </a:rPr>
              <a:t>FAYDALI ARAÇLAR</a:t>
            </a:r>
            <a:endParaRPr lang="en-IE" sz="2400" dirty="0">
              <a:solidFill>
                <a:schemeClr val="bg1"/>
              </a:solidFill>
            </a:endParaRPr>
          </a:p>
        </p:txBody>
      </p:sp>
      <p:grpSp>
        <p:nvGrpSpPr>
          <p:cNvPr id="14" name="Google Shape;609;p39">
            <a:extLst>
              <a:ext uri="{FF2B5EF4-FFF2-40B4-BE49-F238E27FC236}">
                <a16:creationId xmlns:a16="http://schemas.microsoft.com/office/drawing/2014/main" xmlns="" id="{93F99F01-C424-480D-A9EE-761026F6461A}"/>
              </a:ext>
            </a:extLst>
          </p:cNvPr>
          <p:cNvGrpSpPr/>
          <p:nvPr/>
        </p:nvGrpSpPr>
        <p:grpSpPr>
          <a:xfrm>
            <a:off x="81375" y="176078"/>
            <a:ext cx="360000" cy="288000"/>
            <a:chOff x="5247525" y="3007275"/>
            <a:chExt cx="517575" cy="384825"/>
          </a:xfrm>
        </p:grpSpPr>
        <p:sp>
          <p:nvSpPr>
            <p:cNvPr id="15" name="Google Shape;610;p39">
              <a:extLst>
                <a:ext uri="{FF2B5EF4-FFF2-40B4-BE49-F238E27FC236}">
                  <a16:creationId xmlns:a16="http://schemas.microsoft.com/office/drawing/2014/main" xmlns="" id="{75B74FBF-957C-49B2-9D9E-8FA6A90CA5F8}"/>
                </a:ext>
              </a:extLst>
            </p:cNvPr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l" t="t" r="r" b="b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611;p39">
              <a:extLst>
                <a:ext uri="{FF2B5EF4-FFF2-40B4-BE49-F238E27FC236}">
                  <a16:creationId xmlns:a16="http://schemas.microsoft.com/office/drawing/2014/main" xmlns="" id="{9F1BD64A-9A35-4C20-A9FB-9A673996D2C2}"/>
                </a:ext>
              </a:extLst>
            </p:cNvPr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l" t="t" r="r" b="b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" name="TextBox 8">
            <a:extLst>
              <a:ext uri="{FF2B5EF4-FFF2-40B4-BE49-F238E27FC236}">
                <a16:creationId xmlns:a16="http://schemas.microsoft.com/office/drawing/2014/main" xmlns="" id="{18BD3A77-0B99-41C1-B6F4-08262D0BFD64}"/>
              </a:ext>
            </a:extLst>
          </p:cNvPr>
          <p:cNvSpPr txBox="1"/>
          <p:nvPr/>
        </p:nvSpPr>
        <p:spPr>
          <a:xfrm>
            <a:off x="0" y="676397"/>
            <a:ext cx="2301680" cy="470296"/>
          </a:xfrm>
          <a:prstGeom prst="rect">
            <a:avLst/>
          </a:prstGeom>
          <a:solidFill>
            <a:srgbClr val="EA1D76"/>
          </a:solidFill>
        </p:spPr>
        <p:txBody>
          <a:bodyPr wrap="square" rtlCol="0">
            <a:spAutoFit/>
          </a:bodyPr>
          <a:lstStyle/>
          <a:p>
            <a:r>
              <a:rPr lang="en-IE" sz="2400" dirty="0">
                <a:solidFill>
                  <a:schemeClr val="bg1"/>
                </a:solidFill>
              </a:rPr>
              <a:t>       </a:t>
            </a:r>
            <a:r>
              <a:rPr lang="tr-TR" sz="2400" dirty="0" smtClean="0">
                <a:solidFill>
                  <a:schemeClr val="bg1"/>
                </a:solidFill>
              </a:rPr>
              <a:t>İNDİRMELER</a:t>
            </a:r>
            <a:endParaRPr lang="en-IE" sz="2400" dirty="0">
              <a:solidFill>
                <a:schemeClr val="bg1"/>
              </a:solidFill>
            </a:endParaRPr>
          </a:p>
        </p:txBody>
      </p:sp>
      <p:grpSp>
        <p:nvGrpSpPr>
          <p:cNvPr id="18" name="Google Shape;605;p39">
            <a:extLst>
              <a:ext uri="{FF2B5EF4-FFF2-40B4-BE49-F238E27FC236}">
                <a16:creationId xmlns:a16="http://schemas.microsoft.com/office/drawing/2014/main" xmlns="" id="{01DEDB60-B667-4F23-B851-8528DB0C0897}"/>
              </a:ext>
            </a:extLst>
          </p:cNvPr>
          <p:cNvGrpSpPr/>
          <p:nvPr/>
        </p:nvGrpSpPr>
        <p:grpSpPr>
          <a:xfrm>
            <a:off x="105471" y="767545"/>
            <a:ext cx="252000" cy="288000"/>
            <a:chOff x="2583100" y="2973775"/>
            <a:chExt cx="461550" cy="437200"/>
          </a:xfrm>
        </p:grpSpPr>
        <p:sp>
          <p:nvSpPr>
            <p:cNvPr id="19" name="Google Shape;606;p39">
              <a:extLst>
                <a:ext uri="{FF2B5EF4-FFF2-40B4-BE49-F238E27FC236}">
                  <a16:creationId xmlns:a16="http://schemas.microsoft.com/office/drawing/2014/main" xmlns="" id="{69FDA718-A7D7-4EEB-B8BB-0D4625B2633F}"/>
                </a:ext>
              </a:extLst>
            </p:cNvPr>
            <p:cNvSpPr/>
            <p:nvPr/>
          </p:nvSpPr>
          <p:spPr>
            <a:xfrm>
              <a:off x="2701225" y="3315975"/>
              <a:ext cx="225300" cy="95000"/>
            </a:xfrm>
            <a:custGeom>
              <a:avLst/>
              <a:gdLst/>
              <a:ahLst/>
              <a:cxnLst/>
              <a:rect l="l" t="t" r="r" b="b"/>
              <a:pathLst>
                <a:path w="9012" h="3800" fill="none" extrusionOk="0">
                  <a:moveTo>
                    <a:pt x="2947" y="0"/>
                  </a:moveTo>
                  <a:lnTo>
                    <a:pt x="2947" y="2947"/>
                  </a:lnTo>
                  <a:lnTo>
                    <a:pt x="853" y="2947"/>
                  </a:lnTo>
                  <a:lnTo>
                    <a:pt x="853" y="2947"/>
                  </a:lnTo>
                  <a:lnTo>
                    <a:pt x="682" y="2947"/>
                  </a:lnTo>
                  <a:lnTo>
                    <a:pt x="512" y="2996"/>
                  </a:lnTo>
                  <a:lnTo>
                    <a:pt x="365" y="3093"/>
                  </a:lnTo>
                  <a:lnTo>
                    <a:pt x="244" y="3191"/>
                  </a:lnTo>
                  <a:lnTo>
                    <a:pt x="146" y="3313"/>
                  </a:lnTo>
                  <a:lnTo>
                    <a:pt x="49" y="3459"/>
                  </a:lnTo>
                  <a:lnTo>
                    <a:pt x="0" y="3629"/>
                  </a:lnTo>
                  <a:lnTo>
                    <a:pt x="0" y="3800"/>
                  </a:lnTo>
                  <a:lnTo>
                    <a:pt x="9011" y="3800"/>
                  </a:lnTo>
                  <a:lnTo>
                    <a:pt x="9011" y="3800"/>
                  </a:lnTo>
                  <a:lnTo>
                    <a:pt x="9011" y="3629"/>
                  </a:lnTo>
                  <a:lnTo>
                    <a:pt x="8963" y="3459"/>
                  </a:lnTo>
                  <a:lnTo>
                    <a:pt x="8865" y="3313"/>
                  </a:lnTo>
                  <a:lnTo>
                    <a:pt x="8768" y="3191"/>
                  </a:lnTo>
                  <a:lnTo>
                    <a:pt x="8646" y="3093"/>
                  </a:lnTo>
                  <a:lnTo>
                    <a:pt x="8500" y="2996"/>
                  </a:lnTo>
                  <a:lnTo>
                    <a:pt x="8330" y="2947"/>
                  </a:lnTo>
                  <a:lnTo>
                    <a:pt x="8159" y="2947"/>
                  </a:lnTo>
                  <a:lnTo>
                    <a:pt x="6065" y="2947"/>
                  </a:lnTo>
                  <a:lnTo>
                    <a:pt x="6065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607;p39">
              <a:extLst>
                <a:ext uri="{FF2B5EF4-FFF2-40B4-BE49-F238E27FC236}">
                  <a16:creationId xmlns:a16="http://schemas.microsoft.com/office/drawing/2014/main" xmlns="" id="{EECD0AF6-2E50-402F-92BC-3D22B181505D}"/>
                </a:ext>
              </a:extLst>
            </p:cNvPr>
            <p:cNvSpPr/>
            <p:nvPr/>
          </p:nvSpPr>
          <p:spPr>
            <a:xfrm>
              <a:off x="2583100" y="2973775"/>
              <a:ext cx="461550" cy="336125"/>
            </a:xfrm>
            <a:custGeom>
              <a:avLst/>
              <a:gdLst/>
              <a:ahLst/>
              <a:cxnLst/>
              <a:rect l="l" t="t" r="r" b="b"/>
              <a:pathLst>
                <a:path w="18462" h="13445" fill="none" extrusionOk="0">
                  <a:moveTo>
                    <a:pt x="17974" y="1"/>
                  </a:move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317" y="50"/>
                  </a:lnTo>
                  <a:lnTo>
                    <a:pt x="220" y="74"/>
                  </a:lnTo>
                  <a:lnTo>
                    <a:pt x="146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2958"/>
                  </a:lnTo>
                  <a:lnTo>
                    <a:pt x="0" y="12958"/>
                  </a:lnTo>
                  <a:lnTo>
                    <a:pt x="25" y="13055"/>
                  </a:lnTo>
                  <a:lnTo>
                    <a:pt x="49" y="13152"/>
                  </a:lnTo>
                  <a:lnTo>
                    <a:pt x="98" y="13226"/>
                  </a:lnTo>
                  <a:lnTo>
                    <a:pt x="146" y="13299"/>
                  </a:lnTo>
                  <a:lnTo>
                    <a:pt x="220" y="13372"/>
                  </a:lnTo>
                  <a:lnTo>
                    <a:pt x="317" y="13396"/>
                  </a:lnTo>
                  <a:lnTo>
                    <a:pt x="390" y="13445"/>
                  </a:lnTo>
                  <a:lnTo>
                    <a:pt x="487" y="13445"/>
                  </a:lnTo>
                  <a:lnTo>
                    <a:pt x="17974" y="13445"/>
                  </a:lnTo>
                  <a:lnTo>
                    <a:pt x="17974" y="13445"/>
                  </a:lnTo>
                  <a:lnTo>
                    <a:pt x="18072" y="13445"/>
                  </a:lnTo>
                  <a:lnTo>
                    <a:pt x="18145" y="13396"/>
                  </a:lnTo>
                  <a:lnTo>
                    <a:pt x="18242" y="13372"/>
                  </a:lnTo>
                  <a:lnTo>
                    <a:pt x="18315" y="13299"/>
                  </a:lnTo>
                  <a:lnTo>
                    <a:pt x="18364" y="13226"/>
                  </a:lnTo>
                  <a:lnTo>
                    <a:pt x="18413" y="13152"/>
                  </a:lnTo>
                  <a:lnTo>
                    <a:pt x="18437" y="13055"/>
                  </a:lnTo>
                  <a:lnTo>
                    <a:pt x="18461" y="12958"/>
                  </a:lnTo>
                  <a:lnTo>
                    <a:pt x="18461" y="488"/>
                  </a:lnTo>
                  <a:lnTo>
                    <a:pt x="18461" y="488"/>
                  </a:lnTo>
                  <a:lnTo>
                    <a:pt x="18437" y="390"/>
                  </a:lnTo>
                  <a:lnTo>
                    <a:pt x="18413" y="293"/>
                  </a:lnTo>
                  <a:lnTo>
                    <a:pt x="18364" y="220"/>
                  </a:lnTo>
                  <a:lnTo>
                    <a:pt x="18315" y="147"/>
                  </a:lnTo>
                  <a:lnTo>
                    <a:pt x="18242" y="74"/>
                  </a:lnTo>
                  <a:lnTo>
                    <a:pt x="18145" y="50"/>
                  </a:lnTo>
                  <a:lnTo>
                    <a:pt x="18072" y="1"/>
                  </a:lnTo>
                  <a:lnTo>
                    <a:pt x="17974" y="1"/>
                  </a:lnTo>
                  <a:lnTo>
                    <a:pt x="17974" y="1"/>
                  </a:lnTo>
                  <a:close/>
                  <a:moveTo>
                    <a:pt x="17000" y="11983"/>
                  </a:moveTo>
                  <a:lnTo>
                    <a:pt x="1462" y="11983"/>
                  </a:lnTo>
                  <a:lnTo>
                    <a:pt x="1462" y="1462"/>
                  </a:lnTo>
                  <a:lnTo>
                    <a:pt x="17000" y="1462"/>
                  </a:lnTo>
                  <a:lnTo>
                    <a:pt x="17000" y="11983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28714042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9CBA18F5-6F3E-4D8E-869A-342D7AD3951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277709" y="1313794"/>
            <a:ext cx="7725103" cy="4971392"/>
          </a:xfrm>
        </p:spPr>
        <p:txBody>
          <a:bodyPr/>
          <a:lstStyle/>
          <a:p>
            <a:pPr marL="0" indent="0">
              <a:buNone/>
            </a:pPr>
            <a:r>
              <a:rPr lang="en-IE" dirty="0"/>
              <a:t>Bu </a:t>
            </a:r>
            <a:r>
              <a:rPr lang="en-IE" dirty="0" err="1"/>
              <a:t>kılavuz</a:t>
            </a:r>
            <a:r>
              <a:rPr lang="en-IE" dirty="0"/>
              <a:t>, </a:t>
            </a:r>
            <a:r>
              <a:rPr lang="en-IE" dirty="0" err="1"/>
              <a:t>girişimcilik</a:t>
            </a:r>
            <a:r>
              <a:rPr lang="en-IE" dirty="0"/>
              <a:t> </a:t>
            </a:r>
            <a:r>
              <a:rPr lang="en-IE" dirty="0" err="1"/>
              <a:t>ekosistemlerinin</a:t>
            </a:r>
            <a:r>
              <a:rPr lang="en-IE" dirty="0"/>
              <a:t>, </a:t>
            </a:r>
            <a:r>
              <a:rPr lang="en-IE" dirty="0" err="1"/>
              <a:t>bu</a:t>
            </a:r>
            <a:r>
              <a:rPr lang="en-IE" dirty="0"/>
              <a:t> </a:t>
            </a:r>
            <a:r>
              <a:rPr lang="en-IE" dirty="0" err="1"/>
              <a:t>gruplara</a:t>
            </a:r>
            <a:r>
              <a:rPr lang="en-IE" dirty="0"/>
              <a:t> </a:t>
            </a:r>
            <a:r>
              <a:rPr lang="en-IE" dirty="0" err="1"/>
              <a:t>göre</a:t>
            </a:r>
            <a:r>
              <a:rPr lang="en-IE" dirty="0"/>
              <a:t> </a:t>
            </a:r>
            <a:r>
              <a:rPr lang="en-IE" dirty="0" err="1"/>
              <a:t>uyarlanmış</a:t>
            </a:r>
            <a:r>
              <a:rPr lang="en-IE" dirty="0"/>
              <a:t> </a:t>
            </a:r>
            <a:r>
              <a:rPr lang="en-IE" dirty="0" err="1"/>
              <a:t>ayrı</a:t>
            </a:r>
            <a:r>
              <a:rPr lang="en-IE" dirty="0"/>
              <a:t> </a:t>
            </a:r>
            <a:r>
              <a:rPr lang="en-IE" dirty="0" err="1"/>
              <a:t>veya</a:t>
            </a:r>
            <a:r>
              <a:rPr lang="en-IE" dirty="0"/>
              <a:t> </a:t>
            </a:r>
            <a:r>
              <a:rPr lang="en-IE" dirty="0" err="1"/>
              <a:t>paralel</a:t>
            </a:r>
            <a:r>
              <a:rPr lang="en-IE" dirty="0"/>
              <a:t> </a:t>
            </a:r>
            <a:r>
              <a:rPr lang="en-IE" dirty="0" err="1"/>
              <a:t>programlar</a:t>
            </a:r>
            <a:r>
              <a:rPr lang="en-IE" dirty="0"/>
              <a:t> </a:t>
            </a:r>
            <a:r>
              <a:rPr lang="en-IE" dirty="0" err="1"/>
              <a:t>oluşturmak</a:t>
            </a:r>
            <a:r>
              <a:rPr lang="en-IE" dirty="0"/>
              <a:t> </a:t>
            </a:r>
            <a:r>
              <a:rPr lang="en-IE" dirty="0" err="1"/>
              <a:t>yerine</a:t>
            </a:r>
            <a:r>
              <a:rPr lang="en-IE" dirty="0"/>
              <a:t> </a:t>
            </a:r>
            <a:r>
              <a:rPr lang="en-IE" dirty="0" err="1"/>
              <a:t>göçmenleri</a:t>
            </a:r>
            <a:r>
              <a:rPr lang="en-IE" dirty="0"/>
              <a:t> ve </a:t>
            </a:r>
            <a:r>
              <a:rPr lang="en-IE" dirty="0" err="1"/>
              <a:t>mültecileri</a:t>
            </a:r>
            <a:r>
              <a:rPr lang="en-IE" dirty="0"/>
              <a:t> </a:t>
            </a:r>
            <a:r>
              <a:rPr lang="en-IE" dirty="0" err="1"/>
              <a:t>kapsamalarını</a:t>
            </a:r>
            <a:r>
              <a:rPr lang="en-IE" dirty="0"/>
              <a:t> </a:t>
            </a:r>
            <a:r>
              <a:rPr lang="en-IE" dirty="0" err="1"/>
              <a:t>önermektedir</a:t>
            </a:r>
            <a:r>
              <a:rPr lang="en-IE" dirty="0"/>
              <a:t>.</a:t>
            </a:r>
          </a:p>
          <a:p>
            <a:pPr marL="0" indent="0">
              <a:buNone/>
            </a:pPr>
            <a:r>
              <a:rPr lang="en-IE" dirty="0" err="1"/>
              <a:t>Göçmen</a:t>
            </a:r>
            <a:r>
              <a:rPr lang="en-IE" dirty="0"/>
              <a:t> ve </a:t>
            </a:r>
            <a:r>
              <a:rPr lang="en-IE" dirty="0" err="1"/>
              <a:t>mülteci</a:t>
            </a:r>
            <a:r>
              <a:rPr lang="en-IE" dirty="0"/>
              <a:t> </a:t>
            </a:r>
            <a:r>
              <a:rPr lang="en-IE" dirty="0" err="1"/>
              <a:t>girişimciler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tercihli</a:t>
            </a:r>
            <a:r>
              <a:rPr lang="en-IE" dirty="0"/>
              <a:t> </a:t>
            </a:r>
            <a:r>
              <a:rPr lang="en-IE" dirty="0" err="1"/>
              <a:t>desteği</a:t>
            </a:r>
            <a:r>
              <a:rPr lang="en-IE" dirty="0"/>
              <a:t> </a:t>
            </a:r>
            <a:r>
              <a:rPr lang="en-IE" dirty="0" err="1"/>
              <a:t>savunmaz</a:t>
            </a:r>
            <a:r>
              <a:rPr lang="en-IE" dirty="0"/>
              <a:t>, </a:t>
            </a:r>
            <a:r>
              <a:rPr lang="en-IE" dirty="0" err="1"/>
              <a:t>aksine</a:t>
            </a:r>
            <a:r>
              <a:rPr lang="en-IE" dirty="0"/>
              <a:t> </a:t>
            </a:r>
            <a:r>
              <a:rPr lang="en-IE" dirty="0" err="1"/>
              <a:t>politika</a:t>
            </a:r>
            <a:r>
              <a:rPr lang="en-IE" dirty="0"/>
              <a:t> </a:t>
            </a:r>
            <a:r>
              <a:rPr lang="en-IE" dirty="0" err="1"/>
              <a:t>yapıcıların</a:t>
            </a:r>
            <a:r>
              <a:rPr lang="en-IE" dirty="0"/>
              <a:t> </a:t>
            </a:r>
            <a:r>
              <a:rPr lang="en-IE" dirty="0" err="1"/>
              <a:t>kapsayıcı</a:t>
            </a:r>
            <a:r>
              <a:rPr lang="en-IE" dirty="0"/>
              <a:t> </a:t>
            </a:r>
            <a:r>
              <a:rPr lang="en-IE" dirty="0" err="1"/>
              <a:t>politikalar</a:t>
            </a:r>
            <a:r>
              <a:rPr lang="en-IE" dirty="0"/>
              <a:t> ve </a:t>
            </a:r>
            <a:r>
              <a:rPr lang="en-IE" dirty="0" err="1"/>
              <a:t>fırsat</a:t>
            </a:r>
            <a:r>
              <a:rPr lang="en-IE" dirty="0"/>
              <a:t> </a:t>
            </a:r>
            <a:r>
              <a:rPr lang="en-IE" dirty="0" err="1"/>
              <a:t>eşitliği</a:t>
            </a:r>
            <a:r>
              <a:rPr lang="en-IE" dirty="0"/>
              <a:t> </a:t>
            </a:r>
            <a:r>
              <a:rPr lang="en-IE" dirty="0" err="1"/>
              <a:t>yoluyla</a:t>
            </a:r>
            <a:r>
              <a:rPr lang="en-IE" dirty="0"/>
              <a:t> </a:t>
            </a:r>
            <a:r>
              <a:rPr lang="en-IE" dirty="0" err="1"/>
              <a:t>nasıl</a:t>
            </a:r>
            <a:r>
              <a:rPr lang="en-IE" dirty="0"/>
              <a:t> </a:t>
            </a:r>
            <a:r>
              <a:rPr lang="en-IE" dirty="0" err="1"/>
              <a:t>daha</a:t>
            </a:r>
            <a:r>
              <a:rPr lang="en-IE" dirty="0"/>
              <a:t> </a:t>
            </a:r>
            <a:r>
              <a:rPr lang="en-IE" dirty="0" err="1"/>
              <a:t>düz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oyun</a:t>
            </a:r>
            <a:r>
              <a:rPr lang="en-IE" dirty="0"/>
              <a:t> </a:t>
            </a:r>
            <a:r>
              <a:rPr lang="en-IE" dirty="0" err="1"/>
              <a:t>alanı</a:t>
            </a:r>
            <a:r>
              <a:rPr lang="en-IE" dirty="0"/>
              <a:t> </a:t>
            </a:r>
            <a:r>
              <a:rPr lang="en-IE" dirty="0" err="1"/>
              <a:t>oluşturabileceğine</a:t>
            </a:r>
            <a:r>
              <a:rPr lang="en-IE" dirty="0"/>
              <a:t> </a:t>
            </a:r>
            <a:r>
              <a:rPr lang="en-IE" dirty="0" err="1"/>
              <a:t>odaklanır</a:t>
            </a:r>
            <a:r>
              <a:rPr lang="en-IE" dirty="0"/>
              <a:t>.</a:t>
            </a:r>
          </a:p>
          <a:p>
            <a:pPr marL="0" indent="0">
              <a:buNone/>
            </a:pPr>
            <a:r>
              <a:rPr lang="en-IE" dirty="0" err="1"/>
              <a:t>Daha</a:t>
            </a:r>
            <a:r>
              <a:rPr lang="en-IE" dirty="0"/>
              <a:t> da </a:t>
            </a:r>
            <a:r>
              <a:rPr lang="en-IE" dirty="0" err="1"/>
              <a:t>önemlisi</a:t>
            </a:r>
            <a:r>
              <a:rPr lang="en-IE" dirty="0"/>
              <a:t>, </a:t>
            </a:r>
            <a:r>
              <a:rPr lang="en-IE" dirty="0" err="1"/>
              <a:t>göçmen</a:t>
            </a:r>
            <a:r>
              <a:rPr lang="en-IE" dirty="0"/>
              <a:t> ve </a:t>
            </a:r>
            <a:r>
              <a:rPr lang="en-IE" dirty="0" err="1"/>
              <a:t>mülteci</a:t>
            </a:r>
            <a:r>
              <a:rPr lang="en-IE" dirty="0"/>
              <a:t> </a:t>
            </a:r>
            <a:r>
              <a:rPr lang="en-IE" dirty="0" err="1"/>
              <a:t>girişimcilerin</a:t>
            </a:r>
            <a:r>
              <a:rPr lang="en-IE" dirty="0"/>
              <a:t> </a:t>
            </a:r>
            <a:r>
              <a:rPr lang="en-IE" dirty="0" err="1"/>
              <a:t>yerli</a:t>
            </a:r>
            <a:r>
              <a:rPr lang="en-IE" dirty="0"/>
              <a:t> </a:t>
            </a:r>
            <a:r>
              <a:rPr lang="en-IE" dirty="0" err="1"/>
              <a:t>halkla</a:t>
            </a:r>
            <a:r>
              <a:rPr lang="en-IE" dirty="0"/>
              <a:t> </a:t>
            </a:r>
            <a:r>
              <a:rPr lang="en-IE" dirty="0" err="1"/>
              <a:t>birlikte</a:t>
            </a:r>
            <a:r>
              <a:rPr lang="en-IE" dirty="0"/>
              <a:t> </a:t>
            </a:r>
            <a:r>
              <a:rPr lang="en-IE" dirty="0" err="1"/>
              <a:t>çalışmadaki</a:t>
            </a:r>
            <a:r>
              <a:rPr lang="en-IE" dirty="0"/>
              <a:t> </a:t>
            </a:r>
            <a:r>
              <a:rPr lang="en-IE" dirty="0" err="1"/>
              <a:t>rolünü</a:t>
            </a:r>
            <a:r>
              <a:rPr lang="en-IE" dirty="0"/>
              <a:t> </a:t>
            </a:r>
            <a:r>
              <a:rPr lang="en-IE" dirty="0" err="1"/>
              <a:t>vurgulamaktadır</a:t>
            </a:r>
            <a:r>
              <a:rPr lang="en-IE" dirty="0" smtClean="0"/>
              <a:t>.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>
                <a:hlinkClick r:id="rId2"/>
              </a:rPr>
              <a:t>Rehberi görmek ve İndirmek için tıklayın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64239B2-22E5-40EE-94A0-CDABB605715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105509" y="105950"/>
            <a:ext cx="8897304" cy="892533"/>
          </a:xfrm>
          <a:solidFill>
            <a:schemeClr val="bg1"/>
          </a:solidFill>
        </p:spPr>
        <p:txBody>
          <a:bodyPr>
            <a:normAutofit fontScale="92500" lnSpcReduction="20000"/>
          </a:bodyPr>
          <a:lstStyle/>
          <a:p>
            <a:r>
              <a:rPr lang="en-IE" dirty="0"/>
              <a:t>GÖÇMENLER VE MÜLTECİLER İÇİN GİRİŞİMCİLİKTE POLİTİKA REHBERİ</a:t>
            </a:r>
            <a:endParaRPr lang="en-I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E8DBE72-01D0-4C4A-9BC8-4C3F6DA5DC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966" y="1154605"/>
            <a:ext cx="3725976" cy="5289769"/>
          </a:xfrm>
          <a:prstGeom prst="rect">
            <a:avLst/>
          </a:prstGeom>
        </p:spPr>
      </p:pic>
      <p:sp>
        <p:nvSpPr>
          <p:cNvPr id="13" name="TextBox 4">
            <a:extLst>
              <a:ext uri="{FF2B5EF4-FFF2-40B4-BE49-F238E27FC236}">
                <a16:creationId xmlns:a16="http://schemas.microsoft.com/office/drawing/2014/main" xmlns="" id="{6D5224CF-264D-403E-B259-553A547277FF}"/>
              </a:ext>
            </a:extLst>
          </p:cNvPr>
          <p:cNvSpPr txBox="1"/>
          <p:nvPr/>
        </p:nvSpPr>
        <p:spPr>
          <a:xfrm>
            <a:off x="0" y="105950"/>
            <a:ext cx="2863970" cy="461665"/>
          </a:xfrm>
          <a:prstGeom prst="rect">
            <a:avLst/>
          </a:prstGeom>
          <a:solidFill>
            <a:srgbClr val="B6BD00"/>
          </a:solidFill>
        </p:spPr>
        <p:txBody>
          <a:bodyPr wrap="square" rtlCol="0">
            <a:spAutoFit/>
          </a:bodyPr>
          <a:lstStyle/>
          <a:p>
            <a:r>
              <a:rPr lang="en-IE" sz="2400" dirty="0">
                <a:solidFill>
                  <a:schemeClr val="bg1"/>
                </a:solidFill>
              </a:rPr>
              <a:t>      </a:t>
            </a:r>
            <a:r>
              <a:rPr lang="tr-TR" sz="2400" dirty="0" smtClean="0">
                <a:solidFill>
                  <a:schemeClr val="bg1"/>
                </a:solidFill>
              </a:rPr>
              <a:t>FAYDALI ARAÇLAR</a:t>
            </a:r>
            <a:endParaRPr lang="en-IE" sz="2400" dirty="0">
              <a:solidFill>
                <a:schemeClr val="bg1"/>
              </a:solidFill>
            </a:endParaRPr>
          </a:p>
        </p:txBody>
      </p:sp>
      <p:grpSp>
        <p:nvGrpSpPr>
          <p:cNvPr id="14" name="Google Shape;609;p39">
            <a:extLst>
              <a:ext uri="{FF2B5EF4-FFF2-40B4-BE49-F238E27FC236}">
                <a16:creationId xmlns:a16="http://schemas.microsoft.com/office/drawing/2014/main" xmlns="" id="{93F99F01-C424-480D-A9EE-761026F6461A}"/>
              </a:ext>
            </a:extLst>
          </p:cNvPr>
          <p:cNvGrpSpPr/>
          <p:nvPr/>
        </p:nvGrpSpPr>
        <p:grpSpPr>
          <a:xfrm>
            <a:off x="81375" y="176078"/>
            <a:ext cx="360000" cy="288000"/>
            <a:chOff x="5247525" y="3007275"/>
            <a:chExt cx="517575" cy="384825"/>
          </a:xfrm>
        </p:grpSpPr>
        <p:sp>
          <p:nvSpPr>
            <p:cNvPr id="15" name="Google Shape;610;p39">
              <a:extLst>
                <a:ext uri="{FF2B5EF4-FFF2-40B4-BE49-F238E27FC236}">
                  <a16:creationId xmlns:a16="http://schemas.microsoft.com/office/drawing/2014/main" xmlns="" id="{75B74FBF-957C-49B2-9D9E-8FA6A90CA5F8}"/>
                </a:ext>
              </a:extLst>
            </p:cNvPr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l" t="t" r="r" b="b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611;p39">
              <a:extLst>
                <a:ext uri="{FF2B5EF4-FFF2-40B4-BE49-F238E27FC236}">
                  <a16:creationId xmlns:a16="http://schemas.microsoft.com/office/drawing/2014/main" xmlns="" id="{9F1BD64A-9A35-4C20-A9FB-9A673996D2C2}"/>
                </a:ext>
              </a:extLst>
            </p:cNvPr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l" t="t" r="r" b="b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" name="TextBox 8">
            <a:extLst>
              <a:ext uri="{FF2B5EF4-FFF2-40B4-BE49-F238E27FC236}">
                <a16:creationId xmlns:a16="http://schemas.microsoft.com/office/drawing/2014/main" xmlns="" id="{18BD3A77-0B99-41C1-B6F4-08262D0BFD64}"/>
              </a:ext>
            </a:extLst>
          </p:cNvPr>
          <p:cNvSpPr txBox="1"/>
          <p:nvPr/>
        </p:nvSpPr>
        <p:spPr>
          <a:xfrm>
            <a:off x="0" y="676397"/>
            <a:ext cx="2301680" cy="470296"/>
          </a:xfrm>
          <a:prstGeom prst="rect">
            <a:avLst/>
          </a:prstGeom>
          <a:solidFill>
            <a:srgbClr val="EA1D76"/>
          </a:solidFill>
        </p:spPr>
        <p:txBody>
          <a:bodyPr wrap="square" rtlCol="0">
            <a:spAutoFit/>
          </a:bodyPr>
          <a:lstStyle/>
          <a:p>
            <a:r>
              <a:rPr lang="en-IE" sz="2400" dirty="0">
                <a:solidFill>
                  <a:schemeClr val="bg1"/>
                </a:solidFill>
              </a:rPr>
              <a:t>       </a:t>
            </a:r>
            <a:r>
              <a:rPr lang="tr-TR" sz="2400" dirty="0" smtClean="0">
                <a:solidFill>
                  <a:schemeClr val="bg1"/>
                </a:solidFill>
              </a:rPr>
              <a:t>İNDİRMELER</a:t>
            </a:r>
            <a:endParaRPr lang="en-IE" sz="2400" dirty="0">
              <a:solidFill>
                <a:schemeClr val="bg1"/>
              </a:solidFill>
            </a:endParaRPr>
          </a:p>
        </p:txBody>
      </p:sp>
      <p:grpSp>
        <p:nvGrpSpPr>
          <p:cNvPr id="18" name="Google Shape;605;p39">
            <a:extLst>
              <a:ext uri="{FF2B5EF4-FFF2-40B4-BE49-F238E27FC236}">
                <a16:creationId xmlns:a16="http://schemas.microsoft.com/office/drawing/2014/main" xmlns="" id="{01DEDB60-B667-4F23-B851-8528DB0C0897}"/>
              </a:ext>
            </a:extLst>
          </p:cNvPr>
          <p:cNvGrpSpPr/>
          <p:nvPr/>
        </p:nvGrpSpPr>
        <p:grpSpPr>
          <a:xfrm>
            <a:off x="105471" y="767545"/>
            <a:ext cx="252000" cy="288000"/>
            <a:chOff x="2583100" y="2973775"/>
            <a:chExt cx="461550" cy="437200"/>
          </a:xfrm>
        </p:grpSpPr>
        <p:sp>
          <p:nvSpPr>
            <p:cNvPr id="19" name="Google Shape;606;p39">
              <a:extLst>
                <a:ext uri="{FF2B5EF4-FFF2-40B4-BE49-F238E27FC236}">
                  <a16:creationId xmlns:a16="http://schemas.microsoft.com/office/drawing/2014/main" xmlns="" id="{69FDA718-A7D7-4EEB-B8BB-0D4625B2633F}"/>
                </a:ext>
              </a:extLst>
            </p:cNvPr>
            <p:cNvSpPr/>
            <p:nvPr/>
          </p:nvSpPr>
          <p:spPr>
            <a:xfrm>
              <a:off x="2701225" y="3315975"/>
              <a:ext cx="225300" cy="95000"/>
            </a:xfrm>
            <a:custGeom>
              <a:avLst/>
              <a:gdLst/>
              <a:ahLst/>
              <a:cxnLst/>
              <a:rect l="l" t="t" r="r" b="b"/>
              <a:pathLst>
                <a:path w="9012" h="3800" fill="none" extrusionOk="0">
                  <a:moveTo>
                    <a:pt x="2947" y="0"/>
                  </a:moveTo>
                  <a:lnTo>
                    <a:pt x="2947" y="2947"/>
                  </a:lnTo>
                  <a:lnTo>
                    <a:pt x="853" y="2947"/>
                  </a:lnTo>
                  <a:lnTo>
                    <a:pt x="853" y="2947"/>
                  </a:lnTo>
                  <a:lnTo>
                    <a:pt x="682" y="2947"/>
                  </a:lnTo>
                  <a:lnTo>
                    <a:pt x="512" y="2996"/>
                  </a:lnTo>
                  <a:lnTo>
                    <a:pt x="365" y="3093"/>
                  </a:lnTo>
                  <a:lnTo>
                    <a:pt x="244" y="3191"/>
                  </a:lnTo>
                  <a:lnTo>
                    <a:pt x="146" y="3313"/>
                  </a:lnTo>
                  <a:lnTo>
                    <a:pt x="49" y="3459"/>
                  </a:lnTo>
                  <a:lnTo>
                    <a:pt x="0" y="3629"/>
                  </a:lnTo>
                  <a:lnTo>
                    <a:pt x="0" y="3800"/>
                  </a:lnTo>
                  <a:lnTo>
                    <a:pt x="9011" y="3800"/>
                  </a:lnTo>
                  <a:lnTo>
                    <a:pt x="9011" y="3800"/>
                  </a:lnTo>
                  <a:lnTo>
                    <a:pt x="9011" y="3629"/>
                  </a:lnTo>
                  <a:lnTo>
                    <a:pt x="8963" y="3459"/>
                  </a:lnTo>
                  <a:lnTo>
                    <a:pt x="8865" y="3313"/>
                  </a:lnTo>
                  <a:lnTo>
                    <a:pt x="8768" y="3191"/>
                  </a:lnTo>
                  <a:lnTo>
                    <a:pt x="8646" y="3093"/>
                  </a:lnTo>
                  <a:lnTo>
                    <a:pt x="8500" y="2996"/>
                  </a:lnTo>
                  <a:lnTo>
                    <a:pt x="8330" y="2947"/>
                  </a:lnTo>
                  <a:lnTo>
                    <a:pt x="8159" y="2947"/>
                  </a:lnTo>
                  <a:lnTo>
                    <a:pt x="6065" y="2947"/>
                  </a:lnTo>
                  <a:lnTo>
                    <a:pt x="6065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607;p39">
              <a:extLst>
                <a:ext uri="{FF2B5EF4-FFF2-40B4-BE49-F238E27FC236}">
                  <a16:creationId xmlns:a16="http://schemas.microsoft.com/office/drawing/2014/main" xmlns="" id="{EECD0AF6-2E50-402F-92BC-3D22B181505D}"/>
                </a:ext>
              </a:extLst>
            </p:cNvPr>
            <p:cNvSpPr/>
            <p:nvPr/>
          </p:nvSpPr>
          <p:spPr>
            <a:xfrm>
              <a:off x="2583100" y="2973775"/>
              <a:ext cx="461550" cy="336125"/>
            </a:xfrm>
            <a:custGeom>
              <a:avLst/>
              <a:gdLst/>
              <a:ahLst/>
              <a:cxnLst/>
              <a:rect l="l" t="t" r="r" b="b"/>
              <a:pathLst>
                <a:path w="18462" h="13445" fill="none" extrusionOk="0">
                  <a:moveTo>
                    <a:pt x="17974" y="1"/>
                  </a:move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317" y="50"/>
                  </a:lnTo>
                  <a:lnTo>
                    <a:pt x="220" y="74"/>
                  </a:lnTo>
                  <a:lnTo>
                    <a:pt x="146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2958"/>
                  </a:lnTo>
                  <a:lnTo>
                    <a:pt x="0" y="12958"/>
                  </a:lnTo>
                  <a:lnTo>
                    <a:pt x="25" y="13055"/>
                  </a:lnTo>
                  <a:lnTo>
                    <a:pt x="49" y="13152"/>
                  </a:lnTo>
                  <a:lnTo>
                    <a:pt x="98" y="13226"/>
                  </a:lnTo>
                  <a:lnTo>
                    <a:pt x="146" y="13299"/>
                  </a:lnTo>
                  <a:lnTo>
                    <a:pt x="220" y="13372"/>
                  </a:lnTo>
                  <a:lnTo>
                    <a:pt x="317" y="13396"/>
                  </a:lnTo>
                  <a:lnTo>
                    <a:pt x="390" y="13445"/>
                  </a:lnTo>
                  <a:lnTo>
                    <a:pt x="487" y="13445"/>
                  </a:lnTo>
                  <a:lnTo>
                    <a:pt x="17974" y="13445"/>
                  </a:lnTo>
                  <a:lnTo>
                    <a:pt x="17974" y="13445"/>
                  </a:lnTo>
                  <a:lnTo>
                    <a:pt x="18072" y="13445"/>
                  </a:lnTo>
                  <a:lnTo>
                    <a:pt x="18145" y="13396"/>
                  </a:lnTo>
                  <a:lnTo>
                    <a:pt x="18242" y="13372"/>
                  </a:lnTo>
                  <a:lnTo>
                    <a:pt x="18315" y="13299"/>
                  </a:lnTo>
                  <a:lnTo>
                    <a:pt x="18364" y="13226"/>
                  </a:lnTo>
                  <a:lnTo>
                    <a:pt x="18413" y="13152"/>
                  </a:lnTo>
                  <a:lnTo>
                    <a:pt x="18437" y="13055"/>
                  </a:lnTo>
                  <a:lnTo>
                    <a:pt x="18461" y="12958"/>
                  </a:lnTo>
                  <a:lnTo>
                    <a:pt x="18461" y="488"/>
                  </a:lnTo>
                  <a:lnTo>
                    <a:pt x="18461" y="488"/>
                  </a:lnTo>
                  <a:lnTo>
                    <a:pt x="18437" y="390"/>
                  </a:lnTo>
                  <a:lnTo>
                    <a:pt x="18413" y="293"/>
                  </a:lnTo>
                  <a:lnTo>
                    <a:pt x="18364" y="220"/>
                  </a:lnTo>
                  <a:lnTo>
                    <a:pt x="18315" y="147"/>
                  </a:lnTo>
                  <a:lnTo>
                    <a:pt x="18242" y="74"/>
                  </a:lnTo>
                  <a:lnTo>
                    <a:pt x="18145" y="50"/>
                  </a:lnTo>
                  <a:lnTo>
                    <a:pt x="18072" y="1"/>
                  </a:lnTo>
                  <a:lnTo>
                    <a:pt x="17974" y="1"/>
                  </a:lnTo>
                  <a:lnTo>
                    <a:pt x="17974" y="1"/>
                  </a:lnTo>
                  <a:close/>
                  <a:moveTo>
                    <a:pt x="17000" y="11983"/>
                  </a:moveTo>
                  <a:lnTo>
                    <a:pt x="1462" y="11983"/>
                  </a:lnTo>
                  <a:lnTo>
                    <a:pt x="1462" y="1462"/>
                  </a:lnTo>
                  <a:lnTo>
                    <a:pt x="17000" y="1462"/>
                  </a:lnTo>
                  <a:lnTo>
                    <a:pt x="17000" y="11983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68125733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3AD81B50-7FCF-4304-8269-89DC42E6DFA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457910" y="1839310"/>
            <a:ext cx="6243553" cy="3949747"/>
          </a:xfrm>
        </p:spPr>
        <p:txBody>
          <a:bodyPr/>
          <a:lstStyle/>
          <a:p>
            <a:r>
              <a:rPr lang="en-IE" dirty="0">
                <a:hlinkClick r:id="rId2"/>
              </a:rPr>
              <a:t>Refugee Entrepreneurs Denmark </a:t>
            </a:r>
            <a:r>
              <a:rPr lang="tr-TR" dirty="0" smtClean="0"/>
              <a:t>(</a:t>
            </a:r>
            <a:r>
              <a:rPr lang="en-IE" dirty="0" err="1" smtClean="0"/>
              <a:t>Mülteci</a:t>
            </a:r>
            <a:r>
              <a:rPr lang="en-IE" dirty="0" smtClean="0"/>
              <a:t> </a:t>
            </a:r>
            <a:r>
              <a:rPr lang="en-IE" dirty="0" err="1"/>
              <a:t>Girişimciler</a:t>
            </a:r>
            <a:r>
              <a:rPr lang="en-IE" dirty="0"/>
              <a:t> </a:t>
            </a:r>
            <a:r>
              <a:rPr lang="en-IE" dirty="0" err="1" smtClean="0"/>
              <a:t>Danimarka</a:t>
            </a:r>
            <a:r>
              <a:rPr lang="tr-TR" dirty="0" smtClean="0"/>
              <a:t>)</a:t>
            </a:r>
            <a:r>
              <a:rPr lang="en-IE" dirty="0" smtClean="0"/>
              <a:t>, </a:t>
            </a:r>
            <a:r>
              <a:rPr lang="en-IE" dirty="0" err="1"/>
              <a:t>girişimcilere</a:t>
            </a:r>
            <a:r>
              <a:rPr lang="en-IE" dirty="0"/>
              <a:t> </a:t>
            </a:r>
            <a:r>
              <a:rPr lang="en-IE" dirty="0" err="1"/>
              <a:t>mikrofinans</a:t>
            </a:r>
            <a:r>
              <a:rPr lang="en-IE" dirty="0"/>
              <a:t> </a:t>
            </a:r>
            <a:r>
              <a:rPr lang="en-IE" dirty="0" err="1"/>
              <a:t>erişimi</a:t>
            </a:r>
            <a:r>
              <a:rPr lang="en-IE" dirty="0"/>
              <a:t> </a:t>
            </a:r>
            <a:r>
              <a:rPr lang="en-IE" dirty="0" err="1"/>
              <a:t>sağlayan</a:t>
            </a:r>
            <a:r>
              <a:rPr lang="en-IE" dirty="0"/>
              <a:t> </a:t>
            </a:r>
            <a:r>
              <a:rPr lang="en-IE" dirty="0" err="1"/>
              <a:t>sosyal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girişimdir</a:t>
            </a:r>
            <a:r>
              <a:rPr lang="en-IE" dirty="0"/>
              <a:t>. </a:t>
            </a:r>
            <a:r>
              <a:rPr lang="en-IE" dirty="0" err="1"/>
              <a:t>Kuruluş</a:t>
            </a:r>
            <a:r>
              <a:rPr lang="en-IE" dirty="0"/>
              <a:t>,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mülteci</a:t>
            </a:r>
            <a:r>
              <a:rPr lang="en-IE" dirty="0"/>
              <a:t> </a:t>
            </a:r>
            <a:r>
              <a:rPr lang="en-IE" dirty="0" err="1"/>
              <a:t>girişiminin</a:t>
            </a:r>
            <a:r>
              <a:rPr lang="en-IE" dirty="0"/>
              <a:t> </a:t>
            </a:r>
            <a:r>
              <a:rPr lang="en-IE" dirty="0" err="1"/>
              <a:t>başarılı</a:t>
            </a:r>
            <a:r>
              <a:rPr lang="en-IE" dirty="0"/>
              <a:t> ve </a:t>
            </a:r>
            <a:r>
              <a:rPr lang="en-IE" dirty="0" err="1"/>
              <a:t>yüksek</a:t>
            </a:r>
            <a:r>
              <a:rPr lang="en-IE" dirty="0"/>
              <a:t> </a:t>
            </a:r>
            <a:r>
              <a:rPr lang="en-IE" dirty="0" err="1"/>
              <a:t>büyüme</a:t>
            </a:r>
            <a:r>
              <a:rPr lang="en-IE" dirty="0"/>
              <a:t> </a:t>
            </a:r>
            <a:r>
              <a:rPr lang="en-IE" dirty="0" err="1"/>
              <a:t>potansiyeline</a:t>
            </a:r>
            <a:r>
              <a:rPr lang="en-IE" dirty="0"/>
              <a:t> </a:t>
            </a:r>
            <a:r>
              <a:rPr lang="en-IE" dirty="0" err="1"/>
              <a:t>sahip</a:t>
            </a:r>
            <a:r>
              <a:rPr lang="en-IE" dirty="0"/>
              <a:t> </a:t>
            </a:r>
            <a:r>
              <a:rPr lang="en-IE" dirty="0" err="1"/>
              <a:t>olduğuna</a:t>
            </a:r>
            <a:r>
              <a:rPr lang="en-IE" dirty="0"/>
              <a:t> </a:t>
            </a:r>
            <a:r>
              <a:rPr lang="en-IE" dirty="0" err="1"/>
              <a:t>karar</a:t>
            </a:r>
            <a:r>
              <a:rPr lang="en-IE" dirty="0"/>
              <a:t> </a:t>
            </a:r>
            <a:r>
              <a:rPr lang="en-IE" dirty="0" err="1"/>
              <a:t>verirse</a:t>
            </a:r>
            <a:r>
              <a:rPr lang="en-IE" dirty="0"/>
              <a:t>, </a:t>
            </a:r>
            <a:r>
              <a:rPr lang="en-IE" dirty="0" err="1"/>
              <a:t>yatırımcılar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adım</a:t>
            </a:r>
            <a:r>
              <a:rPr lang="en-IE" dirty="0"/>
              <a:t> </a:t>
            </a:r>
            <a:r>
              <a:rPr lang="en-IE" dirty="0" err="1"/>
              <a:t>geliştirmek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mülteci</a:t>
            </a:r>
            <a:r>
              <a:rPr lang="en-IE" dirty="0"/>
              <a:t> </a:t>
            </a:r>
            <a:r>
              <a:rPr lang="en-IE" dirty="0" err="1"/>
              <a:t>işletme</a:t>
            </a:r>
            <a:r>
              <a:rPr lang="en-IE" dirty="0"/>
              <a:t> </a:t>
            </a:r>
            <a:r>
              <a:rPr lang="en-IE" dirty="0" err="1"/>
              <a:t>sahibi</a:t>
            </a:r>
            <a:r>
              <a:rPr lang="en-IE" dirty="0"/>
              <a:t> </a:t>
            </a:r>
            <a:r>
              <a:rPr lang="en-IE" dirty="0" err="1"/>
              <a:t>ile</a:t>
            </a:r>
            <a:r>
              <a:rPr lang="en-IE" dirty="0"/>
              <a:t> </a:t>
            </a:r>
            <a:r>
              <a:rPr lang="en-IE" dirty="0" err="1"/>
              <a:t>birlikte</a:t>
            </a:r>
            <a:r>
              <a:rPr lang="en-IE" dirty="0"/>
              <a:t> </a:t>
            </a:r>
            <a:r>
              <a:rPr lang="en-IE" dirty="0" err="1"/>
              <a:t>çalışır</a:t>
            </a:r>
            <a:r>
              <a:rPr lang="en-IE" dirty="0"/>
              <a:t>.</a:t>
            </a:r>
            <a:endParaRPr lang="en-IE" dirty="0" smtClean="0"/>
          </a:p>
          <a:p>
            <a:r>
              <a:rPr lang="en-IE" dirty="0" err="1"/>
              <a:t>Organizasyon</a:t>
            </a:r>
            <a:r>
              <a:rPr lang="en-IE" dirty="0"/>
              <a:t> </a:t>
            </a:r>
            <a:r>
              <a:rPr lang="en-IE" dirty="0" err="1"/>
              <a:t>ayrıca</a:t>
            </a:r>
            <a:r>
              <a:rPr lang="en-IE" dirty="0"/>
              <a:t>, </a:t>
            </a:r>
            <a:r>
              <a:rPr lang="en-IE" dirty="0" err="1"/>
              <a:t>mültecilerin</a:t>
            </a:r>
            <a:r>
              <a:rPr lang="en-IE" dirty="0"/>
              <a:t> </a:t>
            </a:r>
            <a:r>
              <a:rPr lang="en-IE" dirty="0" err="1"/>
              <a:t>diğer</a:t>
            </a:r>
            <a:r>
              <a:rPr lang="en-IE" dirty="0"/>
              <a:t> </a:t>
            </a:r>
            <a:r>
              <a:rPr lang="en-IE" dirty="0" err="1"/>
              <a:t>Danimarkalı</a:t>
            </a:r>
            <a:r>
              <a:rPr lang="en-IE" dirty="0"/>
              <a:t> </a:t>
            </a:r>
            <a:r>
              <a:rPr lang="en-IE" dirty="0" err="1"/>
              <a:t>girişimcilerle</a:t>
            </a:r>
            <a:r>
              <a:rPr lang="en-IE" dirty="0"/>
              <a:t> </a:t>
            </a:r>
            <a:r>
              <a:rPr lang="en-IE" dirty="0" err="1"/>
              <a:t>çevrili</a:t>
            </a:r>
            <a:r>
              <a:rPr lang="en-IE" dirty="0"/>
              <a:t> </a:t>
            </a:r>
            <a:r>
              <a:rPr lang="en-IE" dirty="0" err="1"/>
              <a:t>fikirlerini</a:t>
            </a:r>
            <a:r>
              <a:rPr lang="en-IE" dirty="0"/>
              <a:t> </a:t>
            </a:r>
            <a:r>
              <a:rPr lang="en-IE" dirty="0" err="1"/>
              <a:t>geliştirebilecekleri</a:t>
            </a:r>
            <a:r>
              <a:rPr lang="en-IE" dirty="0"/>
              <a:t> </a:t>
            </a:r>
            <a:r>
              <a:rPr lang="en-IE" dirty="0" err="1"/>
              <a:t>ücretsiz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çalışma</a:t>
            </a:r>
            <a:r>
              <a:rPr lang="en-IE" dirty="0"/>
              <a:t> </a:t>
            </a:r>
            <a:r>
              <a:rPr lang="en-IE" dirty="0" err="1"/>
              <a:t>alanı</a:t>
            </a:r>
            <a:r>
              <a:rPr lang="en-IE" dirty="0"/>
              <a:t> </a:t>
            </a:r>
            <a:r>
              <a:rPr lang="en-IE" dirty="0" err="1"/>
              <a:t>sunuyor</a:t>
            </a:r>
            <a:r>
              <a:rPr lang="en-IE" dirty="0" smtClean="0"/>
              <a:t>.</a:t>
            </a:r>
            <a:endParaRPr lang="tr-TR" dirty="0" smtClean="0"/>
          </a:p>
          <a:p>
            <a:r>
              <a:rPr lang="tr-TR" dirty="0" smtClean="0">
                <a:hlinkClick r:id="rId3"/>
              </a:rPr>
              <a:t>İş kurmakta</a:t>
            </a:r>
            <a:r>
              <a:rPr lang="en-IE" dirty="0" smtClean="0">
                <a:hlinkClick r:id="rId3"/>
              </a:rPr>
              <a:t> </a:t>
            </a:r>
            <a:r>
              <a:rPr lang="en-IE" dirty="0" err="1">
                <a:hlinkClick r:id="rId3"/>
              </a:rPr>
              <a:t>yardımcı</a:t>
            </a:r>
            <a:r>
              <a:rPr lang="en-IE" dirty="0">
                <a:hlinkClick r:id="rId3"/>
              </a:rPr>
              <a:t> </a:t>
            </a:r>
            <a:r>
              <a:rPr lang="en-IE" dirty="0" err="1">
                <a:hlinkClick r:id="rId3"/>
              </a:rPr>
              <a:t>oldukları</a:t>
            </a:r>
            <a:r>
              <a:rPr lang="en-IE" dirty="0">
                <a:hlinkClick r:id="rId3"/>
              </a:rPr>
              <a:t> </a:t>
            </a:r>
            <a:r>
              <a:rPr lang="en-IE" dirty="0" err="1">
                <a:hlinkClick r:id="rId3"/>
              </a:rPr>
              <a:t>mülteci</a:t>
            </a:r>
            <a:r>
              <a:rPr lang="en-IE" dirty="0">
                <a:hlinkClick r:id="rId3"/>
              </a:rPr>
              <a:t> </a:t>
            </a:r>
            <a:r>
              <a:rPr lang="en-IE" dirty="0" err="1">
                <a:hlinkClick r:id="rId3"/>
              </a:rPr>
              <a:t>girişimcilerin</a:t>
            </a:r>
            <a:r>
              <a:rPr lang="en-IE" dirty="0">
                <a:hlinkClick r:id="rId3"/>
              </a:rPr>
              <a:t> </a:t>
            </a:r>
            <a:r>
              <a:rPr lang="en-IE" dirty="0" err="1">
                <a:hlinkClick r:id="rId3"/>
              </a:rPr>
              <a:t>bazı</a:t>
            </a:r>
            <a:r>
              <a:rPr lang="en-IE" dirty="0">
                <a:hlinkClick r:id="rId3"/>
              </a:rPr>
              <a:t> </a:t>
            </a:r>
            <a:r>
              <a:rPr lang="en-IE" dirty="0" err="1">
                <a:hlinkClick r:id="rId3"/>
              </a:rPr>
              <a:t>vaka</a:t>
            </a:r>
            <a:r>
              <a:rPr lang="en-IE" dirty="0">
                <a:hlinkClick r:id="rId3"/>
              </a:rPr>
              <a:t> </a:t>
            </a:r>
            <a:r>
              <a:rPr lang="en-IE" dirty="0" err="1">
                <a:hlinkClick r:id="rId3"/>
              </a:rPr>
              <a:t>çalışmalarına</a:t>
            </a:r>
            <a:r>
              <a:rPr lang="en-IE" dirty="0">
                <a:hlinkClick r:id="rId3"/>
              </a:rPr>
              <a:t> </a:t>
            </a:r>
            <a:r>
              <a:rPr lang="en-IE" dirty="0" err="1">
                <a:hlinkClick r:id="rId3"/>
              </a:rPr>
              <a:t>göz</a:t>
            </a:r>
            <a:r>
              <a:rPr lang="en-IE" dirty="0">
                <a:hlinkClick r:id="rId3"/>
              </a:rPr>
              <a:t> </a:t>
            </a:r>
            <a:r>
              <a:rPr lang="en-IE" dirty="0" err="1" smtClean="0">
                <a:hlinkClick r:id="rId3"/>
              </a:rPr>
              <a:t>atın</a:t>
            </a:r>
            <a:r>
              <a:rPr lang="en-IE" dirty="0" smtClean="0">
                <a:hlinkClick r:id="rId3"/>
              </a:rPr>
              <a:t>.</a:t>
            </a:r>
            <a:endParaRPr lang="en-IE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xmlns="" id="{8C2E6D17-1841-45E2-8A9C-3D97BD43BB9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687614" y="367862"/>
            <a:ext cx="7013850" cy="1257738"/>
          </a:xfrm>
        </p:spPr>
        <p:txBody>
          <a:bodyPr>
            <a:normAutofit fontScale="92500" lnSpcReduction="20000"/>
          </a:bodyPr>
          <a:lstStyle/>
          <a:p>
            <a:r>
              <a:rPr lang="en-IE" dirty="0" smtClean="0">
                <a:solidFill>
                  <a:srgbClr val="6D6E6C"/>
                </a:solidFill>
              </a:rPr>
              <a:t>D</a:t>
            </a:r>
            <a:r>
              <a:rPr lang="tr-TR" dirty="0" err="1" smtClean="0">
                <a:solidFill>
                  <a:srgbClr val="6D6E6C"/>
                </a:solidFill>
              </a:rPr>
              <a:t>animarka</a:t>
            </a:r>
            <a:r>
              <a:rPr lang="en-IE" dirty="0" smtClean="0">
                <a:solidFill>
                  <a:srgbClr val="6D6E6C"/>
                </a:solidFill>
              </a:rPr>
              <a:t> </a:t>
            </a:r>
            <a:r>
              <a:rPr lang="en-IE" dirty="0">
                <a:solidFill>
                  <a:srgbClr val="6D6E6C"/>
                </a:solidFill>
              </a:rPr>
              <a:t>- </a:t>
            </a:r>
            <a:r>
              <a:rPr lang="en-IE" dirty="0" err="1"/>
              <a:t>Finans</a:t>
            </a:r>
            <a:r>
              <a:rPr lang="en-IE" dirty="0"/>
              <a:t> ve </a:t>
            </a:r>
            <a:r>
              <a:rPr lang="en-IE" dirty="0" err="1"/>
              <a:t>Girişimcilik</a:t>
            </a:r>
            <a:r>
              <a:rPr lang="en-IE" dirty="0"/>
              <a:t> </a:t>
            </a:r>
            <a:r>
              <a:rPr lang="en-IE" dirty="0" err="1"/>
              <a:t>Mülteci</a:t>
            </a:r>
            <a:r>
              <a:rPr lang="en-IE" dirty="0"/>
              <a:t> ve </a:t>
            </a:r>
            <a:r>
              <a:rPr lang="en-IE" dirty="0" err="1"/>
              <a:t>Göçmenlerin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iş</a:t>
            </a:r>
            <a:r>
              <a:rPr lang="en-IE" dirty="0"/>
              <a:t> </a:t>
            </a:r>
            <a:r>
              <a:rPr lang="en-IE" dirty="0" err="1"/>
              <a:t>kurmaları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destek</a:t>
            </a:r>
            <a:r>
              <a:rPr lang="en-IE" dirty="0"/>
              <a:t>.</a:t>
            </a:r>
            <a:endParaRPr lang="en-IE" dirty="0"/>
          </a:p>
        </p:txBody>
      </p:sp>
      <p:pic>
        <p:nvPicPr>
          <p:cNvPr id="10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480D80FF-BC9A-4B87-B7D8-4EED1E0989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xmlns="" r:id="rId7"/>
              </a:ext>
            </a:extLst>
          </a:blip>
          <a:stretch>
            <a:fillRect/>
          </a:stretch>
        </p:blipFill>
        <p:spPr>
          <a:xfrm>
            <a:off x="335476" y="1254806"/>
            <a:ext cx="1870842" cy="106549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9CAB7B4-81C2-4B89-8B42-A0FCB9E310AD}"/>
              </a:ext>
            </a:extLst>
          </p:cNvPr>
          <p:cNvSpPr txBox="1"/>
          <p:nvPr/>
        </p:nvSpPr>
        <p:spPr>
          <a:xfrm>
            <a:off x="949384" y="7206056"/>
            <a:ext cx="129107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900">
                <a:hlinkClick r:id="rId7" tooltip="https://en.wikipedia.org/wiki/Denmark"/>
              </a:rPr>
              <a:t>This Photo</a:t>
            </a:r>
            <a:r>
              <a:rPr lang="en-IE" sz="900"/>
              <a:t> by Unknown Author is licensed under </a:t>
            </a:r>
            <a:r>
              <a:rPr lang="en-IE" sz="900">
                <a:hlinkClick r:id="rId8" tooltip="https://creativecommons.org/licenses/by-sa/3.0/"/>
              </a:rPr>
              <a:t>CC BY-SA</a:t>
            </a:r>
            <a:endParaRPr lang="en-IE" sz="9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8AD71EF-979C-417B-B8EF-F3D5A1CC3814}"/>
              </a:ext>
            </a:extLst>
          </p:cNvPr>
          <p:cNvSpPr txBox="1"/>
          <p:nvPr/>
        </p:nvSpPr>
        <p:spPr>
          <a:xfrm>
            <a:off x="0" y="251843"/>
            <a:ext cx="2415396" cy="461665"/>
          </a:xfrm>
          <a:prstGeom prst="rect">
            <a:avLst/>
          </a:prstGeom>
          <a:solidFill>
            <a:srgbClr val="16A8D3"/>
          </a:solidFill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bg1"/>
                </a:solidFill>
              </a:rPr>
              <a:t>       </a:t>
            </a:r>
            <a:r>
              <a:rPr lang="tr-TR" sz="2400" dirty="0" smtClean="0">
                <a:solidFill>
                  <a:schemeClr val="bg1"/>
                </a:solidFill>
              </a:rPr>
              <a:t>İYİ UYGULAMA</a:t>
            </a:r>
            <a:endParaRPr lang="en-IE" sz="2400" dirty="0">
              <a:solidFill>
                <a:schemeClr val="bg1"/>
              </a:solidFill>
            </a:endParaRPr>
          </a:p>
        </p:txBody>
      </p:sp>
      <p:grpSp>
        <p:nvGrpSpPr>
          <p:cNvPr id="9" name="Google Shape;543;p39">
            <a:extLst>
              <a:ext uri="{FF2B5EF4-FFF2-40B4-BE49-F238E27FC236}">
                <a16:creationId xmlns:a16="http://schemas.microsoft.com/office/drawing/2014/main" xmlns="" id="{2CE47CED-5C21-40CB-A347-596DE9AE2B10}"/>
              </a:ext>
            </a:extLst>
          </p:cNvPr>
          <p:cNvGrpSpPr/>
          <p:nvPr/>
        </p:nvGrpSpPr>
        <p:grpSpPr>
          <a:xfrm>
            <a:off x="115613" y="317684"/>
            <a:ext cx="252000" cy="288000"/>
            <a:chOff x="5961125" y="1623900"/>
            <a:chExt cx="376925" cy="448175"/>
          </a:xfrm>
        </p:grpSpPr>
        <p:sp>
          <p:nvSpPr>
            <p:cNvPr id="12" name="Google Shape;544;p39">
              <a:extLst>
                <a:ext uri="{FF2B5EF4-FFF2-40B4-BE49-F238E27FC236}">
                  <a16:creationId xmlns:a16="http://schemas.microsoft.com/office/drawing/2014/main" xmlns="" id="{4A37AB47-538E-485F-BF38-2B80C55AE12C}"/>
                </a:ext>
              </a:extLst>
            </p:cNvPr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45;p39">
              <a:extLst>
                <a:ext uri="{FF2B5EF4-FFF2-40B4-BE49-F238E27FC236}">
                  <a16:creationId xmlns:a16="http://schemas.microsoft.com/office/drawing/2014/main" xmlns="" id="{3FCC2478-1BB3-4010-B760-EFCE25A9D874}"/>
                </a:ext>
              </a:extLst>
            </p:cNvPr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546;p39">
              <a:extLst>
                <a:ext uri="{FF2B5EF4-FFF2-40B4-BE49-F238E27FC236}">
                  <a16:creationId xmlns:a16="http://schemas.microsoft.com/office/drawing/2014/main" xmlns="" id="{6828BA30-28CE-4CF9-AFCA-3B6032AC5360}"/>
                </a:ext>
              </a:extLst>
            </p:cNvPr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547;p39">
              <a:extLst>
                <a:ext uri="{FF2B5EF4-FFF2-40B4-BE49-F238E27FC236}">
                  <a16:creationId xmlns:a16="http://schemas.microsoft.com/office/drawing/2014/main" xmlns="" id="{ECFA18AB-D28C-4BAD-AB7D-706C4387BDCB}"/>
                </a:ext>
              </a:extLst>
            </p:cNvPr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548;p39">
              <a:extLst>
                <a:ext uri="{FF2B5EF4-FFF2-40B4-BE49-F238E27FC236}">
                  <a16:creationId xmlns:a16="http://schemas.microsoft.com/office/drawing/2014/main" xmlns="" id="{2C4B63C5-FE7D-4215-82F9-0AF09349597B}"/>
                </a:ext>
              </a:extLst>
            </p:cNvPr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549;p39">
              <a:extLst>
                <a:ext uri="{FF2B5EF4-FFF2-40B4-BE49-F238E27FC236}">
                  <a16:creationId xmlns:a16="http://schemas.microsoft.com/office/drawing/2014/main" xmlns="" id="{7ABDE8EC-D17B-45E8-B3C5-29057B2C41E5}"/>
                </a:ext>
              </a:extLst>
            </p:cNvPr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550;p39">
              <a:extLst>
                <a:ext uri="{FF2B5EF4-FFF2-40B4-BE49-F238E27FC236}">
                  <a16:creationId xmlns:a16="http://schemas.microsoft.com/office/drawing/2014/main" xmlns="" id="{2E9C219A-9B5A-4F34-BAEB-1C6B2D9B043A}"/>
                </a:ext>
              </a:extLst>
            </p:cNvPr>
            <p:cNvSpPr/>
            <p:nvPr/>
          </p:nvSpPr>
          <p:spPr>
            <a:xfrm>
              <a:off x="6137700" y="1623900"/>
              <a:ext cx="179296" cy="215594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esim Yer Tutucusu 2"/>
          <p:cNvSpPr>
            <a:spLocks noGrp="1"/>
          </p:cNvSpPr>
          <p:nvPr>
            <p:ph type="pic" sz="quarter" idx="21"/>
          </p:nvPr>
        </p:nvSpPr>
        <p:spPr/>
      </p:sp>
      <p:pic>
        <p:nvPicPr>
          <p:cNvPr id="1026" name="Picture 2" descr="Remitly, uluslararası para transferi için Alipay ile ortaklığını ...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47420"/>
            <a:ext cx="5279366" cy="2956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270262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3AD81B50-7FCF-4304-8269-89DC42E6DFA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457910" y="1839310"/>
            <a:ext cx="6355718" cy="3949747"/>
          </a:xfrm>
        </p:spPr>
        <p:txBody>
          <a:bodyPr/>
          <a:lstStyle/>
          <a:p>
            <a:r>
              <a:rPr lang="en-IE" dirty="0" err="1"/>
              <a:t>Mülteci</a:t>
            </a:r>
            <a:r>
              <a:rPr lang="en-IE" dirty="0"/>
              <a:t> </a:t>
            </a:r>
            <a:r>
              <a:rPr lang="en-IE" dirty="0" err="1"/>
              <a:t>Yetenek</a:t>
            </a:r>
            <a:r>
              <a:rPr lang="en-IE" dirty="0"/>
              <a:t> </a:t>
            </a:r>
            <a:r>
              <a:rPr lang="en-IE" dirty="0" err="1"/>
              <a:t>Merkezi</a:t>
            </a:r>
            <a:r>
              <a:rPr lang="en-IE" dirty="0"/>
              <a:t>, </a:t>
            </a:r>
            <a:r>
              <a:rPr lang="en-IE" dirty="0" err="1"/>
              <a:t>Hollanda'daki</a:t>
            </a:r>
            <a:r>
              <a:rPr lang="en-IE" dirty="0"/>
              <a:t> </a:t>
            </a:r>
            <a:r>
              <a:rPr lang="en-IE" dirty="0" err="1"/>
              <a:t>işverenler</a:t>
            </a:r>
            <a:r>
              <a:rPr lang="en-IE" dirty="0"/>
              <a:t> ve </a:t>
            </a:r>
            <a:r>
              <a:rPr lang="en-IE" dirty="0" err="1"/>
              <a:t>kamu</a:t>
            </a:r>
            <a:r>
              <a:rPr lang="en-IE" dirty="0"/>
              <a:t> </a:t>
            </a:r>
            <a:r>
              <a:rPr lang="en-IE" dirty="0" err="1"/>
              <a:t>kuruluşları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girişimdir</a:t>
            </a:r>
            <a:r>
              <a:rPr lang="en-IE" dirty="0"/>
              <a:t>. </a:t>
            </a:r>
            <a:r>
              <a:rPr lang="en-IE" dirty="0" smtClean="0"/>
              <a:t>- </a:t>
            </a:r>
            <a:r>
              <a:rPr lang="en-IE" dirty="0" err="1">
                <a:solidFill>
                  <a:srgbClr val="16A8D3"/>
                </a:solidFill>
              </a:rPr>
              <a:t>çoğu</a:t>
            </a:r>
            <a:r>
              <a:rPr lang="en-IE" dirty="0">
                <a:solidFill>
                  <a:srgbClr val="16A8D3"/>
                </a:solidFill>
              </a:rPr>
              <a:t> </a:t>
            </a:r>
            <a:r>
              <a:rPr lang="en-IE" dirty="0" err="1">
                <a:solidFill>
                  <a:srgbClr val="16A8D3"/>
                </a:solidFill>
              </a:rPr>
              <a:t>mültecinin</a:t>
            </a:r>
            <a:r>
              <a:rPr lang="en-IE" dirty="0">
                <a:solidFill>
                  <a:srgbClr val="16A8D3"/>
                </a:solidFill>
              </a:rPr>
              <a:t> </a:t>
            </a:r>
            <a:r>
              <a:rPr lang="en-IE" dirty="0" err="1">
                <a:solidFill>
                  <a:srgbClr val="16A8D3"/>
                </a:solidFill>
              </a:rPr>
              <a:t>ev</a:t>
            </a:r>
            <a:r>
              <a:rPr lang="en-IE" dirty="0">
                <a:solidFill>
                  <a:srgbClr val="16A8D3"/>
                </a:solidFill>
              </a:rPr>
              <a:t> </a:t>
            </a:r>
            <a:r>
              <a:rPr lang="en-IE" dirty="0" err="1">
                <a:solidFill>
                  <a:srgbClr val="16A8D3"/>
                </a:solidFill>
              </a:rPr>
              <a:t>sahibi</a:t>
            </a:r>
            <a:r>
              <a:rPr lang="en-IE" dirty="0">
                <a:solidFill>
                  <a:srgbClr val="16A8D3"/>
                </a:solidFill>
              </a:rPr>
              <a:t> </a:t>
            </a:r>
            <a:r>
              <a:rPr lang="en-IE" dirty="0" err="1">
                <a:solidFill>
                  <a:srgbClr val="16A8D3"/>
                </a:solidFill>
              </a:rPr>
              <a:t>ülkelerinde</a:t>
            </a:r>
            <a:r>
              <a:rPr lang="en-IE" dirty="0">
                <a:solidFill>
                  <a:srgbClr val="16A8D3"/>
                </a:solidFill>
              </a:rPr>
              <a:t> </a:t>
            </a:r>
            <a:r>
              <a:rPr lang="en-IE" dirty="0" err="1">
                <a:solidFill>
                  <a:srgbClr val="16A8D3"/>
                </a:solidFill>
              </a:rPr>
              <a:t>henüz</a:t>
            </a:r>
            <a:r>
              <a:rPr lang="en-IE" dirty="0">
                <a:solidFill>
                  <a:srgbClr val="16A8D3"/>
                </a:solidFill>
              </a:rPr>
              <a:t> </a:t>
            </a:r>
            <a:r>
              <a:rPr lang="en-IE" dirty="0" err="1">
                <a:solidFill>
                  <a:srgbClr val="16A8D3"/>
                </a:solidFill>
              </a:rPr>
              <a:t>bir</a:t>
            </a:r>
            <a:r>
              <a:rPr lang="en-IE" dirty="0">
                <a:solidFill>
                  <a:srgbClr val="16A8D3"/>
                </a:solidFill>
              </a:rPr>
              <a:t> </a:t>
            </a:r>
            <a:r>
              <a:rPr lang="en-IE" dirty="0" err="1">
                <a:solidFill>
                  <a:srgbClr val="16A8D3"/>
                </a:solidFill>
              </a:rPr>
              <a:t>sosyal</a:t>
            </a:r>
            <a:r>
              <a:rPr lang="en-IE" dirty="0">
                <a:solidFill>
                  <a:srgbClr val="16A8D3"/>
                </a:solidFill>
              </a:rPr>
              <a:t> </a:t>
            </a:r>
            <a:r>
              <a:rPr lang="en-IE" dirty="0" err="1">
                <a:solidFill>
                  <a:srgbClr val="16A8D3"/>
                </a:solidFill>
              </a:rPr>
              <a:t>ağı</a:t>
            </a:r>
            <a:r>
              <a:rPr lang="en-IE" dirty="0">
                <a:solidFill>
                  <a:srgbClr val="16A8D3"/>
                </a:solidFill>
              </a:rPr>
              <a:t> yok ve </a:t>
            </a:r>
            <a:r>
              <a:rPr lang="en-IE" dirty="0" err="1">
                <a:solidFill>
                  <a:srgbClr val="16A8D3"/>
                </a:solidFill>
              </a:rPr>
              <a:t>birçok</a:t>
            </a:r>
            <a:r>
              <a:rPr lang="en-IE" dirty="0">
                <a:solidFill>
                  <a:srgbClr val="16A8D3"/>
                </a:solidFill>
              </a:rPr>
              <a:t> </a:t>
            </a:r>
            <a:r>
              <a:rPr lang="en-IE" dirty="0" err="1">
                <a:solidFill>
                  <a:srgbClr val="16A8D3"/>
                </a:solidFill>
              </a:rPr>
              <a:t>işveren</a:t>
            </a:r>
            <a:r>
              <a:rPr lang="en-IE" dirty="0">
                <a:solidFill>
                  <a:srgbClr val="16A8D3"/>
                </a:solidFill>
              </a:rPr>
              <a:t> </a:t>
            </a:r>
            <a:r>
              <a:rPr lang="en-IE" dirty="0" err="1">
                <a:solidFill>
                  <a:srgbClr val="16A8D3"/>
                </a:solidFill>
              </a:rPr>
              <a:t>mültecilerle</a:t>
            </a:r>
            <a:r>
              <a:rPr lang="en-IE" dirty="0">
                <a:solidFill>
                  <a:srgbClr val="16A8D3"/>
                </a:solidFill>
              </a:rPr>
              <a:t> </a:t>
            </a:r>
            <a:r>
              <a:rPr lang="en-IE" dirty="0" err="1">
                <a:solidFill>
                  <a:srgbClr val="16A8D3"/>
                </a:solidFill>
              </a:rPr>
              <a:t>nasıl</a:t>
            </a:r>
            <a:r>
              <a:rPr lang="en-IE" dirty="0">
                <a:solidFill>
                  <a:srgbClr val="16A8D3"/>
                </a:solidFill>
              </a:rPr>
              <a:t> </a:t>
            </a:r>
            <a:r>
              <a:rPr lang="en-IE" dirty="0" err="1">
                <a:solidFill>
                  <a:srgbClr val="16A8D3"/>
                </a:solidFill>
              </a:rPr>
              <a:t>iletişim</a:t>
            </a:r>
            <a:r>
              <a:rPr lang="en-IE" dirty="0">
                <a:solidFill>
                  <a:srgbClr val="16A8D3"/>
                </a:solidFill>
              </a:rPr>
              <a:t> </a:t>
            </a:r>
            <a:r>
              <a:rPr lang="en-IE" dirty="0" err="1">
                <a:solidFill>
                  <a:srgbClr val="16A8D3"/>
                </a:solidFill>
              </a:rPr>
              <a:t>kuracağını</a:t>
            </a:r>
            <a:r>
              <a:rPr lang="en-IE" dirty="0">
                <a:solidFill>
                  <a:srgbClr val="16A8D3"/>
                </a:solidFill>
              </a:rPr>
              <a:t> </a:t>
            </a:r>
            <a:r>
              <a:rPr lang="en-IE" dirty="0" err="1">
                <a:solidFill>
                  <a:srgbClr val="16A8D3"/>
                </a:solidFill>
              </a:rPr>
              <a:t>bilmiyor</a:t>
            </a:r>
            <a:r>
              <a:rPr lang="en-IE" dirty="0" smtClean="0">
                <a:solidFill>
                  <a:srgbClr val="16A8D3"/>
                </a:solidFill>
              </a:rPr>
              <a:t>. </a:t>
            </a:r>
            <a:endParaRPr lang="en-IE" dirty="0">
              <a:solidFill>
                <a:srgbClr val="16A8D3"/>
              </a:solidFill>
            </a:endParaRPr>
          </a:p>
          <a:p>
            <a:r>
              <a:rPr lang="en-IE" dirty="0" err="1"/>
              <a:t>Mülteci</a:t>
            </a:r>
            <a:r>
              <a:rPr lang="en-IE" dirty="0"/>
              <a:t> </a:t>
            </a:r>
            <a:r>
              <a:rPr lang="en-IE" dirty="0" err="1"/>
              <a:t>Yetenek</a:t>
            </a:r>
            <a:r>
              <a:rPr lang="en-IE" dirty="0"/>
              <a:t> </a:t>
            </a:r>
            <a:r>
              <a:rPr lang="en-IE" dirty="0" err="1"/>
              <a:t>Merkezi</a:t>
            </a:r>
            <a:r>
              <a:rPr lang="en-IE" dirty="0"/>
              <a:t>, </a:t>
            </a:r>
            <a:r>
              <a:rPr lang="en-IE" dirty="0" err="1"/>
              <a:t>işle</a:t>
            </a:r>
            <a:r>
              <a:rPr lang="en-IE" dirty="0"/>
              <a:t> </a:t>
            </a:r>
            <a:r>
              <a:rPr lang="en-IE" dirty="0" err="1"/>
              <a:t>ilgili</a:t>
            </a:r>
            <a:r>
              <a:rPr lang="en-IE" dirty="0"/>
              <a:t> </a:t>
            </a:r>
            <a:r>
              <a:rPr lang="en-IE" dirty="0" err="1"/>
              <a:t>toplantılar</a:t>
            </a:r>
            <a:r>
              <a:rPr lang="en-IE" dirty="0"/>
              <a:t> </a:t>
            </a:r>
            <a:r>
              <a:rPr lang="en-IE" dirty="0" err="1"/>
              <a:t>düzenler</a:t>
            </a:r>
            <a:r>
              <a:rPr lang="en-IE" dirty="0"/>
              <a:t> ve </a:t>
            </a:r>
            <a:r>
              <a:rPr lang="en-IE" dirty="0" err="1"/>
              <a:t>işverenleri</a:t>
            </a:r>
            <a:r>
              <a:rPr lang="en-IE" dirty="0"/>
              <a:t> ve </a:t>
            </a:r>
            <a:r>
              <a:rPr lang="en-IE" dirty="0" err="1"/>
              <a:t>mülteci</a:t>
            </a:r>
            <a:r>
              <a:rPr lang="en-IE" dirty="0"/>
              <a:t> </a:t>
            </a:r>
            <a:r>
              <a:rPr lang="en-IE" dirty="0" err="1"/>
              <a:t>yeteneklerini</a:t>
            </a:r>
            <a:r>
              <a:rPr lang="en-IE" dirty="0"/>
              <a:t> </a:t>
            </a:r>
            <a:r>
              <a:rPr lang="en-IE" dirty="0" err="1"/>
              <a:t>birbirine</a:t>
            </a:r>
            <a:r>
              <a:rPr lang="en-IE" dirty="0"/>
              <a:t> </a:t>
            </a:r>
            <a:r>
              <a:rPr lang="en-IE" dirty="0" err="1"/>
              <a:t>yaklaştırmak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çalışır</a:t>
            </a:r>
            <a:r>
              <a:rPr lang="en-IE" dirty="0"/>
              <a:t>. </a:t>
            </a:r>
            <a:r>
              <a:rPr lang="en-IE" dirty="0" err="1"/>
              <a:t>Amaç</a:t>
            </a:r>
            <a:r>
              <a:rPr lang="en-IE" dirty="0"/>
              <a:t> </a:t>
            </a:r>
            <a:r>
              <a:rPr lang="en-IE" dirty="0" err="1"/>
              <a:t>mültecinin</a:t>
            </a:r>
            <a:r>
              <a:rPr lang="en-IE" dirty="0"/>
              <a:t> </a:t>
            </a:r>
            <a:r>
              <a:rPr lang="en-IE" dirty="0" err="1"/>
              <a:t>ücretli</a:t>
            </a:r>
            <a:r>
              <a:rPr lang="en-IE" dirty="0"/>
              <a:t> </a:t>
            </a:r>
            <a:r>
              <a:rPr lang="en-IE" dirty="0" err="1"/>
              <a:t>istihdamı</a:t>
            </a:r>
            <a:r>
              <a:rPr lang="en-IE" dirty="0"/>
              <a:t> </a:t>
            </a:r>
            <a:r>
              <a:rPr lang="en-IE" dirty="0" err="1"/>
              <a:t>sağlamak</a:t>
            </a:r>
            <a:r>
              <a:rPr lang="en-IE" dirty="0"/>
              <a:t>. </a:t>
            </a:r>
            <a:endParaRPr lang="en-IE" dirty="0"/>
          </a:p>
          <a:p>
            <a:r>
              <a:rPr lang="en-IE" dirty="0" err="1" smtClean="0">
                <a:hlinkClick r:id="rId2"/>
              </a:rPr>
              <a:t>Mülteci</a:t>
            </a:r>
            <a:r>
              <a:rPr lang="en-IE" dirty="0" smtClean="0">
                <a:hlinkClick r:id="rId2"/>
              </a:rPr>
              <a:t> </a:t>
            </a:r>
            <a:r>
              <a:rPr lang="en-IE" dirty="0" err="1">
                <a:hlinkClick r:id="rId2"/>
              </a:rPr>
              <a:t>Yetenek</a:t>
            </a:r>
            <a:r>
              <a:rPr lang="en-IE" dirty="0">
                <a:hlinkClick r:id="rId2"/>
              </a:rPr>
              <a:t> </a:t>
            </a:r>
            <a:r>
              <a:rPr lang="en-IE" dirty="0" err="1">
                <a:hlinkClick r:id="rId2"/>
              </a:rPr>
              <a:t>Merkezi'nin</a:t>
            </a:r>
            <a:r>
              <a:rPr lang="en-IE" dirty="0">
                <a:hlinkClick r:id="rId2"/>
              </a:rPr>
              <a:t> </a:t>
            </a:r>
            <a:r>
              <a:rPr lang="en-IE" dirty="0" err="1">
                <a:hlinkClick r:id="rId2"/>
              </a:rPr>
              <a:t>nasıl</a:t>
            </a:r>
            <a:r>
              <a:rPr lang="en-IE" dirty="0">
                <a:hlinkClick r:id="rId2"/>
              </a:rPr>
              <a:t> </a:t>
            </a:r>
            <a:r>
              <a:rPr lang="en-IE" dirty="0" err="1">
                <a:hlinkClick r:id="rId2"/>
              </a:rPr>
              <a:t>çalıştığı</a:t>
            </a:r>
            <a:r>
              <a:rPr lang="en-IE" dirty="0">
                <a:hlinkClick r:id="rId2"/>
              </a:rPr>
              <a:t> </a:t>
            </a:r>
            <a:r>
              <a:rPr lang="en-IE" dirty="0" err="1">
                <a:hlinkClick r:id="rId2"/>
              </a:rPr>
              <a:t>hakkında</a:t>
            </a:r>
            <a:r>
              <a:rPr lang="en-IE" dirty="0">
                <a:hlinkClick r:id="rId2"/>
              </a:rPr>
              <a:t> </a:t>
            </a:r>
            <a:r>
              <a:rPr lang="en-IE" dirty="0" err="1">
                <a:hlinkClick r:id="rId2"/>
              </a:rPr>
              <a:t>daha</a:t>
            </a:r>
            <a:r>
              <a:rPr lang="en-IE" dirty="0">
                <a:hlinkClick r:id="rId2"/>
              </a:rPr>
              <a:t> </a:t>
            </a:r>
            <a:r>
              <a:rPr lang="en-IE" dirty="0" err="1">
                <a:hlinkClick r:id="rId2"/>
              </a:rPr>
              <a:t>fazla</a:t>
            </a:r>
            <a:r>
              <a:rPr lang="en-IE" dirty="0">
                <a:hlinkClick r:id="rId2"/>
              </a:rPr>
              <a:t> </a:t>
            </a:r>
            <a:r>
              <a:rPr lang="en-IE" dirty="0" err="1">
                <a:hlinkClick r:id="rId2"/>
              </a:rPr>
              <a:t>bilgi</a:t>
            </a:r>
            <a:r>
              <a:rPr lang="en-IE" dirty="0">
                <a:hlinkClick r:id="rId2"/>
              </a:rPr>
              <a:t> </a:t>
            </a:r>
            <a:r>
              <a:rPr lang="en-IE" dirty="0" err="1" smtClean="0">
                <a:hlinkClick r:id="rId2"/>
              </a:rPr>
              <a:t>edinin</a:t>
            </a:r>
            <a:r>
              <a:rPr lang="en-IE" dirty="0" smtClean="0">
                <a:hlinkClick r:id="rId2"/>
              </a:rPr>
              <a:t> </a:t>
            </a:r>
            <a:endParaRPr lang="en-IE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xmlns="" id="{8C2E6D17-1841-45E2-8A9C-3D97BD43BB9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771697" y="458950"/>
            <a:ext cx="6929767" cy="1257738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rgbClr val="6D6E6C"/>
                </a:solidFill>
              </a:rPr>
              <a:t>Hollanda</a:t>
            </a:r>
            <a:r>
              <a:rPr lang="en-IE" dirty="0" smtClean="0">
                <a:solidFill>
                  <a:srgbClr val="6D6E6C"/>
                </a:solidFill>
              </a:rPr>
              <a:t> –</a:t>
            </a:r>
            <a:r>
              <a:rPr lang="en-IE" dirty="0" err="1" smtClean="0"/>
              <a:t>Mülteci</a:t>
            </a:r>
            <a:r>
              <a:rPr lang="en-IE" dirty="0" smtClean="0"/>
              <a:t> </a:t>
            </a:r>
            <a:r>
              <a:rPr lang="en-IE" dirty="0" err="1"/>
              <a:t>Yetenek</a:t>
            </a:r>
            <a:r>
              <a:rPr lang="en-IE" dirty="0"/>
              <a:t> </a:t>
            </a:r>
            <a:r>
              <a:rPr lang="en-IE" dirty="0" err="1"/>
              <a:t>Merkezi</a:t>
            </a:r>
            <a:r>
              <a:rPr lang="en-IE" dirty="0"/>
              <a:t> </a:t>
            </a:r>
            <a:r>
              <a:rPr lang="en-IE" dirty="0" err="1">
                <a:solidFill>
                  <a:srgbClr val="6D6E6C"/>
                </a:solidFill>
              </a:rPr>
              <a:t>mülteci</a:t>
            </a:r>
            <a:r>
              <a:rPr lang="en-IE" dirty="0">
                <a:solidFill>
                  <a:srgbClr val="6D6E6C"/>
                </a:solidFill>
              </a:rPr>
              <a:t> </a:t>
            </a:r>
            <a:r>
              <a:rPr lang="en-IE" dirty="0" err="1">
                <a:solidFill>
                  <a:srgbClr val="6D6E6C"/>
                </a:solidFill>
              </a:rPr>
              <a:t>istihdamını</a:t>
            </a:r>
            <a:r>
              <a:rPr lang="en-IE" dirty="0">
                <a:solidFill>
                  <a:srgbClr val="6D6E6C"/>
                </a:solidFill>
              </a:rPr>
              <a:t> </a:t>
            </a:r>
            <a:r>
              <a:rPr lang="en-IE" dirty="0" err="1">
                <a:solidFill>
                  <a:srgbClr val="6D6E6C"/>
                </a:solidFill>
              </a:rPr>
              <a:t>teşvik</a:t>
            </a:r>
            <a:r>
              <a:rPr lang="en-IE" dirty="0">
                <a:solidFill>
                  <a:srgbClr val="6D6E6C"/>
                </a:solidFill>
              </a:rPr>
              <a:t> </a:t>
            </a:r>
            <a:r>
              <a:rPr lang="en-IE" dirty="0" err="1">
                <a:solidFill>
                  <a:srgbClr val="6D6E6C"/>
                </a:solidFill>
              </a:rPr>
              <a:t>ediyor</a:t>
            </a:r>
            <a:endParaRPr lang="en-IE" dirty="0">
              <a:solidFill>
                <a:srgbClr val="6D6E6C"/>
              </a:solidFill>
            </a:endParaRPr>
          </a:p>
        </p:txBody>
      </p:sp>
      <p:pic>
        <p:nvPicPr>
          <p:cNvPr id="15" name="Picture Placeholder 14" descr="A person sitting at a desk with a computer&#10;&#10;Description automatically generated">
            <a:extLst>
              <a:ext uri="{FF2B5EF4-FFF2-40B4-BE49-F238E27FC236}">
                <a16:creationId xmlns:a16="http://schemas.microsoft.com/office/drawing/2014/main" xmlns="" id="{896B0F90-0A03-430D-9AD9-71FE17F7FF76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3">
            <a:extLs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rcRect l="16869" r="16869"/>
          <a:stretch>
            <a:fillRect/>
          </a:stretch>
        </p:blipFill>
        <p:spPr/>
      </p:pic>
      <p:pic>
        <p:nvPicPr>
          <p:cNvPr id="17" name="Picture 16" descr="A picture containing bird, flower&#10;&#10;Description automatically generated">
            <a:extLst>
              <a:ext uri="{FF2B5EF4-FFF2-40B4-BE49-F238E27FC236}">
                <a16:creationId xmlns:a16="http://schemas.microsoft.com/office/drawing/2014/main" xmlns="" id="{3C08133D-E640-402E-AE69-BA9E70E35A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xmlns="" r:id="rId6"/>
              </a:ext>
            </a:extLst>
          </a:blip>
          <a:stretch>
            <a:fillRect/>
          </a:stretch>
        </p:blipFill>
        <p:spPr>
          <a:xfrm>
            <a:off x="311196" y="1180274"/>
            <a:ext cx="1834751" cy="122269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F4FE9F67-552C-4F02-92FC-3525D652B2B6}"/>
              </a:ext>
            </a:extLst>
          </p:cNvPr>
          <p:cNvSpPr txBox="1"/>
          <p:nvPr/>
        </p:nvSpPr>
        <p:spPr>
          <a:xfrm>
            <a:off x="388850" y="7041953"/>
            <a:ext cx="154949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900">
                <a:hlinkClick r:id="rId6" tooltip="https://vec.wikipedia.org/wiki/File:Flag_of_the_Netherlands.svg"/>
              </a:rPr>
              <a:t>This Photo</a:t>
            </a:r>
            <a:r>
              <a:rPr lang="en-IE" sz="900"/>
              <a:t> by Unknown Author is licensed under </a:t>
            </a:r>
            <a:r>
              <a:rPr lang="en-IE" sz="900">
                <a:hlinkClick r:id="rId7" tooltip="https://creativecommons.org/licenses/by-sa/3.0/"/>
              </a:rPr>
              <a:t>CC BY-SA</a:t>
            </a:r>
            <a:endParaRPr lang="en-IE" sz="90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9662C496-B2A1-429E-88E3-AFD1E7FD1FC8}"/>
              </a:ext>
            </a:extLst>
          </p:cNvPr>
          <p:cNvSpPr txBox="1"/>
          <p:nvPr/>
        </p:nvSpPr>
        <p:spPr>
          <a:xfrm>
            <a:off x="0" y="251843"/>
            <a:ext cx="2707574" cy="461665"/>
          </a:xfrm>
          <a:prstGeom prst="rect">
            <a:avLst/>
          </a:prstGeom>
          <a:solidFill>
            <a:srgbClr val="16A8D3"/>
          </a:solidFill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smtClean="0">
                <a:solidFill>
                  <a:schemeClr val="bg1"/>
                </a:solidFill>
              </a:rPr>
              <a:t>      </a:t>
            </a:r>
            <a:r>
              <a:rPr lang="tr-TR" sz="2400" dirty="0" smtClean="0">
                <a:solidFill>
                  <a:schemeClr val="bg1"/>
                </a:solidFill>
              </a:rPr>
              <a:t>İYİ UYGULAMA</a:t>
            </a:r>
            <a:endParaRPr lang="en-IE" sz="2400" dirty="0">
              <a:solidFill>
                <a:schemeClr val="bg1"/>
              </a:solidFill>
            </a:endParaRPr>
          </a:p>
        </p:txBody>
      </p:sp>
      <p:grpSp>
        <p:nvGrpSpPr>
          <p:cNvPr id="20" name="Google Shape;543;p39">
            <a:extLst>
              <a:ext uri="{FF2B5EF4-FFF2-40B4-BE49-F238E27FC236}">
                <a16:creationId xmlns:a16="http://schemas.microsoft.com/office/drawing/2014/main" xmlns="" id="{1FB167DB-DE3A-460D-9816-5856E4B9F9EA}"/>
              </a:ext>
            </a:extLst>
          </p:cNvPr>
          <p:cNvGrpSpPr/>
          <p:nvPr/>
        </p:nvGrpSpPr>
        <p:grpSpPr>
          <a:xfrm>
            <a:off x="91772" y="320408"/>
            <a:ext cx="252000" cy="288000"/>
            <a:chOff x="5961125" y="1623900"/>
            <a:chExt cx="376925" cy="448175"/>
          </a:xfrm>
        </p:grpSpPr>
        <p:sp>
          <p:nvSpPr>
            <p:cNvPr id="21" name="Google Shape;544;p39">
              <a:extLst>
                <a:ext uri="{FF2B5EF4-FFF2-40B4-BE49-F238E27FC236}">
                  <a16:creationId xmlns:a16="http://schemas.microsoft.com/office/drawing/2014/main" xmlns="" id="{CD90AE60-15C4-4CC0-9567-3A31D45FC708}"/>
                </a:ext>
              </a:extLst>
            </p:cNvPr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545;p39">
              <a:extLst>
                <a:ext uri="{FF2B5EF4-FFF2-40B4-BE49-F238E27FC236}">
                  <a16:creationId xmlns:a16="http://schemas.microsoft.com/office/drawing/2014/main" xmlns="" id="{57987426-5E24-43FE-8A0E-37A7F4AF8440}"/>
                </a:ext>
              </a:extLst>
            </p:cNvPr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546;p39">
              <a:extLst>
                <a:ext uri="{FF2B5EF4-FFF2-40B4-BE49-F238E27FC236}">
                  <a16:creationId xmlns:a16="http://schemas.microsoft.com/office/drawing/2014/main" xmlns="" id="{B5EEF63F-0D49-48B3-A878-A58535262313}"/>
                </a:ext>
              </a:extLst>
            </p:cNvPr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547;p39">
              <a:extLst>
                <a:ext uri="{FF2B5EF4-FFF2-40B4-BE49-F238E27FC236}">
                  <a16:creationId xmlns:a16="http://schemas.microsoft.com/office/drawing/2014/main" xmlns="" id="{CCECEF4F-F613-4119-AAB1-A2D8995AAAE8}"/>
                </a:ext>
              </a:extLst>
            </p:cNvPr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548;p39">
              <a:extLst>
                <a:ext uri="{FF2B5EF4-FFF2-40B4-BE49-F238E27FC236}">
                  <a16:creationId xmlns:a16="http://schemas.microsoft.com/office/drawing/2014/main" xmlns="" id="{C6472D1B-DF12-4EB4-ACB0-B08FE7827B8B}"/>
                </a:ext>
              </a:extLst>
            </p:cNvPr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549;p39">
              <a:extLst>
                <a:ext uri="{FF2B5EF4-FFF2-40B4-BE49-F238E27FC236}">
                  <a16:creationId xmlns:a16="http://schemas.microsoft.com/office/drawing/2014/main" xmlns="" id="{5A037352-C0C6-407F-B4A6-03253160169A}"/>
                </a:ext>
              </a:extLst>
            </p:cNvPr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550;p39">
              <a:extLst>
                <a:ext uri="{FF2B5EF4-FFF2-40B4-BE49-F238E27FC236}">
                  <a16:creationId xmlns:a16="http://schemas.microsoft.com/office/drawing/2014/main" xmlns="" id="{C16BF27E-DF95-4C6D-A4B5-79CF30B08ABD}"/>
                </a:ext>
              </a:extLst>
            </p:cNvPr>
            <p:cNvSpPr/>
            <p:nvPr/>
          </p:nvSpPr>
          <p:spPr>
            <a:xfrm>
              <a:off x="6137700" y="1623900"/>
              <a:ext cx="179296" cy="215594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5E0F2F30-EB9C-4976-928B-C777E3160BA7}"/>
              </a:ext>
            </a:extLst>
          </p:cNvPr>
          <p:cNvSpPr txBox="1"/>
          <p:nvPr/>
        </p:nvSpPr>
        <p:spPr>
          <a:xfrm>
            <a:off x="-8984" y="5799294"/>
            <a:ext cx="5013434" cy="769441"/>
          </a:xfrm>
          <a:prstGeom prst="rect">
            <a:avLst/>
          </a:prstGeom>
          <a:solidFill>
            <a:srgbClr val="F38B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sz="2200" dirty="0">
                <a:solidFill>
                  <a:schemeClr val="bg1"/>
                </a:solidFill>
              </a:rPr>
              <a:t>Bu </a:t>
            </a:r>
            <a:r>
              <a:rPr lang="en-IE" sz="2200" dirty="0" err="1">
                <a:solidFill>
                  <a:schemeClr val="bg1"/>
                </a:solidFill>
              </a:rPr>
              <a:t>fikri</a:t>
            </a:r>
            <a:r>
              <a:rPr lang="en-IE" sz="2200" dirty="0">
                <a:solidFill>
                  <a:schemeClr val="bg1"/>
                </a:solidFill>
              </a:rPr>
              <a:t> </a:t>
            </a:r>
            <a:r>
              <a:rPr lang="en-IE" sz="2200" dirty="0" err="1">
                <a:solidFill>
                  <a:schemeClr val="bg1"/>
                </a:solidFill>
              </a:rPr>
              <a:t>seviyoruz</a:t>
            </a:r>
            <a:r>
              <a:rPr lang="en-IE" sz="2200" dirty="0">
                <a:solidFill>
                  <a:schemeClr val="bg1"/>
                </a:solidFill>
              </a:rPr>
              <a:t>! Bu </a:t>
            </a:r>
            <a:r>
              <a:rPr lang="en-IE" sz="2200" dirty="0" err="1">
                <a:solidFill>
                  <a:schemeClr val="bg1"/>
                </a:solidFill>
              </a:rPr>
              <a:t>ilke</a:t>
            </a:r>
            <a:r>
              <a:rPr lang="en-IE" sz="2200" dirty="0">
                <a:solidFill>
                  <a:schemeClr val="bg1"/>
                </a:solidFill>
              </a:rPr>
              <a:t> </a:t>
            </a:r>
            <a:r>
              <a:rPr lang="en-IE" sz="2200" dirty="0" err="1">
                <a:solidFill>
                  <a:schemeClr val="bg1"/>
                </a:solidFill>
              </a:rPr>
              <a:t>topluluğunuzda</a:t>
            </a:r>
            <a:r>
              <a:rPr lang="en-IE" sz="2200" dirty="0">
                <a:solidFill>
                  <a:schemeClr val="bg1"/>
                </a:solidFill>
              </a:rPr>
              <a:t> / </a:t>
            </a:r>
            <a:r>
              <a:rPr lang="en-IE" sz="2200" dirty="0" err="1">
                <a:solidFill>
                  <a:schemeClr val="bg1"/>
                </a:solidFill>
              </a:rPr>
              <a:t>bölgenizde</a:t>
            </a:r>
            <a:r>
              <a:rPr lang="en-IE" sz="2200" dirty="0">
                <a:solidFill>
                  <a:schemeClr val="bg1"/>
                </a:solidFill>
              </a:rPr>
              <a:t> </a:t>
            </a:r>
            <a:r>
              <a:rPr lang="tr-TR" sz="2200" dirty="0" smtClean="0">
                <a:solidFill>
                  <a:schemeClr val="bg1"/>
                </a:solidFill>
              </a:rPr>
              <a:t>de uygulanabilir </a:t>
            </a:r>
            <a:r>
              <a:rPr lang="en-IE" sz="2200" dirty="0" smtClean="0">
                <a:solidFill>
                  <a:schemeClr val="bg1"/>
                </a:solidFill>
              </a:rPr>
              <a:t>mi</a:t>
            </a:r>
            <a:r>
              <a:rPr lang="en-IE" sz="2200" dirty="0">
                <a:solidFill>
                  <a:schemeClr val="bg1"/>
                </a:solidFill>
              </a:rPr>
              <a:t>?</a:t>
            </a:r>
            <a:endParaRPr lang="en-IE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373609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37EA8D85-692C-4D02-84B3-BC53E29A8E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724" r="13537"/>
          <a:stretch/>
        </p:blipFill>
        <p:spPr>
          <a:xfrm>
            <a:off x="477532" y="1355836"/>
            <a:ext cx="5041920" cy="4879740"/>
          </a:xfrm>
          <a:prstGeom prst="flowChartConnector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91CF3E08-4634-4178-9AF0-A62C3CB72C5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580993" y="1873633"/>
            <a:ext cx="6348248" cy="3631644"/>
          </a:xfrm>
        </p:spPr>
        <p:txBody>
          <a:bodyPr/>
          <a:lstStyle/>
          <a:p>
            <a:r>
              <a:rPr lang="en-IE" dirty="0"/>
              <a:t>"</a:t>
            </a:r>
            <a:r>
              <a:rPr lang="en-IE" dirty="0" err="1" smtClean="0"/>
              <a:t>Hoşgeldin</a:t>
            </a:r>
            <a:r>
              <a:rPr lang="tr-TR" dirty="0" smtClean="0"/>
              <a:t>iz</a:t>
            </a:r>
            <a:r>
              <a:rPr lang="en-IE" dirty="0" smtClean="0"/>
              <a:t> </a:t>
            </a:r>
            <a:r>
              <a:rPr lang="en-IE" dirty="0" err="1" smtClean="0"/>
              <a:t>Pilotlar</a:t>
            </a:r>
            <a:r>
              <a:rPr lang="en-IE" dirty="0" smtClean="0"/>
              <a:t>" </a:t>
            </a:r>
            <a:r>
              <a:rPr lang="en-IE" dirty="0" err="1"/>
              <a:t>Alman</a:t>
            </a:r>
            <a:r>
              <a:rPr lang="en-IE" dirty="0"/>
              <a:t> </a:t>
            </a:r>
            <a:r>
              <a:rPr lang="en-IE" dirty="0" err="1"/>
              <a:t>vasıflı</a:t>
            </a:r>
            <a:r>
              <a:rPr lang="en-IE" dirty="0"/>
              <a:t> </a:t>
            </a:r>
            <a:r>
              <a:rPr lang="en-IE" dirty="0" err="1"/>
              <a:t>meslek</a:t>
            </a:r>
            <a:r>
              <a:rPr lang="en-IE" dirty="0"/>
              <a:t> </a:t>
            </a:r>
            <a:r>
              <a:rPr lang="en-IE" dirty="0" err="1"/>
              <a:t>odaları</a:t>
            </a:r>
            <a:r>
              <a:rPr lang="en-IE" dirty="0"/>
              <a:t>, </a:t>
            </a:r>
            <a:r>
              <a:rPr lang="en-IE" dirty="0" err="1"/>
              <a:t>sanayi</a:t>
            </a:r>
            <a:r>
              <a:rPr lang="en-IE" dirty="0"/>
              <a:t> ve </a:t>
            </a:r>
            <a:r>
              <a:rPr lang="en-IE" dirty="0" err="1"/>
              <a:t>ticaret</a:t>
            </a:r>
            <a:r>
              <a:rPr lang="en-IE" dirty="0"/>
              <a:t> </a:t>
            </a:r>
            <a:r>
              <a:rPr lang="en-IE" dirty="0" err="1"/>
              <a:t>odaları</a:t>
            </a:r>
            <a:r>
              <a:rPr lang="en-IE" dirty="0"/>
              <a:t>, liberal </a:t>
            </a:r>
            <a:r>
              <a:rPr lang="en-IE" dirty="0" err="1"/>
              <a:t>meslek</a:t>
            </a:r>
            <a:r>
              <a:rPr lang="en-IE" dirty="0"/>
              <a:t> </a:t>
            </a:r>
            <a:r>
              <a:rPr lang="en-IE" dirty="0" err="1"/>
              <a:t>odaları</a:t>
            </a:r>
            <a:r>
              <a:rPr lang="en-IE" dirty="0"/>
              <a:t> ve </a:t>
            </a:r>
            <a:r>
              <a:rPr lang="en-IE" dirty="0" err="1"/>
              <a:t>diğer</a:t>
            </a:r>
            <a:r>
              <a:rPr lang="en-IE" dirty="0"/>
              <a:t> </a:t>
            </a:r>
            <a:r>
              <a:rPr lang="en-IE" dirty="0" err="1"/>
              <a:t>ticari</a:t>
            </a:r>
            <a:r>
              <a:rPr lang="en-IE" dirty="0"/>
              <a:t> </a:t>
            </a:r>
            <a:r>
              <a:rPr lang="en-IE" dirty="0" err="1"/>
              <a:t>kuruluşların</a:t>
            </a:r>
            <a:r>
              <a:rPr lang="en-IE" dirty="0"/>
              <a:t> </a:t>
            </a:r>
            <a:r>
              <a:rPr lang="en-IE" dirty="0" err="1"/>
              <a:t>personelidir</a:t>
            </a:r>
            <a:r>
              <a:rPr lang="en-IE" dirty="0"/>
              <a:t>.</a:t>
            </a:r>
          </a:p>
          <a:p>
            <a:r>
              <a:rPr lang="en-IE" dirty="0"/>
              <a:t>  </a:t>
            </a:r>
            <a:r>
              <a:rPr lang="en-IE" dirty="0" err="1"/>
              <a:t>Görevleri</a:t>
            </a:r>
            <a:r>
              <a:rPr lang="en-IE" dirty="0"/>
              <a:t>, </a:t>
            </a:r>
            <a:r>
              <a:rPr lang="en-IE" dirty="0" err="1"/>
              <a:t>küçük</a:t>
            </a:r>
            <a:r>
              <a:rPr lang="en-IE" dirty="0"/>
              <a:t> ve </a:t>
            </a:r>
            <a:r>
              <a:rPr lang="en-IE" dirty="0" err="1"/>
              <a:t>orta</a:t>
            </a:r>
            <a:r>
              <a:rPr lang="en-IE" dirty="0"/>
              <a:t> </a:t>
            </a:r>
            <a:r>
              <a:rPr lang="en-IE" dirty="0" err="1"/>
              <a:t>ölçekli</a:t>
            </a:r>
            <a:r>
              <a:rPr lang="en-IE" dirty="0"/>
              <a:t> </a:t>
            </a:r>
            <a:r>
              <a:rPr lang="en-IE" dirty="0" err="1"/>
              <a:t>işletmelere</a:t>
            </a:r>
            <a:r>
              <a:rPr lang="en-IE" dirty="0"/>
              <a:t>, </a:t>
            </a:r>
            <a:r>
              <a:rPr lang="en-IE" dirty="0" err="1"/>
              <a:t>boş</a:t>
            </a:r>
            <a:r>
              <a:rPr lang="en-IE" dirty="0"/>
              <a:t> </a:t>
            </a:r>
            <a:r>
              <a:rPr lang="en-IE" dirty="0" err="1"/>
              <a:t>eğitim</a:t>
            </a:r>
            <a:r>
              <a:rPr lang="en-IE" dirty="0"/>
              <a:t> ve </a:t>
            </a:r>
            <a:r>
              <a:rPr lang="en-IE" dirty="0" err="1"/>
              <a:t>iş</a:t>
            </a:r>
            <a:r>
              <a:rPr lang="en-IE" dirty="0"/>
              <a:t> </a:t>
            </a:r>
            <a:r>
              <a:rPr lang="en-IE" dirty="0" err="1"/>
              <a:t>pozisyonlarını</a:t>
            </a:r>
            <a:r>
              <a:rPr lang="en-IE" dirty="0"/>
              <a:t> </a:t>
            </a:r>
            <a:r>
              <a:rPr lang="en-IE" dirty="0" err="1"/>
              <a:t>mültecilerle</a:t>
            </a:r>
            <a:r>
              <a:rPr lang="en-IE" dirty="0"/>
              <a:t> </a:t>
            </a:r>
            <a:r>
              <a:rPr lang="en-IE" dirty="0" err="1"/>
              <a:t>doldurma</a:t>
            </a:r>
            <a:r>
              <a:rPr lang="en-IE" dirty="0"/>
              <a:t> </a:t>
            </a:r>
            <a:r>
              <a:rPr lang="en-IE" dirty="0" err="1"/>
              <a:t>konusunda</a:t>
            </a:r>
            <a:r>
              <a:rPr lang="en-IE" dirty="0"/>
              <a:t> </a:t>
            </a:r>
            <a:r>
              <a:rPr lang="en-IE" dirty="0" err="1"/>
              <a:t>destek</a:t>
            </a:r>
            <a:r>
              <a:rPr lang="en-IE" dirty="0"/>
              <a:t> </a:t>
            </a:r>
            <a:r>
              <a:rPr lang="en-IE" dirty="0" err="1"/>
              <a:t>olmaktır</a:t>
            </a:r>
            <a:r>
              <a:rPr lang="en-IE" dirty="0"/>
              <a:t>. </a:t>
            </a:r>
            <a:endParaRPr lang="en-IE" dirty="0"/>
          </a:p>
          <a:p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EE7DDEE-FD22-483B-ACE3-0D0E8D2429C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876800" y="294290"/>
            <a:ext cx="6824663" cy="1330751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>
                <a:solidFill>
                  <a:srgbClr val="6D6E6C"/>
                </a:solidFill>
              </a:rPr>
              <a:t>Almanya</a:t>
            </a:r>
            <a:r>
              <a:rPr lang="en-IE" dirty="0" smtClean="0"/>
              <a:t> </a:t>
            </a:r>
            <a:r>
              <a:rPr lang="en-IE" dirty="0"/>
              <a:t>- WILLKOMMENSLOTSEN </a:t>
            </a:r>
            <a:r>
              <a:rPr lang="en-IE" dirty="0" smtClean="0"/>
              <a:t>(</a:t>
            </a:r>
            <a:r>
              <a:rPr lang="tr-TR" dirty="0" err="1" smtClean="0"/>
              <a:t>Hoşgeldiniz</a:t>
            </a:r>
            <a:r>
              <a:rPr lang="en-IE" dirty="0" smtClean="0"/>
              <a:t> </a:t>
            </a:r>
            <a:r>
              <a:rPr lang="en-IE" dirty="0" err="1" smtClean="0"/>
              <a:t>Pilotlar</a:t>
            </a:r>
            <a:r>
              <a:rPr lang="en-IE" dirty="0" smtClean="0"/>
              <a:t>) </a:t>
            </a:r>
            <a:r>
              <a:rPr lang="en-IE" dirty="0" err="1">
                <a:solidFill>
                  <a:srgbClr val="6D6E6C"/>
                </a:solidFill>
              </a:rPr>
              <a:t>Mülteciler</a:t>
            </a:r>
            <a:r>
              <a:rPr lang="en-IE" dirty="0">
                <a:solidFill>
                  <a:srgbClr val="6D6E6C"/>
                </a:solidFill>
              </a:rPr>
              <a:t> </a:t>
            </a:r>
            <a:r>
              <a:rPr lang="en-IE" dirty="0" err="1">
                <a:solidFill>
                  <a:srgbClr val="6D6E6C"/>
                </a:solidFill>
              </a:rPr>
              <a:t>için</a:t>
            </a:r>
            <a:r>
              <a:rPr lang="en-IE" dirty="0">
                <a:solidFill>
                  <a:srgbClr val="6D6E6C"/>
                </a:solidFill>
              </a:rPr>
              <a:t> </a:t>
            </a:r>
            <a:r>
              <a:rPr lang="en-IE" dirty="0" err="1">
                <a:solidFill>
                  <a:srgbClr val="6D6E6C"/>
                </a:solidFill>
              </a:rPr>
              <a:t>Çıraklık</a:t>
            </a:r>
            <a:r>
              <a:rPr lang="en-IE" dirty="0">
                <a:solidFill>
                  <a:srgbClr val="6D6E6C"/>
                </a:solidFill>
              </a:rPr>
              <a:t> </a:t>
            </a:r>
            <a:r>
              <a:rPr lang="en-IE" dirty="0" err="1">
                <a:solidFill>
                  <a:srgbClr val="6D6E6C"/>
                </a:solidFill>
              </a:rPr>
              <a:t>Eğitimi</a:t>
            </a:r>
            <a:endParaRPr lang="en-IE" dirty="0">
              <a:solidFill>
                <a:srgbClr val="6D6E6C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3903010-14B1-44C1-826D-62BC63ACF2FB}"/>
              </a:ext>
            </a:extLst>
          </p:cNvPr>
          <p:cNvSpPr txBox="1"/>
          <p:nvPr/>
        </p:nvSpPr>
        <p:spPr>
          <a:xfrm>
            <a:off x="7199586" y="5103232"/>
            <a:ext cx="4960886" cy="1754326"/>
          </a:xfrm>
          <a:prstGeom prst="rect">
            <a:avLst/>
          </a:prstGeom>
          <a:solidFill>
            <a:srgbClr val="16A8D3"/>
          </a:solidFill>
        </p:spPr>
        <p:txBody>
          <a:bodyPr wrap="square" rtlCol="0">
            <a:spAutoFit/>
          </a:bodyPr>
          <a:lstStyle/>
          <a:p>
            <a:r>
              <a:rPr lang="en-IE" dirty="0" err="1">
                <a:solidFill>
                  <a:schemeClr val="bg1"/>
                </a:solidFill>
              </a:rPr>
              <a:t>Hakkında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daha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fazla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bilgi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için</a:t>
            </a:r>
            <a:endParaRPr lang="en-IE" dirty="0">
              <a:solidFill>
                <a:schemeClr val="bg1"/>
              </a:solidFill>
            </a:endParaRPr>
          </a:p>
          <a:p>
            <a:r>
              <a:rPr lang="en-IE" dirty="0" err="1">
                <a:solidFill>
                  <a:schemeClr val="bg1"/>
                </a:solidFill>
              </a:rPr>
              <a:t>Hoş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geldiniz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Pilotlar</a:t>
            </a:r>
            <a:r>
              <a:rPr lang="en-IE" dirty="0">
                <a:solidFill>
                  <a:schemeClr val="bg1"/>
                </a:solidFill>
              </a:rPr>
              <a:t>, </a:t>
            </a:r>
            <a:r>
              <a:rPr lang="tr-TR" dirty="0" smtClean="0">
                <a:solidFill>
                  <a:schemeClr val="bg1"/>
                </a:solidFill>
              </a:rPr>
              <a:t>PROMISE </a:t>
            </a:r>
          </a:p>
          <a:p>
            <a:r>
              <a:rPr lang="tr-TR" dirty="0" smtClean="0">
                <a:solidFill>
                  <a:schemeClr val="bg1"/>
                </a:solidFill>
              </a:rPr>
              <a:t>Sosyal Bütünleşme Aracı </a:t>
            </a:r>
          </a:p>
          <a:p>
            <a:r>
              <a:rPr lang="en-IE" dirty="0" err="1" smtClean="0">
                <a:solidFill>
                  <a:schemeClr val="bg1"/>
                </a:solidFill>
              </a:rPr>
              <a:t>Sayfa</a:t>
            </a:r>
            <a:r>
              <a:rPr lang="en-IE" dirty="0" smtClean="0">
                <a:solidFill>
                  <a:schemeClr val="bg1"/>
                </a:solidFill>
              </a:rPr>
              <a:t> 11</a:t>
            </a:r>
            <a:r>
              <a:rPr lang="tr-TR" dirty="0" smtClean="0">
                <a:solidFill>
                  <a:schemeClr val="bg1"/>
                </a:solidFill>
              </a:rPr>
              <a:t>’e bakın</a:t>
            </a:r>
            <a:r>
              <a:rPr lang="en-IE" dirty="0">
                <a:solidFill>
                  <a:schemeClr val="bg1"/>
                </a:solidFill>
              </a:rPr>
              <a:t/>
            </a:r>
            <a:br>
              <a:rPr lang="en-IE" dirty="0">
                <a:solidFill>
                  <a:schemeClr val="bg1"/>
                </a:solidFill>
              </a:rPr>
            </a:br>
            <a:endParaRPr lang="en-IE" dirty="0">
              <a:solidFill>
                <a:schemeClr val="bg1"/>
              </a:solidFill>
            </a:endParaRPr>
          </a:p>
          <a:p>
            <a:endParaRPr lang="en-IE" dirty="0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349B33D3-6904-42E5-85AF-3F8A6117C2E4}"/>
              </a:ext>
            </a:extLst>
          </p:cNvPr>
          <p:cNvSpPr/>
          <p:nvPr/>
        </p:nvSpPr>
        <p:spPr>
          <a:xfrm>
            <a:off x="0" y="5598319"/>
            <a:ext cx="6096000" cy="646331"/>
          </a:xfrm>
          <a:prstGeom prst="rect">
            <a:avLst/>
          </a:prstGeom>
          <a:solidFill>
            <a:srgbClr val="F38B00"/>
          </a:solidFill>
        </p:spPr>
        <p:txBody>
          <a:bodyPr>
            <a:spAutoFit/>
          </a:bodyPr>
          <a:lstStyle/>
          <a:p>
            <a:pPr algn="ctr"/>
            <a:r>
              <a:rPr lang="en-IE" dirty="0">
                <a:solidFill>
                  <a:schemeClr val="bg1"/>
                </a:solidFill>
              </a:rPr>
              <a:t>2018'de </a:t>
            </a:r>
            <a:r>
              <a:rPr lang="tr-TR" dirty="0" smtClean="0">
                <a:solidFill>
                  <a:schemeClr val="bg1"/>
                </a:solidFill>
              </a:rPr>
              <a:t>«</a:t>
            </a:r>
            <a:r>
              <a:rPr lang="tr-TR" dirty="0" err="1" smtClean="0">
                <a:solidFill>
                  <a:schemeClr val="bg1"/>
                </a:solidFill>
              </a:rPr>
              <a:t>Hoşgeldiniz</a:t>
            </a:r>
            <a:r>
              <a:rPr lang="en-IE" dirty="0" smtClean="0">
                <a:solidFill>
                  <a:schemeClr val="bg1"/>
                </a:solidFill>
              </a:rPr>
              <a:t> </a:t>
            </a:r>
            <a:r>
              <a:rPr lang="en-IE" dirty="0" err="1" smtClean="0">
                <a:solidFill>
                  <a:schemeClr val="bg1"/>
                </a:solidFill>
              </a:rPr>
              <a:t>Pilotlar</a:t>
            </a:r>
            <a:r>
              <a:rPr lang="tr-TR" dirty="0" smtClean="0">
                <a:solidFill>
                  <a:schemeClr val="bg1"/>
                </a:solidFill>
              </a:rPr>
              <a:t>»</a:t>
            </a:r>
            <a:r>
              <a:rPr lang="en-IE" dirty="0" smtClean="0">
                <a:solidFill>
                  <a:schemeClr val="bg1"/>
                </a:solidFill>
              </a:rPr>
              <a:t> </a:t>
            </a:r>
            <a:r>
              <a:rPr lang="en-IE" dirty="0">
                <a:solidFill>
                  <a:schemeClr val="bg1"/>
                </a:solidFill>
              </a:rPr>
              <a:t>3.700'den </a:t>
            </a:r>
            <a:r>
              <a:rPr lang="en-IE" dirty="0" err="1">
                <a:solidFill>
                  <a:schemeClr val="bg1"/>
                </a:solidFill>
              </a:rPr>
              <a:t>fazla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staj</a:t>
            </a:r>
            <a:r>
              <a:rPr lang="en-IE" dirty="0">
                <a:solidFill>
                  <a:schemeClr val="bg1"/>
                </a:solidFill>
              </a:rPr>
              <a:t>, 1.390 </a:t>
            </a:r>
            <a:r>
              <a:rPr lang="en-IE" dirty="0" err="1">
                <a:solidFill>
                  <a:schemeClr val="bg1"/>
                </a:solidFill>
              </a:rPr>
              <a:t>giriş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kalifikasyonu</a:t>
            </a:r>
            <a:r>
              <a:rPr lang="en-IE" dirty="0">
                <a:solidFill>
                  <a:schemeClr val="bg1"/>
                </a:solidFill>
              </a:rPr>
              <a:t> ve 1.220'den </a:t>
            </a:r>
            <a:r>
              <a:rPr lang="en-IE" dirty="0" err="1">
                <a:solidFill>
                  <a:schemeClr val="bg1"/>
                </a:solidFill>
              </a:rPr>
              <a:t>fazla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istihdam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yerini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kolaylaştırdı</a:t>
            </a:r>
            <a:r>
              <a:rPr lang="en-IE" dirty="0">
                <a:solidFill>
                  <a:schemeClr val="bg1"/>
                </a:solidFill>
              </a:rPr>
              <a:t>.</a:t>
            </a:r>
            <a:endParaRPr lang="en-IE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A8FB476-6A37-4E0C-9A94-7574910CBD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69899" y="5220374"/>
            <a:ext cx="1082425" cy="1520042"/>
          </a:xfrm>
          <a:prstGeom prst="rect">
            <a:avLst/>
          </a:prstGeom>
        </p:spPr>
      </p:pic>
      <p:pic>
        <p:nvPicPr>
          <p:cNvPr id="2050" name="Picture 2" descr="ArmaLOFT Yurtları || 2018 – Ankar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14" y="294290"/>
            <a:ext cx="1320271" cy="792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57992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7936F973-4229-4DAD-A74D-D5A54E8F62C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858813" y="1754551"/>
            <a:ext cx="9136409" cy="4436042"/>
          </a:xfrm>
        </p:spPr>
        <p:txBody>
          <a:bodyPr/>
          <a:lstStyle/>
          <a:p>
            <a:pPr algn="just"/>
            <a:r>
              <a:rPr lang="tr-TR" dirty="0" smtClean="0">
                <a:solidFill>
                  <a:srgbClr val="615F5D"/>
                </a:solidFill>
              </a:rPr>
              <a:t>Entegrasyon ve içerme açısından eğitim, mültecilerin ve göçmenlerin esneklik, öz-yeterlik ve sosyal beceriler geliştirmelerine yardımcı olabilir. Aynı zamanda ev sahibi topluluklara yeni kültürler ve çeşitlilik ilkesi hakkında bilgi edinmelerinde yardımcı olur.</a:t>
            </a:r>
          </a:p>
          <a:p>
            <a:pPr algn="just"/>
            <a:r>
              <a:rPr lang="tr-TR" dirty="0" smtClean="0">
                <a:solidFill>
                  <a:srgbClr val="615F5D"/>
                </a:solidFill>
              </a:rPr>
              <a:t>Yetişkin Eğitimi, tüm bireylerin bilinçli ve yetkin kararlar almasına yardımcı olur. Bilgi sağlamaya, bilişsel becerileri geliştirmeye ve insanların </a:t>
            </a:r>
            <a:r>
              <a:rPr lang="tr-TR" dirty="0" err="1" smtClean="0">
                <a:solidFill>
                  <a:srgbClr val="615F5D"/>
                </a:solidFill>
              </a:rPr>
              <a:t>sosyo</a:t>
            </a:r>
            <a:r>
              <a:rPr lang="tr-TR" dirty="0" smtClean="0">
                <a:solidFill>
                  <a:srgbClr val="615F5D"/>
                </a:solidFill>
              </a:rPr>
              <a:t>-duygusal yeteneklerini güçlendirmeye yardımcı olur.</a:t>
            </a:r>
          </a:p>
          <a:p>
            <a:pPr algn="just"/>
            <a:r>
              <a:rPr lang="tr-TR" dirty="0" smtClean="0">
                <a:solidFill>
                  <a:srgbClr val="615F5D"/>
                </a:solidFill>
              </a:rPr>
              <a:t>Yetişkin eğitimi, lise diploması veya dengi olmayan ve diğer eğitim türlerine giremeyen mülteci ve göçmenlerin beşeri sermayesinin oluşturulmasında kritik bir rol oynamaktadır.</a:t>
            </a:r>
          </a:p>
          <a:p>
            <a:pPr algn="just"/>
            <a:r>
              <a:rPr lang="tr-TR" dirty="0" smtClean="0">
                <a:solidFill>
                  <a:srgbClr val="615F5D"/>
                </a:solidFill>
              </a:rPr>
              <a:t>Eğitim, mülteci ve göçmen öğrencilerin sağlıklı alışkanlıklar ve katılımcı tutumlar geliştirmeleri için ideal bir ortam sunabilir.</a:t>
            </a:r>
            <a:endParaRPr lang="tr-TR" dirty="0" smtClean="0">
              <a:solidFill>
                <a:srgbClr val="615F5D"/>
              </a:solidFill>
            </a:endParaRPr>
          </a:p>
          <a:p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8B16724-52A5-4349-ACA5-2BF7C8AA110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tr-TR" dirty="0" smtClean="0"/>
              <a:t>Entegrasyon Aracı Olarak Yetişkin Eğitimi</a:t>
            </a:r>
            <a:endParaRPr lang="tr-TR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AE66788D-32F4-4FCA-829D-C6013CC6ADFB}"/>
              </a:ext>
            </a:extLst>
          </p:cNvPr>
          <p:cNvSpPr/>
          <p:nvPr/>
        </p:nvSpPr>
        <p:spPr>
          <a:xfrm>
            <a:off x="196777" y="2287893"/>
            <a:ext cx="2525404" cy="2554545"/>
          </a:xfrm>
          <a:prstGeom prst="rect">
            <a:avLst/>
          </a:prstGeom>
          <a:solidFill>
            <a:srgbClr val="16A8D3"/>
          </a:solidFill>
        </p:spPr>
        <p:txBody>
          <a:bodyPr wrap="square">
            <a:spAutoFit/>
          </a:bodyPr>
          <a:lstStyle/>
          <a:p>
            <a:r>
              <a:rPr lang="tr-TR" sz="3200" b="1" dirty="0" smtClean="0">
                <a:solidFill>
                  <a:schemeClr val="bg1"/>
                </a:solidFill>
              </a:rPr>
              <a:t>Eğitim, daha demokratik ve adil toplumların anahtarıdır.</a:t>
            </a:r>
            <a:endParaRPr lang="tr-TR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50011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3AD81B50-7FCF-4304-8269-89DC42E6DFA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659791" y="2131336"/>
            <a:ext cx="6355718" cy="3949747"/>
          </a:xfrm>
        </p:spPr>
        <p:txBody>
          <a:bodyPr/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000" dirty="0" err="1"/>
              <a:t>Proje</a:t>
            </a:r>
            <a:r>
              <a:rPr lang="en-US" sz="2000" dirty="0"/>
              <a:t>, </a:t>
            </a:r>
            <a:r>
              <a:rPr lang="en-US" sz="2000" dirty="0" err="1"/>
              <a:t>Avrupa</a:t>
            </a:r>
            <a:r>
              <a:rPr lang="en-US" sz="2000" dirty="0"/>
              <a:t> </a:t>
            </a:r>
            <a:r>
              <a:rPr lang="en-US" sz="2000" dirty="0" err="1"/>
              <a:t>Sosyal</a:t>
            </a:r>
            <a:r>
              <a:rPr lang="en-US" sz="2000" dirty="0"/>
              <a:t> </a:t>
            </a:r>
            <a:r>
              <a:rPr lang="en-US" sz="2000" dirty="0" err="1"/>
              <a:t>Fonu</a:t>
            </a:r>
            <a:r>
              <a:rPr lang="en-US" sz="2000" dirty="0"/>
              <a:t> 2014-2020'nin </a:t>
            </a:r>
            <a:r>
              <a:rPr lang="en-US" sz="2000" dirty="0" err="1"/>
              <a:t>özel</a:t>
            </a:r>
            <a:r>
              <a:rPr lang="en-US" sz="2000" dirty="0"/>
              <a:t> </a:t>
            </a:r>
            <a:r>
              <a:rPr lang="en-US" sz="2000" dirty="0" err="1"/>
              <a:t>ekonomik</a:t>
            </a:r>
            <a:r>
              <a:rPr lang="en-US" sz="2000" dirty="0"/>
              <a:t> </a:t>
            </a:r>
            <a:r>
              <a:rPr lang="en-US" sz="2000" dirty="0" err="1"/>
              <a:t>kaynaklarını</a:t>
            </a:r>
            <a:r>
              <a:rPr lang="en-US" sz="2000" dirty="0"/>
              <a:t> </a:t>
            </a:r>
            <a:r>
              <a:rPr lang="en-US" sz="2000" dirty="0" err="1"/>
              <a:t>kullanarak</a:t>
            </a:r>
            <a:r>
              <a:rPr lang="en-US" sz="2000" dirty="0"/>
              <a:t> </a:t>
            </a:r>
            <a:r>
              <a:rPr lang="en-US" sz="2000" dirty="0" err="1"/>
              <a:t>Sardunya</a:t>
            </a:r>
            <a:r>
              <a:rPr lang="en-US" sz="2000" dirty="0"/>
              <a:t> </a:t>
            </a:r>
            <a:r>
              <a:rPr lang="en-US" sz="2000" dirty="0" err="1"/>
              <a:t>Bölgesi</a:t>
            </a:r>
            <a:r>
              <a:rPr lang="en-US" sz="2000" dirty="0"/>
              <a:t> </a:t>
            </a:r>
            <a:r>
              <a:rPr lang="en-US" sz="2000" dirty="0" err="1"/>
              <a:t>tarafından</a:t>
            </a:r>
            <a:r>
              <a:rPr lang="en-US" sz="2000" dirty="0"/>
              <a:t> </a:t>
            </a:r>
            <a:r>
              <a:rPr lang="en-US" sz="2000" dirty="0" err="1"/>
              <a:t>desteklenmiştir</a:t>
            </a:r>
            <a:r>
              <a:rPr lang="en-US" sz="2000" dirty="0"/>
              <a:t>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err="1"/>
              <a:t>Yararlanıcılar</a:t>
            </a:r>
            <a:r>
              <a:rPr lang="en-US" sz="2000" dirty="0"/>
              <a:t>,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iş</a:t>
            </a:r>
            <a:r>
              <a:rPr lang="en-US" sz="2000" dirty="0"/>
              <a:t> </a:t>
            </a:r>
            <a:r>
              <a:rPr lang="en-US" sz="2000" dirty="0" err="1"/>
              <a:t>girişiminin</a:t>
            </a:r>
            <a:r>
              <a:rPr lang="en-US" sz="2000" dirty="0"/>
              <a:t> </a:t>
            </a:r>
            <a:r>
              <a:rPr lang="en-US" sz="2000" dirty="0" err="1"/>
              <a:t>başlatılması</a:t>
            </a:r>
            <a:r>
              <a:rPr lang="en-US" sz="2000" dirty="0"/>
              <a:t> </a:t>
            </a:r>
            <a:r>
              <a:rPr lang="en-US" sz="2000" dirty="0" err="1"/>
              <a:t>yoluyla</a:t>
            </a:r>
            <a:r>
              <a:rPr lang="en-US" sz="2000" dirty="0"/>
              <a:t> </a:t>
            </a:r>
            <a:r>
              <a:rPr lang="en-US" sz="2000" dirty="0" err="1"/>
              <a:t>ekonomik</a:t>
            </a:r>
            <a:r>
              <a:rPr lang="en-US" sz="2000" dirty="0"/>
              <a:t> ve </a:t>
            </a:r>
            <a:r>
              <a:rPr lang="en-US" sz="2000" dirty="0" err="1"/>
              <a:t>sosyal</a:t>
            </a:r>
            <a:r>
              <a:rPr lang="en-US" sz="2000" dirty="0"/>
              <a:t> </a:t>
            </a:r>
            <a:r>
              <a:rPr lang="en-US" sz="2000" dirty="0" err="1"/>
              <a:t>dokuya</a:t>
            </a:r>
            <a:r>
              <a:rPr lang="en-US" sz="2000" dirty="0"/>
              <a:t> </a:t>
            </a:r>
            <a:r>
              <a:rPr lang="en-US" sz="2000" dirty="0" err="1"/>
              <a:t>entegre</a:t>
            </a:r>
            <a:r>
              <a:rPr lang="en-US" sz="2000" dirty="0"/>
              <a:t> </a:t>
            </a:r>
            <a:r>
              <a:rPr lang="en-US" sz="2000" dirty="0" err="1"/>
              <a:t>olmak</a:t>
            </a:r>
            <a:r>
              <a:rPr lang="en-US" sz="2000" dirty="0"/>
              <a:t> </a:t>
            </a:r>
            <a:r>
              <a:rPr lang="en-US" sz="2000" dirty="0" err="1"/>
              <a:t>isteyen</a:t>
            </a:r>
            <a:r>
              <a:rPr lang="en-US" sz="2000" dirty="0"/>
              <a:t> </a:t>
            </a:r>
            <a:r>
              <a:rPr lang="en-US" sz="2000" dirty="0" err="1"/>
              <a:t>sığınmacılar</a:t>
            </a:r>
            <a:r>
              <a:rPr lang="en-US" sz="2000" dirty="0"/>
              <a:t> ve </a:t>
            </a:r>
            <a:r>
              <a:rPr lang="en-US" sz="2000" dirty="0" err="1"/>
              <a:t>mülteciler</a:t>
            </a:r>
            <a:r>
              <a:rPr lang="en-US" sz="2000" dirty="0"/>
              <a:t> </a:t>
            </a:r>
            <a:r>
              <a:rPr lang="en-US" sz="2000" dirty="0" err="1"/>
              <a:t>dahil</a:t>
            </a:r>
            <a:r>
              <a:rPr lang="en-US" sz="2000" dirty="0"/>
              <a:t> </a:t>
            </a:r>
            <a:r>
              <a:rPr lang="en-US" sz="2000" dirty="0" err="1"/>
              <a:t>göçmenlerdir</a:t>
            </a:r>
            <a:r>
              <a:rPr lang="en-US" sz="2000" dirty="0"/>
              <a:t>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err="1"/>
              <a:t>Seçilmiş</a:t>
            </a:r>
            <a:r>
              <a:rPr lang="en-US" sz="2000" dirty="0"/>
              <a:t> </a:t>
            </a:r>
            <a:r>
              <a:rPr lang="en-US" sz="2000" dirty="0" err="1"/>
              <a:t>insanlar</a:t>
            </a:r>
            <a:r>
              <a:rPr lang="en-US" sz="2000" dirty="0"/>
              <a:t>, </a:t>
            </a:r>
            <a:r>
              <a:rPr lang="en-US" sz="2000" dirty="0" err="1"/>
              <a:t>yeni</a:t>
            </a:r>
            <a:r>
              <a:rPr lang="en-US" sz="2000" dirty="0"/>
              <a:t> </a:t>
            </a:r>
            <a:r>
              <a:rPr lang="en-US" sz="2000" dirty="0" err="1"/>
              <a:t>ekonomik</a:t>
            </a:r>
            <a:r>
              <a:rPr lang="en-US" sz="2000" dirty="0"/>
              <a:t> </a:t>
            </a:r>
            <a:r>
              <a:rPr lang="en-US" sz="2000" dirty="0" err="1"/>
              <a:t>girişimlerin</a:t>
            </a:r>
            <a:r>
              <a:rPr lang="en-US" sz="2000" dirty="0"/>
              <a:t> ilk </a:t>
            </a:r>
            <a:r>
              <a:rPr lang="en-US" sz="2000" dirty="0" err="1"/>
              <a:t>adımlarına</a:t>
            </a:r>
            <a:r>
              <a:rPr lang="en-US" sz="2000" dirty="0"/>
              <a:t> </a:t>
            </a:r>
            <a:r>
              <a:rPr lang="en-US" sz="2000" dirty="0" err="1"/>
              <a:t>eşlik</a:t>
            </a:r>
            <a:r>
              <a:rPr lang="en-US" sz="2000" dirty="0"/>
              <a:t> </a:t>
            </a:r>
            <a:r>
              <a:rPr lang="en-US" sz="2000" dirty="0" err="1"/>
              <a:t>etmek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Mikrokredi</a:t>
            </a:r>
            <a:r>
              <a:rPr lang="en-US" sz="2000" dirty="0"/>
              <a:t> </a:t>
            </a:r>
            <a:r>
              <a:rPr lang="en-US" sz="2000" dirty="0" err="1"/>
              <a:t>hattından</a:t>
            </a:r>
            <a:r>
              <a:rPr lang="en-US" sz="2000" dirty="0"/>
              <a:t> </a:t>
            </a:r>
            <a:r>
              <a:rPr lang="en-US" sz="2000" dirty="0" err="1"/>
              <a:t>yasal</a:t>
            </a:r>
            <a:r>
              <a:rPr lang="en-US" sz="2000" dirty="0"/>
              <a:t> ve </a:t>
            </a:r>
            <a:r>
              <a:rPr lang="en-US" sz="2000" dirty="0" err="1"/>
              <a:t>pazarlama</a:t>
            </a:r>
            <a:r>
              <a:rPr lang="en-US" sz="2000" dirty="0"/>
              <a:t> </a:t>
            </a:r>
            <a:r>
              <a:rPr lang="en-US" sz="2000" dirty="0" err="1"/>
              <a:t>yardımına</a:t>
            </a:r>
            <a:r>
              <a:rPr lang="en-US" sz="2000" dirty="0"/>
              <a:t> </a:t>
            </a:r>
            <a:r>
              <a:rPr lang="en-US" sz="2000" dirty="0" err="1"/>
              <a:t>kadar</a:t>
            </a:r>
            <a:r>
              <a:rPr lang="en-US" sz="2000" dirty="0"/>
              <a:t> </a:t>
            </a:r>
            <a:r>
              <a:rPr lang="en-US" sz="2000" dirty="0" err="1"/>
              <a:t>iki</a:t>
            </a:r>
            <a:r>
              <a:rPr lang="en-US" sz="2000" dirty="0"/>
              <a:t> </a:t>
            </a:r>
            <a:r>
              <a:rPr lang="en-US" sz="2000" dirty="0" err="1"/>
              <a:t>yıl</a:t>
            </a:r>
            <a:r>
              <a:rPr lang="en-US" sz="2000" dirty="0"/>
              <a:t> </a:t>
            </a:r>
            <a:r>
              <a:rPr lang="en-US" sz="2000" dirty="0" err="1"/>
              <a:t>boyunca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dizi</a:t>
            </a:r>
            <a:r>
              <a:rPr lang="en-US" sz="2000" dirty="0"/>
              <a:t> </a:t>
            </a:r>
            <a:r>
              <a:rPr lang="en-US" sz="2000" dirty="0" err="1"/>
              <a:t>desteğe</a:t>
            </a:r>
            <a:r>
              <a:rPr lang="en-US" sz="2000" dirty="0"/>
              <a:t> </a:t>
            </a:r>
            <a:r>
              <a:rPr lang="en-US" sz="2000" dirty="0" err="1"/>
              <a:t>güvenebilecekler</a:t>
            </a:r>
            <a:r>
              <a:rPr lang="en-US" sz="2000" dirty="0"/>
              <a:t>.</a:t>
            </a:r>
            <a:endParaRPr lang="en-IE" sz="2000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xmlns="" id="{8C2E6D17-1841-45E2-8A9C-3D97BD43BB9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771697" y="458950"/>
            <a:ext cx="6929767" cy="1257738"/>
          </a:xfrm>
        </p:spPr>
        <p:txBody>
          <a:bodyPr>
            <a:normAutofit fontScale="92500"/>
          </a:bodyPr>
          <a:lstStyle/>
          <a:p>
            <a:r>
              <a:rPr lang="tr-TR" dirty="0" smtClean="0">
                <a:solidFill>
                  <a:srgbClr val="6D6E6C"/>
                </a:solidFill>
              </a:rPr>
              <a:t>İtalya</a:t>
            </a:r>
            <a:r>
              <a:rPr lang="en-IE" dirty="0" smtClean="0">
                <a:solidFill>
                  <a:srgbClr val="6D6E6C"/>
                </a:solidFill>
              </a:rPr>
              <a:t> </a:t>
            </a:r>
            <a:r>
              <a:rPr lang="en-IE" dirty="0">
                <a:solidFill>
                  <a:srgbClr val="6D6E6C"/>
                </a:solidFill>
              </a:rPr>
              <a:t>– </a:t>
            </a:r>
            <a:r>
              <a:rPr lang="en-IE" dirty="0" err="1">
                <a:solidFill>
                  <a:schemeClr val="accent6">
                    <a:lumMod val="75000"/>
                  </a:schemeClr>
                </a:solidFill>
              </a:rPr>
              <a:t>Göçmenler</a:t>
            </a:r>
            <a:r>
              <a:rPr lang="en-IE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IE" dirty="0" err="1">
                <a:solidFill>
                  <a:schemeClr val="accent6">
                    <a:lumMod val="75000"/>
                  </a:schemeClr>
                </a:solidFill>
              </a:rPr>
              <a:t>arasında</a:t>
            </a:r>
            <a:r>
              <a:rPr lang="en-IE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IE" dirty="0" err="1">
                <a:solidFill>
                  <a:schemeClr val="accent6">
                    <a:lumMod val="75000"/>
                  </a:schemeClr>
                </a:solidFill>
              </a:rPr>
              <a:t>iş</a:t>
            </a:r>
            <a:r>
              <a:rPr lang="en-IE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IE" dirty="0" err="1">
                <a:solidFill>
                  <a:schemeClr val="accent6">
                    <a:lumMod val="75000"/>
                  </a:schemeClr>
                </a:solidFill>
              </a:rPr>
              <a:t>girişimini</a:t>
            </a:r>
            <a:r>
              <a:rPr lang="en-IE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IE" dirty="0" err="1">
                <a:solidFill>
                  <a:schemeClr val="accent6">
                    <a:lumMod val="75000"/>
                  </a:schemeClr>
                </a:solidFill>
              </a:rPr>
              <a:t>teşvik</a:t>
            </a:r>
            <a:r>
              <a:rPr lang="en-IE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IE" dirty="0" err="1">
                <a:solidFill>
                  <a:schemeClr val="accent6">
                    <a:lumMod val="75000"/>
                  </a:schemeClr>
                </a:solidFill>
              </a:rPr>
              <a:t>etmek</a:t>
            </a:r>
            <a:r>
              <a:rPr lang="en-IE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IE" dirty="0" err="1">
                <a:solidFill>
                  <a:schemeClr val="accent6">
                    <a:lumMod val="75000"/>
                  </a:schemeClr>
                </a:solidFill>
              </a:rPr>
              <a:t>için</a:t>
            </a:r>
            <a:r>
              <a:rPr lang="en-IE" dirty="0">
                <a:solidFill>
                  <a:schemeClr val="accent6">
                    <a:lumMod val="75000"/>
                  </a:schemeClr>
                </a:solidFill>
              </a:rPr>
              <a:t> “</a:t>
            </a:r>
            <a:r>
              <a:rPr lang="en-IE" dirty="0" err="1">
                <a:solidFill>
                  <a:schemeClr val="accent6">
                    <a:lumMod val="75000"/>
                  </a:schemeClr>
                </a:solidFill>
              </a:rPr>
              <a:t>elmas</a:t>
            </a:r>
            <a:r>
              <a:rPr lang="en-IE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IE" dirty="0" err="1">
                <a:solidFill>
                  <a:schemeClr val="accent6">
                    <a:lumMod val="75000"/>
                  </a:schemeClr>
                </a:solidFill>
              </a:rPr>
              <a:t>işletmesi</a:t>
            </a:r>
            <a:r>
              <a:rPr lang="en-IE" dirty="0">
                <a:solidFill>
                  <a:schemeClr val="accent6">
                    <a:lumMod val="75000"/>
                  </a:schemeClr>
                </a:solidFill>
              </a:rPr>
              <a:t>”</a:t>
            </a:r>
            <a:endParaRPr lang="en-IE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9662C496-B2A1-429E-88E3-AFD1E7FD1FC8}"/>
              </a:ext>
            </a:extLst>
          </p:cNvPr>
          <p:cNvSpPr txBox="1"/>
          <p:nvPr/>
        </p:nvSpPr>
        <p:spPr>
          <a:xfrm>
            <a:off x="0" y="251843"/>
            <a:ext cx="2707574" cy="461665"/>
          </a:xfrm>
          <a:prstGeom prst="rect">
            <a:avLst/>
          </a:prstGeom>
          <a:solidFill>
            <a:srgbClr val="16A8D3"/>
          </a:solidFill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bg1"/>
                </a:solidFill>
              </a:rPr>
              <a:t>       </a:t>
            </a:r>
            <a:r>
              <a:rPr lang="tr-TR" sz="2400" dirty="0" smtClean="0">
                <a:solidFill>
                  <a:schemeClr val="bg1"/>
                </a:solidFill>
              </a:rPr>
              <a:t>İYİ UYGULAMA</a:t>
            </a:r>
            <a:endParaRPr lang="en-IE" sz="2400" dirty="0">
              <a:solidFill>
                <a:schemeClr val="bg1"/>
              </a:solidFill>
            </a:endParaRPr>
          </a:p>
        </p:txBody>
      </p:sp>
      <p:grpSp>
        <p:nvGrpSpPr>
          <p:cNvPr id="20" name="Google Shape;543;p39">
            <a:extLst>
              <a:ext uri="{FF2B5EF4-FFF2-40B4-BE49-F238E27FC236}">
                <a16:creationId xmlns:a16="http://schemas.microsoft.com/office/drawing/2014/main" xmlns="" id="{1FB167DB-DE3A-460D-9816-5856E4B9F9EA}"/>
              </a:ext>
            </a:extLst>
          </p:cNvPr>
          <p:cNvGrpSpPr/>
          <p:nvPr/>
        </p:nvGrpSpPr>
        <p:grpSpPr>
          <a:xfrm>
            <a:off x="91772" y="320408"/>
            <a:ext cx="252000" cy="288000"/>
            <a:chOff x="5961125" y="1623900"/>
            <a:chExt cx="376925" cy="448175"/>
          </a:xfrm>
        </p:grpSpPr>
        <p:sp>
          <p:nvSpPr>
            <p:cNvPr id="21" name="Google Shape;544;p39">
              <a:extLst>
                <a:ext uri="{FF2B5EF4-FFF2-40B4-BE49-F238E27FC236}">
                  <a16:creationId xmlns:a16="http://schemas.microsoft.com/office/drawing/2014/main" xmlns="" id="{CD90AE60-15C4-4CC0-9567-3A31D45FC708}"/>
                </a:ext>
              </a:extLst>
            </p:cNvPr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545;p39">
              <a:extLst>
                <a:ext uri="{FF2B5EF4-FFF2-40B4-BE49-F238E27FC236}">
                  <a16:creationId xmlns:a16="http://schemas.microsoft.com/office/drawing/2014/main" xmlns="" id="{57987426-5E24-43FE-8A0E-37A7F4AF8440}"/>
                </a:ext>
              </a:extLst>
            </p:cNvPr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546;p39">
              <a:extLst>
                <a:ext uri="{FF2B5EF4-FFF2-40B4-BE49-F238E27FC236}">
                  <a16:creationId xmlns:a16="http://schemas.microsoft.com/office/drawing/2014/main" xmlns="" id="{B5EEF63F-0D49-48B3-A878-A58535262313}"/>
                </a:ext>
              </a:extLst>
            </p:cNvPr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547;p39">
              <a:extLst>
                <a:ext uri="{FF2B5EF4-FFF2-40B4-BE49-F238E27FC236}">
                  <a16:creationId xmlns:a16="http://schemas.microsoft.com/office/drawing/2014/main" xmlns="" id="{CCECEF4F-F613-4119-AAB1-A2D8995AAAE8}"/>
                </a:ext>
              </a:extLst>
            </p:cNvPr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548;p39">
              <a:extLst>
                <a:ext uri="{FF2B5EF4-FFF2-40B4-BE49-F238E27FC236}">
                  <a16:creationId xmlns:a16="http://schemas.microsoft.com/office/drawing/2014/main" xmlns="" id="{C6472D1B-DF12-4EB4-ACB0-B08FE7827B8B}"/>
                </a:ext>
              </a:extLst>
            </p:cNvPr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549;p39">
              <a:extLst>
                <a:ext uri="{FF2B5EF4-FFF2-40B4-BE49-F238E27FC236}">
                  <a16:creationId xmlns:a16="http://schemas.microsoft.com/office/drawing/2014/main" xmlns="" id="{5A037352-C0C6-407F-B4A6-03253160169A}"/>
                </a:ext>
              </a:extLst>
            </p:cNvPr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550;p39">
              <a:extLst>
                <a:ext uri="{FF2B5EF4-FFF2-40B4-BE49-F238E27FC236}">
                  <a16:creationId xmlns:a16="http://schemas.microsoft.com/office/drawing/2014/main" xmlns="" id="{C16BF27E-DF95-4C6D-A4B5-79CF30B08ABD}"/>
                </a:ext>
              </a:extLst>
            </p:cNvPr>
            <p:cNvSpPr/>
            <p:nvPr/>
          </p:nvSpPr>
          <p:spPr>
            <a:xfrm>
              <a:off x="6137700" y="1623900"/>
              <a:ext cx="179296" cy="215594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5E0F2F30-EB9C-4976-928B-C777E3160BA7}"/>
              </a:ext>
            </a:extLst>
          </p:cNvPr>
          <p:cNvSpPr txBox="1"/>
          <p:nvPr/>
        </p:nvSpPr>
        <p:spPr>
          <a:xfrm>
            <a:off x="148784" y="5658592"/>
            <a:ext cx="5013434" cy="784830"/>
          </a:xfrm>
          <a:prstGeom prst="rect">
            <a:avLst/>
          </a:prstGeom>
          <a:solidFill>
            <a:srgbClr val="F38B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500" dirty="0" err="1">
                <a:solidFill>
                  <a:schemeClr val="bg1"/>
                </a:solidFill>
              </a:rPr>
              <a:t>Projeler</a:t>
            </a:r>
            <a:r>
              <a:rPr lang="en-US" sz="1500" dirty="0">
                <a:solidFill>
                  <a:schemeClr val="bg1"/>
                </a:solidFill>
              </a:rPr>
              <a:t>, 600 </a:t>
            </a:r>
            <a:r>
              <a:rPr lang="en-US" sz="1500" dirty="0" err="1">
                <a:solidFill>
                  <a:schemeClr val="bg1"/>
                </a:solidFill>
              </a:rPr>
              <a:t>adaydan</a:t>
            </a:r>
            <a:r>
              <a:rPr lang="en-US" sz="1500" dirty="0">
                <a:solidFill>
                  <a:schemeClr val="bg1"/>
                </a:solidFill>
              </a:rPr>
              <a:t> </a:t>
            </a:r>
            <a:r>
              <a:rPr lang="en-US" sz="1500" dirty="0" err="1">
                <a:solidFill>
                  <a:schemeClr val="bg1"/>
                </a:solidFill>
              </a:rPr>
              <a:t>seçilen</a:t>
            </a:r>
            <a:r>
              <a:rPr lang="en-US" sz="1500" dirty="0">
                <a:solidFill>
                  <a:schemeClr val="bg1"/>
                </a:solidFill>
              </a:rPr>
              <a:t> 200 </a:t>
            </a:r>
            <a:r>
              <a:rPr lang="en-US" sz="1500" dirty="0" err="1">
                <a:solidFill>
                  <a:schemeClr val="bg1"/>
                </a:solidFill>
              </a:rPr>
              <a:t>göçmeni</a:t>
            </a:r>
            <a:r>
              <a:rPr lang="en-US" sz="1500" dirty="0">
                <a:solidFill>
                  <a:schemeClr val="bg1"/>
                </a:solidFill>
              </a:rPr>
              <a:t> </a:t>
            </a:r>
            <a:r>
              <a:rPr lang="en-US" sz="1500" dirty="0" err="1">
                <a:solidFill>
                  <a:schemeClr val="bg1"/>
                </a:solidFill>
              </a:rPr>
              <a:t>girişimci</a:t>
            </a:r>
            <a:r>
              <a:rPr lang="en-US" sz="1500" dirty="0">
                <a:solidFill>
                  <a:schemeClr val="bg1"/>
                </a:solidFill>
              </a:rPr>
              <a:t> </a:t>
            </a:r>
            <a:r>
              <a:rPr lang="en-US" sz="1500" dirty="0" err="1">
                <a:solidFill>
                  <a:schemeClr val="bg1"/>
                </a:solidFill>
              </a:rPr>
              <a:t>olmaları</a:t>
            </a:r>
            <a:r>
              <a:rPr lang="en-US" sz="1500" dirty="0">
                <a:solidFill>
                  <a:schemeClr val="bg1"/>
                </a:solidFill>
              </a:rPr>
              <a:t> </a:t>
            </a:r>
            <a:r>
              <a:rPr lang="en-US" sz="1500" dirty="0" err="1">
                <a:solidFill>
                  <a:schemeClr val="bg1"/>
                </a:solidFill>
              </a:rPr>
              <a:t>için</a:t>
            </a:r>
            <a:r>
              <a:rPr lang="en-US" sz="1500" dirty="0">
                <a:solidFill>
                  <a:schemeClr val="bg1"/>
                </a:solidFill>
              </a:rPr>
              <a:t> </a:t>
            </a:r>
            <a:r>
              <a:rPr lang="en-US" sz="1500" dirty="0" err="1">
                <a:solidFill>
                  <a:schemeClr val="bg1"/>
                </a:solidFill>
              </a:rPr>
              <a:t>yönlendirecek</a:t>
            </a:r>
            <a:r>
              <a:rPr lang="en-US" sz="1500" dirty="0">
                <a:solidFill>
                  <a:schemeClr val="bg1"/>
                </a:solidFill>
              </a:rPr>
              <a:t>. </a:t>
            </a:r>
            <a:r>
              <a:rPr lang="en-US" sz="1500" dirty="0" err="1">
                <a:solidFill>
                  <a:schemeClr val="bg1"/>
                </a:solidFill>
              </a:rPr>
              <a:t>Yolun</a:t>
            </a:r>
            <a:r>
              <a:rPr lang="en-US" sz="1500" dirty="0">
                <a:solidFill>
                  <a:schemeClr val="bg1"/>
                </a:solidFill>
              </a:rPr>
              <a:t> </a:t>
            </a:r>
            <a:r>
              <a:rPr lang="en-US" sz="1500" dirty="0" err="1">
                <a:solidFill>
                  <a:schemeClr val="bg1"/>
                </a:solidFill>
              </a:rPr>
              <a:t>sonunda</a:t>
            </a:r>
            <a:r>
              <a:rPr lang="en-US" sz="1500" dirty="0">
                <a:solidFill>
                  <a:schemeClr val="bg1"/>
                </a:solidFill>
              </a:rPr>
              <a:t> </a:t>
            </a:r>
            <a:r>
              <a:rPr lang="en-US" sz="1500" dirty="0" err="1">
                <a:solidFill>
                  <a:schemeClr val="bg1"/>
                </a:solidFill>
              </a:rPr>
              <a:t>yaklaşık</a:t>
            </a:r>
            <a:r>
              <a:rPr lang="en-US" sz="1500" dirty="0">
                <a:solidFill>
                  <a:schemeClr val="bg1"/>
                </a:solidFill>
              </a:rPr>
              <a:t> kırk </a:t>
            </a:r>
            <a:r>
              <a:rPr lang="en-US" sz="1500" dirty="0" err="1">
                <a:solidFill>
                  <a:schemeClr val="bg1"/>
                </a:solidFill>
              </a:rPr>
              <a:t>iş</a:t>
            </a:r>
            <a:r>
              <a:rPr lang="en-US" sz="1500" dirty="0">
                <a:solidFill>
                  <a:schemeClr val="bg1"/>
                </a:solidFill>
              </a:rPr>
              <a:t> </a:t>
            </a:r>
            <a:r>
              <a:rPr lang="en-US" sz="1500" dirty="0" err="1">
                <a:solidFill>
                  <a:schemeClr val="bg1"/>
                </a:solidFill>
              </a:rPr>
              <a:t>projesi</a:t>
            </a:r>
            <a:r>
              <a:rPr lang="en-US" sz="1500" dirty="0">
                <a:solidFill>
                  <a:schemeClr val="bg1"/>
                </a:solidFill>
              </a:rPr>
              <a:t> </a:t>
            </a:r>
            <a:r>
              <a:rPr lang="en-US" sz="1500" dirty="0" err="1">
                <a:solidFill>
                  <a:schemeClr val="bg1"/>
                </a:solidFill>
              </a:rPr>
              <a:t>olacağı</a:t>
            </a:r>
            <a:r>
              <a:rPr lang="en-US" sz="1500" dirty="0">
                <a:solidFill>
                  <a:schemeClr val="bg1"/>
                </a:solidFill>
              </a:rPr>
              <a:t> </a:t>
            </a:r>
            <a:r>
              <a:rPr lang="en-US" sz="1500" dirty="0" err="1">
                <a:solidFill>
                  <a:schemeClr val="bg1"/>
                </a:solidFill>
              </a:rPr>
              <a:t>tahmin</a:t>
            </a:r>
            <a:r>
              <a:rPr lang="en-US" sz="1500" dirty="0">
                <a:solidFill>
                  <a:schemeClr val="bg1"/>
                </a:solidFill>
              </a:rPr>
              <a:t> </a:t>
            </a:r>
            <a:r>
              <a:rPr lang="en-US" sz="1500" dirty="0" err="1">
                <a:solidFill>
                  <a:schemeClr val="bg1"/>
                </a:solidFill>
              </a:rPr>
              <a:t>ediliyor</a:t>
            </a:r>
            <a:endParaRPr lang="en-IE" sz="1500" dirty="0">
              <a:solidFill>
                <a:schemeClr val="bg1"/>
              </a:solidFill>
            </a:endParaRPr>
          </a:p>
        </p:txBody>
      </p:sp>
      <p:sp>
        <p:nvSpPr>
          <p:cNvPr id="3" name="AutoShape 2" descr="data:image/jpg;base64,%20/9j/4AAQSkZJRgABAQEAYABgAAD/2wBDAAUDBAQEAwUEBAQFBQUGBwwIBwcHBw8LCwkMEQ8SEhEPERETFhwXExQaFRERGCEYGh0dHx8fExciJCIeJBweHx7/2wBDAQUFBQcGBw4ICA4eFBEUHh4eHh4eHh4eHh4eHh4eHh4eHh4eHh4eHh4eHh4eHh4eHh4eHh4eHh4eHh4eHh4eHh7/wAARCABWAJk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laKKK+XPwoKKKKACuw+C//JT9C/6+R/I1x9dh8F/+Sn6F/wBfI/ka1ofxI+p25b/vlL/EvzPsWiiivoz9oCiiigAooooA8m/az/5Ivf8A/XzB/wCh18S19tftZ/8AJF7/AP6+YP8A0OviWvAzX+KvQ/afDv8A5Fk/8b/JBRRRXmH3oUUUUAFFFFAHfUUUV1H+cgUUUUAFdh8F/wDkp+hf9fI/ka4+uw+C/wDyU/Qv+vkfyNa0P4kfU7ct/wB8pf4l+Z9i0UUV9GftAUUUUAFFFFAHk37Wf/JF7/8A6+YP/Q6+Ja+2v2s/+SL3/wD18wf+h18S14Ga/wAVeh+0+Hf/ACLJ/wCN/kgooorzD70KKKKACiiigDvqKKK6j/OQKKKKACuw+C//ACU/Qv8Ar5H8jXH12HwX/wCSn6F/18j+Va0P4kfU7ct/3yl/iX5n2LRRRX0Z+0BRRRQAUUUUAeTftZ/8kXv/APr5g/8AQ6+Ja+2v2s/+SL3/AP18wf8AodfEteBmv8Veh+0+Hf8AyLJ/43+SCiiivMPvQooooAKKKKAO+ooorqP85AooooAK7H4L/wDJT9C/6+R/KuOrsfgv/wAlP0L/AK+R/KtaH8SPqduW/wC+Uv8AEvzPsSiiivoz9oCiiigAooooA8m/az/5Ivf/APXzB/6HXxLX21+1n/yRe/8A+vmD/wBDr4lrwM1/ir0P2nw7/wCRZP8Axv8AJBRRRXmH3oUUUUAFFFFAHfUUUV1H+cgUUUUAFdh8F/8Akp+hf9fI/ka4+uw+C/8AyU/Qv+vkfyNa0P4kfU7ct/3yl/iX5n2LRRRX0Z+0BRRRQAUUUUAeTftZ/wDJF7//AK+YP/Q6+Ja+2v2s/wDki9//ANfMH/odfEteBmv8Veh+0+Hf/Isn/jf5IKKKK8w+9CiiigAooooA76iiiuo/zkCiiigArsPgv/yU/Qv+vkfyNFFa0P4kfU7ct/3yl/iX5n2LRRRX0Z+0BRRRQAUUUUAeTftZ/wDJF7//AK+YP/Q6+JaKK8DNf4q9D9p8O/8AkWT/AMb/ACQUUUV5h96FFFFABRRRQB//2Q==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AutoShape 4" descr="data:image/jpg;base64,%20/9j/4AAQSkZJRgABAQEAYABgAAD/2wBDAAUDBAQEAwUEBAQFBQUGBwwIBwcHBw8LCwkMEQ8SEhEPERETFhwXExQaFRERGCEYGh0dHx8fExciJCIeJBweHx7/2wBDAQUFBQcGBw4ICA4eFBEUHh4eHh4eHh4eHh4eHh4eHh4eHh4eHh4eHh4eHh4eHh4eHh4eHh4eHh4eHh4eHh4eHh7/wAARCABWAJk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laKKK+XPwoKKKKACuw+C//JT9C/6+R/I1x9dh8F/+Sn6F/wBfI/ka1ofxI+p25b/vlL/EvzPsWiiivoz9oCiiigAooooA8m/az/5Ivf8A/XzB/wCh18S19tftZ/8AJF7/AP6+YP8A0OviWvAzX+KvQ/afDv8A5Fk/8b/JBRRRXmH3oUUUUAFFFFAHfUUUV1H+cgUUUUAFdh8F/wDkp+hf9fI/ka4+uw+C/wDyU/Qv+vkfyNa0P4kfU7ct/wB8pf4l+Z9i0UUV9GftAUUUUAFFFFAHk37Wf/JF7/8A6+YP/Q6+Ja+2v2s/+SL3/wD18wf+h18S14Ga/wAVeh+0+Hf/ACLJ/wCN/kgooorzD70KKKKACiiigDvqKKK6j/OQKKKKACuw+C//ACU/Qv8Ar5H8jXH12HwX/wCSn6F/18j+Va0P4kfU7ct/3yl/iX5n2LRRRX0Z+0BRRRQAUUUUAeTftZ/8kXv/APr5g/8AQ6+Ja+2v2s/+SL3/AP18wf8AodfEteBmv8Veh+0+Hf8AyLJ/43+SCiiivMPvQooooAKKKKAO+ooorqP85AooooAK7H4L/wDJT9C/6+R/KuOrsfgv/wAlP0L/AK+R/KtaH8SPqduW/wC+Uv8AEvzPsSiiivoz9oCiiigAooooA8m/az/5Ivf/APXzB/6HXxLX21+1n/yRe/8A+vmD/wBDr4lrwM1/ir0P2nw7/wCRZP8Axv8AJBRRRXmH3oUUUUAFFFFAHfUUUV1H+cgUUUUAFdh8F/8Akp+hf9fI/ka4+uw+C/8AyU/Qv+vkfyNa0P4kfU7ct/3yl/iX5n2LRRRX0Z+0BRRRQAUUUUAeTftZ/wDJF7//AK+YP/Q6+Ja+2v2s/wDki9//ANfMH/odfEteBmv8Veh+0+Hf/Isn/jf5IKKKK8w+9CiiigAooooA76iiiuo/zkCiiigArsPgv/yU/Qv+vkfyNFFa0P4kfU7ct/3yl/iX5n2LRRRX0Z+0BRRRQAUUUUAeTftZ/wDJF7//AK+YP/Q6+JaKK8DNf4q9D9p8O/8AkWT/AMb/ACQUUUV5h96FFFFABRRRQB//2Q=="/>
          <p:cNvSpPr>
            <a:spLocks noChangeAspect="1" noChangeArrowheads="1"/>
          </p:cNvSpPr>
          <p:nvPr/>
        </p:nvSpPr>
        <p:spPr bwMode="auto">
          <a:xfrm>
            <a:off x="36512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" name="AutoShape 6" descr="data:image/jpg;base64,%20/9j/4AAQSkZJRgABAQEAYABgAAD/2wBDAAUDBAQEAwUEBAQFBQUGBwwIBwcHBw8LCwkMEQ8SEhEPERETFhwXExQaFRERGCEYGh0dHx8fExciJCIeJBweHx7/2wBDAQUFBQcGBw4ICA4eFBEUHh4eHh4eHh4eHh4eHh4eHh4eHh4eHh4eHh4eHh4eHh4eHh4eHh4eHh4eHh4eHh4eHh7/wAARCABWAJk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laKKK+XPwoKKKKACuw+C//JT9C/6+R/I1x9dh8F/+Sn6F/wBfI/ka1ofxI+p25b/vlL/EvzPsWiiivoz9oCiiigAooooA8m/az/5Ivf8A/XzB/wCh18S19tftZ/8AJF7/AP6+YP8A0OviWvAzX+KvQ/afDv8A5Fk/8b/JBRRRXmH3oUUUUAFFFFAHfUUUV1H+cgUUUUAFdh8F/wDkp+hf9fI/ka4+uw+C/wDyU/Qv+vkfyNa0P4kfU7ct/wB8pf4l+Z9i0UUV9GftAUUUUAFFFFAHk37Wf/JF7/8A6+YP/Q6+Ja+2v2s/+SL3/wD18wf+h18S14Ga/wAVeh+0+Hf/ACLJ/wCN/kgooorzD70KKKKACiiigDvqKKK6j/OQKKKKACuw+C//ACU/Qv8Ar5H8jXH12HwX/wCSn6F/18j+Va0P4kfU7ct/3yl/iX5n2LRRRX0Z+0BRRRQAUUUUAeTftZ/8kXv/APr5g/8AQ6+Ja+2v2s/+SL3/AP18wf8AodfEteBmv8Veh+0+Hf8AyLJ/43+SCiiivMPvQooooAKKKKAO+ooorqP85AooooAK7H4L/wDJT9C/6+R/KuOrsfgv/wAlP0L/AK+R/KtaH8SPqduW/wC+Uv8AEvzPsSiiivoz9oCiiigAooooA8m/az/5Ivf/APXzB/6HXxLX21+1n/yRe/8A+vmD/wBDr4lrwM1/ir0P2nw7/wCRZP8Axv8AJBRRRXmH3oUUUUAFFFFAHfUUUV1H+cgUUUUAFdh8F/8Akp+hf9fI/ka4+uw+C/8AyU/Qv+vkfyNa0P4kfU7ct/3yl/iX5n2LRRRX0Z+0BRRRQAUUUUAeTftZ/wDJF7//AK+YP/Q6+Ja+2v2s/wDki9//ANfMH/odfEteBmv8Veh+0+Hf/Isn/jf5IKKKK8w+9CiiigAooooA76iiiuo/zkCiiigArsPgv/yU/Qv+vkfyNFFa0P4kfU7ct/3yl/iX5n2LRRRX0Z+0BRRRQAUUUUAeTftZ/wDJF7//AK+YP/Q6+JaKK8DNf4q9D9p8O/8AkWT/AMb/ACQUUUV5h96FFFFABRRRQB//2Q=="/>
          <p:cNvSpPr>
            <a:spLocks noChangeAspect="1" noChangeArrowheads="1"/>
          </p:cNvSpPr>
          <p:nvPr/>
        </p:nvSpPr>
        <p:spPr bwMode="auto">
          <a:xfrm>
            <a:off x="51752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" name="AutoShape 8" descr="data:image/jpg;base64,%20/9j/4AAQSkZJRgABAQEAYABgAAD/2wBDAAUDBAQEAwUEBAQFBQUGBwwIBwcHBw8LCwkMEQ8SEhEPERETFhwXExQaFRERGCEYGh0dHx8fExciJCIeJBweHx7/2wBDAQUFBQcGBw4ICA4eFBEUHh4eHh4eHh4eHh4eHh4eHh4eHh4eHh4eHh4eHh4eHh4eHh4eHh4eHh4eHh4eHh4eHh7/wAARCABWAJk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laKKK+XPwoKKKKACuw+C//JT9C/6+R/I1x9dh8F/+Sn6F/wBfI/ka1ofxI+p25b/vlL/EvzPsWiiivoz9oCiiigAooooA8m/az/5Ivf8A/XzB/wCh18S19tftZ/8AJF7/AP6+YP8A0OviWvAzX+KvQ/afDv8A5Fk/8b/JBRRRXmH3oUUUUAFFFFAHfUUUV1H+cgUUUUAFdh8F/wDkp+hf9fI/ka4+uw+C/wDyU/Qv+vkfyNa0P4kfU7ct/wB8pf4l+Z9i0UUV9GftAUUUUAFFFFAHk37Wf/JF7/8A6+YP/Q6+Ja+2v2s/+SL3/wD18wf+h18S14Ga/wAVeh+0+Hf/ACLJ/wCN/kgooorzD70KKKKACiiigDvqKKK6j/OQKKKKACuw+C//ACU/Qv8Ar5H8jXH12HwX/wCSn6F/18j+Va0P4kfU7ct/3yl/iX5n2LRRRX0Z+0BRRRQAUUUUAeTftZ/8kXv/APr5g/8AQ6+Ja+2v2s/+SL3/AP18wf8AodfEteBmv8Veh+0+Hf8AyLJ/43+SCiiivMPvQooooAKKKKAO+ooorqP85AooooAK7H4L/wDJT9C/6+R/KuOrsfgv/wAlP0L/AK+R/KtaH8SPqduW/wC+Uv8AEvzPsSiiivoz9oCiiigAooooA8m/az/5Ivf/APXzB/6HXxLX21+1n/yRe/8A+vmD/wBDr4lrwM1/ir0P2nw7/wCRZP8Axv8AJBRRRXmH3oUUUUAFFFFAHfUUUV1H+cgUUUUAFdh8F/8Akp+hf9fI/ka4+uw+C/8AyU/Qv+vkfyNa0P4kfU7ct/3yl/iX5n2LRRRX0Z+0BRRRQAUUUUAeTftZ/wDJF7//AK+YP/Q6+Ja+2v2s/wDki9//ANfMH/odfEteBmv8Veh+0+Hf/Isn/jf5IKKKK8w+9CiiigAooooA76iiiuo/zkCiiigArsPgv/yU/Qv+vkfyNFFa0P4kfU7ct/3yl/iX5n2LRRRX0Z+0BRRRQAUUUUAeTftZ/wDJF7//AK+YP/Q6+JaKK8DNf4q9D9p8O/8AkWT/AMb/ACQUUUV5h96FFFFABRRRQB//2Q=="/>
          <p:cNvSpPr>
            <a:spLocks noChangeAspect="1" noChangeArrowheads="1"/>
          </p:cNvSpPr>
          <p:nvPr/>
        </p:nvSpPr>
        <p:spPr bwMode="auto">
          <a:xfrm>
            <a:off x="66992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034" name="Picture 10" descr="Risultato immagini per bandiera italian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8" t="28884" r="5475" b="21962"/>
          <a:stretch/>
        </p:blipFill>
        <p:spPr bwMode="auto">
          <a:xfrm>
            <a:off x="246061" y="1199408"/>
            <a:ext cx="2040079" cy="1186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utoShape 12" descr="Risultato immagini per diamante impresa sardeg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71" r="15820" b="2620"/>
          <a:stretch/>
        </p:blipFill>
        <p:spPr>
          <a:xfrm>
            <a:off x="148784" y="2670583"/>
            <a:ext cx="5333954" cy="2633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02033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6F90325E-6AB0-4A3E-AC6D-35C1BEB34B2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6125" y="2090693"/>
            <a:ext cx="2880312" cy="3712088"/>
          </a:xfrm>
        </p:spPr>
        <p:txBody>
          <a:bodyPr/>
          <a:lstStyle/>
          <a:p>
            <a:r>
              <a:rPr lang="en-IE" dirty="0" err="1"/>
              <a:t>Eğitimi</a:t>
            </a:r>
            <a:r>
              <a:rPr lang="en-IE" dirty="0"/>
              <a:t>, </a:t>
            </a:r>
            <a:r>
              <a:rPr lang="en-IE" dirty="0" err="1"/>
              <a:t>kendi</a:t>
            </a:r>
            <a:r>
              <a:rPr lang="en-IE" dirty="0"/>
              <a:t> </a:t>
            </a:r>
            <a:r>
              <a:rPr lang="en-IE" dirty="0" err="1"/>
              <a:t>kuruluşunuzda</a:t>
            </a:r>
            <a:r>
              <a:rPr lang="en-IE" dirty="0"/>
              <a:t> ve </a:t>
            </a:r>
            <a:r>
              <a:rPr lang="en-IE" dirty="0" err="1"/>
              <a:t>başkalarına</a:t>
            </a:r>
            <a:r>
              <a:rPr lang="en-IE" dirty="0"/>
              <a:t> </a:t>
            </a:r>
            <a:r>
              <a:rPr lang="en-IE" dirty="0" err="1"/>
              <a:t>hizmet</a:t>
            </a:r>
            <a:r>
              <a:rPr lang="en-IE" dirty="0"/>
              <a:t> / </a:t>
            </a:r>
            <a:r>
              <a:rPr lang="en-IE" dirty="0" err="1"/>
              <a:t>destek</a:t>
            </a:r>
            <a:r>
              <a:rPr lang="en-IE" dirty="0"/>
              <a:t> </a:t>
            </a:r>
            <a:r>
              <a:rPr lang="en-IE" dirty="0" err="1"/>
              <a:t>sağlamada</a:t>
            </a:r>
            <a:r>
              <a:rPr lang="en-IE" dirty="0"/>
              <a:t> </a:t>
            </a:r>
            <a:r>
              <a:rPr lang="en-IE" dirty="0" err="1"/>
              <a:t>dahili</a:t>
            </a:r>
            <a:r>
              <a:rPr lang="en-IE" dirty="0"/>
              <a:t> </a:t>
            </a:r>
            <a:r>
              <a:rPr lang="en-IE" dirty="0" err="1"/>
              <a:t>olarak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entegrasyon</a:t>
            </a:r>
            <a:r>
              <a:rPr lang="en-IE" dirty="0"/>
              <a:t> / </a:t>
            </a:r>
            <a:r>
              <a:rPr lang="en-IE" dirty="0" err="1"/>
              <a:t>içerme</a:t>
            </a:r>
            <a:r>
              <a:rPr lang="en-IE" dirty="0"/>
              <a:t> </a:t>
            </a:r>
            <a:r>
              <a:rPr lang="en-IE" dirty="0" err="1"/>
              <a:t>aracı</a:t>
            </a:r>
            <a:r>
              <a:rPr lang="en-IE" dirty="0"/>
              <a:t> </a:t>
            </a:r>
            <a:r>
              <a:rPr lang="en-IE" dirty="0" err="1"/>
              <a:t>olarak</a:t>
            </a:r>
            <a:r>
              <a:rPr lang="en-IE" dirty="0"/>
              <a:t> </a:t>
            </a:r>
            <a:r>
              <a:rPr lang="en-IE" dirty="0" err="1"/>
              <a:t>mı</a:t>
            </a:r>
            <a:r>
              <a:rPr lang="en-IE" dirty="0"/>
              <a:t> </a:t>
            </a:r>
            <a:r>
              <a:rPr lang="en-IE" dirty="0" err="1"/>
              <a:t>kullanıyorsunuz</a:t>
            </a:r>
            <a:r>
              <a:rPr lang="en-IE" dirty="0"/>
              <a:t>?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B0B30F5-6C42-4673-BA23-6FC5D780CBE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73765" y="2090693"/>
            <a:ext cx="2672815" cy="4226024"/>
          </a:xfrm>
        </p:spPr>
        <p:txBody>
          <a:bodyPr>
            <a:normAutofit lnSpcReduction="10000"/>
          </a:bodyPr>
          <a:lstStyle/>
          <a:p>
            <a:r>
              <a:rPr lang="en-IE" dirty="0" err="1"/>
              <a:t>Yetişkin</a:t>
            </a:r>
            <a:r>
              <a:rPr lang="en-IE" dirty="0"/>
              <a:t> </a:t>
            </a:r>
            <a:r>
              <a:rPr lang="en-IE" dirty="0" err="1"/>
              <a:t>Eğitimi</a:t>
            </a:r>
            <a:r>
              <a:rPr lang="en-IE" dirty="0"/>
              <a:t> </a:t>
            </a:r>
            <a:r>
              <a:rPr lang="en-IE" dirty="0" err="1"/>
              <a:t>Sağlayıcıları</a:t>
            </a:r>
            <a:r>
              <a:rPr lang="en-IE" dirty="0"/>
              <a:t> - </a:t>
            </a:r>
            <a:r>
              <a:rPr lang="en-IE" dirty="0" err="1"/>
              <a:t>sayfa</a:t>
            </a:r>
            <a:r>
              <a:rPr lang="en-IE" dirty="0"/>
              <a:t> 14'teki </a:t>
            </a:r>
            <a:r>
              <a:rPr lang="en-IE" dirty="0" err="1"/>
              <a:t>eğitim</a:t>
            </a:r>
            <a:r>
              <a:rPr lang="en-IE" dirty="0"/>
              <a:t> </a:t>
            </a:r>
            <a:r>
              <a:rPr lang="en-IE" dirty="0" err="1"/>
              <a:t>konularını</a:t>
            </a:r>
            <a:r>
              <a:rPr lang="en-IE" dirty="0"/>
              <a:t> </a:t>
            </a:r>
            <a:r>
              <a:rPr lang="en-IE" dirty="0" err="1"/>
              <a:t>göz</a:t>
            </a:r>
            <a:r>
              <a:rPr lang="en-IE" dirty="0"/>
              <a:t> </a:t>
            </a:r>
            <a:r>
              <a:rPr lang="en-IE" dirty="0" err="1"/>
              <a:t>önünde</a:t>
            </a:r>
            <a:r>
              <a:rPr lang="en-IE" dirty="0"/>
              <a:t> </a:t>
            </a:r>
            <a:r>
              <a:rPr lang="en-IE" dirty="0" err="1"/>
              <a:t>bulundurun</a:t>
            </a:r>
            <a:r>
              <a:rPr lang="en-IE" dirty="0"/>
              <a:t>. </a:t>
            </a:r>
            <a:r>
              <a:rPr lang="en-IE" dirty="0" err="1"/>
              <a:t>Şu</a:t>
            </a:r>
            <a:r>
              <a:rPr lang="en-IE" dirty="0"/>
              <a:t> </a:t>
            </a:r>
            <a:r>
              <a:rPr lang="en-IE" dirty="0" err="1"/>
              <a:t>anda</a:t>
            </a:r>
            <a:r>
              <a:rPr lang="en-IE" dirty="0"/>
              <a:t> </a:t>
            </a:r>
            <a:r>
              <a:rPr lang="en-IE" dirty="0" err="1"/>
              <a:t>bunlardan</a:t>
            </a:r>
            <a:r>
              <a:rPr lang="en-IE" dirty="0"/>
              <a:t> </a:t>
            </a:r>
            <a:r>
              <a:rPr lang="en-IE" dirty="0" err="1"/>
              <a:t>kaçına</a:t>
            </a:r>
            <a:r>
              <a:rPr lang="en-IE" dirty="0"/>
              <a:t> </a:t>
            </a:r>
            <a:r>
              <a:rPr lang="en-IE" dirty="0" err="1"/>
              <a:t>mülteci</a:t>
            </a:r>
            <a:r>
              <a:rPr lang="en-IE" dirty="0"/>
              <a:t> / </a:t>
            </a:r>
            <a:r>
              <a:rPr lang="en-IE" dirty="0" err="1"/>
              <a:t>göçmen</a:t>
            </a:r>
            <a:r>
              <a:rPr lang="en-IE" dirty="0"/>
              <a:t> / </a:t>
            </a:r>
            <a:r>
              <a:rPr lang="en-IE" dirty="0" err="1"/>
              <a:t>toplumunuz</a:t>
            </a:r>
            <a:r>
              <a:rPr lang="en-IE" dirty="0"/>
              <a:t> </a:t>
            </a:r>
            <a:r>
              <a:rPr lang="en-IE" dirty="0" err="1"/>
              <a:t>sunuyorsunuz</a:t>
            </a:r>
            <a:r>
              <a:rPr lang="en-IE" dirty="0"/>
              <a:t>? </a:t>
            </a:r>
            <a:r>
              <a:rPr lang="en-IE" dirty="0" err="1"/>
              <a:t>Teklifinizi</a:t>
            </a:r>
            <a:r>
              <a:rPr lang="en-IE" dirty="0"/>
              <a:t> </a:t>
            </a:r>
            <a:r>
              <a:rPr lang="en-IE" dirty="0" err="1"/>
              <a:t>genişletebilir</a:t>
            </a:r>
            <a:r>
              <a:rPr lang="en-IE" dirty="0"/>
              <a:t> </a:t>
            </a:r>
            <a:r>
              <a:rPr lang="en-IE" dirty="0" err="1"/>
              <a:t>misiniz</a:t>
            </a:r>
            <a:r>
              <a:rPr lang="en-IE" dirty="0"/>
              <a:t>?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1A9021F-A690-45DC-B615-242A030542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145266" y="2090692"/>
            <a:ext cx="2672815" cy="4115797"/>
          </a:xfrm>
        </p:spPr>
        <p:txBody>
          <a:bodyPr>
            <a:normAutofit/>
          </a:bodyPr>
          <a:lstStyle/>
          <a:p>
            <a:r>
              <a:rPr lang="en-IE" dirty="0" err="1"/>
              <a:t>Yenilikçi</a:t>
            </a:r>
            <a:r>
              <a:rPr lang="en-IE" dirty="0"/>
              <a:t> </a:t>
            </a:r>
            <a:r>
              <a:rPr lang="en-IE" dirty="0" err="1"/>
              <a:t>Öğretim</a:t>
            </a:r>
            <a:r>
              <a:rPr lang="en-IE" dirty="0"/>
              <a:t> </a:t>
            </a:r>
            <a:r>
              <a:rPr lang="en-IE" dirty="0" err="1"/>
              <a:t>yaklaşımlarımızı</a:t>
            </a:r>
            <a:r>
              <a:rPr lang="en-IE" dirty="0"/>
              <a:t> </a:t>
            </a:r>
            <a:r>
              <a:rPr lang="en-IE" dirty="0" err="1"/>
              <a:t>gözden</a:t>
            </a:r>
            <a:r>
              <a:rPr lang="en-IE" dirty="0"/>
              <a:t> </a:t>
            </a:r>
            <a:r>
              <a:rPr lang="en-IE" dirty="0" err="1"/>
              <a:t>geçirin</a:t>
            </a:r>
            <a:r>
              <a:rPr lang="en-IE" dirty="0"/>
              <a:t>. </a:t>
            </a:r>
            <a:r>
              <a:rPr lang="en-IE" dirty="0" err="1"/>
              <a:t>Bunlardan</a:t>
            </a:r>
            <a:r>
              <a:rPr lang="en-IE" dirty="0"/>
              <a:t> </a:t>
            </a:r>
            <a:r>
              <a:rPr lang="en-IE" dirty="0" err="1"/>
              <a:t>hangisini</a:t>
            </a:r>
            <a:r>
              <a:rPr lang="en-IE" dirty="0"/>
              <a:t> </a:t>
            </a:r>
            <a:r>
              <a:rPr lang="en-IE" dirty="0" err="1"/>
              <a:t>hizmet</a:t>
            </a:r>
            <a:r>
              <a:rPr lang="en-IE" dirty="0"/>
              <a:t> </a:t>
            </a:r>
            <a:r>
              <a:rPr lang="en-IE" dirty="0" err="1"/>
              <a:t>sunumunuza</a:t>
            </a:r>
            <a:r>
              <a:rPr lang="en-IE" dirty="0"/>
              <a:t> / </a:t>
            </a:r>
            <a:r>
              <a:rPr lang="en-IE" dirty="0" err="1"/>
              <a:t>eğitim</a:t>
            </a:r>
            <a:r>
              <a:rPr lang="en-IE" dirty="0"/>
              <a:t> </a:t>
            </a:r>
            <a:r>
              <a:rPr lang="en-IE" dirty="0" err="1"/>
              <a:t>sunumunuza</a:t>
            </a:r>
            <a:r>
              <a:rPr lang="en-IE" dirty="0"/>
              <a:t> </a:t>
            </a:r>
            <a:r>
              <a:rPr lang="en-IE" dirty="0" err="1"/>
              <a:t>getirebilirsiniz</a:t>
            </a:r>
            <a:r>
              <a:rPr lang="en-IE" dirty="0"/>
              <a:t>?</a:t>
            </a:r>
            <a:endParaRPr lang="en-I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6824D7C1-4998-41BB-88F7-95E1BE5D0E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098549" y="2090692"/>
            <a:ext cx="2672815" cy="4404140"/>
          </a:xfrm>
        </p:spPr>
        <p:txBody>
          <a:bodyPr>
            <a:normAutofit/>
          </a:bodyPr>
          <a:lstStyle/>
          <a:p>
            <a:r>
              <a:rPr lang="en-IE" dirty="0" err="1"/>
              <a:t>Eğitim</a:t>
            </a:r>
            <a:r>
              <a:rPr lang="en-IE" dirty="0"/>
              <a:t> ve </a:t>
            </a:r>
            <a:r>
              <a:rPr lang="en-IE" dirty="0" err="1"/>
              <a:t>İstihdam</a:t>
            </a:r>
            <a:r>
              <a:rPr lang="en-IE" dirty="0"/>
              <a:t>, </a:t>
            </a:r>
            <a:r>
              <a:rPr lang="en-IE" dirty="0" err="1"/>
              <a:t>mülteciler</a:t>
            </a:r>
            <a:r>
              <a:rPr lang="en-IE" dirty="0"/>
              <a:t> ve </a:t>
            </a:r>
            <a:r>
              <a:rPr lang="en-IE" dirty="0" err="1"/>
              <a:t>göçmenler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muazzam</a:t>
            </a:r>
            <a:r>
              <a:rPr lang="en-IE" dirty="0"/>
              <a:t> </a:t>
            </a:r>
            <a:r>
              <a:rPr lang="en-IE" dirty="0" err="1"/>
              <a:t>fırsatlar</a:t>
            </a:r>
            <a:r>
              <a:rPr lang="en-IE" dirty="0"/>
              <a:t> </a:t>
            </a:r>
            <a:r>
              <a:rPr lang="en-IE" dirty="0" err="1"/>
              <a:t>sunmaktadır</a:t>
            </a:r>
            <a:r>
              <a:rPr lang="en-IE" dirty="0"/>
              <a:t>. </a:t>
            </a:r>
            <a:r>
              <a:rPr lang="en-IE" dirty="0" err="1"/>
              <a:t>Bunları</a:t>
            </a:r>
            <a:r>
              <a:rPr lang="en-IE" dirty="0"/>
              <a:t> </a:t>
            </a:r>
            <a:r>
              <a:rPr lang="en-IE" dirty="0" err="1"/>
              <a:t>işinizde</a:t>
            </a:r>
            <a:r>
              <a:rPr lang="en-IE" dirty="0"/>
              <a:t> </a:t>
            </a:r>
            <a:r>
              <a:rPr lang="en-IE" dirty="0" err="1"/>
              <a:t>veya</a:t>
            </a:r>
            <a:r>
              <a:rPr lang="en-IE" dirty="0"/>
              <a:t> </a:t>
            </a:r>
            <a:r>
              <a:rPr lang="en-IE" dirty="0" err="1"/>
              <a:t>başkalarıyla</a:t>
            </a:r>
            <a:r>
              <a:rPr lang="en-IE" dirty="0"/>
              <a:t> </a:t>
            </a:r>
            <a:r>
              <a:rPr lang="en-IE" dirty="0" err="1"/>
              <a:t>işbirliğinde</a:t>
            </a:r>
            <a:r>
              <a:rPr lang="en-IE" dirty="0"/>
              <a:t> </a:t>
            </a:r>
            <a:r>
              <a:rPr lang="en-IE" dirty="0" err="1"/>
              <a:t>tanıtabilir</a:t>
            </a:r>
            <a:r>
              <a:rPr lang="en-IE" dirty="0"/>
              <a:t> </a:t>
            </a:r>
            <a:r>
              <a:rPr lang="en-IE" dirty="0" err="1"/>
              <a:t>misiniz</a:t>
            </a:r>
            <a:r>
              <a:rPr lang="en-IE" dirty="0"/>
              <a:t>?</a:t>
            </a:r>
            <a:endParaRPr lang="en-IE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53CAEB4-6D1E-4A12-933C-8886D85A0CE8}"/>
              </a:ext>
            </a:extLst>
          </p:cNvPr>
          <p:cNvSpPr txBox="1"/>
          <p:nvPr/>
        </p:nvSpPr>
        <p:spPr>
          <a:xfrm>
            <a:off x="0" y="0"/>
            <a:ext cx="4690753" cy="369332"/>
          </a:xfrm>
          <a:prstGeom prst="rect">
            <a:avLst/>
          </a:prstGeom>
          <a:solidFill>
            <a:srgbClr val="EA1D76"/>
          </a:solidFill>
        </p:spPr>
        <p:txBody>
          <a:bodyPr wrap="square" rtlCol="0">
            <a:spAutoFit/>
          </a:bodyPr>
          <a:lstStyle/>
          <a:p>
            <a:r>
              <a:rPr lang="en-IE" dirty="0" err="1">
                <a:solidFill>
                  <a:schemeClr val="bg1"/>
                </a:solidFill>
              </a:rPr>
              <a:t>Temel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İletişim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Paketleri</a:t>
            </a:r>
            <a:r>
              <a:rPr lang="en-IE" dirty="0">
                <a:solidFill>
                  <a:schemeClr val="bg1"/>
                </a:solidFill>
              </a:rPr>
              <a:t> / </a:t>
            </a:r>
            <a:r>
              <a:rPr lang="en-IE" dirty="0" err="1">
                <a:solidFill>
                  <a:schemeClr val="bg1"/>
                </a:solidFill>
              </a:rPr>
              <a:t>Alıştırmalar</a:t>
            </a:r>
            <a:r>
              <a:rPr lang="tr-TR" dirty="0">
                <a:solidFill>
                  <a:schemeClr val="bg1"/>
                </a:solidFill>
              </a:rPr>
              <a:t> Noktaları</a:t>
            </a:r>
            <a:endParaRPr lang="en-IE" dirty="0">
              <a:solidFill>
                <a:schemeClr val="bg1"/>
              </a:solidFill>
            </a:endParaRPr>
          </a:p>
        </p:txBody>
      </p:sp>
      <p:grpSp>
        <p:nvGrpSpPr>
          <p:cNvPr id="13" name="Google Shape;813;p39">
            <a:extLst>
              <a:ext uri="{FF2B5EF4-FFF2-40B4-BE49-F238E27FC236}">
                <a16:creationId xmlns:a16="http://schemas.microsoft.com/office/drawing/2014/main" xmlns="" id="{0A1233D0-E303-439F-AB5F-10322B1DAD36}"/>
              </a:ext>
            </a:extLst>
          </p:cNvPr>
          <p:cNvGrpSpPr/>
          <p:nvPr/>
        </p:nvGrpSpPr>
        <p:grpSpPr>
          <a:xfrm>
            <a:off x="1409556" y="843756"/>
            <a:ext cx="540999" cy="749830"/>
            <a:chOff x="6718575" y="2318625"/>
            <a:chExt cx="256950" cy="407375"/>
          </a:xfrm>
        </p:grpSpPr>
        <p:sp>
          <p:nvSpPr>
            <p:cNvPr id="14" name="Google Shape;814;p39">
              <a:extLst>
                <a:ext uri="{FF2B5EF4-FFF2-40B4-BE49-F238E27FC236}">
                  <a16:creationId xmlns:a16="http://schemas.microsoft.com/office/drawing/2014/main" xmlns="" id="{23C569AF-787E-4F78-9A76-6BD05C76FEAA}"/>
                </a:ext>
              </a:extLst>
            </p:cNvPr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815;p39">
              <a:extLst>
                <a:ext uri="{FF2B5EF4-FFF2-40B4-BE49-F238E27FC236}">
                  <a16:creationId xmlns:a16="http://schemas.microsoft.com/office/drawing/2014/main" xmlns="" id="{308CA53F-60A3-41D2-A96B-16158843BB41}"/>
                </a:ext>
              </a:extLst>
            </p:cNvPr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816;p39">
              <a:extLst>
                <a:ext uri="{FF2B5EF4-FFF2-40B4-BE49-F238E27FC236}">
                  <a16:creationId xmlns:a16="http://schemas.microsoft.com/office/drawing/2014/main" xmlns="" id="{6E3F815A-8C47-40B7-A53F-BAA2B83B2B81}"/>
                </a:ext>
              </a:extLst>
            </p:cNvPr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l" t="t" r="r" b="b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817;p39">
              <a:extLst>
                <a:ext uri="{FF2B5EF4-FFF2-40B4-BE49-F238E27FC236}">
                  <a16:creationId xmlns:a16="http://schemas.microsoft.com/office/drawing/2014/main" xmlns="" id="{34A99AE4-2EA5-43E3-A15F-5D8E7A23C445}"/>
                </a:ext>
              </a:extLst>
            </p:cNvPr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818;p39">
              <a:extLst>
                <a:ext uri="{FF2B5EF4-FFF2-40B4-BE49-F238E27FC236}">
                  <a16:creationId xmlns:a16="http://schemas.microsoft.com/office/drawing/2014/main" xmlns="" id="{6EA496E5-A017-4A15-A305-135E482C0150}"/>
                </a:ext>
              </a:extLst>
            </p:cNvPr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l" t="t" r="r" b="b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819;p39">
              <a:extLst>
                <a:ext uri="{FF2B5EF4-FFF2-40B4-BE49-F238E27FC236}">
                  <a16:creationId xmlns:a16="http://schemas.microsoft.com/office/drawing/2014/main" xmlns="" id="{19EBBCF1-083C-41B1-99E4-64CAE688B841}"/>
                </a:ext>
              </a:extLst>
            </p:cNvPr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820;p39">
              <a:extLst>
                <a:ext uri="{FF2B5EF4-FFF2-40B4-BE49-F238E27FC236}">
                  <a16:creationId xmlns:a16="http://schemas.microsoft.com/office/drawing/2014/main" xmlns="" id="{2BC802E1-949C-4715-9A33-BAD5C9BCB78A}"/>
                </a:ext>
              </a:extLst>
            </p:cNvPr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l" t="t" r="r" b="b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821;p39">
              <a:extLst>
                <a:ext uri="{FF2B5EF4-FFF2-40B4-BE49-F238E27FC236}">
                  <a16:creationId xmlns:a16="http://schemas.microsoft.com/office/drawing/2014/main" xmlns="" id="{AADFDC41-2B91-437C-B53F-B76F83FC035A}"/>
                </a:ext>
              </a:extLst>
            </p:cNvPr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l" t="t" r="r" b="b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612;p39">
            <a:extLst>
              <a:ext uri="{FF2B5EF4-FFF2-40B4-BE49-F238E27FC236}">
                <a16:creationId xmlns:a16="http://schemas.microsoft.com/office/drawing/2014/main" xmlns="" id="{D92E5C13-7A7B-4C37-8AD2-16D69B917F86}"/>
              </a:ext>
            </a:extLst>
          </p:cNvPr>
          <p:cNvGrpSpPr/>
          <p:nvPr/>
        </p:nvGrpSpPr>
        <p:grpSpPr>
          <a:xfrm>
            <a:off x="4296422" y="896754"/>
            <a:ext cx="655587" cy="641843"/>
            <a:chOff x="3951850" y="2985350"/>
            <a:chExt cx="407950" cy="416500"/>
          </a:xfrm>
        </p:grpSpPr>
        <p:sp>
          <p:nvSpPr>
            <p:cNvPr id="23" name="Google Shape;613;p39">
              <a:extLst>
                <a:ext uri="{FF2B5EF4-FFF2-40B4-BE49-F238E27FC236}">
                  <a16:creationId xmlns:a16="http://schemas.microsoft.com/office/drawing/2014/main" xmlns="" id="{58DADBC2-AD83-47BC-87FE-A9DF0CC1E114}"/>
                </a:ext>
              </a:extLst>
            </p:cNvPr>
            <p:cNvSpPr/>
            <p:nvPr/>
          </p:nvSpPr>
          <p:spPr>
            <a:xfrm>
              <a:off x="3951850" y="2985350"/>
              <a:ext cx="314800" cy="314825"/>
            </a:xfrm>
            <a:custGeom>
              <a:avLst/>
              <a:gdLst/>
              <a:ahLst/>
              <a:cxnLst/>
              <a:rect l="l" t="t" r="r" b="b"/>
              <a:pathLst>
                <a:path w="12592" h="12593" fill="none" extrusionOk="0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614;p39">
              <a:extLst>
                <a:ext uri="{FF2B5EF4-FFF2-40B4-BE49-F238E27FC236}">
                  <a16:creationId xmlns:a16="http://schemas.microsoft.com/office/drawing/2014/main" xmlns="" id="{5BDA9DC0-7D8A-4DA2-8579-904F253DA844}"/>
                </a:ext>
              </a:extLst>
            </p:cNvPr>
            <p:cNvSpPr/>
            <p:nvPr/>
          </p:nvSpPr>
          <p:spPr>
            <a:xfrm>
              <a:off x="3988375" y="3021875"/>
              <a:ext cx="241750" cy="241750"/>
            </a:xfrm>
            <a:custGeom>
              <a:avLst/>
              <a:gdLst/>
              <a:ahLst/>
              <a:cxnLst/>
              <a:rect l="l" t="t" r="r" b="b"/>
              <a:pathLst>
                <a:path w="9670" h="9670" fill="none" extrusionOk="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615;p39">
              <a:extLst>
                <a:ext uri="{FF2B5EF4-FFF2-40B4-BE49-F238E27FC236}">
                  <a16:creationId xmlns:a16="http://schemas.microsoft.com/office/drawing/2014/main" xmlns="" id="{63679B12-0A72-48B0-A4FA-F05E3FFD3783}"/>
                </a:ext>
              </a:extLst>
            </p:cNvPr>
            <p:cNvSpPr/>
            <p:nvPr/>
          </p:nvSpPr>
          <p:spPr>
            <a:xfrm>
              <a:off x="4024300" y="3058425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616;p39">
              <a:extLst>
                <a:ext uri="{FF2B5EF4-FFF2-40B4-BE49-F238E27FC236}">
                  <a16:creationId xmlns:a16="http://schemas.microsoft.com/office/drawing/2014/main" xmlns="" id="{5D8D142F-410E-4BA6-8509-0C76E2CA1903}"/>
                </a:ext>
              </a:extLst>
            </p:cNvPr>
            <p:cNvSpPr/>
            <p:nvPr/>
          </p:nvSpPr>
          <p:spPr>
            <a:xfrm>
              <a:off x="4205750" y="3248375"/>
              <a:ext cx="154050" cy="153475"/>
            </a:xfrm>
            <a:custGeom>
              <a:avLst/>
              <a:gdLst/>
              <a:ahLst/>
              <a:cxnLst/>
              <a:rect l="l" t="t" r="r" b="b"/>
              <a:pathLst>
                <a:path w="6162" h="6139" fill="none" extrusionOk="0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" name="Google Shape;680;p39">
            <a:extLst>
              <a:ext uri="{FF2B5EF4-FFF2-40B4-BE49-F238E27FC236}">
                <a16:creationId xmlns:a16="http://schemas.microsoft.com/office/drawing/2014/main" xmlns="" id="{1FC355B9-FF07-4FD7-8AB3-1D9B206F02FB}"/>
              </a:ext>
            </a:extLst>
          </p:cNvPr>
          <p:cNvSpPr/>
          <p:nvPr/>
        </p:nvSpPr>
        <p:spPr>
          <a:xfrm>
            <a:off x="7048844" y="776198"/>
            <a:ext cx="796754" cy="817388"/>
          </a:xfrm>
          <a:custGeom>
            <a:avLst/>
            <a:gdLst/>
            <a:ahLst/>
            <a:cxnLst/>
            <a:rect l="l" t="t" r="r" b="b"/>
            <a:pathLst>
              <a:path w="16221" h="16222" fill="none" extrusionOk="0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w="9525" cap="rnd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94409DBC-91F4-41A1-9A29-ACFBBEDA4568}"/>
              </a:ext>
            </a:extLst>
          </p:cNvPr>
          <p:cNvSpPr/>
          <p:nvPr/>
        </p:nvSpPr>
        <p:spPr>
          <a:xfrm>
            <a:off x="6547175" y="6588029"/>
            <a:ext cx="585305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00" dirty="0" smtClean="0"/>
              <a:t>Kaynak</a:t>
            </a:r>
            <a:r>
              <a:rPr lang="en-IE" sz="1000" dirty="0" smtClean="0"/>
              <a:t>: </a:t>
            </a:r>
            <a:r>
              <a:rPr lang="en-IE" sz="1000" dirty="0">
                <a:hlinkClick r:id="rId2"/>
              </a:rPr>
              <a:t>https://oureverydaylife.com/the-importance-of-verbal-non-verbal-communication-5162572.html</a:t>
            </a:r>
            <a:endParaRPr lang="en-IE" sz="1000" dirty="0"/>
          </a:p>
        </p:txBody>
      </p:sp>
      <p:grpSp>
        <p:nvGrpSpPr>
          <p:cNvPr id="35" name="Google Shape;857;p39">
            <a:extLst>
              <a:ext uri="{FF2B5EF4-FFF2-40B4-BE49-F238E27FC236}">
                <a16:creationId xmlns:a16="http://schemas.microsoft.com/office/drawing/2014/main" xmlns="" id="{8C61AE3D-CD02-4D90-9981-B54EDB85F8D4}"/>
              </a:ext>
            </a:extLst>
          </p:cNvPr>
          <p:cNvGrpSpPr/>
          <p:nvPr/>
        </p:nvGrpSpPr>
        <p:grpSpPr>
          <a:xfrm>
            <a:off x="10089600" y="868552"/>
            <a:ext cx="700986" cy="725009"/>
            <a:chOff x="5233525" y="4954450"/>
            <a:chExt cx="538275" cy="516350"/>
          </a:xfrm>
        </p:grpSpPr>
        <p:sp>
          <p:nvSpPr>
            <p:cNvPr id="36" name="Google Shape;858;p39">
              <a:extLst>
                <a:ext uri="{FF2B5EF4-FFF2-40B4-BE49-F238E27FC236}">
                  <a16:creationId xmlns:a16="http://schemas.microsoft.com/office/drawing/2014/main" xmlns="" id="{9D011B03-417D-42DC-A384-21432F49E241}"/>
                </a:ext>
              </a:extLst>
            </p:cNvPr>
            <p:cNvSpPr/>
            <p:nvPr/>
          </p:nvSpPr>
          <p:spPr>
            <a:xfrm>
              <a:off x="5637825" y="4954450"/>
              <a:ext cx="89525" cy="89525"/>
            </a:xfrm>
            <a:custGeom>
              <a:avLst/>
              <a:gdLst/>
              <a:ahLst/>
              <a:cxnLst/>
              <a:rect l="l" t="t" r="r" b="b"/>
              <a:pathLst>
                <a:path w="3581" h="3581" fill="none" extrusionOk="0">
                  <a:moveTo>
                    <a:pt x="1023" y="3410"/>
                  </a:moveTo>
                  <a:lnTo>
                    <a:pt x="1023" y="3410"/>
                  </a:lnTo>
                  <a:lnTo>
                    <a:pt x="1193" y="3483"/>
                  </a:lnTo>
                  <a:lnTo>
                    <a:pt x="1388" y="3532"/>
                  </a:lnTo>
                  <a:lnTo>
                    <a:pt x="1583" y="3556"/>
                  </a:lnTo>
                  <a:lnTo>
                    <a:pt x="1778" y="3581"/>
                  </a:lnTo>
                  <a:lnTo>
                    <a:pt x="1778" y="3581"/>
                  </a:lnTo>
                  <a:lnTo>
                    <a:pt x="1973" y="3556"/>
                  </a:lnTo>
                  <a:lnTo>
                    <a:pt x="2143" y="3532"/>
                  </a:lnTo>
                  <a:lnTo>
                    <a:pt x="2314" y="3508"/>
                  </a:lnTo>
                  <a:lnTo>
                    <a:pt x="2484" y="3435"/>
                  </a:lnTo>
                  <a:lnTo>
                    <a:pt x="2630" y="3361"/>
                  </a:lnTo>
                  <a:lnTo>
                    <a:pt x="2776" y="3264"/>
                  </a:lnTo>
                  <a:lnTo>
                    <a:pt x="2923" y="3167"/>
                  </a:lnTo>
                  <a:lnTo>
                    <a:pt x="3044" y="3045"/>
                  </a:lnTo>
                  <a:lnTo>
                    <a:pt x="3166" y="2923"/>
                  </a:lnTo>
                  <a:lnTo>
                    <a:pt x="3264" y="2801"/>
                  </a:lnTo>
                  <a:lnTo>
                    <a:pt x="3361" y="2631"/>
                  </a:lnTo>
                  <a:lnTo>
                    <a:pt x="3434" y="2485"/>
                  </a:lnTo>
                  <a:lnTo>
                    <a:pt x="3483" y="2314"/>
                  </a:lnTo>
                  <a:lnTo>
                    <a:pt x="3531" y="2144"/>
                  </a:lnTo>
                  <a:lnTo>
                    <a:pt x="3556" y="1973"/>
                  </a:lnTo>
                  <a:lnTo>
                    <a:pt x="3580" y="1803"/>
                  </a:lnTo>
                  <a:lnTo>
                    <a:pt x="3580" y="1803"/>
                  </a:lnTo>
                  <a:lnTo>
                    <a:pt x="3556" y="1608"/>
                  </a:lnTo>
                  <a:lnTo>
                    <a:pt x="3531" y="1437"/>
                  </a:lnTo>
                  <a:lnTo>
                    <a:pt x="3483" y="1267"/>
                  </a:lnTo>
                  <a:lnTo>
                    <a:pt x="3434" y="1096"/>
                  </a:lnTo>
                  <a:lnTo>
                    <a:pt x="3361" y="950"/>
                  </a:lnTo>
                  <a:lnTo>
                    <a:pt x="3264" y="804"/>
                  </a:lnTo>
                  <a:lnTo>
                    <a:pt x="3166" y="658"/>
                  </a:lnTo>
                  <a:lnTo>
                    <a:pt x="3044" y="536"/>
                  </a:lnTo>
                  <a:lnTo>
                    <a:pt x="2923" y="414"/>
                  </a:lnTo>
                  <a:lnTo>
                    <a:pt x="2776" y="317"/>
                  </a:lnTo>
                  <a:lnTo>
                    <a:pt x="2630" y="220"/>
                  </a:lnTo>
                  <a:lnTo>
                    <a:pt x="2484" y="147"/>
                  </a:lnTo>
                  <a:lnTo>
                    <a:pt x="2314" y="98"/>
                  </a:lnTo>
                  <a:lnTo>
                    <a:pt x="2143" y="49"/>
                  </a:lnTo>
                  <a:lnTo>
                    <a:pt x="1973" y="25"/>
                  </a:lnTo>
                  <a:lnTo>
                    <a:pt x="1778" y="0"/>
                  </a:lnTo>
                  <a:lnTo>
                    <a:pt x="1778" y="0"/>
                  </a:lnTo>
                  <a:lnTo>
                    <a:pt x="1607" y="25"/>
                  </a:lnTo>
                  <a:lnTo>
                    <a:pt x="1437" y="49"/>
                  </a:lnTo>
                  <a:lnTo>
                    <a:pt x="1266" y="98"/>
                  </a:lnTo>
                  <a:lnTo>
                    <a:pt x="1096" y="147"/>
                  </a:lnTo>
                  <a:lnTo>
                    <a:pt x="925" y="220"/>
                  </a:lnTo>
                  <a:lnTo>
                    <a:pt x="779" y="317"/>
                  </a:lnTo>
                  <a:lnTo>
                    <a:pt x="658" y="414"/>
                  </a:lnTo>
                  <a:lnTo>
                    <a:pt x="536" y="536"/>
                  </a:lnTo>
                  <a:lnTo>
                    <a:pt x="414" y="658"/>
                  </a:lnTo>
                  <a:lnTo>
                    <a:pt x="317" y="804"/>
                  </a:lnTo>
                  <a:lnTo>
                    <a:pt x="219" y="950"/>
                  </a:lnTo>
                  <a:lnTo>
                    <a:pt x="146" y="1096"/>
                  </a:lnTo>
                  <a:lnTo>
                    <a:pt x="73" y="1267"/>
                  </a:lnTo>
                  <a:lnTo>
                    <a:pt x="49" y="1437"/>
                  </a:lnTo>
                  <a:lnTo>
                    <a:pt x="24" y="1608"/>
                  </a:lnTo>
                  <a:lnTo>
                    <a:pt x="0" y="1803"/>
                  </a:lnTo>
                  <a:lnTo>
                    <a:pt x="0" y="1803"/>
                  </a:lnTo>
                  <a:lnTo>
                    <a:pt x="24" y="2071"/>
                  </a:lnTo>
                  <a:lnTo>
                    <a:pt x="97" y="2339"/>
                  </a:lnTo>
                  <a:lnTo>
                    <a:pt x="195" y="2582"/>
                  </a:lnTo>
                  <a:lnTo>
                    <a:pt x="317" y="280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859;p39">
              <a:extLst>
                <a:ext uri="{FF2B5EF4-FFF2-40B4-BE49-F238E27FC236}">
                  <a16:creationId xmlns:a16="http://schemas.microsoft.com/office/drawing/2014/main" xmlns="" id="{8201F175-5E82-4D9C-8FEF-6EFBAF461E36}"/>
                </a:ext>
              </a:extLst>
            </p:cNvPr>
            <p:cNvSpPr/>
            <p:nvPr/>
          </p:nvSpPr>
          <p:spPr>
            <a:xfrm>
              <a:off x="5323025" y="4980625"/>
              <a:ext cx="88925" cy="88925"/>
            </a:xfrm>
            <a:custGeom>
              <a:avLst/>
              <a:gdLst/>
              <a:ahLst/>
              <a:cxnLst/>
              <a:rect l="l" t="t" r="r" b="b"/>
              <a:pathLst>
                <a:path w="3557" h="3557" fill="none" extrusionOk="0">
                  <a:moveTo>
                    <a:pt x="3191" y="2850"/>
                  </a:moveTo>
                  <a:lnTo>
                    <a:pt x="3191" y="2850"/>
                  </a:lnTo>
                  <a:lnTo>
                    <a:pt x="3313" y="2680"/>
                  </a:lnTo>
                  <a:lnTo>
                    <a:pt x="3410" y="2509"/>
                  </a:lnTo>
                  <a:lnTo>
                    <a:pt x="3483" y="2314"/>
                  </a:lnTo>
                  <a:lnTo>
                    <a:pt x="3532" y="2095"/>
                  </a:lnTo>
                  <a:lnTo>
                    <a:pt x="3532" y="2095"/>
                  </a:lnTo>
                  <a:lnTo>
                    <a:pt x="3556" y="1925"/>
                  </a:lnTo>
                  <a:lnTo>
                    <a:pt x="3556" y="1730"/>
                  </a:lnTo>
                  <a:lnTo>
                    <a:pt x="3556" y="1559"/>
                  </a:lnTo>
                  <a:lnTo>
                    <a:pt x="3508" y="1389"/>
                  </a:lnTo>
                  <a:lnTo>
                    <a:pt x="3459" y="1218"/>
                  </a:lnTo>
                  <a:lnTo>
                    <a:pt x="3410" y="1072"/>
                  </a:lnTo>
                  <a:lnTo>
                    <a:pt x="3337" y="902"/>
                  </a:lnTo>
                  <a:lnTo>
                    <a:pt x="3240" y="756"/>
                  </a:lnTo>
                  <a:lnTo>
                    <a:pt x="3142" y="634"/>
                  </a:lnTo>
                  <a:lnTo>
                    <a:pt x="3021" y="512"/>
                  </a:lnTo>
                  <a:lnTo>
                    <a:pt x="2899" y="390"/>
                  </a:lnTo>
                  <a:lnTo>
                    <a:pt x="2753" y="293"/>
                  </a:lnTo>
                  <a:lnTo>
                    <a:pt x="2606" y="196"/>
                  </a:lnTo>
                  <a:lnTo>
                    <a:pt x="2436" y="122"/>
                  </a:lnTo>
                  <a:lnTo>
                    <a:pt x="2266" y="74"/>
                  </a:lnTo>
                  <a:lnTo>
                    <a:pt x="2095" y="25"/>
                  </a:lnTo>
                  <a:lnTo>
                    <a:pt x="2095" y="25"/>
                  </a:lnTo>
                  <a:lnTo>
                    <a:pt x="1925" y="1"/>
                  </a:lnTo>
                  <a:lnTo>
                    <a:pt x="1730" y="1"/>
                  </a:lnTo>
                  <a:lnTo>
                    <a:pt x="1559" y="1"/>
                  </a:lnTo>
                  <a:lnTo>
                    <a:pt x="1389" y="25"/>
                  </a:lnTo>
                  <a:lnTo>
                    <a:pt x="1218" y="74"/>
                  </a:lnTo>
                  <a:lnTo>
                    <a:pt x="1072" y="147"/>
                  </a:lnTo>
                  <a:lnTo>
                    <a:pt x="902" y="220"/>
                  </a:lnTo>
                  <a:lnTo>
                    <a:pt x="756" y="317"/>
                  </a:lnTo>
                  <a:lnTo>
                    <a:pt x="634" y="415"/>
                  </a:lnTo>
                  <a:lnTo>
                    <a:pt x="512" y="537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1"/>
                  </a:lnTo>
                  <a:lnTo>
                    <a:pt x="122" y="1097"/>
                  </a:lnTo>
                  <a:lnTo>
                    <a:pt x="74" y="1267"/>
                  </a:lnTo>
                  <a:lnTo>
                    <a:pt x="25" y="1462"/>
                  </a:lnTo>
                  <a:lnTo>
                    <a:pt x="25" y="1462"/>
                  </a:lnTo>
                  <a:lnTo>
                    <a:pt x="1" y="1633"/>
                  </a:lnTo>
                  <a:lnTo>
                    <a:pt x="1" y="1803"/>
                  </a:lnTo>
                  <a:lnTo>
                    <a:pt x="1" y="1998"/>
                  </a:lnTo>
                  <a:lnTo>
                    <a:pt x="25" y="2168"/>
                  </a:lnTo>
                  <a:lnTo>
                    <a:pt x="74" y="2339"/>
                  </a:lnTo>
                  <a:lnTo>
                    <a:pt x="147" y="2485"/>
                  </a:lnTo>
                  <a:lnTo>
                    <a:pt x="220" y="2655"/>
                  </a:lnTo>
                  <a:lnTo>
                    <a:pt x="317" y="2777"/>
                  </a:lnTo>
                  <a:lnTo>
                    <a:pt x="415" y="2923"/>
                  </a:lnTo>
                  <a:lnTo>
                    <a:pt x="536" y="3045"/>
                  </a:lnTo>
                  <a:lnTo>
                    <a:pt x="658" y="3167"/>
                  </a:lnTo>
                  <a:lnTo>
                    <a:pt x="804" y="3264"/>
                  </a:lnTo>
                  <a:lnTo>
                    <a:pt x="950" y="3362"/>
                  </a:lnTo>
                  <a:lnTo>
                    <a:pt x="1096" y="3435"/>
                  </a:lnTo>
                  <a:lnTo>
                    <a:pt x="1267" y="3483"/>
                  </a:lnTo>
                  <a:lnTo>
                    <a:pt x="1462" y="3532"/>
                  </a:lnTo>
                  <a:lnTo>
                    <a:pt x="1462" y="3532"/>
                  </a:lnTo>
                  <a:lnTo>
                    <a:pt x="1705" y="3557"/>
                  </a:lnTo>
                  <a:lnTo>
                    <a:pt x="1973" y="3557"/>
                  </a:lnTo>
                  <a:lnTo>
                    <a:pt x="2217" y="3508"/>
                  </a:lnTo>
                  <a:lnTo>
                    <a:pt x="2460" y="3435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860;p39">
              <a:extLst>
                <a:ext uri="{FF2B5EF4-FFF2-40B4-BE49-F238E27FC236}">
                  <a16:creationId xmlns:a16="http://schemas.microsoft.com/office/drawing/2014/main" xmlns="" id="{6F2FCD0E-EB90-4919-ACE9-A71BCDBF4628}"/>
                </a:ext>
              </a:extLst>
            </p:cNvPr>
            <p:cNvSpPr/>
            <p:nvPr/>
          </p:nvSpPr>
          <p:spPr>
            <a:xfrm>
              <a:off x="5233525" y="5255225"/>
              <a:ext cx="89525" cy="89525"/>
            </a:xfrm>
            <a:custGeom>
              <a:avLst/>
              <a:gdLst/>
              <a:ahLst/>
              <a:cxnLst/>
              <a:rect l="l" t="t" r="r" b="b"/>
              <a:pathLst>
                <a:path w="3581" h="3581" fill="none" extrusionOk="0">
                  <a:moveTo>
                    <a:pt x="3215" y="707"/>
                  </a:moveTo>
                  <a:lnTo>
                    <a:pt x="3215" y="707"/>
                  </a:lnTo>
                  <a:lnTo>
                    <a:pt x="3093" y="585"/>
                  </a:lnTo>
                  <a:lnTo>
                    <a:pt x="2972" y="464"/>
                  </a:lnTo>
                  <a:lnTo>
                    <a:pt x="2850" y="342"/>
                  </a:lnTo>
                  <a:lnTo>
                    <a:pt x="2679" y="244"/>
                  </a:lnTo>
                  <a:lnTo>
                    <a:pt x="2679" y="244"/>
                  </a:lnTo>
                  <a:lnTo>
                    <a:pt x="2533" y="171"/>
                  </a:lnTo>
                  <a:lnTo>
                    <a:pt x="2363" y="98"/>
                  </a:lnTo>
                  <a:lnTo>
                    <a:pt x="2192" y="50"/>
                  </a:lnTo>
                  <a:lnTo>
                    <a:pt x="2022" y="25"/>
                  </a:lnTo>
                  <a:lnTo>
                    <a:pt x="1851" y="1"/>
                  </a:lnTo>
                  <a:lnTo>
                    <a:pt x="1681" y="25"/>
                  </a:lnTo>
                  <a:lnTo>
                    <a:pt x="1510" y="25"/>
                  </a:lnTo>
                  <a:lnTo>
                    <a:pt x="1340" y="74"/>
                  </a:lnTo>
                  <a:lnTo>
                    <a:pt x="1169" y="123"/>
                  </a:lnTo>
                  <a:lnTo>
                    <a:pt x="1023" y="196"/>
                  </a:lnTo>
                  <a:lnTo>
                    <a:pt x="877" y="269"/>
                  </a:lnTo>
                  <a:lnTo>
                    <a:pt x="731" y="366"/>
                  </a:lnTo>
                  <a:lnTo>
                    <a:pt x="585" y="488"/>
                  </a:lnTo>
                  <a:lnTo>
                    <a:pt x="463" y="610"/>
                  </a:lnTo>
                  <a:lnTo>
                    <a:pt x="341" y="731"/>
                  </a:lnTo>
                  <a:lnTo>
                    <a:pt x="244" y="902"/>
                  </a:lnTo>
                  <a:lnTo>
                    <a:pt x="244" y="902"/>
                  </a:lnTo>
                  <a:lnTo>
                    <a:pt x="171" y="1048"/>
                  </a:lnTo>
                  <a:lnTo>
                    <a:pt x="98" y="1219"/>
                  </a:lnTo>
                  <a:lnTo>
                    <a:pt x="49" y="1389"/>
                  </a:lnTo>
                  <a:lnTo>
                    <a:pt x="25" y="1560"/>
                  </a:lnTo>
                  <a:lnTo>
                    <a:pt x="0" y="1730"/>
                  </a:lnTo>
                  <a:lnTo>
                    <a:pt x="0" y="1900"/>
                  </a:lnTo>
                  <a:lnTo>
                    <a:pt x="25" y="2071"/>
                  </a:lnTo>
                  <a:lnTo>
                    <a:pt x="73" y="2241"/>
                  </a:lnTo>
                  <a:lnTo>
                    <a:pt x="122" y="2412"/>
                  </a:lnTo>
                  <a:lnTo>
                    <a:pt x="195" y="2558"/>
                  </a:lnTo>
                  <a:lnTo>
                    <a:pt x="268" y="2729"/>
                  </a:lnTo>
                  <a:lnTo>
                    <a:pt x="366" y="2850"/>
                  </a:lnTo>
                  <a:lnTo>
                    <a:pt x="463" y="2996"/>
                  </a:lnTo>
                  <a:lnTo>
                    <a:pt x="609" y="3118"/>
                  </a:lnTo>
                  <a:lnTo>
                    <a:pt x="731" y="3240"/>
                  </a:lnTo>
                  <a:lnTo>
                    <a:pt x="901" y="3337"/>
                  </a:lnTo>
                  <a:lnTo>
                    <a:pt x="901" y="3337"/>
                  </a:lnTo>
                  <a:lnTo>
                    <a:pt x="1048" y="3410"/>
                  </a:lnTo>
                  <a:lnTo>
                    <a:pt x="1218" y="3484"/>
                  </a:lnTo>
                  <a:lnTo>
                    <a:pt x="1389" y="3532"/>
                  </a:lnTo>
                  <a:lnTo>
                    <a:pt x="1559" y="3557"/>
                  </a:lnTo>
                  <a:lnTo>
                    <a:pt x="1730" y="3581"/>
                  </a:lnTo>
                  <a:lnTo>
                    <a:pt x="1900" y="3581"/>
                  </a:lnTo>
                  <a:lnTo>
                    <a:pt x="2071" y="3557"/>
                  </a:lnTo>
                  <a:lnTo>
                    <a:pt x="2241" y="3508"/>
                  </a:lnTo>
                  <a:lnTo>
                    <a:pt x="2411" y="3459"/>
                  </a:lnTo>
                  <a:lnTo>
                    <a:pt x="2558" y="3410"/>
                  </a:lnTo>
                  <a:lnTo>
                    <a:pt x="2704" y="3313"/>
                  </a:lnTo>
                  <a:lnTo>
                    <a:pt x="2850" y="3216"/>
                  </a:lnTo>
                  <a:lnTo>
                    <a:pt x="2996" y="3118"/>
                  </a:lnTo>
                  <a:lnTo>
                    <a:pt x="3118" y="2996"/>
                  </a:lnTo>
                  <a:lnTo>
                    <a:pt x="3240" y="2850"/>
                  </a:lnTo>
                  <a:lnTo>
                    <a:pt x="3337" y="2704"/>
                  </a:lnTo>
                  <a:lnTo>
                    <a:pt x="3337" y="2704"/>
                  </a:lnTo>
                  <a:lnTo>
                    <a:pt x="3459" y="2412"/>
                  </a:lnTo>
                  <a:lnTo>
                    <a:pt x="3532" y="2144"/>
                  </a:lnTo>
                  <a:lnTo>
                    <a:pt x="3581" y="1852"/>
                  </a:lnTo>
                  <a:lnTo>
                    <a:pt x="3556" y="156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861;p39">
              <a:extLst>
                <a:ext uri="{FF2B5EF4-FFF2-40B4-BE49-F238E27FC236}">
                  <a16:creationId xmlns:a16="http://schemas.microsoft.com/office/drawing/2014/main" xmlns="" id="{154494B9-25B8-4453-8ABC-066740D13C90}"/>
                </a:ext>
              </a:extLst>
            </p:cNvPr>
            <p:cNvSpPr/>
            <p:nvPr/>
          </p:nvSpPr>
          <p:spPr>
            <a:xfrm>
              <a:off x="5453325" y="5382475"/>
              <a:ext cx="88925" cy="88325"/>
            </a:xfrm>
            <a:custGeom>
              <a:avLst/>
              <a:gdLst/>
              <a:ahLst/>
              <a:cxnLst/>
              <a:rect l="l" t="t" r="r" b="b"/>
              <a:pathLst>
                <a:path w="3557" h="3533" fill="none" extrusionOk="0">
                  <a:moveTo>
                    <a:pt x="1389" y="1"/>
                  </a:moveTo>
                  <a:lnTo>
                    <a:pt x="1389" y="1"/>
                  </a:lnTo>
                  <a:lnTo>
                    <a:pt x="1194" y="50"/>
                  </a:lnTo>
                  <a:lnTo>
                    <a:pt x="999" y="147"/>
                  </a:lnTo>
                  <a:lnTo>
                    <a:pt x="804" y="245"/>
                  </a:lnTo>
                  <a:lnTo>
                    <a:pt x="634" y="366"/>
                  </a:lnTo>
                  <a:lnTo>
                    <a:pt x="634" y="366"/>
                  </a:lnTo>
                  <a:lnTo>
                    <a:pt x="488" y="488"/>
                  </a:lnTo>
                  <a:lnTo>
                    <a:pt x="390" y="634"/>
                  </a:lnTo>
                  <a:lnTo>
                    <a:pt x="268" y="780"/>
                  </a:lnTo>
                  <a:lnTo>
                    <a:pt x="195" y="926"/>
                  </a:lnTo>
                  <a:lnTo>
                    <a:pt x="122" y="1073"/>
                  </a:lnTo>
                  <a:lnTo>
                    <a:pt x="74" y="1243"/>
                  </a:lnTo>
                  <a:lnTo>
                    <a:pt x="25" y="1414"/>
                  </a:lnTo>
                  <a:lnTo>
                    <a:pt x="0" y="1584"/>
                  </a:lnTo>
                  <a:lnTo>
                    <a:pt x="0" y="1755"/>
                  </a:lnTo>
                  <a:lnTo>
                    <a:pt x="0" y="1925"/>
                  </a:lnTo>
                  <a:lnTo>
                    <a:pt x="25" y="2096"/>
                  </a:lnTo>
                  <a:lnTo>
                    <a:pt x="74" y="2266"/>
                  </a:lnTo>
                  <a:lnTo>
                    <a:pt x="122" y="2412"/>
                  </a:lnTo>
                  <a:lnTo>
                    <a:pt x="195" y="2583"/>
                  </a:lnTo>
                  <a:lnTo>
                    <a:pt x="293" y="2729"/>
                  </a:lnTo>
                  <a:lnTo>
                    <a:pt x="415" y="2875"/>
                  </a:lnTo>
                  <a:lnTo>
                    <a:pt x="415" y="2875"/>
                  </a:lnTo>
                  <a:lnTo>
                    <a:pt x="536" y="3021"/>
                  </a:lnTo>
                  <a:lnTo>
                    <a:pt x="658" y="3143"/>
                  </a:lnTo>
                  <a:lnTo>
                    <a:pt x="804" y="3240"/>
                  </a:lnTo>
                  <a:lnTo>
                    <a:pt x="950" y="3313"/>
                  </a:lnTo>
                  <a:lnTo>
                    <a:pt x="1121" y="3386"/>
                  </a:lnTo>
                  <a:lnTo>
                    <a:pt x="1267" y="3459"/>
                  </a:lnTo>
                  <a:lnTo>
                    <a:pt x="1437" y="3484"/>
                  </a:lnTo>
                  <a:lnTo>
                    <a:pt x="1608" y="3508"/>
                  </a:lnTo>
                  <a:lnTo>
                    <a:pt x="1778" y="3532"/>
                  </a:lnTo>
                  <a:lnTo>
                    <a:pt x="1949" y="3508"/>
                  </a:lnTo>
                  <a:lnTo>
                    <a:pt x="2119" y="3484"/>
                  </a:lnTo>
                  <a:lnTo>
                    <a:pt x="2290" y="3435"/>
                  </a:lnTo>
                  <a:lnTo>
                    <a:pt x="2460" y="3386"/>
                  </a:lnTo>
                  <a:lnTo>
                    <a:pt x="2606" y="3313"/>
                  </a:lnTo>
                  <a:lnTo>
                    <a:pt x="2777" y="3216"/>
                  </a:lnTo>
                  <a:lnTo>
                    <a:pt x="2923" y="3118"/>
                  </a:lnTo>
                  <a:lnTo>
                    <a:pt x="2923" y="3118"/>
                  </a:lnTo>
                  <a:lnTo>
                    <a:pt x="3045" y="2997"/>
                  </a:lnTo>
                  <a:lnTo>
                    <a:pt x="3167" y="2851"/>
                  </a:lnTo>
                  <a:lnTo>
                    <a:pt x="3264" y="2704"/>
                  </a:lnTo>
                  <a:lnTo>
                    <a:pt x="3361" y="2558"/>
                  </a:lnTo>
                  <a:lnTo>
                    <a:pt x="3435" y="2412"/>
                  </a:lnTo>
                  <a:lnTo>
                    <a:pt x="3483" y="2242"/>
                  </a:lnTo>
                  <a:lnTo>
                    <a:pt x="3532" y="2071"/>
                  </a:lnTo>
                  <a:lnTo>
                    <a:pt x="3556" y="1901"/>
                  </a:lnTo>
                  <a:lnTo>
                    <a:pt x="3556" y="1730"/>
                  </a:lnTo>
                  <a:lnTo>
                    <a:pt x="3556" y="1560"/>
                  </a:lnTo>
                  <a:lnTo>
                    <a:pt x="3532" y="1389"/>
                  </a:lnTo>
                  <a:lnTo>
                    <a:pt x="3483" y="1219"/>
                  </a:lnTo>
                  <a:lnTo>
                    <a:pt x="3410" y="1048"/>
                  </a:lnTo>
                  <a:lnTo>
                    <a:pt x="3337" y="902"/>
                  </a:lnTo>
                  <a:lnTo>
                    <a:pt x="3264" y="756"/>
                  </a:lnTo>
                  <a:lnTo>
                    <a:pt x="3142" y="610"/>
                  </a:lnTo>
                  <a:lnTo>
                    <a:pt x="3142" y="610"/>
                  </a:lnTo>
                  <a:lnTo>
                    <a:pt x="2972" y="415"/>
                  </a:lnTo>
                  <a:lnTo>
                    <a:pt x="2753" y="245"/>
                  </a:lnTo>
                  <a:lnTo>
                    <a:pt x="2533" y="123"/>
                  </a:lnTo>
                  <a:lnTo>
                    <a:pt x="2314" y="5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862;p39">
              <a:extLst>
                <a:ext uri="{FF2B5EF4-FFF2-40B4-BE49-F238E27FC236}">
                  <a16:creationId xmlns:a16="http://schemas.microsoft.com/office/drawing/2014/main" xmlns="" id="{2D09B0BC-D46A-4200-803D-76E190CC18DA}"/>
                </a:ext>
              </a:extLst>
            </p:cNvPr>
            <p:cNvSpPr/>
            <p:nvPr/>
          </p:nvSpPr>
          <p:spPr>
            <a:xfrm>
              <a:off x="5682875" y="5188875"/>
              <a:ext cx="88925" cy="89525"/>
            </a:xfrm>
            <a:custGeom>
              <a:avLst/>
              <a:gdLst/>
              <a:ahLst/>
              <a:cxnLst/>
              <a:rect l="l" t="t" r="r" b="b"/>
              <a:pathLst>
                <a:path w="3557" h="3581" fill="none" extrusionOk="0">
                  <a:moveTo>
                    <a:pt x="0" y="2022"/>
                  </a:moveTo>
                  <a:lnTo>
                    <a:pt x="0" y="2022"/>
                  </a:lnTo>
                  <a:lnTo>
                    <a:pt x="25" y="2216"/>
                  </a:lnTo>
                  <a:lnTo>
                    <a:pt x="98" y="2411"/>
                  </a:lnTo>
                  <a:lnTo>
                    <a:pt x="98" y="2411"/>
                  </a:lnTo>
                  <a:lnTo>
                    <a:pt x="171" y="2557"/>
                  </a:lnTo>
                  <a:lnTo>
                    <a:pt x="244" y="2728"/>
                  </a:lnTo>
                  <a:lnTo>
                    <a:pt x="341" y="2874"/>
                  </a:lnTo>
                  <a:lnTo>
                    <a:pt x="463" y="2996"/>
                  </a:lnTo>
                  <a:lnTo>
                    <a:pt x="585" y="3118"/>
                  </a:lnTo>
                  <a:lnTo>
                    <a:pt x="707" y="3239"/>
                  </a:lnTo>
                  <a:lnTo>
                    <a:pt x="853" y="3337"/>
                  </a:lnTo>
                  <a:lnTo>
                    <a:pt x="999" y="3410"/>
                  </a:lnTo>
                  <a:lnTo>
                    <a:pt x="1169" y="3483"/>
                  </a:lnTo>
                  <a:lnTo>
                    <a:pt x="1340" y="3532"/>
                  </a:lnTo>
                  <a:lnTo>
                    <a:pt x="1510" y="3556"/>
                  </a:lnTo>
                  <a:lnTo>
                    <a:pt x="1681" y="3580"/>
                  </a:lnTo>
                  <a:lnTo>
                    <a:pt x="1851" y="3580"/>
                  </a:lnTo>
                  <a:lnTo>
                    <a:pt x="2022" y="3556"/>
                  </a:lnTo>
                  <a:lnTo>
                    <a:pt x="2192" y="3532"/>
                  </a:lnTo>
                  <a:lnTo>
                    <a:pt x="2363" y="3459"/>
                  </a:lnTo>
                  <a:lnTo>
                    <a:pt x="2363" y="3459"/>
                  </a:lnTo>
                  <a:lnTo>
                    <a:pt x="2533" y="3410"/>
                  </a:lnTo>
                  <a:lnTo>
                    <a:pt x="2704" y="3312"/>
                  </a:lnTo>
                  <a:lnTo>
                    <a:pt x="2850" y="3215"/>
                  </a:lnTo>
                  <a:lnTo>
                    <a:pt x="2972" y="3093"/>
                  </a:lnTo>
                  <a:lnTo>
                    <a:pt x="3093" y="2971"/>
                  </a:lnTo>
                  <a:lnTo>
                    <a:pt x="3215" y="2850"/>
                  </a:lnTo>
                  <a:lnTo>
                    <a:pt x="3288" y="2704"/>
                  </a:lnTo>
                  <a:lnTo>
                    <a:pt x="3386" y="2557"/>
                  </a:lnTo>
                  <a:lnTo>
                    <a:pt x="3434" y="2387"/>
                  </a:lnTo>
                  <a:lnTo>
                    <a:pt x="3483" y="2216"/>
                  </a:lnTo>
                  <a:lnTo>
                    <a:pt x="3532" y="2070"/>
                  </a:lnTo>
                  <a:lnTo>
                    <a:pt x="3556" y="1875"/>
                  </a:lnTo>
                  <a:lnTo>
                    <a:pt x="3556" y="1705"/>
                  </a:lnTo>
                  <a:lnTo>
                    <a:pt x="3532" y="1534"/>
                  </a:lnTo>
                  <a:lnTo>
                    <a:pt x="3507" y="1364"/>
                  </a:lnTo>
                  <a:lnTo>
                    <a:pt x="3434" y="1194"/>
                  </a:lnTo>
                  <a:lnTo>
                    <a:pt x="3434" y="1194"/>
                  </a:lnTo>
                  <a:lnTo>
                    <a:pt x="3361" y="1023"/>
                  </a:lnTo>
                  <a:lnTo>
                    <a:pt x="3288" y="853"/>
                  </a:lnTo>
                  <a:lnTo>
                    <a:pt x="3191" y="706"/>
                  </a:lnTo>
                  <a:lnTo>
                    <a:pt x="3069" y="585"/>
                  </a:lnTo>
                  <a:lnTo>
                    <a:pt x="2947" y="463"/>
                  </a:lnTo>
                  <a:lnTo>
                    <a:pt x="2825" y="341"/>
                  </a:lnTo>
                  <a:lnTo>
                    <a:pt x="2679" y="268"/>
                  </a:lnTo>
                  <a:lnTo>
                    <a:pt x="2533" y="171"/>
                  </a:lnTo>
                  <a:lnTo>
                    <a:pt x="2363" y="122"/>
                  </a:lnTo>
                  <a:lnTo>
                    <a:pt x="2192" y="73"/>
                  </a:lnTo>
                  <a:lnTo>
                    <a:pt x="2022" y="24"/>
                  </a:lnTo>
                  <a:lnTo>
                    <a:pt x="1851" y="24"/>
                  </a:lnTo>
                  <a:lnTo>
                    <a:pt x="1681" y="0"/>
                  </a:lnTo>
                  <a:lnTo>
                    <a:pt x="1510" y="24"/>
                  </a:lnTo>
                  <a:lnTo>
                    <a:pt x="1340" y="73"/>
                  </a:lnTo>
                  <a:lnTo>
                    <a:pt x="1169" y="122"/>
                  </a:lnTo>
                  <a:lnTo>
                    <a:pt x="1169" y="122"/>
                  </a:lnTo>
                  <a:lnTo>
                    <a:pt x="974" y="195"/>
                  </a:lnTo>
                  <a:lnTo>
                    <a:pt x="804" y="292"/>
                  </a:lnTo>
                  <a:lnTo>
                    <a:pt x="658" y="390"/>
                  </a:lnTo>
                  <a:lnTo>
                    <a:pt x="512" y="512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0"/>
                  </a:lnTo>
                  <a:lnTo>
                    <a:pt x="122" y="112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863;p39">
              <a:extLst>
                <a:ext uri="{FF2B5EF4-FFF2-40B4-BE49-F238E27FC236}">
                  <a16:creationId xmlns:a16="http://schemas.microsoft.com/office/drawing/2014/main" xmlns="" id="{D0395263-5964-4352-91E5-4139C8C25FE8}"/>
                </a:ext>
              </a:extLst>
            </p:cNvPr>
            <p:cNvSpPr/>
            <p:nvPr/>
          </p:nvSpPr>
          <p:spPr>
            <a:xfrm>
              <a:off x="5411925" y="5110925"/>
              <a:ext cx="188775" cy="189400"/>
            </a:xfrm>
            <a:custGeom>
              <a:avLst/>
              <a:gdLst/>
              <a:ahLst/>
              <a:cxnLst/>
              <a:rect l="l" t="t" r="r" b="b"/>
              <a:pathLst>
                <a:path w="7551" h="7576" fill="none" extrusionOk="0">
                  <a:moveTo>
                    <a:pt x="0" y="3776"/>
                  </a:moveTo>
                  <a:lnTo>
                    <a:pt x="0" y="3776"/>
                  </a:lnTo>
                  <a:lnTo>
                    <a:pt x="25" y="3410"/>
                  </a:lnTo>
                  <a:lnTo>
                    <a:pt x="73" y="3021"/>
                  </a:lnTo>
                  <a:lnTo>
                    <a:pt x="171" y="2655"/>
                  </a:lnTo>
                  <a:lnTo>
                    <a:pt x="293" y="2314"/>
                  </a:lnTo>
                  <a:lnTo>
                    <a:pt x="463" y="1973"/>
                  </a:lnTo>
                  <a:lnTo>
                    <a:pt x="658" y="1681"/>
                  </a:lnTo>
                  <a:lnTo>
                    <a:pt x="877" y="1389"/>
                  </a:lnTo>
                  <a:lnTo>
                    <a:pt x="1121" y="1121"/>
                  </a:lnTo>
                  <a:lnTo>
                    <a:pt x="1389" y="877"/>
                  </a:lnTo>
                  <a:lnTo>
                    <a:pt x="1656" y="658"/>
                  </a:lnTo>
                  <a:lnTo>
                    <a:pt x="1973" y="463"/>
                  </a:lnTo>
                  <a:lnTo>
                    <a:pt x="2314" y="293"/>
                  </a:lnTo>
                  <a:lnTo>
                    <a:pt x="2655" y="171"/>
                  </a:lnTo>
                  <a:lnTo>
                    <a:pt x="3020" y="74"/>
                  </a:lnTo>
                  <a:lnTo>
                    <a:pt x="3386" y="25"/>
                  </a:lnTo>
                  <a:lnTo>
                    <a:pt x="3775" y="1"/>
                  </a:lnTo>
                  <a:lnTo>
                    <a:pt x="3775" y="1"/>
                  </a:lnTo>
                  <a:lnTo>
                    <a:pt x="4165" y="25"/>
                  </a:lnTo>
                  <a:lnTo>
                    <a:pt x="4555" y="74"/>
                  </a:lnTo>
                  <a:lnTo>
                    <a:pt x="4896" y="171"/>
                  </a:lnTo>
                  <a:lnTo>
                    <a:pt x="5261" y="293"/>
                  </a:lnTo>
                  <a:lnTo>
                    <a:pt x="5578" y="463"/>
                  </a:lnTo>
                  <a:lnTo>
                    <a:pt x="5894" y="658"/>
                  </a:lnTo>
                  <a:lnTo>
                    <a:pt x="6186" y="877"/>
                  </a:lnTo>
                  <a:lnTo>
                    <a:pt x="6454" y="1121"/>
                  </a:lnTo>
                  <a:lnTo>
                    <a:pt x="6698" y="1389"/>
                  </a:lnTo>
                  <a:lnTo>
                    <a:pt x="6917" y="1681"/>
                  </a:lnTo>
                  <a:lnTo>
                    <a:pt x="7112" y="1973"/>
                  </a:lnTo>
                  <a:lnTo>
                    <a:pt x="7258" y="2314"/>
                  </a:lnTo>
                  <a:lnTo>
                    <a:pt x="7404" y="2655"/>
                  </a:lnTo>
                  <a:lnTo>
                    <a:pt x="7477" y="3021"/>
                  </a:lnTo>
                  <a:lnTo>
                    <a:pt x="7550" y="3410"/>
                  </a:lnTo>
                  <a:lnTo>
                    <a:pt x="7550" y="3776"/>
                  </a:lnTo>
                  <a:lnTo>
                    <a:pt x="7550" y="3776"/>
                  </a:lnTo>
                  <a:lnTo>
                    <a:pt x="7550" y="4165"/>
                  </a:lnTo>
                  <a:lnTo>
                    <a:pt x="7477" y="4555"/>
                  </a:lnTo>
                  <a:lnTo>
                    <a:pt x="7404" y="4920"/>
                  </a:lnTo>
                  <a:lnTo>
                    <a:pt x="7258" y="5261"/>
                  </a:lnTo>
                  <a:lnTo>
                    <a:pt x="7112" y="5578"/>
                  </a:lnTo>
                  <a:lnTo>
                    <a:pt x="6917" y="5895"/>
                  </a:lnTo>
                  <a:lnTo>
                    <a:pt x="6698" y="6187"/>
                  </a:lnTo>
                  <a:lnTo>
                    <a:pt x="6454" y="6455"/>
                  </a:lnTo>
                  <a:lnTo>
                    <a:pt x="6186" y="6698"/>
                  </a:lnTo>
                  <a:lnTo>
                    <a:pt x="5894" y="6917"/>
                  </a:lnTo>
                  <a:lnTo>
                    <a:pt x="5578" y="7112"/>
                  </a:lnTo>
                  <a:lnTo>
                    <a:pt x="5261" y="7258"/>
                  </a:lnTo>
                  <a:lnTo>
                    <a:pt x="4896" y="7405"/>
                  </a:lnTo>
                  <a:lnTo>
                    <a:pt x="4555" y="7478"/>
                  </a:lnTo>
                  <a:lnTo>
                    <a:pt x="4165" y="7551"/>
                  </a:lnTo>
                  <a:lnTo>
                    <a:pt x="3775" y="7575"/>
                  </a:lnTo>
                  <a:lnTo>
                    <a:pt x="3775" y="7575"/>
                  </a:lnTo>
                  <a:lnTo>
                    <a:pt x="3386" y="7551"/>
                  </a:lnTo>
                  <a:lnTo>
                    <a:pt x="3020" y="7478"/>
                  </a:lnTo>
                  <a:lnTo>
                    <a:pt x="2655" y="7405"/>
                  </a:lnTo>
                  <a:lnTo>
                    <a:pt x="2314" y="7258"/>
                  </a:lnTo>
                  <a:lnTo>
                    <a:pt x="1973" y="7112"/>
                  </a:lnTo>
                  <a:lnTo>
                    <a:pt x="1656" y="6917"/>
                  </a:lnTo>
                  <a:lnTo>
                    <a:pt x="1389" y="6698"/>
                  </a:lnTo>
                  <a:lnTo>
                    <a:pt x="1121" y="6455"/>
                  </a:lnTo>
                  <a:lnTo>
                    <a:pt x="877" y="6187"/>
                  </a:lnTo>
                  <a:lnTo>
                    <a:pt x="658" y="5895"/>
                  </a:lnTo>
                  <a:lnTo>
                    <a:pt x="463" y="5578"/>
                  </a:lnTo>
                  <a:lnTo>
                    <a:pt x="293" y="5261"/>
                  </a:lnTo>
                  <a:lnTo>
                    <a:pt x="171" y="4920"/>
                  </a:lnTo>
                  <a:lnTo>
                    <a:pt x="73" y="4555"/>
                  </a:lnTo>
                  <a:lnTo>
                    <a:pt x="25" y="4165"/>
                  </a:lnTo>
                  <a:lnTo>
                    <a:pt x="0" y="3776"/>
                  </a:lnTo>
                  <a:lnTo>
                    <a:pt x="0" y="3776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864;p39">
              <a:extLst>
                <a:ext uri="{FF2B5EF4-FFF2-40B4-BE49-F238E27FC236}">
                  <a16:creationId xmlns:a16="http://schemas.microsoft.com/office/drawing/2014/main" xmlns="" id="{40F0D832-5596-4690-A64C-35810CC0C76F}"/>
                </a:ext>
              </a:extLst>
            </p:cNvPr>
            <p:cNvSpPr/>
            <p:nvPr/>
          </p:nvSpPr>
          <p:spPr>
            <a:xfrm>
              <a:off x="5367475" y="5025075"/>
              <a:ext cx="81600" cy="105975"/>
            </a:xfrm>
            <a:custGeom>
              <a:avLst/>
              <a:gdLst/>
              <a:ahLst/>
              <a:cxnLst/>
              <a:rect l="l" t="t" r="r" b="b"/>
              <a:pathLst>
                <a:path w="3264" h="4239" fill="none" extrusionOk="0">
                  <a:moveTo>
                    <a:pt x="0" y="1"/>
                  </a:moveTo>
                  <a:lnTo>
                    <a:pt x="3264" y="4238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865;p39">
              <a:extLst>
                <a:ext uri="{FF2B5EF4-FFF2-40B4-BE49-F238E27FC236}">
                  <a16:creationId xmlns:a16="http://schemas.microsoft.com/office/drawing/2014/main" xmlns="" id="{C64B81CE-89B2-4775-A8A6-E775EB51320B}"/>
                </a:ext>
              </a:extLst>
            </p:cNvPr>
            <p:cNvSpPr/>
            <p:nvPr/>
          </p:nvSpPr>
          <p:spPr>
            <a:xfrm>
              <a:off x="5567800" y="4999500"/>
              <a:ext cx="115100" cy="133975"/>
            </a:xfrm>
            <a:custGeom>
              <a:avLst/>
              <a:gdLst/>
              <a:ahLst/>
              <a:cxnLst/>
              <a:rect l="l" t="t" r="r" b="b"/>
              <a:pathLst>
                <a:path w="4604" h="5359" fill="none" extrusionOk="0">
                  <a:moveTo>
                    <a:pt x="0" y="5359"/>
                  </a:moveTo>
                  <a:lnTo>
                    <a:pt x="4603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866;p39">
              <a:extLst>
                <a:ext uri="{FF2B5EF4-FFF2-40B4-BE49-F238E27FC236}">
                  <a16:creationId xmlns:a16="http://schemas.microsoft.com/office/drawing/2014/main" xmlns="" id="{6E0A270A-9F2B-4E6F-9396-A3DAE2FF4560}"/>
                </a:ext>
              </a:extLst>
            </p:cNvPr>
            <p:cNvSpPr/>
            <p:nvPr/>
          </p:nvSpPr>
          <p:spPr>
            <a:xfrm>
              <a:off x="5600075" y="5217475"/>
              <a:ext cx="127275" cy="16475"/>
            </a:xfrm>
            <a:custGeom>
              <a:avLst/>
              <a:gdLst/>
              <a:ahLst/>
              <a:cxnLst/>
              <a:rect l="l" t="t" r="r" b="b"/>
              <a:pathLst>
                <a:path w="5091" h="659" fill="none" extrusionOk="0">
                  <a:moveTo>
                    <a:pt x="5090" y="658"/>
                  </a:moveTo>
                  <a:lnTo>
                    <a:pt x="0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867;p39">
              <a:extLst>
                <a:ext uri="{FF2B5EF4-FFF2-40B4-BE49-F238E27FC236}">
                  <a16:creationId xmlns:a16="http://schemas.microsoft.com/office/drawing/2014/main" xmlns="" id="{5D67874A-E347-40DA-96EA-C09DE2FB36EA}"/>
                </a:ext>
              </a:extLst>
            </p:cNvPr>
            <p:cNvSpPr/>
            <p:nvPr/>
          </p:nvSpPr>
          <p:spPr>
            <a:xfrm>
              <a:off x="5497775" y="5299675"/>
              <a:ext cx="4900" cy="126675"/>
            </a:xfrm>
            <a:custGeom>
              <a:avLst/>
              <a:gdLst/>
              <a:ahLst/>
              <a:cxnLst/>
              <a:rect l="l" t="t" r="r" b="b"/>
              <a:pathLst>
                <a:path w="196" h="5067" fill="none" extrusionOk="0">
                  <a:moveTo>
                    <a:pt x="0" y="5067"/>
                  </a:moveTo>
                  <a:lnTo>
                    <a:pt x="195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868;p39">
              <a:extLst>
                <a:ext uri="{FF2B5EF4-FFF2-40B4-BE49-F238E27FC236}">
                  <a16:creationId xmlns:a16="http://schemas.microsoft.com/office/drawing/2014/main" xmlns="" id="{DA6EFC31-65DF-46E9-AB3F-DD72B4BFF011}"/>
                </a:ext>
              </a:extLst>
            </p:cNvPr>
            <p:cNvSpPr/>
            <p:nvPr/>
          </p:nvSpPr>
          <p:spPr>
            <a:xfrm>
              <a:off x="5277975" y="5241825"/>
              <a:ext cx="141275" cy="58500"/>
            </a:xfrm>
            <a:custGeom>
              <a:avLst/>
              <a:gdLst/>
              <a:ahLst/>
              <a:cxnLst/>
              <a:rect l="l" t="t" r="r" b="b"/>
              <a:pathLst>
                <a:path w="5651" h="2340" fill="none" extrusionOk="0">
                  <a:moveTo>
                    <a:pt x="0" y="2339"/>
                  </a:moveTo>
                  <a:lnTo>
                    <a:pt x="5651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6579678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27462" y="839376"/>
            <a:ext cx="3104978" cy="697353"/>
          </a:xfrm>
        </p:spPr>
        <p:txBody>
          <a:bodyPr/>
          <a:lstStyle/>
          <a:p>
            <a:r>
              <a:rPr lang="tr-TR" sz="4500" dirty="0"/>
              <a:t>Teşekkürler</a:t>
            </a:r>
            <a:endParaRPr lang="en-US" sz="45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tr-TR" dirty="0"/>
              <a:t>Sorularınız?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7712819" y="2463871"/>
            <a:ext cx="2812464" cy="323455"/>
          </a:xfrm>
        </p:spPr>
        <p:txBody>
          <a:bodyPr/>
          <a:lstStyle/>
          <a:p>
            <a:r>
              <a:rPr lang="en-IE" dirty="0" smtClean="0"/>
              <a:t>www.promise-project.eu</a:t>
            </a:r>
            <a:r>
              <a:rPr lang="tr-TR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7796927" y="3532599"/>
            <a:ext cx="2757540" cy="382588"/>
          </a:xfrm>
        </p:spPr>
        <p:txBody>
          <a:bodyPr/>
          <a:lstStyle/>
          <a:p>
            <a:r>
              <a:rPr lang="en-IE" dirty="0"/>
              <a:t>erasmus@ridc.ie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8235483" y="4448145"/>
            <a:ext cx="2757540" cy="416755"/>
          </a:xfrm>
        </p:spPr>
        <p:txBody>
          <a:bodyPr/>
          <a:lstStyle/>
          <a:p>
            <a:r>
              <a:rPr lang="en-GB" dirty="0"/>
              <a:t>/PROMISEproject2020</a:t>
            </a:r>
            <a:endParaRPr lang="en-US" dirty="0"/>
          </a:p>
        </p:txBody>
      </p:sp>
      <p:sp>
        <p:nvSpPr>
          <p:cNvPr id="9" name="Google Shape;482;p39">
            <a:hlinkClick r:id="rId2"/>
          </p:cNvPr>
          <p:cNvSpPr/>
          <p:nvPr/>
        </p:nvSpPr>
        <p:spPr>
          <a:xfrm>
            <a:off x="7232588" y="2462413"/>
            <a:ext cx="295553" cy="257910"/>
          </a:xfrm>
          <a:custGeom>
            <a:avLst/>
            <a:gdLst/>
            <a:ahLst/>
            <a:cxnLst/>
            <a:rect l="l" t="t" r="r" b="b"/>
            <a:pathLst>
              <a:path w="18365" h="16026" fill="none" extrusionOk="0">
                <a:moveTo>
                  <a:pt x="9182" y="0"/>
                </a:moveTo>
                <a:lnTo>
                  <a:pt x="0" y="8841"/>
                </a:lnTo>
                <a:lnTo>
                  <a:pt x="2874" y="8841"/>
                </a:lnTo>
                <a:lnTo>
                  <a:pt x="2874" y="15246"/>
                </a:lnTo>
                <a:lnTo>
                  <a:pt x="2874" y="15246"/>
                </a:lnTo>
                <a:lnTo>
                  <a:pt x="2899" y="15417"/>
                </a:lnTo>
                <a:lnTo>
                  <a:pt x="2947" y="15563"/>
                </a:lnTo>
                <a:lnTo>
                  <a:pt x="3020" y="15685"/>
                </a:lnTo>
                <a:lnTo>
                  <a:pt x="3093" y="15806"/>
                </a:lnTo>
                <a:lnTo>
                  <a:pt x="3215" y="15904"/>
                </a:lnTo>
                <a:lnTo>
                  <a:pt x="3361" y="15977"/>
                </a:lnTo>
                <a:lnTo>
                  <a:pt x="3508" y="16026"/>
                </a:lnTo>
                <a:lnTo>
                  <a:pt x="3654" y="16026"/>
                </a:lnTo>
                <a:lnTo>
                  <a:pt x="7404" y="16026"/>
                </a:lnTo>
                <a:lnTo>
                  <a:pt x="7404" y="13420"/>
                </a:lnTo>
                <a:lnTo>
                  <a:pt x="7404" y="13420"/>
                </a:lnTo>
                <a:lnTo>
                  <a:pt x="7429" y="13127"/>
                </a:lnTo>
                <a:lnTo>
                  <a:pt x="7526" y="12860"/>
                </a:lnTo>
                <a:lnTo>
                  <a:pt x="7648" y="12616"/>
                </a:lnTo>
                <a:lnTo>
                  <a:pt x="7818" y="12421"/>
                </a:lnTo>
                <a:lnTo>
                  <a:pt x="8038" y="12251"/>
                </a:lnTo>
                <a:lnTo>
                  <a:pt x="8257" y="12129"/>
                </a:lnTo>
                <a:lnTo>
                  <a:pt x="8525" y="12031"/>
                </a:lnTo>
                <a:lnTo>
                  <a:pt x="8817" y="12007"/>
                </a:lnTo>
                <a:lnTo>
                  <a:pt x="9548" y="12007"/>
                </a:lnTo>
                <a:lnTo>
                  <a:pt x="9548" y="12007"/>
                </a:lnTo>
                <a:lnTo>
                  <a:pt x="9840" y="12031"/>
                </a:lnTo>
                <a:lnTo>
                  <a:pt x="10108" y="12129"/>
                </a:lnTo>
                <a:lnTo>
                  <a:pt x="10327" y="12251"/>
                </a:lnTo>
                <a:lnTo>
                  <a:pt x="10546" y="12421"/>
                </a:lnTo>
                <a:lnTo>
                  <a:pt x="10717" y="12616"/>
                </a:lnTo>
                <a:lnTo>
                  <a:pt x="10838" y="12860"/>
                </a:lnTo>
                <a:lnTo>
                  <a:pt x="10936" y="13127"/>
                </a:lnTo>
                <a:lnTo>
                  <a:pt x="10960" y="13420"/>
                </a:lnTo>
                <a:lnTo>
                  <a:pt x="10960" y="16026"/>
                </a:lnTo>
                <a:lnTo>
                  <a:pt x="14711" y="16026"/>
                </a:lnTo>
                <a:lnTo>
                  <a:pt x="14711" y="16026"/>
                </a:lnTo>
                <a:lnTo>
                  <a:pt x="14857" y="16026"/>
                </a:lnTo>
                <a:lnTo>
                  <a:pt x="15003" y="15977"/>
                </a:lnTo>
                <a:lnTo>
                  <a:pt x="15149" y="15904"/>
                </a:lnTo>
                <a:lnTo>
                  <a:pt x="15271" y="15806"/>
                </a:lnTo>
                <a:lnTo>
                  <a:pt x="15344" y="15685"/>
                </a:lnTo>
                <a:lnTo>
                  <a:pt x="15417" y="15563"/>
                </a:lnTo>
                <a:lnTo>
                  <a:pt x="15466" y="15417"/>
                </a:lnTo>
                <a:lnTo>
                  <a:pt x="15490" y="15246"/>
                </a:lnTo>
                <a:lnTo>
                  <a:pt x="15490" y="8841"/>
                </a:lnTo>
                <a:lnTo>
                  <a:pt x="18364" y="8841"/>
                </a:lnTo>
                <a:lnTo>
                  <a:pt x="9182" y="0"/>
                </a:lnTo>
                <a:close/>
              </a:path>
            </a:pathLst>
          </a:custGeom>
          <a:noFill/>
          <a:ln w="9525" cap="rnd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" name="Resim 20" descr="H:\BelgelerimBenimBackup23Feb2018\TUPYÖM\KA204 PROMISE 2018-2020\Dissemination\Newsletters\Newsletter 3\promise-project.eu.pn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8694" y="2161847"/>
            <a:ext cx="861060" cy="861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Resim 22">
            <a:hlinkClick r:id="rId4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739" y="4377993"/>
            <a:ext cx="488200" cy="489195"/>
          </a:xfrm>
          <a:prstGeom prst="rect">
            <a:avLst/>
          </a:prstGeom>
        </p:spPr>
      </p:pic>
      <p:grpSp>
        <p:nvGrpSpPr>
          <p:cNvPr id="17" name="Google Shape;506;p39"/>
          <p:cNvGrpSpPr/>
          <p:nvPr/>
        </p:nvGrpSpPr>
        <p:grpSpPr>
          <a:xfrm>
            <a:off x="7380365" y="3606172"/>
            <a:ext cx="299463" cy="202260"/>
            <a:chOff x="564675" y="1700625"/>
            <a:chExt cx="465200" cy="314200"/>
          </a:xfrm>
        </p:grpSpPr>
        <p:sp>
          <p:nvSpPr>
            <p:cNvPr id="18" name="Google Shape;507;p39"/>
            <p:cNvSpPr/>
            <p:nvPr/>
          </p:nvSpPr>
          <p:spPr>
            <a:xfrm>
              <a:off x="564675" y="1700625"/>
              <a:ext cx="465200" cy="29250"/>
            </a:xfrm>
            <a:custGeom>
              <a:avLst/>
              <a:gdLst/>
              <a:ahLst/>
              <a:cxnLst/>
              <a:rect l="l" t="t" r="r" b="b"/>
              <a:pathLst>
                <a:path w="18608" h="1170" fill="none" extrusionOk="0">
                  <a:moveTo>
                    <a:pt x="18608" y="1170"/>
                  </a:moveTo>
                  <a:lnTo>
                    <a:pt x="18608" y="488"/>
                  </a:lnTo>
                  <a:lnTo>
                    <a:pt x="18608" y="488"/>
                  </a:lnTo>
                  <a:lnTo>
                    <a:pt x="18608" y="390"/>
                  </a:lnTo>
                  <a:lnTo>
                    <a:pt x="18559" y="293"/>
                  </a:lnTo>
                  <a:lnTo>
                    <a:pt x="18535" y="220"/>
                  </a:lnTo>
                  <a:lnTo>
                    <a:pt x="18462" y="147"/>
                  </a:lnTo>
                  <a:lnTo>
                    <a:pt x="18389" y="74"/>
                  </a:lnTo>
                  <a:lnTo>
                    <a:pt x="18316" y="49"/>
                  </a:lnTo>
                  <a:lnTo>
                    <a:pt x="18218" y="1"/>
                  </a:lnTo>
                  <a:lnTo>
                    <a:pt x="18121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49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0"/>
                  </a:lnTo>
                  <a:lnTo>
                    <a:pt x="1" y="488"/>
                  </a:lnTo>
                  <a:lnTo>
                    <a:pt x="1" y="117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508;p39"/>
            <p:cNvSpPr/>
            <p:nvPr/>
          </p:nvSpPr>
          <p:spPr>
            <a:xfrm>
              <a:off x="564675" y="1732300"/>
              <a:ext cx="465200" cy="272175"/>
            </a:xfrm>
            <a:custGeom>
              <a:avLst/>
              <a:gdLst/>
              <a:ahLst/>
              <a:cxnLst/>
              <a:rect l="l" t="t" r="r" b="b"/>
              <a:pathLst>
                <a:path w="18608" h="10887" fill="none" extrusionOk="0">
                  <a:moveTo>
                    <a:pt x="13493" y="7209"/>
                  </a:moveTo>
                  <a:lnTo>
                    <a:pt x="18608" y="10887"/>
                  </a:lnTo>
                  <a:lnTo>
                    <a:pt x="18608" y="10887"/>
                  </a:lnTo>
                  <a:lnTo>
                    <a:pt x="18608" y="10814"/>
                  </a:lnTo>
                  <a:lnTo>
                    <a:pt x="18608" y="0"/>
                  </a:lnTo>
                  <a:lnTo>
                    <a:pt x="9450" y="6625"/>
                  </a:lnTo>
                  <a:lnTo>
                    <a:pt x="9450" y="6625"/>
                  </a:lnTo>
                  <a:lnTo>
                    <a:pt x="9377" y="6673"/>
                  </a:lnTo>
                  <a:lnTo>
                    <a:pt x="9304" y="6673"/>
                  </a:lnTo>
                  <a:lnTo>
                    <a:pt x="9304" y="6673"/>
                  </a:lnTo>
                  <a:lnTo>
                    <a:pt x="9231" y="6673"/>
                  </a:lnTo>
                  <a:lnTo>
                    <a:pt x="9158" y="6625"/>
                  </a:lnTo>
                  <a:lnTo>
                    <a:pt x="1" y="0"/>
                  </a:lnTo>
                  <a:lnTo>
                    <a:pt x="1" y="10814"/>
                  </a:lnTo>
                  <a:lnTo>
                    <a:pt x="1" y="10814"/>
                  </a:lnTo>
                  <a:lnTo>
                    <a:pt x="1" y="10887"/>
                  </a:lnTo>
                  <a:lnTo>
                    <a:pt x="5115" y="7209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509;p39"/>
            <p:cNvSpPr/>
            <p:nvPr/>
          </p:nvSpPr>
          <p:spPr>
            <a:xfrm>
              <a:off x="572600" y="2014200"/>
              <a:ext cx="449375" cy="625"/>
            </a:xfrm>
            <a:custGeom>
              <a:avLst/>
              <a:gdLst/>
              <a:ahLst/>
              <a:cxnLst/>
              <a:rect l="l" t="t" r="r" b="b"/>
              <a:pathLst>
                <a:path w="17975" h="25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98" y="25"/>
                  </a:lnTo>
                  <a:lnTo>
                    <a:pt x="171" y="25"/>
                  </a:lnTo>
                  <a:lnTo>
                    <a:pt x="17804" y="25"/>
                  </a:lnTo>
                  <a:lnTo>
                    <a:pt x="17804" y="25"/>
                  </a:lnTo>
                  <a:lnTo>
                    <a:pt x="17877" y="25"/>
                  </a:lnTo>
                  <a:lnTo>
                    <a:pt x="17974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9010454" y="5201097"/>
            <a:ext cx="2757540" cy="416755"/>
          </a:xfrm>
        </p:spPr>
        <p:txBody>
          <a:bodyPr/>
          <a:lstStyle/>
          <a:p>
            <a:r>
              <a:rPr lang="en-US" dirty="0"/>
              <a:t>@Promiseproject2</a:t>
            </a:r>
          </a:p>
        </p:txBody>
      </p:sp>
      <p:pic>
        <p:nvPicPr>
          <p:cNvPr id="27" name="Resim 26">
            <a:hlinkClick r:id="rId6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0505" y="5118824"/>
            <a:ext cx="474805" cy="479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187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7936F973-4229-4DAD-A74D-D5A54E8F62C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351285" y="1920930"/>
            <a:ext cx="7420302" cy="3872188"/>
          </a:xfrm>
        </p:spPr>
        <p:txBody>
          <a:bodyPr/>
          <a:lstStyle/>
          <a:p>
            <a:r>
              <a:rPr lang="en-IE" dirty="0" err="1"/>
              <a:t>Yetişkin</a:t>
            </a:r>
            <a:r>
              <a:rPr lang="en-IE" dirty="0"/>
              <a:t> </a:t>
            </a:r>
            <a:r>
              <a:rPr lang="en-IE" dirty="0" err="1"/>
              <a:t>eğitimi</a:t>
            </a:r>
            <a:r>
              <a:rPr lang="en-IE" dirty="0"/>
              <a:t> </a:t>
            </a:r>
            <a:r>
              <a:rPr lang="en-IE" dirty="0" err="1"/>
              <a:t>aynı</a:t>
            </a:r>
            <a:r>
              <a:rPr lang="en-IE" dirty="0"/>
              <a:t> </a:t>
            </a:r>
            <a:r>
              <a:rPr lang="en-IE" dirty="0" err="1"/>
              <a:t>zamanda</a:t>
            </a:r>
            <a:r>
              <a:rPr lang="en-IE" dirty="0"/>
              <a:t> </a:t>
            </a:r>
            <a:r>
              <a:rPr lang="en-IE" dirty="0" err="1"/>
              <a:t>istihdama</a:t>
            </a:r>
            <a:r>
              <a:rPr lang="en-IE" dirty="0"/>
              <a:t> </a:t>
            </a:r>
            <a:r>
              <a:rPr lang="en-IE" dirty="0" err="1"/>
              <a:t>yönelik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rampa</a:t>
            </a:r>
            <a:r>
              <a:rPr lang="en-IE" dirty="0"/>
              <a:t> </a:t>
            </a:r>
            <a:r>
              <a:rPr lang="en-IE" dirty="0" err="1"/>
              <a:t>görevi</a:t>
            </a:r>
            <a:r>
              <a:rPr lang="en-IE" dirty="0"/>
              <a:t> </a:t>
            </a:r>
            <a:r>
              <a:rPr lang="en-IE" dirty="0" err="1"/>
              <a:t>görme</a:t>
            </a:r>
            <a:r>
              <a:rPr lang="en-IE" dirty="0"/>
              <a:t> </a:t>
            </a:r>
            <a:r>
              <a:rPr lang="en-IE" dirty="0" err="1"/>
              <a:t>potansiyeline</a:t>
            </a:r>
            <a:r>
              <a:rPr lang="en-IE" dirty="0"/>
              <a:t> ve </a:t>
            </a:r>
            <a:r>
              <a:rPr lang="en-IE" dirty="0" err="1"/>
              <a:t>mülteci</a:t>
            </a:r>
            <a:r>
              <a:rPr lang="en-IE" dirty="0"/>
              <a:t> ve </a:t>
            </a:r>
            <a:r>
              <a:rPr lang="en-IE" dirty="0" err="1"/>
              <a:t>göçmenlerin</a:t>
            </a:r>
            <a:r>
              <a:rPr lang="en-IE" dirty="0"/>
              <a:t> </a:t>
            </a:r>
            <a:r>
              <a:rPr lang="en-IE" dirty="0" err="1"/>
              <a:t>ailenin</a:t>
            </a:r>
            <a:r>
              <a:rPr lang="en-IE" dirty="0"/>
              <a:t> </a:t>
            </a:r>
            <a:r>
              <a:rPr lang="en-IE" dirty="0" err="1"/>
              <a:t>sürdürdüğü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ücret</a:t>
            </a:r>
            <a:r>
              <a:rPr lang="en-IE" dirty="0"/>
              <a:t> </a:t>
            </a:r>
            <a:r>
              <a:rPr lang="en-IE" dirty="0" err="1"/>
              <a:t>kazanmaya</a:t>
            </a:r>
            <a:r>
              <a:rPr lang="en-IE" dirty="0"/>
              <a:t> </a:t>
            </a:r>
            <a:r>
              <a:rPr lang="en-IE" dirty="0" err="1"/>
              <a:t>başlamasına</a:t>
            </a:r>
            <a:r>
              <a:rPr lang="en-IE" dirty="0"/>
              <a:t> </a:t>
            </a:r>
            <a:r>
              <a:rPr lang="en-IE" dirty="0" err="1"/>
              <a:t>fırsat</a:t>
            </a:r>
            <a:r>
              <a:rPr lang="en-IE" dirty="0"/>
              <a:t> </a:t>
            </a:r>
            <a:r>
              <a:rPr lang="en-IE" dirty="0" err="1"/>
              <a:t>vermektedir</a:t>
            </a:r>
            <a:r>
              <a:rPr lang="en-IE" dirty="0"/>
              <a:t>.</a:t>
            </a:r>
          </a:p>
          <a:p>
            <a:r>
              <a:rPr lang="en-IE" dirty="0" err="1"/>
              <a:t>Dil</a:t>
            </a:r>
            <a:r>
              <a:rPr lang="en-IE" dirty="0"/>
              <a:t> </a:t>
            </a:r>
            <a:r>
              <a:rPr lang="en-IE" dirty="0" err="1"/>
              <a:t>öğrenimi</a:t>
            </a:r>
            <a:r>
              <a:rPr lang="en-IE" dirty="0"/>
              <a:t> (PROMISE Strand 1'de </a:t>
            </a:r>
            <a:r>
              <a:rPr lang="en-IE" dirty="0" err="1"/>
              <a:t>öğrendiğimiz</a:t>
            </a:r>
            <a:r>
              <a:rPr lang="en-IE" dirty="0"/>
              <a:t> </a:t>
            </a:r>
            <a:r>
              <a:rPr lang="en-IE" dirty="0" err="1"/>
              <a:t>gibi</a:t>
            </a:r>
            <a:r>
              <a:rPr lang="en-IE" dirty="0"/>
              <a:t>) </a:t>
            </a:r>
            <a:r>
              <a:rPr lang="en-IE" dirty="0" err="1"/>
              <a:t>önemli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entegrasyon</a:t>
            </a:r>
            <a:r>
              <a:rPr lang="en-IE" dirty="0"/>
              <a:t> </a:t>
            </a:r>
            <a:r>
              <a:rPr lang="en-IE" dirty="0" err="1"/>
              <a:t>sorununu</a:t>
            </a:r>
            <a:r>
              <a:rPr lang="en-IE" dirty="0"/>
              <a:t> </a:t>
            </a:r>
            <a:r>
              <a:rPr lang="en-IE" dirty="0" err="1"/>
              <a:t>temsil</a:t>
            </a:r>
            <a:r>
              <a:rPr lang="en-IE" dirty="0"/>
              <a:t> </a:t>
            </a:r>
            <a:r>
              <a:rPr lang="en-IE" dirty="0" err="1"/>
              <a:t>eder</a:t>
            </a:r>
            <a:r>
              <a:rPr lang="en-IE" dirty="0"/>
              <a:t>; </a:t>
            </a:r>
            <a:r>
              <a:rPr lang="en-IE" dirty="0" err="1"/>
              <a:t>dil</a:t>
            </a:r>
            <a:r>
              <a:rPr lang="en-IE" dirty="0"/>
              <a:t> </a:t>
            </a:r>
            <a:r>
              <a:rPr lang="en-IE" dirty="0" err="1"/>
              <a:t>kazanımı</a:t>
            </a:r>
            <a:r>
              <a:rPr lang="en-IE" dirty="0"/>
              <a:t> </a:t>
            </a:r>
            <a:r>
              <a:rPr lang="en-IE" dirty="0" err="1"/>
              <a:t>toplumda</a:t>
            </a:r>
            <a:r>
              <a:rPr lang="en-IE" dirty="0"/>
              <a:t> ve </a:t>
            </a:r>
            <a:r>
              <a:rPr lang="en-IE" dirty="0" err="1"/>
              <a:t>işgücünde</a:t>
            </a:r>
            <a:r>
              <a:rPr lang="en-IE" dirty="0"/>
              <a:t> </a:t>
            </a:r>
            <a:r>
              <a:rPr lang="en-IE" dirty="0" err="1"/>
              <a:t>etkili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şekilde</a:t>
            </a:r>
            <a:r>
              <a:rPr lang="en-IE" dirty="0"/>
              <a:t> </a:t>
            </a:r>
            <a:r>
              <a:rPr lang="en-IE" dirty="0" err="1"/>
              <a:t>çalışmak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çok</a:t>
            </a:r>
            <a:r>
              <a:rPr lang="en-IE" dirty="0"/>
              <a:t> </a:t>
            </a:r>
            <a:r>
              <a:rPr lang="en-IE" dirty="0" err="1"/>
              <a:t>gereklidir</a:t>
            </a:r>
            <a:r>
              <a:rPr lang="en-IE" dirty="0"/>
              <a:t>.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8B16724-52A5-4349-ACA5-2BF7C8AA110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tr-TR" dirty="0"/>
              <a:t>Entegrasyon Aracı Olarak Yetişkin Eğitimi</a:t>
            </a:r>
            <a:endParaRPr lang="tr-TR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AE66788D-32F4-4FCA-829D-C6013CC6ADFB}"/>
              </a:ext>
            </a:extLst>
          </p:cNvPr>
          <p:cNvSpPr/>
          <p:nvPr/>
        </p:nvSpPr>
        <p:spPr>
          <a:xfrm>
            <a:off x="301879" y="1920930"/>
            <a:ext cx="3828687" cy="3046988"/>
          </a:xfrm>
          <a:prstGeom prst="rect">
            <a:avLst/>
          </a:prstGeom>
          <a:solidFill>
            <a:srgbClr val="EA1D76"/>
          </a:solidFill>
        </p:spPr>
        <p:txBody>
          <a:bodyPr wrap="square">
            <a:spAutoFit/>
          </a:bodyPr>
          <a:lstStyle/>
          <a:p>
            <a:r>
              <a:rPr lang="en-IE" sz="3200" b="1" dirty="0" err="1">
                <a:solidFill>
                  <a:schemeClr val="bg1"/>
                </a:solidFill>
              </a:rPr>
              <a:t>Yetişkin</a:t>
            </a:r>
            <a:r>
              <a:rPr lang="en-IE" sz="3200" b="1" dirty="0">
                <a:solidFill>
                  <a:schemeClr val="bg1"/>
                </a:solidFill>
              </a:rPr>
              <a:t> </a:t>
            </a:r>
            <a:r>
              <a:rPr lang="en-IE" sz="3200" b="1" dirty="0" err="1">
                <a:solidFill>
                  <a:schemeClr val="bg1"/>
                </a:solidFill>
              </a:rPr>
              <a:t>Eğitimi</a:t>
            </a:r>
            <a:r>
              <a:rPr lang="en-IE" sz="3200" b="1" dirty="0">
                <a:solidFill>
                  <a:schemeClr val="bg1"/>
                </a:solidFill>
              </a:rPr>
              <a:t>, </a:t>
            </a:r>
            <a:r>
              <a:rPr lang="en-IE" sz="3200" b="1" dirty="0" err="1">
                <a:solidFill>
                  <a:schemeClr val="bg1"/>
                </a:solidFill>
              </a:rPr>
              <a:t>mülteci</a:t>
            </a:r>
            <a:r>
              <a:rPr lang="en-IE" sz="3200" b="1" dirty="0">
                <a:solidFill>
                  <a:schemeClr val="bg1"/>
                </a:solidFill>
              </a:rPr>
              <a:t> ve </a:t>
            </a:r>
            <a:r>
              <a:rPr lang="en-IE" sz="3200" b="1" dirty="0" err="1">
                <a:solidFill>
                  <a:schemeClr val="bg1"/>
                </a:solidFill>
              </a:rPr>
              <a:t>göçmen</a:t>
            </a:r>
            <a:r>
              <a:rPr lang="en-IE" sz="3200" b="1" dirty="0">
                <a:solidFill>
                  <a:schemeClr val="bg1"/>
                </a:solidFill>
              </a:rPr>
              <a:t> </a:t>
            </a:r>
            <a:r>
              <a:rPr lang="en-IE" sz="3200" b="1" dirty="0" err="1">
                <a:solidFill>
                  <a:schemeClr val="bg1"/>
                </a:solidFill>
              </a:rPr>
              <a:t>dili</a:t>
            </a:r>
            <a:r>
              <a:rPr lang="en-IE" sz="3200" b="1" dirty="0">
                <a:solidFill>
                  <a:schemeClr val="bg1"/>
                </a:solidFill>
              </a:rPr>
              <a:t> </a:t>
            </a:r>
            <a:r>
              <a:rPr lang="en-IE" sz="3200" b="1" dirty="0" err="1">
                <a:solidFill>
                  <a:schemeClr val="bg1"/>
                </a:solidFill>
              </a:rPr>
              <a:t>öğrenme</a:t>
            </a:r>
            <a:r>
              <a:rPr lang="en-IE" sz="3200" b="1" dirty="0">
                <a:solidFill>
                  <a:schemeClr val="bg1"/>
                </a:solidFill>
              </a:rPr>
              <a:t> ve </a:t>
            </a:r>
            <a:r>
              <a:rPr lang="en-IE" sz="3200" b="1" dirty="0" err="1">
                <a:solidFill>
                  <a:schemeClr val="bg1"/>
                </a:solidFill>
              </a:rPr>
              <a:t>istihdam</a:t>
            </a:r>
            <a:r>
              <a:rPr lang="en-IE" sz="3200" b="1" dirty="0">
                <a:solidFill>
                  <a:schemeClr val="bg1"/>
                </a:solidFill>
              </a:rPr>
              <a:t> </a:t>
            </a:r>
            <a:r>
              <a:rPr lang="en-IE" sz="3200" b="1" dirty="0" err="1">
                <a:solidFill>
                  <a:schemeClr val="bg1"/>
                </a:solidFill>
              </a:rPr>
              <a:t>fırsatlarını</a:t>
            </a:r>
            <a:r>
              <a:rPr lang="en-IE" sz="3200" b="1" dirty="0">
                <a:solidFill>
                  <a:schemeClr val="bg1"/>
                </a:solidFill>
              </a:rPr>
              <a:t> </a:t>
            </a:r>
            <a:r>
              <a:rPr lang="en-IE" sz="3200" b="1" dirty="0" err="1">
                <a:solidFill>
                  <a:schemeClr val="bg1"/>
                </a:solidFill>
              </a:rPr>
              <a:t>ilerletmeye</a:t>
            </a:r>
            <a:r>
              <a:rPr lang="en-IE" sz="3200" b="1" dirty="0">
                <a:solidFill>
                  <a:schemeClr val="bg1"/>
                </a:solidFill>
              </a:rPr>
              <a:t> </a:t>
            </a:r>
            <a:r>
              <a:rPr lang="en-IE" sz="3200" b="1" dirty="0" err="1">
                <a:solidFill>
                  <a:schemeClr val="bg1"/>
                </a:solidFill>
              </a:rPr>
              <a:t>yardımcı</a:t>
            </a:r>
            <a:r>
              <a:rPr lang="en-IE" sz="3200" b="1" dirty="0">
                <a:solidFill>
                  <a:schemeClr val="bg1"/>
                </a:solidFill>
              </a:rPr>
              <a:t> </a:t>
            </a:r>
            <a:r>
              <a:rPr lang="en-IE" sz="3200" b="1" dirty="0" err="1">
                <a:solidFill>
                  <a:schemeClr val="bg1"/>
                </a:solidFill>
              </a:rPr>
              <a:t>olabilir</a:t>
            </a:r>
            <a:endParaRPr lang="en-IE" sz="3200" b="1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B22018B-57B2-48E9-AC44-776007119824}"/>
              </a:ext>
            </a:extLst>
          </p:cNvPr>
          <p:cNvSpPr/>
          <p:nvPr/>
        </p:nvSpPr>
        <p:spPr>
          <a:xfrm>
            <a:off x="7199586" y="6563737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E" sz="1000" dirty="0"/>
              <a:t>Source: </a:t>
            </a:r>
            <a:r>
              <a:rPr lang="en-IE" sz="1000" dirty="0">
                <a:hlinkClick r:id="rId2"/>
              </a:rPr>
              <a:t>https://www.migrationpolicy.org/topics/adult-education-language-learning</a:t>
            </a:r>
            <a:r>
              <a:rPr lang="en-IE" sz="1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505605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7936F973-4229-4DAD-A74D-D5A54E8F62C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445876" y="1754551"/>
            <a:ext cx="7157545" cy="3872188"/>
          </a:xfrm>
        </p:spPr>
        <p:txBody>
          <a:bodyPr/>
          <a:lstStyle/>
          <a:p>
            <a:r>
              <a:rPr lang="en-IE" dirty="0" err="1">
                <a:solidFill>
                  <a:srgbClr val="615F5D"/>
                </a:solidFill>
              </a:rPr>
              <a:t>Eğitim</a:t>
            </a:r>
            <a:r>
              <a:rPr lang="en-IE" dirty="0">
                <a:solidFill>
                  <a:srgbClr val="615F5D"/>
                </a:solidFill>
              </a:rPr>
              <a:t>, </a:t>
            </a:r>
            <a:r>
              <a:rPr lang="en-IE" dirty="0" err="1">
                <a:solidFill>
                  <a:srgbClr val="615F5D"/>
                </a:solidFill>
              </a:rPr>
              <a:t>entegrasyon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rolünü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tek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başına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oynayamaz</a:t>
            </a:r>
            <a:r>
              <a:rPr lang="en-IE" dirty="0">
                <a:solidFill>
                  <a:srgbClr val="615F5D"/>
                </a:solidFill>
              </a:rPr>
              <a:t>. </a:t>
            </a:r>
            <a:r>
              <a:rPr lang="en-IE" dirty="0" err="1">
                <a:solidFill>
                  <a:srgbClr val="615F5D"/>
                </a:solidFill>
              </a:rPr>
              <a:t>Eğitim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sağlayıcıları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topluluk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liderleriyle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etkileşime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geçtiğinde</a:t>
            </a:r>
            <a:r>
              <a:rPr lang="en-IE" dirty="0">
                <a:solidFill>
                  <a:srgbClr val="615F5D"/>
                </a:solidFill>
              </a:rPr>
              <a:t> ve </a:t>
            </a:r>
            <a:r>
              <a:rPr lang="en-IE" dirty="0" err="1">
                <a:solidFill>
                  <a:srgbClr val="615F5D"/>
                </a:solidFill>
              </a:rPr>
              <a:t>göçmenler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için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eğitime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dayalı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entegrasyon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çabaları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için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bir</a:t>
            </a:r>
            <a:r>
              <a:rPr lang="en-IE" dirty="0">
                <a:solidFill>
                  <a:srgbClr val="615F5D"/>
                </a:solidFill>
              </a:rPr>
              <a:t> platform </a:t>
            </a:r>
            <a:r>
              <a:rPr lang="en-IE" dirty="0" err="1">
                <a:solidFill>
                  <a:srgbClr val="615F5D"/>
                </a:solidFill>
              </a:rPr>
              <a:t>sağladığında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çok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şey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olabilir</a:t>
            </a:r>
            <a:r>
              <a:rPr lang="en-IE" dirty="0">
                <a:solidFill>
                  <a:srgbClr val="615F5D"/>
                </a:solidFill>
              </a:rPr>
              <a:t>.</a:t>
            </a:r>
          </a:p>
          <a:p>
            <a:r>
              <a:rPr lang="en-IE" dirty="0" err="1">
                <a:solidFill>
                  <a:srgbClr val="615F5D"/>
                </a:solidFill>
              </a:rPr>
              <a:t>Örneğin</a:t>
            </a:r>
            <a:r>
              <a:rPr lang="en-IE" dirty="0">
                <a:solidFill>
                  <a:srgbClr val="615F5D"/>
                </a:solidFill>
              </a:rPr>
              <a:t>, </a:t>
            </a:r>
            <a:r>
              <a:rPr lang="en-IE" dirty="0" err="1">
                <a:solidFill>
                  <a:srgbClr val="615F5D"/>
                </a:solidFill>
              </a:rPr>
              <a:t>Yetişkin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Eğitimi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sağlayıcıları</a:t>
            </a:r>
            <a:r>
              <a:rPr lang="en-IE" dirty="0">
                <a:solidFill>
                  <a:srgbClr val="615F5D"/>
                </a:solidFill>
              </a:rPr>
              <a:t>, </a:t>
            </a:r>
            <a:r>
              <a:rPr lang="en-IE" dirty="0" err="1">
                <a:solidFill>
                  <a:srgbClr val="615F5D"/>
                </a:solidFill>
              </a:rPr>
              <a:t>çabalarının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bir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kısmını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göçmenleri</a:t>
            </a:r>
            <a:r>
              <a:rPr lang="en-IE" dirty="0">
                <a:solidFill>
                  <a:srgbClr val="615F5D"/>
                </a:solidFill>
              </a:rPr>
              <a:t> ve </a:t>
            </a:r>
            <a:r>
              <a:rPr lang="en-IE" dirty="0" err="1">
                <a:solidFill>
                  <a:srgbClr val="615F5D"/>
                </a:solidFill>
              </a:rPr>
              <a:t>mültecileri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yerel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topluluklarda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daha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aktif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vatandaşlar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olmaya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teşvik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etmeye</a:t>
            </a:r>
            <a:r>
              <a:rPr lang="en-IE" dirty="0">
                <a:solidFill>
                  <a:srgbClr val="615F5D"/>
                </a:solidFill>
              </a:rPr>
              <a:t> ve </a:t>
            </a:r>
            <a:r>
              <a:rPr lang="en-IE" dirty="0" err="1">
                <a:solidFill>
                  <a:srgbClr val="615F5D"/>
                </a:solidFill>
              </a:rPr>
              <a:t>onlara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sivil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faaliyetlerde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bulunmaları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için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yeterli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fırsatlar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sunmaya</a:t>
            </a:r>
            <a:r>
              <a:rPr lang="en-IE" dirty="0">
                <a:solidFill>
                  <a:srgbClr val="615F5D"/>
                </a:solidFill>
              </a:rPr>
              <a:t> </a:t>
            </a:r>
            <a:r>
              <a:rPr lang="en-IE" dirty="0" err="1">
                <a:solidFill>
                  <a:srgbClr val="615F5D"/>
                </a:solidFill>
              </a:rPr>
              <a:t>odaklanabilirler</a:t>
            </a:r>
            <a:r>
              <a:rPr lang="en-IE" dirty="0">
                <a:solidFill>
                  <a:srgbClr val="615F5D"/>
                </a:solidFill>
              </a:rPr>
              <a:t>.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8B16724-52A5-4349-ACA5-2BF7C8AA110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495266" y="420414"/>
            <a:ext cx="8403792" cy="1188041"/>
          </a:xfrm>
        </p:spPr>
        <p:txBody>
          <a:bodyPr>
            <a:normAutofit/>
          </a:bodyPr>
          <a:lstStyle/>
          <a:p>
            <a:r>
              <a:rPr lang="nn-NO" dirty="0"/>
              <a:t>Topluluk Ortamında Bir Entegrasyon Aracı Olarak Eğitim</a:t>
            </a:r>
            <a:endParaRPr lang="en-I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DCB1869-7EE2-48E5-B28C-B7D1E41AD8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300020" y="2209768"/>
            <a:ext cx="3646893" cy="3318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8583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8C50AEF7-FFC4-4E0B-8DF8-37EAFC9D053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77500" lnSpcReduction="20000"/>
          </a:bodyPr>
          <a:lstStyle/>
          <a:p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F7941D7-478C-4092-BCE8-35260348695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0" y="2119361"/>
            <a:ext cx="12192000" cy="2936115"/>
          </a:xfrm>
        </p:spPr>
        <p:txBody>
          <a:bodyPr/>
          <a:lstStyle/>
          <a:p>
            <a:r>
              <a:rPr lang="en-IE" dirty="0">
                <a:solidFill>
                  <a:srgbClr val="F38B00"/>
                </a:solidFill>
              </a:rPr>
              <a:t>“</a:t>
            </a:r>
            <a:r>
              <a:rPr lang="en-IE" dirty="0" err="1">
                <a:solidFill>
                  <a:srgbClr val="F38B00"/>
                </a:solidFill>
              </a:rPr>
              <a:t>Eğitim</a:t>
            </a:r>
            <a:r>
              <a:rPr lang="en-IE" dirty="0">
                <a:solidFill>
                  <a:srgbClr val="F38B00"/>
                </a:solidFill>
              </a:rPr>
              <a:t>, </a:t>
            </a:r>
            <a:r>
              <a:rPr lang="en-IE" dirty="0" err="1">
                <a:solidFill>
                  <a:srgbClr val="F38B00"/>
                </a:solidFill>
              </a:rPr>
              <a:t>mültecilerin</a:t>
            </a:r>
            <a:r>
              <a:rPr lang="en-IE" dirty="0">
                <a:solidFill>
                  <a:srgbClr val="F38B00"/>
                </a:solidFill>
              </a:rPr>
              <a:t> </a:t>
            </a:r>
            <a:r>
              <a:rPr lang="en-IE" dirty="0" err="1">
                <a:solidFill>
                  <a:srgbClr val="F38B00"/>
                </a:solidFill>
              </a:rPr>
              <a:t>insanlık</a:t>
            </a:r>
            <a:r>
              <a:rPr lang="en-IE" dirty="0">
                <a:solidFill>
                  <a:srgbClr val="F38B00"/>
                </a:solidFill>
              </a:rPr>
              <a:t> </a:t>
            </a:r>
            <a:r>
              <a:rPr lang="en-IE" dirty="0" err="1">
                <a:solidFill>
                  <a:srgbClr val="F38B00"/>
                </a:solidFill>
              </a:rPr>
              <a:t>onurunu</a:t>
            </a:r>
            <a:r>
              <a:rPr lang="en-IE" dirty="0">
                <a:solidFill>
                  <a:srgbClr val="F38B00"/>
                </a:solidFill>
              </a:rPr>
              <a:t> </a:t>
            </a:r>
            <a:r>
              <a:rPr lang="en-IE" dirty="0" err="1">
                <a:solidFill>
                  <a:srgbClr val="F38B00"/>
                </a:solidFill>
              </a:rPr>
              <a:t>korumanın</a:t>
            </a:r>
            <a:r>
              <a:rPr lang="en-IE" dirty="0">
                <a:solidFill>
                  <a:srgbClr val="F38B00"/>
                </a:solidFill>
              </a:rPr>
              <a:t> </a:t>
            </a:r>
            <a:r>
              <a:rPr lang="en-IE" dirty="0" err="1">
                <a:solidFill>
                  <a:srgbClr val="F38B00"/>
                </a:solidFill>
              </a:rPr>
              <a:t>birçok</a:t>
            </a:r>
            <a:r>
              <a:rPr lang="en-IE" dirty="0">
                <a:solidFill>
                  <a:srgbClr val="F38B00"/>
                </a:solidFill>
              </a:rPr>
              <a:t> </a:t>
            </a:r>
            <a:r>
              <a:rPr lang="en-IE" dirty="0" err="1">
                <a:solidFill>
                  <a:srgbClr val="F38B00"/>
                </a:solidFill>
              </a:rPr>
              <a:t>yolundan</a:t>
            </a:r>
            <a:r>
              <a:rPr lang="en-IE" dirty="0">
                <a:solidFill>
                  <a:srgbClr val="F38B00"/>
                </a:solidFill>
              </a:rPr>
              <a:t> </a:t>
            </a:r>
            <a:r>
              <a:rPr lang="en-IE" dirty="0" err="1">
                <a:solidFill>
                  <a:srgbClr val="F38B00"/>
                </a:solidFill>
              </a:rPr>
              <a:t>biridir</a:t>
            </a:r>
            <a:r>
              <a:rPr lang="en-IE" dirty="0">
                <a:solidFill>
                  <a:srgbClr val="F38B00"/>
                </a:solidFill>
              </a:rPr>
              <a:t> ve </a:t>
            </a:r>
            <a:r>
              <a:rPr lang="en-IE" dirty="0" err="1">
                <a:solidFill>
                  <a:srgbClr val="F38B00"/>
                </a:solidFill>
              </a:rPr>
              <a:t>bu</a:t>
            </a:r>
            <a:r>
              <a:rPr lang="en-IE" dirty="0">
                <a:solidFill>
                  <a:srgbClr val="F38B00"/>
                </a:solidFill>
              </a:rPr>
              <a:t> </a:t>
            </a:r>
            <a:r>
              <a:rPr lang="en-IE" dirty="0" err="1">
                <a:solidFill>
                  <a:srgbClr val="F38B00"/>
                </a:solidFill>
              </a:rPr>
              <a:t>insan</a:t>
            </a:r>
            <a:r>
              <a:rPr lang="en-IE" dirty="0">
                <a:solidFill>
                  <a:srgbClr val="F38B00"/>
                </a:solidFill>
              </a:rPr>
              <a:t> </a:t>
            </a:r>
            <a:r>
              <a:rPr lang="en-IE" dirty="0" err="1">
                <a:solidFill>
                  <a:srgbClr val="F38B00"/>
                </a:solidFill>
              </a:rPr>
              <a:t>gruplarının</a:t>
            </a:r>
            <a:r>
              <a:rPr lang="en-IE" dirty="0">
                <a:solidFill>
                  <a:srgbClr val="F38B00"/>
                </a:solidFill>
              </a:rPr>
              <a:t> </a:t>
            </a:r>
            <a:r>
              <a:rPr lang="en-IE" dirty="0" err="1">
                <a:solidFill>
                  <a:srgbClr val="F38B00"/>
                </a:solidFill>
              </a:rPr>
              <a:t>sosyal</a:t>
            </a:r>
            <a:r>
              <a:rPr lang="en-IE" dirty="0">
                <a:solidFill>
                  <a:srgbClr val="F38B00"/>
                </a:solidFill>
              </a:rPr>
              <a:t> ve </a:t>
            </a:r>
            <a:r>
              <a:rPr lang="en-IE" dirty="0" err="1">
                <a:solidFill>
                  <a:srgbClr val="F38B00"/>
                </a:solidFill>
              </a:rPr>
              <a:t>eğitsel</a:t>
            </a:r>
            <a:r>
              <a:rPr lang="en-IE" dirty="0">
                <a:solidFill>
                  <a:srgbClr val="F38B00"/>
                </a:solidFill>
              </a:rPr>
              <a:t> </a:t>
            </a:r>
            <a:r>
              <a:rPr lang="en-IE" dirty="0" err="1">
                <a:solidFill>
                  <a:srgbClr val="F38B00"/>
                </a:solidFill>
              </a:rPr>
              <a:t>olarak</a:t>
            </a:r>
            <a:r>
              <a:rPr lang="en-IE" dirty="0">
                <a:solidFill>
                  <a:srgbClr val="F38B00"/>
                </a:solidFill>
              </a:rPr>
              <a:t> </a:t>
            </a:r>
            <a:r>
              <a:rPr lang="en-IE" dirty="0" err="1">
                <a:solidFill>
                  <a:srgbClr val="F38B00"/>
                </a:solidFill>
              </a:rPr>
              <a:t>dezavantajlı</a:t>
            </a:r>
            <a:r>
              <a:rPr lang="en-IE" dirty="0">
                <a:solidFill>
                  <a:srgbClr val="F38B00"/>
                </a:solidFill>
              </a:rPr>
              <a:t> </a:t>
            </a:r>
            <a:r>
              <a:rPr lang="en-IE" dirty="0" err="1">
                <a:solidFill>
                  <a:srgbClr val="F38B00"/>
                </a:solidFill>
              </a:rPr>
              <a:t>olmamaları</a:t>
            </a:r>
            <a:r>
              <a:rPr lang="en-IE" dirty="0">
                <a:solidFill>
                  <a:srgbClr val="F38B00"/>
                </a:solidFill>
              </a:rPr>
              <a:t> </a:t>
            </a:r>
            <a:r>
              <a:rPr lang="en-IE" dirty="0" err="1">
                <a:solidFill>
                  <a:srgbClr val="F38B00"/>
                </a:solidFill>
              </a:rPr>
              <a:t>için</a:t>
            </a:r>
            <a:r>
              <a:rPr lang="en-IE" dirty="0">
                <a:solidFill>
                  <a:srgbClr val="F38B00"/>
                </a:solidFill>
              </a:rPr>
              <a:t> </a:t>
            </a:r>
            <a:r>
              <a:rPr lang="en-IE" dirty="0" err="1">
                <a:solidFill>
                  <a:srgbClr val="F38B00"/>
                </a:solidFill>
              </a:rPr>
              <a:t>açık</a:t>
            </a:r>
            <a:r>
              <a:rPr lang="en-IE" dirty="0">
                <a:solidFill>
                  <a:srgbClr val="F38B00"/>
                </a:solidFill>
              </a:rPr>
              <a:t> </a:t>
            </a:r>
            <a:r>
              <a:rPr lang="en-IE" dirty="0" err="1">
                <a:solidFill>
                  <a:srgbClr val="F38B00"/>
                </a:solidFill>
              </a:rPr>
              <a:t>rehberlere</a:t>
            </a:r>
            <a:r>
              <a:rPr lang="en-IE" dirty="0">
                <a:solidFill>
                  <a:srgbClr val="F38B00"/>
                </a:solidFill>
              </a:rPr>
              <a:t> </a:t>
            </a:r>
            <a:r>
              <a:rPr lang="en-IE" dirty="0" err="1">
                <a:solidFill>
                  <a:srgbClr val="F38B00"/>
                </a:solidFill>
              </a:rPr>
              <a:t>ihtiyaç</a:t>
            </a:r>
            <a:r>
              <a:rPr lang="en-IE" dirty="0">
                <a:solidFill>
                  <a:srgbClr val="F38B00"/>
                </a:solidFill>
              </a:rPr>
              <a:t> </a:t>
            </a:r>
            <a:r>
              <a:rPr lang="en-IE" dirty="0" err="1">
                <a:solidFill>
                  <a:srgbClr val="F38B00"/>
                </a:solidFill>
              </a:rPr>
              <a:t>vardır</a:t>
            </a:r>
            <a:r>
              <a:rPr lang="en-IE" dirty="0">
                <a:solidFill>
                  <a:srgbClr val="F38B00"/>
                </a:solidFill>
              </a:rPr>
              <a:t>”</a:t>
            </a:r>
            <a:endParaRPr lang="en-IE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xmlns="" id="{91C22385-E955-42F5-8096-18F0A9DC634D}"/>
              </a:ext>
            </a:extLst>
          </p:cNvPr>
          <p:cNvSpPr txBox="1">
            <a:spLocks/>
          </p:cNvSpPr>
          <p:nvPr/>
        </p:nvSpPr>
        <p:spPr>
          <a:xfrm>
            <a:off x="672662" y="5151668"/>
            <a:ext cx="11330152" cy="889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800"/>
              </a:lnSpc>
              <a:buNone/>
            </a:pPr>
            <a:r>
              <a:rPr lang="en-IE" sz="2000" dirty="0" err="1">
                <a:solidFill>
                  <a:srgbClr val="6D6E6C"/>
                </a:solidFill>
              </a:rPr>
              <a:t>Mülteci</a:t>
            </a:r>
            <a:r>
              <a:rPr lang="en-IE" sz="2000" dirty="0">
                <a:solidFill>
                  <a:srgbClr val="6D6E6C"/>
                </a:solidFill>
              </a:rPr>
              <a:t> </a:t>
            </a:r>
            <a:r>
              <a:rPr lang="en-IE" sz="2000" dirty="0" err="1">
                <a:solidFill>
                  <a:srgbClr val="6D6E6C"/>
                </a:solidFill>
              </a:rPr>
              <a:t>Bilgi</a:t>
            </a:r>
            <a:r>
              <a:rPr lang="en-IE" sz="2000" dirty="0">
                <a:solidFill>
                  <a:srgbClr val="6D6E6C"/>
                </a:solidFill>
              </a:rPr>
              <a:t> </a:t>
            </a:r>
            <a:r>
              <a:rPr lang="en-IE" sz="2000" dirty="0" err="1">
                <a:solidFill>
                  <a:srgbClr val="6D6E6C"/>
                </a:solidFill>
              </a:rPr>
              <a:t>Servisi</a:t>
            </a:r>
            <a:r>
              <a:rPr lang="en-IE" sz="2000" dirty="0">
                <a:solidFill>
                  <a:srgbClr val="6D6E6C"/>
                </a:solidFill>
              </a:rPr>
              <a:t> </a:t>
            </a:r>
            <a:r>
              <a:rPr lang="en-IE" sz="2000" dirty="0" err="1">
                <a:solidFill>
                  <a:srgbClr val="6D6E6C"/>
                </a:solidFill>
              </a:rPr>
              <a:t>direktörü</a:t>
            </a:r>
            <a:r>
              <a:rPr lang="en-IE" sz="2000" dirty="0">
                <a:solidFill>
                  <a:srgbClr val="6D6E6C"/>
                </a:solidFill>
              </a:rPr>
              <a:t> Josephine Ahern</a:t>
            </a:r>
            <a:endParaRPr lang="en-IE" sz="2000" dirty="0">
              <a:solidFill>
                <a:srgbClr val="6D6E6C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6CFB6C55-DA49-4BEE-84DA-9B7B3A63BA1B}"/>
              </a:ext>
            </a:extLst>
          </p:cNvPr>
          <p:cNvSpPr/>
          <p:nvPr/>
        </p:nvSpPr>
        <p:spPr>
          <a:xfrm>
            <a:off x="4041670" y="5532040"/>
            <a:ext cx="444063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IE" sz="1000" dirty="0">
                <a:hlinkClick r:id="rId2"/>
              </a:rPr>
              <a:t>https://www.irishtimes.com/news/immigrants-face-education-barriers-1.789686</a:t>
            </a:r>
            <a:r>
              <a:rPr lang="en-IE" sz="1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28230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6562</TotalTime>
  <Words>4966</Words>
  <Application>Microsoft Office PowerPoint</Application>
  <PresentationFormat>Geniş ekran</PresentationFormat>
  <Paragraphs>350</Paragraphs>
  <Slides>62</Slides>
  <Notes>1</Notes>
  <HiddenSlides>0</HiddenSlides>
  <MMClips>2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62</vt:i4>
      </vt:variant>
    </vt:vector>
  </HeadingPairs>
  <TitlesOfParts>
    <vt:vector size="72" baseType="lpstr">
      <vt:lpstr>ＭＳ Ｐゴシック</vt:lpstr>
      <vt:lpstr>ＭＳ Ｐゴシック</vt:lpstr>
      <vt:lpstr>Arial</vt:lpstr>
      <vt:lpstr>Calibri</vt:lpstr>
      <vt:lpstr>Calibri Light</vt:lpstr>
      <vt:lpstr>Geneva</vt:lpstr>
      <vt:lpstr>Lucida Grande</vt:lpstr>
      <vt:lpstr>Quattrocento Sans</vt:lpstr>
      <vt:lpstr>Times New Roman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Gillian Keane</dc:creator>
  <cp:lastModifiedBy>Asus-Pc</cp:lastModifiedBy>
  <cp:revision>573</cp:revision>
  <dcterms:created xsi:type="dcterms:W3CDTF">2018-09-19T09:23:58Z</dcterms:created>
  <dcterms:modified xsi:type="dcterms:W3CDTF">2020-07-13T11:55:10Z</dcterms:modified>
</cp:coreProperties>
</file>